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4A0DFE-7D8D-4223-9E04-EF9031946E87}">
          <p14:sldIdLst>
            <p14:sldId id="256"/>
            <p14:sldId id="258"/>
            <p14:sldId id="257"/>
            <p14:sldId id="259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E02DAF-8429-415B-B863-2E90972946A9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EA7EC99C-1B4D-45F4-8E4F-35FD455D0CA4}">
      <dgm:prSet phldrT="[Text]"/>
      <dgm:spPr/>
      <dgm:t>
        <a:bodyPr/>
        <a:lstStyle/>
        <a:p>
          <a:r>
            <a:rPr lang="en-US" dirty="0" smtClean="0"/>
            <a:t>.</a:t>
          </a:r>
          <a:endParaRPr lang="en-US" dirty="0"/>
        </a:p>
      </dgm:t>
    </dgm:pt>
    <dgm:pt modelId="{18F3EA69-F2AF-430B-8866-D194BA06A325}" type="parTrans" cxnId="{D8054324-C46D-4640-9759-5C0380DECCFB}">
      <dgm:prSet/>
      <dgm:spPr/>
      <dgm:t>
        <a:bodyPr/>
        <a:lstStyle/>
        <a:p>
          <a:endParaRPr lang="en-US"/>
        </a:p>
      </dgm:t>
    </dgm:pt>
    <dgm:pt modelId="{2ABDA63B-EE25-45E0-AEE6-37B371E524FC}" type="sibTrans" cxnId="{D8054324-C46D-4640-9759-5C0380DECCFB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EF7EDD9-F3BC-4AFA-842C-516503D04037}" type="pres">
      <dgm:prSet presAssocID="{40E02DAF-8429-415B-B863-2E90972946A9}" presName="Name0" presStyleCnt="0">
        <dgm:presLayoutVars>
          <dgm:chMax val="7"/>
          <dgm:chPref val="7"/>
          <dgm:dir/>
        </dgm:presLayoutVars>
      </dgm:prSet>
      <dgm:spPr/>
    </dgm:pt>
    <dgm:pt modelId="{4C3FF215-AF6D-49BC-B20C-800821AC5120}" type="pres">
      <dgm:prSet presAssocID="{40E02DAF-8429-415B-B863-2E90972946A9}" presName="Name1" presStyleCnt="0"/>
      <dgm:spPr/>
    </dgm:pt>
    <dgm:pt modelId="{326D12B4-D8E9-4A9E-AF1B-1C24327873AA}" type="pres">
      <dgm:prSet presAssocID="{2ABDA63B-EE25-45E0-AEE6-37B371E524FC}" presName="picture_1" presStyleCnt="0"/>
      <dgm:spPr/>
    </dgm:pt>
    <dgm:pt modelId="{F3E9B628-89B5-4D61-BD74-8DAC2EFA89BA}" type="pres">
      <dgm:prSet presAssocID="{2ABDA63B-EE25-45E0-AEE6-37B371E524FC}" presName="pictureRepeatNode" presStyleLbl="alignImgPlace1" presStyleIdx="0" presStyleCnt="1" custLinFactX="27478" custLinFactNeighborX="100000" custLinFactNeighborY="21090"/>
      <dgm:spPr/>
      <dgm:t>
        <a:bodyPr/>
        <a:lstStyle/>
        <a:p>
          <a:endParaRPr lang="en-US"/>
        </a:p>
      </dgm:t>
    </dgm:pt>
    <dgm:pt modelId="{0EF36C2B-B7F5-496E-97DE-0DB8EA0A204D}" type="pres">
      <dgm:prSet presAssocID="{EA7EC99C-1B4D-45F4-8E4F-35FD455D0CA4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054324-C46D-4640-9759-5C0380DECCFB}" srcId="{40E02DAF-8429-415B-B863-2E90972946A9}" destId="{EA7EC99C-1B4D-45F4-8E4F-35FD455D0CA4}" srcOrd="0" destOrd="0" parTransId="{18F3EA69-F2AF-430B-8866-D194BA06A325}" sibTransId="{2ABDA63B-EE25-45E0-AEE6-37B371E524FC}"/>
    <dgm:cxn modelId="{DE85D9B7-AFEE-4637-AF0B-1C0DE85CE42F}" type="presOf" srcId="{40E02DAF-8429-415B-B863-2E90972946A9}" destId="{9EF7EDD9-F3BC-4AFA-842C-516503D04037}" srcOrd="0" destOrd="0" presId="urn:microsoft.com/office/officeart/2008/layout/CircularPictureCallout"/>
    <dgm:cxn modelId="{D2BBDBF0-E6F3-4E44-B36F-3C823DA5C90D}" type="presOf" srcId="{EA7EC99C-1B4D-45F4-8E4F-35FD455D0CA4}" destId="{0EF36C2B-B7F5-496E-97DE-0DB8EA0A204D}" srcOrd="0" destOrd="0" presId="urn:microsoft.com/office/officeart/2008/layout/CircularPictureCallout"/>
    <dgm:cxn modelId="{F1CFB50D-E0A4-44BC-ACAD-417BBAC5233B}" type="presOf" srcId="{2ABDA63B-EE25-45E0-AEE6-37B371E524FC}" destId="{F3E9B628-89B5-4D61-BD74-8DAC2EFA89BA}" srcOrd="0" destOrd="0" presId="urn:microsoft.com/office/officeart/2008/layout/CircularPictureCallout"/>
    <dgm:cxn modelId="{9C838F0C-177B-48C1-86DD-20DA31BCCDAD}" type="presParOf" srcId="{9EF7EDD9-F3BC-4AFA-842C-516503D04037}" destId="{4C3FF215-AF6D-49BC-B20C-800821AC5120}" srcOrd="0" destOrd="0" presId="urn:microsoft.com/office/officeart/2008/layout/CircularPictureCallout"/>
    <dgm:cxn modelId="{5A4930BD-CC6F-4097-9A7F-938CFAE211A6}" type="presParOf" srcId="{4C3FF215-AF6D-49BC-B20C-800821AC5120}" destId="{326D12B4-D8E9-4A9E-AF1B-1C24327873AA}" srcOrd="0" destOrd="0" presId="urn:microsoft.com/office/officeart/2008/layout/CircularPictureCallout"/>
    <dgm:cxn modelId="{738F8DFC-932B-450C-99DD-809A36003460}" type="presParOf" srcId="{326D12B4-D8E9-4A9E-AF1B-1C24327873AA}" destId="{F3E9B628-89B5-4D61-BD74-8DAC2EFA89BA}" srcOrd="0" destOrd="0" presId="urn:microsoft.com/office/officeart/2008/layout/CircularPictureCallout"/>
    <dgm:cxn modelId="{D4E38B0A-782B-4B12-BB43-0CC6F4674429}" type="presParOf" srcId="{4C3FF215-AF6D-49BC-B20C-800821AC5120}" destId="{0EF36C2B-B7F5-496E-97DE-0DB8EA0A204D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5E13FE-DBA2-4B72-933E-6202A6CB671F}" type="doc">
      <dgm:prSet loTypeId="urn:microsoft.com/office/officeart/2008/layout/CircularPictureCallout" loCatId="picture" qsTypeId="urn:microsoft.com/office/officeart/2005/8/quickstyle/3d1" qsCatId="3D" csTypeId="urn:microsoft.com/office/officeart/2005/8/colors/colorful5" csCatId="colorful" phldr="1"/>
      <dgm:spPr/>
    </dgm:pt>
    <dgm:pt modelId="{9B90DCDA-A98F-44B1-93A5-91A8348927EB}">
      <dgm:prSet phldrT="[Text]"/>
      <dgm:spPr/>
      <dgm:t>
        <a:bodyPr/>
        <a:lstStyle/>
        <a:p>
          <a:endParaRPr lang="en-US" dirty="0"/>
        </a:p>
      </dgm:t>
    </dgm:pt>
    <dgm:pt modelId="{C7125ACB-CB7C-45B0-B163-F3659389671B}" type="parTrans" cxnId="{8BA5363B-B151-4491-BCBB-BFC19D20EB20}">
      <dgm:prSet/>
      <dgm:spPr/>
      <dgm:t>
        <a:bodyPr/>
        <a:lstStyle/>
        <a:p>
          <a:endParaRPr lang="en-US"/>
        </a:p>
      </dgm:t>
    </dgm:pt>
    <dgm:pt modelId="{BE21120E-4FE2-4B32-9567-E564E28A0268}" type="sibTrans" cxnId="{8BA5363B-B151-4491-BCBB-BFC19D20EB20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EC40BA28-6D48-4CCC-83B0-1FB75B9C5EE9}">
      <dgm:prSet phldrT="[Text]"/>
      <dgm:spPr/>
      <dgm:t>
        <a:bodyPr/>
        <a:lstStyle/>
        <a:p>
          <a:r>
            <a:rPr lang="en-US" dirty="0" smtClean="0"/>
            <a:t>Hands-on</a:t>
          </a:r>
          <a:endParaRPr lang="en-US" dirty="0"/>
        </a:p>
      </dgm:t>
    </dgm:pt>
    <dgm:pt modelId="{3BBA9F12-2350-4883-844C-BA1E88F0C141}" type="parTrans" cxnId="{84902772-8B9B-49A0-8057-4DDAEF8FAB8B}">
      <dgm:prSet/>
      <dgm:spPr/>
      <dgm:t>
        <a:bodyPr/>
        <a:lstStyle/>
        <a:p>
          <a:endParaRPr lang="en-US"/>
        </a:p>
      </dgm:t>
    </dgm:pt>
    <dgm:pt modelId="{D47032E2-0028-41EA-B393-7B5E6AB844D1}" type="sibTrans" cxnId="{84902772-8B9B-49A0-8057-4DDAEF8FAB8B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n-US"/>
        </a:p>
      </dgm:t>
    </dgm:pt>
    <dgm:pt modelId="{4E7722FB-3434-4917-8162-3EF7F8C060D9}">
      <dgm:prSet phldrT="[Text]"/>
      <dgm:spPr/>
      <dgm:t>
        <a:bodyPr/>
        <a:lstStyle/>
        <a:p>
          <a:r>
            <a:rPr lang="en-US" dirty="0" smtClean="0"/>
            <a:t>Why Python </a:t>
          </a:r>
          <a:endParaRPr lang="en-US" dirty="0"/>
        </a:p>
      </dgm:t>
    </dgm:pt>
    <dgm:pt modelId="{684C4BE2-1C1B-42A3-8619-C7D36E7DEEBE}" type="parTrans" cxnId="{919ADA99-D386-433A-9024-92636E8662EA}">
      <dgm:prSet/>
      <dgm:spPr/>
      <dgm:t>
        <a:bodyPr/>
        <a:lstStyle/>
        <a:p>
          <a:endParaRPr lang="en-US"/>
        </a:p>
      </dgm:t>
    </dgm:pt>
    <dgm:pt modelId="{695BF429-3B2C-4607-B941-7C2FF6E81A6E}" type="sibTrans" cxnId="{919ADA99-D386-433A-9024-92636E8662EA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4F09D48-DF7C-4EAF-A192-0EF9977737B9}">
      <dgm:prSet phldrT="[Text]"/>
      <dgm:spPr/>
      <dgm:t>
        <a:bodyPr/>
        <a:lstStyle/>
        <a:p>
          <a:r>
            <a:rPr lang="en-US" dirty="0" smtClean="0"/>
            <a:t>Libraries</a:t>
          </a:r>
          <a:endParaRPr lang="en-US" dirty="0"/>
        </a:p>
      </dgm:t>
    </dgm:pt>
    <dgm:pt modelId="{CC8248C2-BC34-40D4-8F98-981D3DE622F5}" type="parTrans" cxnId="{01591930-A02F-4425-B1C5-B2F9BF9CE781}">
      <dgm:prSet/>
      <dgm:spPr/>
      <dgm:t>
        <a:bodyPr/>
        <a:lstStyle/>
        <a:p>
          <a:endParaRPr lang="en-US"/>
        </a:p>
      </dgm:t>
    </dgm:pt>
    <dgm:pt modelId="{7199A01A-16E5-475C-861F-3A74CFFF7F39}" type="sibTrans" cxnId="{01591930-A02F-4425-B1C5-B2F9BF9CE781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531BDC9A-2379-4CDF-8719-6E0449CF6059}" type="pres">
      <dgm:prSet presAssocID="{805E13FE-DBA2-4B72-933E-6202A6CB671F}" presName="Name0" presStyleCnt="0">
        <dgm:presLayoutVars>
          <dgm:chMax val="7"/>
          <dgm:chPref val="7"/>
          <dgm:dir/>
        </dgm:presLayoutVars>
      </dgm:prSet>
      <dgm:spPr/>
    </dgm:pt>
    <dgm:pt modelId="{A5FE273B-6AB4-47B7-84AF-8ACF560F88BE}" type="pres">
      <dgm:prSet presAssocID="{805E13FE-DBA2-4B72-933E-6202A6CB671F}" presName="Name1" presStyleCnt="0"/>
      <dgm:spPr/>
    </dgm:pt>
    <dgm:pt modelId="{4D1F61E4-4003-4F11-ABD8-EA645BA35F30}" type="pres">
      <dgm:prSet presAssocID="{BE21120E-4FE2-4B32-9567-E564E28A0268}" presName="picture_1" presStyleCnt="0"/>
      <dgm:spPr/>
    </dgm:pt>
    <dgm:pt modelId="{9E7C75BA-5A31-4195-96F3-CDDA2725AFE2}" type="pres">
      <dgm:prSet presAssocID="{BE21120E-4FE2-4B32-9567-E564E28A0268}" presName="pictureRepeatNode" presStyleLbl="alignImgPlace1" presStyleIdx="0" presStyleCnt="4" custLinFactX="-4834" custLinFactNeighborX="-100000" custLinFactNeighborY="-1514"/>
      <dgm:spPr/>
      <dgm:t>
        <a:bodyPr/>
        <a:lstStyle/>
        <a:p>
          <a:endParaRPr lang="en-US"/>
        </a:p>
      </dgm:t>
    </dgm:pt>
    <dgm:pt modelId="{97218E4F-BA26-4E5D-852D-417970917F8B}" type="pres">
      <dgm:prSet presAssocID="{9B90DCDA-A98F-44B1-93A5-91A8348927EB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13F46D-ED27-48C9-9E47-DCB046582F20}" type="pres">
      <dgm:prSet presAssocID="{695BF429-3B2C-4607-B941-7C2FF6E81A6E}" presName="picture_2" presStyleCnt="0"/>
      <dgm:spPr/>
    </dgm:pt>
    <dgm:pt modelId="{68731149-785A-4E30-A5EB-E21B15595D21}" type="pres">
      <dgm:prSet presAssocID="{695BF429-3B2C-4607-B941-7C2FF6E81A6E}" presName="pictureRepeatNode" presStyleLbl="alignImgPlace1" presStyleIdx="1" presStyleCnt="4"/>
      <dgm:spPr/>
      <dgm:t>
        <a:bodyPr/>
        <a:lstStyle/>
        <a:p>
          <a:endParaRPr lang="en-US"/>
        </a:p>
      </dgm:t>
    </dgm:pt>
    <dgm:pt modelId="{D7090B12-DAF4-4E1E-9B4B-D5CF5EDAF13D}" type="pres">
      <dgm:prSet presAssocID="{4E7722FB-3434-4917-8162-3EF7F8C060D9}" presName="line_2" presStyleLbl="parChTrans1D1" presStyleIdx="0" presStyleCnt="3"/>
      <dgm:spPr/>
    </dgm:pt>
    <dgm:pt modelId="{52960A4A-E998-494C-888D-288661FDE9D8}" type="pres">
      <dgm:prSet presAssocID="{4E7722FB-3434-4917-8162-3EF7F8C060D9}" presName="textparent_2" presStyleLbl="node1" presStyleIdx="0" presStyleCnt="0"/>
      <dgm:spPr/>
    </dgm:pt>
    <dgm:pt modelId="{0B7D6AAF-8F52-4125-83C8-DF9B81476AE3}" type="pres">
      <dgm:prSet presAssocID="{4E7722FB-3434-4917-8162-3EF7F8C060D9}" presName="text_2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6D44DD-5CA6-4B4F-8E0A-6DDDF5A7F354}" type="pres">
      <dgm:prSet presAssocID="{7199A01A-16E5-475C-861F-3A74CFFF7F39}" presName="picture_3" presStyleCnt="0"/>
      <dgm:spPr/>
    </dgm:pt>
    <dgm:pt modelId="{D2730702-74AB-4E8F-87AE-E3F812BE4F84}" type="pres">
      <dgm:prSet presAssocID="{7199A01A-16E5-475C-861F-3A74CFFF7F39}" presName="pictureRepeatNode" presStyleLbl="alignImgPlace1" presStyleIdx="2" presStyleCnt="4"/>
      <dgm:spPr/>
      <dgm:t>
        <a:bodyPr/>
        <a:lstStyle/>
        <a:p>
          <a:endParaRPr lang="en-US"/>
        </a:p>
      </dgm:t>
    </dgm:pt>
    <dgm:pt modelId="{2F8A2271-3163-47E3-A36D-A4E02CB8841A}" type="pres">
      <dgm:prSet presAssocID="{B4F09D48-DF7C-4EAF-A192-0EF9977737B9}" presName="line_3" presStyleLbl="parChTrans1D1" presStyleIdx="1" presStyleCnt="3"/>
      <dgm:spPr/>
    </dgm:pt>
    <dgm:pt modelId="{F8B526CE-35D2-42A0-A5F1-68DD5BEC0E3F}" type="pres">
      <dgm:prSet presAssocID="{B4F09D48-DF7C-4EAF-A192-0EF9977737B9}" presName="textparent_3" presStyleLbl="node1" presStyleIdx="0" presStyleCnt="0"/>
      <dgm:spPr/>
    </dgm:pt>
    <dgm:pt modelId="{0412A08B-E327-41C5-850D-8A7EB361367A}" type="pres">
      <dgm:prSet presAssocID="{B4F09D48-DF7C-4EAF-A192-0EF9977737B9}" presName="text_3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6DEB70-68C5-44B0-A7B6-5FBBA00753E2}" type="pres">
      <dgm:prSet presAssocID="{D47032E2-0028-41EA-B393-7B5E6AB844D1}" presName="picture_4" presStyleCnt="0"/>
      <dgm:spPr/>
    </dgm:pt>
    <dgm:pt modelId="{76000B66-A9AF-4382-B29E-E123525B390C}" type="pres">
      <dgm:prSet presAssocID="{D47032E2-0028-41EA-B393-7B5E6AB844D1}" presName="pictureRepeatNode" presStyleLbl="alignImgPlace1" presStyleIdx="3" presStyleCnt="4"/>
      <dgm:spPr/>
      <dgm:t>
        <a:bodyPr/>
        <a:lstStyle/>
        <a:p>
          <a:endParaRPr lang="en-US"/>
        </a:p>
      </dgm:t>
    </dgm:pt>
    <dgm:pt modelId="{89297768-DC35-4647-8190-E96607377826}" type="pres">
      <dgm:prSet presAssocID="{EC40BA28-6D48-4CCC-83B0-1FB75B9C5EE9}" presName="line_4" presStyleLbl="parChTrans1D1" presStyleIdx="2" presStyleCnt="3"/>
      <dgm:spPr/>
    </dgm:pt>
    <dgm:pt modelId="{5810C71E-A3C3-428E-819E-5B3430935F5B}" type="pres">
      <dgm:prSet presAssocID="{EC40BA28-6D48-4CCC-83B0-1FB75B9C5EE9}" presName="textparent_4" presStyleLbl="node1" presStyleIdx="0" presStyleCnt="0"/>
      <dgm:spPr/>
    </dgm:pt>
    <dgm:pt modelId="{FB5DCD06-2025-4779-BE94-32E896ECB3CB}" type="pres">
      <dgm:prSet presAssocID="{EC40BA28-6D48-4CCC-83B0-1FB75B9C5EE9}" presName="text_4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51C285-D98C-4A9C-A418-F279A19A1B9C}" type="presOf" srcId="{B4F09D48-DF7C-4EAF-A192-0EF9977737B9}" destId="{0412A08B-E327-41C5-850D-8A7EB361367A}" srcOrd="0" destOrd="0" presId="urn:microsoft.com/office/officeart/2008/layout/CircularPictureCallout"/>
    <dgm:cxn modelId="{9EF02B05-BD97-4C39-B009-2D96484C154D}" type="presOf" srcId="{EC40BA28-6D48-4CCC-83B0-1FB75B9C5EE9}" destId="{FB5DCD06-2025-4779-BE94-32E896ECB3CB}" srcOrd="0" destOrd="0" presId="urn:microsoft.com/office/officeart/2008/layout/CircularPictureCallout"/>
    <dgm:cxn modelId="{01591930-A02F-4425-B1C5-B2F9BF9CE781}" srcId="{805E13FE-DBA2-4B72-933E-6202A6CB671F}" destId="{B4F09D48-DF7C-4EAF-A192-0EF9977737B9}" srcOrd="2" destOrd="0" parTransId="{CC8248C2-BC34-40D4-8F98-981D3DE622F5}" sibTransId="{7199A01A-16E5-475C-861F-3A74CFFF7F39}"/>
    <dgm:cxn modelId="{AF8B630D-04D0-4923-B115-4059F416F24D}" type="presOf" srcId="{7199A01A-16E5-475C-861F-3A74CFFF7F39}" destId="{D2730702-74AB-4E8F-87AE-E3F812BE4F84}" srcOrd="0" destOrd="0" presId="urn:microsoft.com/office/officeart/2008/layout/CircularPictureCallout"/>
    <dgm:cxn modelId="{AD3EC2C8-8A00-409A-BB88-1FD889BEF9D3}" type="presOf" srcId="{BE21120E-4FE2-4B32-9567-E564E28A0268}" destId="{9E7C75BA-5A31-4195-96F3-CDDA2725AFE2}" srcOrd="0" destOrd="0" presId="urn:microsoft.com/office/officeart/2008/layout/CircularPictureCallout"/>
    <dgm:cxn modelId="{4B491DA3-1731-427A-9BD4-D6E8F0035E51}" type="presOf" srcId="{D47032E2-0028-41EA-B393-7B5E6AB844D1}" destId="{76000B66-A9AF-4382-B29E-E123525B390C}" srcOrd="0" destOrd="0" presId="urn:microsoft.com/office/officeart/2008/layout/CircularPictureCallout"/>
    <dgm:cxn modelId="{57869176-478A-4165-BA70-3AC827FAF3F9}" type="presOf" srcId="{805E13FE-DBA2-4B72-933E-6202A6CB671F}" destId="{531BDC9A-2379-4CDF-8719-6E0449CF6059}" srcOrd="0" destOrd="0" presId="urn:microsoft.com/office/officeart/2008/layout/CircularPictureCallout"/>
    <dgm:cxn modelId="{634C9166-D6FB-4D0B-A7D0-17285C666217}" type="presOf" srcId="{4E7722FB-3434-4917-8162-3EF7F8C060D9}" destId="{0B7D6AAF-8F52-4125-83C8-DF9B81476AE3}" srcOrd="0" destOrd="0" presId="urn:microsoft.com/office/officeart/2008/layout/CircularPictureCallout"/>
    <dgm:cxn modelId="{D00DA8F1-FD5E-45A7-A019-B8854449867D}" type="presOf" srcId="{695BF429-3B2C-4607-B941-7C2FF6E81A6E}" destId="{68731149-785A-4E30-A5EB-E21B15595D21}" srcOrd="0" destOrd="0" presId="urn:microsoft.com/office/officeart/2008/layout/CircularPictureCallout"/>
    <dgm:cxn modelId="{8BA5363B-B151-4491-BCBB-BFC19D20EB20}" srcId="{805E13FE-DBA2-4B72-933E-6202A6CB671F}" destId="{9B90DCDA-A98F-44B1-93A5-91A8348927EB}" srcOrd="0" destOrd="0" parTransId="{C7125ACB-CB7C-45B0-B163-F3659389671B}" sibTransId="{BE21120E-4FE2-4B32-9567-E564E28A0268}"/>
    <dgm:cxn modelId="{C3097C6F-DADD-417B-98FE-4ACBA7C3815E}" type="presOf" srcId="{9B90DCDA-A98F-44B1-93A5-91A8348927EB}" destId="{97218E4F-BA26-4E5D-852D-417970917F8B}" srcOrd="0" destOrd="0" presId="urn:microsoft.com/office/officeart/2008/layout/CircularPictureCallout"/>
    <dgm:cxn modelId="{84902772-8B9B-49A0-8057-4DDAEF8FAB8B}" srcId="{805E13FE-DBA2-4B72-933E-6202A6CB671F}" destId="{EC40BA28-6D48-4CCC-83B0-1FB75B9C5EE9}" srcOrd="3" destOrd="0" parTransId="{3BBA9F12-2350-4883-844C-BA1E88F0C141}" sibTransId="{D47032E2-0028-41EA-B393-7B5E6AB844D1}"/>
    <dgm:cxn modelId="{919ADA99-D386-433A-9024-92636E8662EA}" srcId="{805E13FE-DBA2-4B72-933E-6202A6CB671F}" destId="{4E7722FB-3434-4917-8162-3EF7F8C060D9}" srcOrd="1" destOrd="0" parTransId="{684C4BE2-1C1B-42A3-8619-C7D36E7DEEBE}" sibTransId="{695BF429-3B2C-4607-B941-7C2FF6E81A6E}"/>
    <dgm:cxn modelId="{28CFB2B9-7FE7-49DC-914C-D4EBA3823C77}" type="presParOf" srcId="{531BDC9A-2379-4CDF-8719-6E0449CF6059}" destId="{A5FE273B-6AB4-47B7-84AF-8ACF560F88BE}" srcOrd="0" destOrd="0" presId="urn:microsoft.com/office/officeart/2008/layout/CircularPictureCallout"/>
    <dgm:cxn modelId="{B4F4E897-E3C8-4127-A969-327981091B11}" type="presParOf" srcId="{A5FE273B-6AB4-47B7-84AF-8ACF560F88BE}" destId="{4D1F61E4-4003-4F11-ABD8-EA645BA35F30}" srcOrd="0" destOrd="0" presId="urn:microsoft.com/office/officeart/2008/layout/CircularPictureCallout"/>
    <dgm:cxn modelId="{50A2E9E9-8D75-4D79-9181-84CD55FFD632}" type="presParOf" srcId="{4D1F61E4-4003-4F11-ABD8-EA645BA35F30}" destId="{9E7C75BA-5A31-4195-96F3-CDDA2725AFE2}" srcOrd="0" destOrd="0" presId="urn:microsoft.com/office/officeart/2008/layout/CircularPictureCallout"/>
    <dgm:cxn modelId="{EC9C80B6-1D0B-4244-8A02-58DA64F0383F}" type="presParOf" srcId="{A5FE273B-6AB4-47B7-84AF-8ACF560F88BE}" destId="{97218E4F-BA26-4E5D-852D-417970917F8B}" srcOrd="1" destOrd="0" presId="urn:microsoft.com/office/officeart/2008/layout/CircularPictureCallout"/>
    <dgm:cxn modelId="{A0E466DA-D33F-4289-8525-6F00F630DB2D}" type="presParOf" srcId="{A5FE273B-6AB4-47B7-84AF-8ACF560F88BE}" destId="{9513F46D-ED27-48C9-9E47-DCB046582F20}" srcOrd="2" destOrd="0" presId="urn:microsoft.com/office/officeart/2008/layout/CircularPictureCallout"/>
    <dgm:cxn modelId="{99B38706-0C37-4A52-9822-9AAD107ECABB}" type="presParOf" srcId="{9513F46D-ED27-48C9-9E47-DCB046582F20}" destId="{68731149-785A-4E30-A5EB-E21B15595D21}" srcOrd="0" destOrd="0" presId="urn:microsoft.com/office/officeart/2008/layout/CircularPictureCallout"/>
    <dgm:cxn modelId="{A210458C-4A4A-4083-A9FB-2F49AC063928}" type="presParOf" srcId="{A5FE273B-6AB4-47B7-84AF-8ACF560F88BE}" destId="{D7090B12-DAF4-4E1E-9B4B-D5CF5EDAF13D}" srcOrd="3" destOrd="0" presId="urn:microsoft.com/office/officeart/2008/layout/CircularPictureCallout"/>
    <dgm:cxn modelId="{5BCC021C-608E-4553-A1C1-7333DC126999}" type="presParOf" srcId="{A5FE273B-6AB4-47B7-84AF-8ACF560F88BE}" destId="{52960A4A-E998-494C-888D-288661FDE9D8}" srcOrd="4" destOrd="0" presId="urn:microsoft.com/office/officeart/2008/layout/CircularPictureCallout"/>
    <dgm:cxn modelId="{563ED534-2F3A-4121-9A08-3923105DFAA8}" type="presParOf" srcId="{52960A4A-E998-494C-888D-288661FDE9D8}" destId="{0B7D6AAF-8F52-4125-83C8-DF9B81476AE3}" srcOrd="0" destOrd="0" presId="urn:microsoft.com/office/officeart/2008/layout/CircularPictureCallout"/>
    <dgm:cxn modelId="{8292D06A-5DF5-4AD2-B4F3-8AFC31CEE3C1}" type="presParOf" srcId="{A5FE273B-6AB4-47B7-84AF-8ACF560F88BE}" destId="{296D44DD-5CA6-4B4F-8E0A-6DDDF5A7F354}" srcOrd="5" destOrd="0" presId="urn:microsoft.com/office/officeart/2008/layout/CircularPictureCallout"/>
    <dgm:cxn modelId="{276308BA-882A-4AD8-8CF7-DA7BF91407BB}" type="presParOf" srcId="{296D44DD-5CA6-4B4F-8E0A-6DDDF5A7F354}" destId="{D2730702-74AB-4E8F-87AE-E3F812BE4F84}" srcOrd="0" destOrd="0" presId="urn:microsoft.com/office/officeart/2008/layout/CircularPictureCallout"/>
    <dgm:cxn modelId="{4E14879B-CE5C-4D29-95FF-F2DD4077DC9A}" type="presParOf" srcId="{A5FE273B-6AB4-47B7-84AF-8ACF560F88BE}" destId="{2F8A2271-3163-47E3-A36D-A4E02CB8841A}" srcOrd="6" destOrd="0" presId="urn:microsoft.com/office/officeart/2008/layout/CircularPictureCallout"/>
    <dgm:cxn modelId="{9625E78B-EFBA-4EE5-AA4E-8A351BCA26DA}" type="presParOf" srcId="{A5FE273B-6AB4-47B7-84AF-8ACF560F88BE}" destId="{F8B526CE-35D2-42A0-A5F1-68DD5BEC0E3F}" srcOrd="7" destOrd="0" presId="urn:microsoft.com/office/officeart/2008/layout/CircularPictureCallout"/>
    <dgm:cxn modelId="{7360AD6B-82D3-444B-8A25-5BD8E0347842}" type="presParOf" srcId="{F8B526CE-35D2-42A0-A5F1-68DD5BEC0E3F}" destId="{0412A08B-E327-41C5-850D-8A7EB361367A}" srcOrd="0" destOrd="0" presId="urn:microsoft.com/office/officeart/2008/layout/CircularPictureCallout"/>
    <dgm:cxn modelId="{10045996-0BEA-4D61-BC73-6485B37C4E17}" type="presParOf" srcId="{A5FE273B-6AB4-47B7-84AF-8ACF560F88BE}" destId="{246DEB70-68C5-44B0-A7B6-5FBBA00753E2}" srcOrd="8" destOrd="0" presId="urn:microsoft.com/office/officeart/2008/layout/CircularPictureCallout"/>
    <dgm:cxn modelId="{5FB0BA22-E801-4F8E-A4E2-6F1A1DFA3512}" type="presParOf" srcId="{246DEB70-68C5-44B0-A7B6-5FBBA00753E2}" destId="{76000B66-A9AF-4382-B29E-E123525B390C}" srcOrd="0" destOrd="0" presId="urn:microsoft.com/office/officeart/2008/layout/CircularPictureCallout"/>
    <dgm:cxn modelId="{526912D4-F1FA-46D7-B762-BDFB32D43907}" type="presParOf" srcId="{A5FE273B-6AB4-47B7-84AF-8ACF560F88BE}" destId="{89297768-DC35-4647-8190-E96607377826}" srcOrd="9" destOrd="0" presId="urn:microsoft.com/office/officeart/2008/layout/CircularPictureCallout"/>
    <dgm:cxn modelId="{07D5D5EF-11C2-436E-89CF-50A85E2933B2}" type="presParOf" srcId="{A5FE273B-6AB4-47B7-84AF-8ACF560F88BE}" destId="{5810C71E-A3C3-428E-819E-5B3430935F5B}" srcOrd="10" destOrd="0" presId="urn:microsoft.com/office/officeart/2008/layout/CircularPictureCallout"/>
    <dgm:cxn modelId="{A97C462F-7CDA-49A1-ABBD-3590872CDC05}" type="presParOf" srcId="{5810C71E-A3C3-428E-819E-5B3430935F5B}" destId="{FB5DCD06-2025-4779-BE94-32E896ECB3CB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9B628-89B5-4D61-BD74-8DAC2EFA89BA}">
      <dsp:nvSpPr>
        <dsp:cNvPr id="0" name=""/>
        <dsp:cNvSpPr/>
      </dsp:nvSpPr>
      <dsp:spPr>
        <a:xfrm>
          <a:off x="3412163" y="512136"/>
          <a:ext cx="3412163" cy="341216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36C2B-B7F5-496E-97DE-0DB8EA0A204D}">
      <dsp:nvSpPr>
        <dsp:cNvPr id="0" name=""/>
        <dsp:cNvSpPr/>
      </dsp:nvSpPr>
      <dsp:spPr>
        <a:xfrm>
          <a:off x="2320271" y="2067927"/>
          <a:ext cx="2183784" cy="1126013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.</a:t>
          </a:r>
          <a:endParaRPr lang="en-US" sz="6500" kern="1200" dirty="0"/>
        </a:p>
      </dsp:txBody>
      <dsp:txXfrm>
        <a:off x="2320271" y="2067927"/>
        <a:ext cx="2183784" cy="11260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297768-DC35-4647-8190-E96607377826}">
      <dsp:nvSpPr>
        <dsp:cNvPr id="0" name=""/>
        <dsp:cNvSpPr/>
      </dsp:nvSpPr>
      <dsp:spPr>
        <a:xfrm>
          <a:off x="2130425" y="3621722"/>
          <a:ext cx="4277893" cy="0"/>
        </a:xfrm>
        <a:prstGeom prst="line">
          <a:avLst/>
        </a:pr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A2271-3163-47E3-A36D-A4E02CB8841A}">
      <dsp:nvSpPr>
        <dsp:cNvPr id="0" name=""/>
        <dsp:cNvSpPr/>
      </dsp:nvSpPr>
      <dsp:spPr>
        <a:xfrm>
          <a:off x="2130425" y="2130425"/>
          <a:ext cx="3664331" cy="0"/>
        </a:xfrm>
        <a:prstGeom prst="line">
          <a:avLst/>
        </a:pr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090B12-DAF4-4E1E-9B4B-D5CF5EDAF13D}">
      <dsp:nvSpPr>
        <dsp:cNvPr id="0" name=""/>
        <dsp:cNvSpPr/>
      </dsp:nvSpPr>
      <dsp:spPr>
        <a:xfrm>
          <a:off x="2130425" y="639127"/>
          <a:ext cx="4277893" cy="0"/>
        </a:xfrm>
        <a:prstGeom prst="line">
          <a:avLst/>
        </a:pr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7C75BA-5A31-4195-96F3-CDDA2725AFE2}">
      <dsp:nvSpPr>
        <dsp:cNvPr id="0" name=""/>
        <dsp:cNvSpPr/>
      </dsp:nvSpPr>
      <dsp:spPr>
        <a:xfrm>
          <a:off x="0" y="0"/>
          <a:ext cx="4260850" cy="426085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7218E4F-BA26-4E5D-852D-417970917F8B}">
      <dsp:nvSpPr>
        <dsp:cNvPr id="0" name=""/>
        <dsp:cNvSpPr/>
      </dsp:nvSpPr>
      <dsp:spPr>
        <a:xfrm>
          <a:off x="766953" y="2262511"/>
          <a:ext cx="2726944" cy="1406080"/>
        </a:xfrm>
        <a:prstGeom prst="rect">
          <a:avLst/>
        </a:prstGeom>
        <a:noFill/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766953" y="2262511"/>
        <a:ext cx="2726944" cy="1406080"/>
      </dsp:txXfrm>
    </dsp:sp>
    <dsp:sp modelId="{68731149-785A-4E30-A5EB-E21B15595D21}">
      <dsp:nvSpPr>
        <dsp:cNvPr id="0" name=""/>
        <dsp:cNvSpPr/>
      </dsp:nvSpPr>
      <dsp:spPr>
        <a:xfrm>
          <a:off x="5769190" y="0"/>
          <a:ext cx="1278255" cy="127825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B7D6AAF-8F52-4125-83C8-DF9B81476AE3}">
      <dsp:nvSpPr>
        <dsp:cNvPr id="0" name=""/>
        <dsp:cNvSpPr/>
      </dsp:nvSpPr>
      <dsp:spPr>
        <a:xfrm>
          <a:off x="7047445" y="0"/>
          <a:ext cx="1677454" cy="1278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0" rIns="125730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Why Python </a:t>
          </a:r>
          <a:endParaRPr lang="en-US" sz="3300" kern="1200" dirty="0"/>
        </a:p>
      </dsp:txBody>
      <dsp:txXfrm>
        <a:off x="7047445" y="0"/>
        <a:ext cx="1677454" cy="1278255"/>
      </dsp:txXfrm>
    </dsp:sp>
    <dsp:sp modelId="{D2730702-74AB-4E8F-87AE-E3F812BE4F84}">
      <dsp:nvSpPr>
        <dsp:cNvPr id="0" name=""/>
        <dsp:cNvSpPr/>
      </dsp:nvSpPr>
      <dsp:spPr>
        <a:xfrm>
          <a:off x="5155628" y="1491297"/>
          <a:ext cx="1278255" cy="127825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412A08B-E327-41C5-850D-8A7EB361367A}">
      <dsp:nvSpPr>
        <dsp:cNvPr id="0" name=""/>
        <dsp:cNvSpPr/>
      </dsp:nvSpPr>
      <dsp:spPr>
        <a:xfrm>
          <a:off x="6433883" y="1491297"/>
          <a:ext cx="1904407" cy="1278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0" rIns="125730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Libraries</a:t>
          </a:r>
          <a:endParaRPr lang="en-US" sz="3300" kern="1200" dirty="0"/>
        </a:p>
      </dsp:txBody>
      <dsp:txXfrm>
        <a:off x="6433883" y="1491297"/>
        <a:ext cx="1904407" cy="1278255"/>
      </dsp:txXfrm>
    </dsp:sp>
    <dsp:sp modelId="{76000B66-A9AF-4382-B29E-E123525B390C}">
      <dsp:nvSpPr>
        <dsp:cNvPr id="0" name=""/>
        <dsp:cNvSpPr/>
      </dsp:nvSpPr>
      <dsp:spPr>
        <a:xfrm>
          <a:off x="5769190" y="2982595"/>
          <a:ext cx="1278255" cy="1278255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FB5DCD06-2025-4779-BE94-32E896ECB3CB}">
      <dsp:nvSpPr>
        <dsp:cNvPr id="0" name=""/>
        <dsp:cNvSpPr/>
      </dsp:nvSpPr>
      <dsp:spPr>
        <a:xfrm>
          <a:off x="7047445" y="2982595"/>
          <a:ext cx="1677454" cy="1278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0" rIns="125730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Hands-on</a:t>
          </a:r>
          <a:endParaRPr lang="en-US" sz="3300" kern="1200" dirty="0"/>
        </a:p>
      </dsp:txBody>
      <dsp:txXfrm>
        <a:off x="7047445" y="2982595"/>
        <a:ext cx="1677454" cy="1278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23-Oct-20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23-Oct-20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24" y="0"/>
            <a:ext cx="1787376" cy="15173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1800" y="1320800"/>
            <a:ext cx="6756400" cy="2692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Data Visualization Using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63000" y="5854700"/>
            <a:ext cx="3035300" cy="558800"/>
          </a:xfrm>
        </p:spPr>
        <p:txBody>
          <a:bodyPr/>
          <a:lstStyle/>
          <a:p>
            <a:r>
              <a:rPr lang="en-US" dirty="0" err="1" smtClean="0"/>
              <a:t>Nimesh</a:t>
            </a:r>
            <a:r>
              <a:rPr lang="en-US" dirty="0" smtClean="0"/>
              <a:t> Kumar </a:t>
            </a:r>
            <a:r>
              <a:rPr lang="en-US" dirty="0" err="1" smtClean="0"/>
              <a:t>Nadar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54011421"/>
              </p:ext>
            </p:extLst>
          </p:nvPr>
        </p:nvGraphicFramePr>
        <p:xfrm>
          <a:off x="4973973" y="1930400"/>
          <a:ext cx="6824327" cy="3924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MBA Colleges in Delhi: Fees, Cutoff, Placements, Rank | MBAUniverse.com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75" y="0"/>
            <a:ext cx="2409825" cy="95250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44557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501426"/>
              </p:ext>
            </p:extLst>
          </p:nvPr>
        </p:nvGraphicFramePr>
        <p:xfrm>
          <a:off x="2870200" y="1651000"/>
          <a:ext cx="8724900" cy="4260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MBA Colleges in Delhi: Fees, Cutoff, Placements, Rank | MBAUniverse.com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75" y="0"/>
            <a:ext cx="2409825" cy="95250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7952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3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 </a:t>
            </a:r>
            <a:r>
              <a:rPr lang="en-US" dirty="0" smtClean="0">
                <a:latin typeface="Bahnschrift SemiLight" panose="020B0502040204020203" pitchFamily="34" charset="0"/>
              </a:rPr>
              <a:t>?</a:t>
            </a:r>
            <a:endParaRPr lang="en-US" dirty="0">
              <a:latin typeface="Bahnschrift Semi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with almost any kind of data.</a:t>
            </a:r>
          </a:p>
          <a:p>
            <a:r>
              <a:rPr lang="en-US" dirty="0" smtClean="0"/>
              <a:t>Automation and Repetition.</a:t>
            </a:r>
          </a:p>
          <a:p>
            <a:r>
              <a:rPr lang="en-US" dirty="0" smtClean="0"/>
              <a:t>Large data sets.</a:t>
            </a:r>
          </a:p>
          <a:p>
            <a:r>
              <a:rPr lang="en-US" dirty="0" smtClean="0"/>
              <a:t>Advanced statistics.</a:t>
            </a:r>
          </a:p>
          <a:p>
            <a:r>
              <a:rPr lang="en-US" dirty="0" smtClean="0"/>
              <a:t>Advanced Data Visualization.</a:t>
            </a:r>
          </a:p>
          <a:p>
            <a:r>
              <a:rPr lang="en-US" dirty="0" smtClean="0"/>
              <a:t>Cross-platform stability.</a:t>
            </a:r>
            <a:endParaRPr lang="en-US" dirty="0"/>
          </a:p>
        </p:txBody>
      </p:sp>
      <p:pic>
        <p:nvPicPr>
          <p:cNvPr id="5" name="Picture 4" descr="Grammar &amp; Usage - Excelsior College OW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1625600"/>
            <a:ext cx="3352800" cy="33528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6" name="Picture 5" descr="MBA Colleges in Delhi: Fees, Cutoff, Placements, Rank | MBAUniverse.c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75" y="0"/>
            <a:ext cx="2409825" cy="95250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48278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pic>
        <p:nvPicPr>
          <p:cNvPr id="4" name="Picture 3" descr="What is Pandas? — Geo-Python 2017 Autumn documentati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392" y="953005"/>
            <a:ext cx="6611107" cy="3901725"/>
          </a:xfrm>
          <a:prstGeom prst="rect">
            <a:avLst/>
          </a:prstGeom>
        </p:spPr>
      </p:pic>
      <p:pic>
        <p:nvPicPr>
          <p:cNvPr id="9" name="Picture 8" descr="MBA Colleges in Delhi: Fees, Cutoff, Placements, Rank | MBAUniverse.c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75" y="0"/>
            <a:ext cx="2409825" cy="95250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0" name="TextBox 9"/>
          <p:cNvSpPr txBox="1"/>
          <p:nvPr/>
        </p:nvSpPr>
        <p:spPr>
          <a:xfrm>
            <a:off x="3225800" y="5041900"/>
            <a:ext cx="264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Panel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9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4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19" y="1777542"/>
            <a:ext cx="10493799" cy="291494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 descr="MBA Colleges in Delhi: Fees, Cutoff, Placements, Rank | MBAUniverse.c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75" y="0"/>
            <a:ext cx="2409825" cy="95250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5" name="TextBox 4"/>
          <p:cNvSpPr txBox="1"/>
          <p:nvPr/>
        </p:nvSpPr>
        <p:spPr>
          <a:xfrm>
            <a:off x="2959100" y="5105400"/>
            <a:ext cx="298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tx2"/>
                </a:solidFill>
              </a:rPr>
              <a:t>Seaborn</a:t>
            </a:r>
            <a:endParaRPr lang="en-US" sz="4000" b="1" dirty="0" smtClean="0">
              <a:solidFill>
                <a:schemeClr val="tx2"/>
              </a:solidFill>
            </a:endParaRPr>
          </a:p>
          <a:p>
            <a:endParaRPr lang="en-US" dirty="0"/>
          </a:p>
          <a:p>
            <a:r>
              <a:rPr lang="en-US" dirty="0" smtClean="0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59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our of Code: Scratch Jr. | Ask a Tech Teach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472" y="1473200"/>
            <a:ext cx="9524527" cy="5384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65400" y="609600"/>
            <a:ext cx="8939211" cy="1193800"/>
          </a:xfrm>
        </p:spPr>
        <p:txBody>
          <a:bodyPr/>
          <a:lstStyle/>
          <a:p>
            <a:r>
              <a:rPr lang="en-US" dirty="0" smtClean="0"/>
              <a:t>Let’s Code</a:t>
            </a:r>
            <a:endParaRPr lang="en-US" dirty="0"/>
          </a:p>
        </p:txBody>
      </p:sp>
      <p:pic>
        <p:nvPicPr>
          <p:cNvPr id="4" name="Picture 3" descr="MBA Colleges in Delhi: Fees, Cutoff, Placements, Rank | MBAUniverse.c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75" y="0"/>
            <a:ext cx="2409825" cy="95250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49428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997</TotalTime>
  <Words>50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Bahnschrift SemiLight</vt:lpstr>
      <vt:lpstr>Century Gothic</vt:lpstr>
      <vt:lpstr>Wingdings 3</vt:lpstr>
      <vt:lpstr>Wisp</vt:lpstr>
      <vt:lpstr>Data Visualization Using Python</vt:lpstr>
      <vt:lpstr>Overview</vt:lpstr>
      <vt:lpstr>Why Python ?</vt:lpstr>
      <vt:lpstr>Libraries</vt:lpstr>
      <vt:lpstr>Libraries</vt:lpstr>
      <vt:lpstr>Let’s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Using          Python</dc:title>
  <dc:creator>Nimesh Kumar Nadar</dc:creator>
  <cp:lastModifiedBy>STU</cp:lastModifiedBy>
  <cp:revision>24</cp:revision>
  <dcterms:created xsi:type="dcterms:W3CDTF">2020-10-18T13:40:11Z</dcterms:created>
  <dcterms:modified xsi:type="dcterms:W3CDTF">2020-10-23T05:44:13Z</dcterms:modified>
</cp:coreProperties>
</file>