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79D9F-4D05-44CA-8534-55BB8040221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E0C0F-249A-4D6B-BD7C-91C583CD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4E1C-2607-488E-9271-9A2147B4C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64AC-945B-41CA-8CFF-8767648DC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9C7A-A35B-4BDA-9086-50BB8A7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7AA-D39A-4216-BA21-92EEABC1D95B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F5B1-B61B-4A6A-B853-F1082FB3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59E2-8B98-4B55-BF4B-62C178FB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6C0D-2201-4763-9CC3-2112B759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01B7-5389-4FD6-8489-08E7C551D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1040-1207-4E60-953E-C240F7F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5D5F-5FD4-413B-B2C6-AEA662EAC667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2540-1BD8-436A-9458-34723225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9C5A-C358-473D-AA07-C2616124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0C7A8-638D-46ED-AB68-9B5E4462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AB10-46AA-4359-8BEB-863376DD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D417-6FC1-4EEA-9FA3-2B59E08D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CAC-4336-4110-839D-20D9E115DB9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0676-6DFA-40CA-8217-A59092C3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4808-9CD1-49E8-9507-BADB0648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3EE-B289-45B4-831A-21B4E32B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58A0-B86E-4805-AE59-02E77C89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0C4A-4737-40E6-B448-A3699C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875-32ED-416F-B41F-45839A223D1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6B5E-0BD7-4FEA-98B0-B675E7C9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3961-BB52-4B4A-ADD8-DC25F7B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DDB6-6ACB-4787-9E9E-10B2ECEC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9FCD-8796-45DA-B11A-512A8D55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3CDE-C3EA-4DCF-A0D8-8B833868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6B60-7F09-4377-9355-169ACACBCAC2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7011-7A15-470C-B8B4-E2B82DF4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97D0-1F24-4CDE-9FE6-4063E81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0E4-1569-4691-B201-7F3C889B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9ED9-BA85-410C-8FC9-1B11107A0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554D6-08EA-4248-B68B-A77C7A565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E3AB-AED8-45A5-8A8A-3E454A04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BE35-79E6-4A64-8261-A413BA458761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A3A4-44CE-4E8F-A9E9-718EE9D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B8CB6-AF92-4EE9-8426-CD1B9186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1519-B9DB-454E-B974-994EA2E0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DA5D-AAF0-4350-AC7F-EEE50915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EC674-6D1F-4C23-B120-4CE8BF5A7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1F0C-6838-4A2C-B8C4-94663571D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FD83C-6605-4040-A534-11ABB539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090D-75CB-405A-859C-CEBEB6AD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DE0C-387C-45B3-93AD-8B2DB46B6E9B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25BE-698A-4856-B191-0C5EE24D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1CA76-8493-4124-B9E9-6796F9DD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029A-F006-4CCB-9660-65C190A0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0E3D6-6B1C-47E6-8529-639AB440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4E75-0B6F-4820-AEA5-6F13791148DC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055D-11D1-46FC-99F9-268F1F4E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1C863-630D-4326-B51A-B5EFF9B5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31BD1-80BD-4918-9005-35C3FDC1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1495-13E0-45D6-ADFC-2B4309778EA1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C8127-9DAE-4B52-8A81-74CB460F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D37E2-521A-4795-BE15-F2C72C17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656C-660D-41A4-93B0-30ABD21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EDBD-7604-457A-BE38-23A91B16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32ADE-A3BF-49A6-9F38-B256D8F3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1E89-9FCC-4C75-B70D-9137CCE9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CBCC-03CB-4724-935A-D441E2B3EA8D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266A-3BCD-42A5-9181-4C04619B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C490-D210-4712-9396-44FDBE0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9A4-8386-420C-93C7-596197FF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2F743-2852-4FCD-8502-104889A7B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49602-6E1B-4088-893B-C8A76FE5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A43CB-97EE-40E8-ACA9-01D5A66C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E761-E225-403C-9A00-A991A3025B0C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8D34D-90F8-41CC-8F8A-18577C8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2B9D8-D6B3-4BEA-A0A6-0BF6573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188C8-7B4E-4FB0-A01D-5B36A31F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E5EA-667D-41BE-82D7-A12A54A5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B604-4984-4CD3-90DB-27A6F5386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A644-CA16-4AE5-82E5-B9BA2D2D911B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DF86-7065-4D63-A65C-BEF80A793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2673-DC07-4DE0-AC74-4501D1BE1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FB87-A703-4350-AB83-593B7E84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iverheaddental.co.uk/emergency-dentist/dark-cyan-color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605D1-13C1-40FD-9395-B66AF11A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89DF9-0C39-4D7C-9CBC-1A4077EA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 datacamp.com</a:t>
            </a:r>
          </a:p>
        </p:txBody>
      </p:sp>
    </p:spTree>
    <p:extLst>
      <p:ext uri="{BB962C8B-B14F-4D97-AF65-F5344CB8AC3E}">
        <p14:creationId xmlns:p14="http://schemas.microsoft.com/office/powerpoint/2010/main" val="59775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8AA0D-F3F3-4C79-9BB3-2A317C37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907CF-36D5-4AF4-BE60-6BA933B3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280708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7C000-4FA7-4A66-960D-CBCD0671A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12394" r="12357" b="11925"/>
          <a:stretch/>
        </p:blipFill>
        <p:spPr>
          <a:xfrm>
            <a:off x="2176530" y="850006"/>
            <a:ext cx="7791718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2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047F4-BBD8-44E0-A92E-33607122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6ECFF-BBA1-4F07-8727-2F26B956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854B1-70AB-46B2-8296-218E784C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 cubix.co</a:t>
            </a:r>
          </a:p>
        </p:txBody>
      </p:sp>
    </p:spTree>
    <p:extLst>
      <p:ext uri="{BB962C8B-B14F-4D97-AF65-F5344CB8AC3E}">
        <p14:creationId xmlns:p14="http://schemas.microsoft.com/office/powerpoint/2010/main" val="30475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0D2F4-EA3D-4662-A88C-DA1865FE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1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260E7-E8B9-41F5-B06B-E763FB5A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09D9B-6BCF-4B9D-8FC6-1877D54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955"/>
            <a:ext cx="4114800" cy="365125"/>
          </a:xfrm>
        </p:spPr>
        <p:txBody>
          <a:bodyPr/>
          <a:lstStyle/>
          <a:p>
            <a:r>
              <a:rPr lang="en-US" dirty="0"/>
              <a:t>Source:- Dlpng.com</a:t>
            </a:r>
          </a:p>
        </p:txBody>
      </p:sp>
    </p:spTree>
    <p:extLst>
      <p:ext uri="{BB962C8B-B14F-4D97-AF65-F5344CB8AC3E}">
        <p14:creationId xmlns:p14="http://schemas.microsoft.com/office/powerpoint/2010/main" val="298992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C7462-604E-4D43-A193-AEEE3A91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4B302-FAF2-4C14-9467-153C177B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 medium.com</a:t>
            </a:r>
          </a:p>
        </p:txBody>
      </p:sp>
    </p:spTree>
    <p:extLst>
      <p:ext uri="{BB962C8B-B14F-4D97-AF65-F5344CB8AC3E}">
        <p14:creationId xmlns:p14="http://schemas.microsoft.com/office/powerpoint/2010/main" val="72808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7DF66-5663-4735-8F47-F3D9D95B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439437-E8D1-459C-87D9-AB79BE17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Source:-medium.com</a:t>
            </a:r>
          </a:p>
        </p:txBody>
      </p:sp>
    </p:spTree>
    <p:extLst>
      <p:ext uri="{BB962C8B-B14F-4D97-AF65-F5344CB8AC3E}">
        <p14:creationId xmlns:p14="http://schemas.microsoft.com/office/powerpoint/2010/main" val="172371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E8918-F7A5-4C57-856F-983E6875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AECD4-694D-44A5-96AA-5CC552D2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Source:-medium.com</a:t>
            </a:r>
          </a:p>
        </p:txBody>
      </p:sp>
    </p:spTree>
    <p:extLst>
      <p:ext uri="{BB962C8B-B14F-4D97-AF65-F5344CB8AC3E}">
        <p14:creationId xmlns:p14="http://schemas.microsoft.com/office/powerpoint/2010/main" val="12113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2C72C-6E94-49F4-AD07-507D75695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b="8549"/>
          <a:stretch/>
        </p:blipFill>
        <p:spPr>
          <a:xfrm>
            <a:off x="0" y="1674"/>
            <a:ext cx="12192000" cy="62703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919871-00B5-43C3-997A-18ADDB5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Source:-mc.ai</a:t>
            </a:r>
          </a:p>
        </p:txBody>
      </p:sp>
    </p:spTree>
    <p:extLst>
      <p:ext uri="{BB962C8B-B14F-4D97-AF65-F5344CB8AC3E}">
        <p14:creationId xmlns:p14="http://schemas.microsoft.com/office/powerpoint/2010/main" val="62344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Tarika</dc:creator>
  <cp:lastModifiedBy>Gautam Tarika</cp:lastModifiedBy>
  <cp:revision>4</cp:revision>
  <dcterms:created xsi:type="dcterms:W3CDTF">2020-10-25T06:56:17Z</dcterms:created>
  <dcterms:modified xsi:type="dcterms:W3CDTF">2020-10-26T17:47:02Z</dcterms:modified>
</cp:coreProperties>
</file>