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091DF8-B255-41A3-828B-B07F5F7467FD}">
  <a:tblStyle styleId="{01091DF8-B255-41A3-828B-B07F5F7467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3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f920fde06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f920fde06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f920fde06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f920fde06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7740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00275" y="139400"/>
            <a:ext cx="8520600" cy="90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/>
              <a:t>Results</a:t>
            </a:r>
            <a:endParaRPr sz="36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841075" y="1048100"/>
            <a:ext cx="7779300" cy="4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Confusion Matrix: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1111225" y="1771525"/>
          <a:ext cx="7239000" cy="1371510"/>
        </p:xfrm>
        <a:graphic>
          <a:graphicData uri="http://schemas.openxmlformats.org/drawingml/2006/table">
            <a:tbl>
              <a:tblPr>
                <a:noFill/>
                <a:tableStyleId>{01091DF8-B255-41A3-828B-B07F5F7467FD}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 Flash_prediction = 0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Flash_prediction = 1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TC_Gaze = 0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1683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13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TC_Gaze = 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38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411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7" name="Google Shape;57;p13"/>
          <p:cNvSpPr txBox="1"/>
          <p:nvPr/>
        </p:nvSpPr>
        <p:spPr>
          <a:xfrm>
            <a:off x="1117575" y="3372350"/>
            <a:ext cx="7365600" cy="15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Sensitivity: 92%</a:t>
            </a: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Specificity: 99%</a:t>
            </a: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Accuracy: 98%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400275" y="139400"/>
            <a:ext cx="8520600" cy="90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 dirty="0"/>
              <a:t>Results </a:t>
            </a:r>
            <a:endParaRPr sz="3600"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841075" y="1048100"/>
            <a:ext cx="7779300" cy="4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Confusion Matrix: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aphicFrame>
        <p:nvGraphicFramePr>
          <p:cNvPr id="64" name="Google Shape;64;p14"/>
          <p:cNvGraphicFramePr/>
          <p:nvPr/>
        </p:nvGraphicFramePr>
        <p:xfrm>
          <a:off x="1111225" y="1771525"/>
          <a:ext cx="7239000" cy="1371510"/>
        </p:xfrm>
        <a:graphic>
          <a:graphicData uri="http://schemas.openxmlformats.org/drawingml/2006/table">
            <a:tbl>
              <a:tblPr>
                <a:noFill/>
                <a:tableStyleId>{01091DF8-B255-41A3-828B-B07F5F7467FD}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 Gold_standard = 0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Gold_standard = 1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TC_Gaze = 0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1645 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51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TC_Gaze = 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172 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277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5" name="Google Shape;65;p14"/>
          <p:cNvSpPr txBox="1"/>
          <p:nvPr/>
        </p:nvSpPr>
        <p:spPr>
          <a:xfrm>
            <a:off x="1117575" y="3372350"/>
            <a:ext cx="7365600" cy="15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Sensitivity: 62%</a:t>
            </a: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Specificity: 97%</a:t>
            </a: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Accuracy: 90%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400275" y="139400"/>
            <a:ext cx="8520600" cy="90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 dirty="0"/>
              <a:t>After Epoch Condensation </a:t>
            </a:r>
            <a:endParaRPr sz="3600"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841075" y="1048100"/>
            <a:ext cx="7779300" cy="4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Confusion Matrix: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aphicFrame>
        <p:nvGraphicFramePr>
          <p:cNvPr id="64" name="Google Shape;64;p14"/>
          <p:cNvGraphicFramePr/>
          <p:nvPr>
            <p:extLst>
              <p:ext uri="{D42A27DB-BD31-4B8C-83A1-F6EECF244321}">
                <p14:modId xmlns:p14="http://schemas.microsoft.com/office/powerpoint/2010/main" val="4051112524"/>
              </p:ext>
            </p:extLst>
          </p:nvPr>
        </p:nvGraphicFramePr>
        <p:xfrm>
          <a:off x="1111225" y="1771525"/>
          <a:ext cx="7239000" cy="1371510"/>
        </p:xfrm>
        <a:graphic>
          <a:graphicData uri="http://schemas.openxmlformats.org/drawingml/2006/table">
            <a:tbl>
              <a:tblPr>
                <a:noFill/>
                <a:tableStyleId>{01091DF8-B255-41A3-828B-B07F5F7467FD}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 Gold_standard = 0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Gold_standard = 1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TC_Gaze = 0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674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89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TC_Gaze = 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8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41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5" name="Google Shape;65;p14"/>
          <p:cNvSpPr txBox="1"/>
          <p:nvPr/>
        </p:nvSpPr>
        <p:spPr>
          <a:xfrm>
            <a:off x="1111225" y="3227971"/>
            <a:ext cx="7365600" cy="15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Sensitivity: 84%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Specificity: 88%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Accuracy: 88%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Sample Size: 813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TV Time (Flash Prediction): 250 seconds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2"/>
                </a:solidFill>
              </a:rPr>
              <a:t>TV Time (Ground Truth): 650 seconds</a:t>
            </a:r>
            <a:endParaRPr sz="18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2472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148</Words>
  <Application>Microsoft Office PowerPoint</Application>
  <PresentationFormat>On-screen Show (16:9)</PresentationFormat>
  <Paragraphs>48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Results</vt:lpstr>
      <vt:lpstr>Results </vt:lpstr>
      <vt:lpstr>After Epoch Condensation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Ravikumar, Rohitaa</cp:lastModifiedBy>
  <cp:revision>5</cp:revision>
  <dcterms:modified xsi:type="dcterms:W3CDTF">2024-10-08T15:10:03Z</dcterms:modified>
</cp:coreProperties>
</file>