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7D41-CB28-4337-B0C3-1F3053EB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02ECE-54F5-4E73-8E11-92DC5D076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D144-9A00-4DC7-9427-D9930A9A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7B17-6BBB-406B-84B4-320F33DB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F4A0F-0D56-40A9-8C2D-51A8FDD1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AE0D-8814-45C2-BBEE-C2F17178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DBB79-EE3F-406A-B115-290E0D86E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405-B38A-49B9-8671-27ADE5C4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9F14-ECC1-41AF-8817-55404CFC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C998-2A01-4256-8057-116B94FC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0A460-B677-43A9-AB63-62244643B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3436A-F7AF-4C08-A8E8-3348EB8E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7D70-4586-4F14-B369-DBD04773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F631-7A04-47DA-9E71-0922AE39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B4433-62A5-4449-A635-D04EA16C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E70A-06CF-453D-870B-29C75602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23F1-5FFD-468F-AF4E-055FE821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4DCF-BEFE-4C7C-B1BC-422DD0A1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C3BF-D0C2-44A5-BF52-1E16B4D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3F34-1334-42BD-9BE8-E8CD85E4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0CC3-9A78-4480-842E-2A46BAEE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6949F-D750-43C1-8A52-9CACCBE8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D817-688D-4801-8F6B-9C512023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97C8-B4F8-431B-B23E-9E91E849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D62F-81B3-40FE-B558-B303859A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6B58-0261-4189-8C98-267CEE77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34A-A454-4E68-9FA4-33D6F8BFE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09020-383C-468A-9D57-BDAAFD2D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D3ADB-4128-4E3C-9E1B-B5052EC7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D8016-67E2-460D-95B3-EB53762F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A8A81-46AD-4D06-8FD0-2F07AB5B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B180-2DB5-4F35-9944-998EFFC8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BDFA-23AA-4EEF-99CD-41E17E32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6BD11-587C-4FA5-9D11-9CBC3CB0C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9ECB6-26A9-4581-9247-A74BB1867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B2832-9162-4CF1-AE69-5465BA15D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8D884-D7D0-43F6-86DA-279679F6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70CAC-020D-4A8B-B35C-4D0874C4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21A2A-5F36-40C6-BBE5-04D830DC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E25-2778-4187-BC48-918F6BA4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16642-C863-4B04-9E35-AF409266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8F695-4539-4D2F-B448-7E60B1C6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EB3B7-42A5-4EFD-8F73-D9928378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D7B7A-1C8C-47B9-9A1A-CB847EBD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DE58F-82FF-4D73-B4FB-084850E6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DD30-8FE4-47EC-A6F3-82B94E7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F23-4397-4ADE-88E6-6C4B95BF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A5FF-6BFC-4F3E-8CC1-8B2372A4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6F0F0-A70E-4D75-948B-FA9B8F71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2D325-7E74-431C-B6E6-2B3CA487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36F3C-779B-469F-B17D-BA9CB2BB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85D05-F45B-4C34-A330-C9442A45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0166-AE10-466C-89EC-A04E384F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1062B-BA5D-4D65-90C5-E48C049F0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62F0-1607-450E-B58E-8B7B846B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14F58-2DBB-4425-B746-10AD69C7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42BE5-147E-48DE-8CC8-6CBCF392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63F2D-1C8E-4CDB-83FA-F3C3F6F0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7618B-F28D-4BE2-AF5F-B842CA07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8994-4A93-4635-AC3F-09994D731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17FF-1395-4FEE-8EBE-4505F108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911A7-3D4C-4489-8335-EC37B54364D3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3DB9-A4F1-4EDE-B999-CDAC48724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50A5-BC60-4018-A0CB-F87FB39F1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530E-0508-4128-9CC1-632B09E8F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9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050" name="Picture 2" descr="Online typing test - Free WPM typing speed test engine">
            <a:extLst>
              <a:ext uri="{FF2B5EF4-FFF2-40B4-BE49-F238E27FC236}">
                <a16:creationId xmlns:a16="http://schemas.microsoft.com/office/drawing/2014/main" id="{0C1480B6-FFD4-491B-9704-46D405402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6" r="5038" b="1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B6D589-5189-4860-BF58-A45886C8E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9651"/>
          <a:stretch/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635E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C7E00-9487-40D3-B9B2-A93803BB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2" y="273916"/>
            <a:ext cx="7436390" cy="3116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721D45-ED07-491F-9E65-3B9DFB103FCA}"/>
              </a:ext>
            </a:extLst>
          </p:cNvPr>
          <p:cNvSpPr txBox="1"/>
          <p:nvPr/>
        </p:nvSpPr>
        <p:spPr>
          <a:xfrm>
            <a:off x="8786373" y="1278898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8740E-2F71-40D3-BD63-785A1D3540C1}"/>
              </a:ext>
            </a:extLst>
          </p:cNvPr>
          <p:cNvSpPr txBox="1"/>
          <p:nvPr/>
        </p:nvSpPr>
        <p:spPr>
          <a:xfrm>
            <a:off x="1738046" y="5106282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2D4D46BD-AF57-461E-B69A-C000A63FF409}"/>
              </a:ext>
            </a:extLst>
          </p:cNvPr>
          <p:cNvSpPr/>
          <p:nvPr/>
        </p:nvSpPr>
        <p:spPr>
          <a:xfrm>
            <a:off x="6980015" y="1425686"/>
            <a:ext cx="883210" cy="400110"/>
          </a:xfrm>
          <a:prstGeom prst="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FCEFCBC-4B52-42F5-81CC-2B32A20407F3}"/>
              </a:ext>
            </a:extLst>
          </p:cNvPr>
          <p:cNvSpPr/>
          <p:nvPr/>
        </p:nvSpPr>
        <p:spPr>
          <a:xfrm>
            <a:off x="4671737" y="5168750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AAF04-9B84-408D-8014-A5D186CD8D0A}"/>
              </a:ext>
            </a:extLst>
          </p:cNvPr>
          <p:cNvSpPr txBox="1"/>
          <p:nvPr/>
        </p:nvSpPr>
        <p:spPr>
          <a:xfrm>
            <a:off x="2236763" y="-37236"/>
            <a:ext cx="696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SELECTING ‘NEXT’ THE USER NEEDS TO ENTER THE LEVEL OF THE TEST THEY WANT</a:t>
            </a:r>
          </a:p>
        </p:txBody>
      </p:sp>
    </p:spTree>
    <p:extLst>
      <p:ext uri="{BB962C8B-B14F-4D97-AF65-F5344CB8AC3E}">
        <p14:creationId xmlns:p14="http://schemas.microsoft.com/office/powerpoint/2010/main" val="1087022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83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057A1-B8D0-442E-B440-19B193F8B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10" y="1176793"/>
            <a:ext cx="3893888" cy="454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DC618-F351-4F09-8CF5-71E43A54CA47}"/>
              </a:ext>
            </a:extLst>
          </p:cNvPr>
          <p:cNvSpPr txBox="1"/>
          <p:nvPr/>
        </p:nvSpPr>
        <p:spPr>
          <a:xfrm>
            <a:off x="3471863" y="631206"/>
            <a:ext cx="524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PART OF THE CODE CHECKS WHETHER THE INPUT IS VALID</a:t>
            </a:r>
          </a:p>
        </p:txBody>
      </p:sp>
    </p:spTree>
    <p:extLst>
      <p:ext uri="{BB962C8B-B14F-4D97-AF65-F5344CB8AC3E}">
        <p14:creationId xmlns:p14="http://schemas.microsoft.com/office/powerpoint/2010/main" val="11058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493DF2-92A8-43D5-893C-F62DD49F2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3" r="-1" b="14299"/>
          <a:stretch/>
        </p:blipFill>
        <p:spPr>
          <a:xfrm>
            <a:off x="5419264" y="3265080"/>
            <a:ext cx="6129269" cy="35929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28E96-2FD0-4E87-9040-067F3A1F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988"/>
            <a:ext cx="7158350" cy="2856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398311-341E-411B-BE9A-65562110ED02}"/>
              </a:ext>
            </a:extLst>
          </p:cNvPr>
          <p:cNvSpPr txBox="1"/>
          <p:nvPr/>
        </p:nvSpPr>
        <p:spPr>
          <a:xfrm>
            <a:off x="8842644" y="1643004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207FD-E360-4296-8583-8FB440B37473}"/>
              </a:ext>
            </a:extLst>
          </p:cNvPr>
          <p:cNvSpPr txBox="1"/>
          <p:nvPr/>
        </p:nvSpPr>
        <p:spPr>
          <a:xfrm>
            <a:off x="2300755" y="4927302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57AC0D2-A6FD-49AB-A384-0FB8C9DD3DBE}"/>
              </a:ext>
            </a:extLst>
          </p:cNvPr>
          <p:cNvSpPr/>
          <p:nvPr/>
        </p:nvSpPr>
        <p:spPr>
          <a:xfrm>
            <a:off x="6675682" y="1546462"/>
            <a:ext cx="883210" cy="400110"/>
          </a:xfrm>
          <a:prstGeom prst="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7424C4E-D80A-4934-9EE0-4086CFF89ED6}"/>
              </a:ext>
            </a:extLst>
          </p:cNvPr>
          <p:cNvSpPr/>
          <p:nvPr/>
        </p:nvSpPr>
        <p:spPr>
          <a:xfrm>
            <a:off x="4906384" y="5010730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2ADFD-7DBF-48A6-B60F-B4EC8106C507}"/>
              </a:ext>
            </a:extLst>
          </p:cNvPr>
          <p:cNvSpPr txBox="1"/>
          <p:nvPr/>
        </p:nvSpPr>
        <p:spPr>
          <a:xfrm>
            <a:off x="2010494" y="113263"/>
            <a:ext cx="810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SELECTING THE LEVEL, THE USER NEEDS TO SELECT READY TO START THE TEST</a:t>
            </a:r>
          </a:p>
        </p:txBody>
      </p:sp>
    </p:spTree>
    <p:extLst>
      <p:ext uri="{BB962C8B-B14F-4D97-AF65-F5344CB8AC3E}">
        <p14:creationId xmlns:p14="http://schemas.microsoft.com/office/powerpoint/2010/main" val="2472284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5525B3-B854-4650-A2E7-AA2BCB66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42" y="3573604"/>
            <a:ext cx="4375721" cy="29864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300A5C-9944-49EB-B989-C9B80EB7D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8" y="411525"/>
            <a:ext cx="6091491" cy="254319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1AFAED9-F45D-45E8-B758-02E63989D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695" y="236294"/>
            <a:ext cx="4234593" cy="291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C40BD-502C-4FDD-A70A-49F60BD52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611" y="3502032"/>
            <a:ext cx="4188897" cy="291128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5B3623-2A78-4EE8-8A5B-0C48DC40AB4D}"/>
              </a:ext>
            </a:extLst>
          </p:cNvPr>
          <p:cNvSpPr/>
          <p:nvPr/>
        </p:nvSpPr>
        <p:spPr>
          <a:xfrm>
            <a:off x="5792646" y="1336431"/>
            <a:ext cx="848139" cy="42119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EA7B98-C8B8-472A-8C5A-E6ADB5A8FC86}"/>
              </a:ext>
            </a:extLst>
          </p:cNvPr>
          <p:cNvSpPr/>
          <p:nvPr/>
        </p:nvSpPr>
        <p:spPr>
          <a:xfrm rot="5400000">
            <a:off x="3013716" y="2994004"/>
            <a:ext cx="846280" cy="443712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3EB59A-07D9-4D8C-A963-07C0F13427D8}"/>
              </a:ext>
            </a:extLst>
          </p:cNvPr>
          <p:cNvSpPr/>
          <p:nvPr/>
        </p:nvSpPr>
        <p:spPr>
          <a:xfrm rot="2359679">
            <a:off x="5804169" y="3161139"/>
            <a:ext cx="897352" cy="499325"/>
          </a:xfrm>
          <a:prstGeom prst="rightArrow">
            <a:avLst>
              <a:gd name="adj1" fmla="val 50000"/>
              <a:gd name="adj2" fmla="val 5805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A232A-BDBE-49D3-B29C-B8CD9EA98237}"/>
              </a:ext>
            </a:extLst>
          </p:cNvPr>
          <p:cNvSpPr txBox="1"/>
          <p:nvPr/>
        </p:nvSpPr>
        <p:spPr>
          <a:xfrm>
            <a:off x="5724103" y="136236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DB9821-F106-44A7-B9C2-A44896F1E433}"/>
              </a:ext>
            </a:extLst>
          </p:cNvPr>
          <p:cNvSpPr txBox="1"/>
          <p:nvPr/>
        </p:nvSpPr>
        <p:spPr>
          <a:xfrm rot="2430126">
            <a:off x="5752212" y="318733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C88E6-A112-4872-B06D-56F751E02DD5}"/>
              </a:ext>
            </a:extLst>
          </p:cNvPr>
          <p:cNvSpPr txBox="1"/>
          <p:nvPr/>
        </p:nvSpPr>
        <p:spPr>
          <a:xfrm rot="5400000">
            <a:off x="3024137" y="3031348"/>
            <a:ext cx="87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LEVEL-2</a:t>
            </a:r>
          </a:p>
        </p:txBody>
      </p:sp>
    </p:spTree>
    <p:extLst>
      <p:ext uri="{BB962C8B-B14F-4D97-AF65-F5344CB8AC3E}">
        <p14:creationId xmlns:p14="http://schemas.microsoft.com/office/powerpoint/2010/main" val="3458656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E4977-FCDD-4F1B-B5F6-0E459770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64" y="909683"/>
            <a:ext cx="6714450" cy="47169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E71E5-77DC-406A-BE33-ED113619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37" y="528544"/>
            <a:ext cx="4143249" cy="27045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2D35B-DEF3-4A5B-816D-B39C4EB99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738" y="4425043"/>
            <a:ext cx="4143249" cy="120154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1C41AD9-D0C3-4A03-ACB4-086A66090263}"/>
              </a:ext>
            </a:extLst>
          </p:cNvPr>
          <p:cNvSpPr/>
          <p:nvPr/>
        </p:nvSpPr>
        <p:spPr>
          <a:xfrm>
            <a:off x="6847734" y="5700954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C74F2-0000-4D0E-9635-3417102E8A22}"/>
              </a:ext>
            </a:extLst>
          </p:cNvPr>
          <p:cNvSpPr txBox="1"/>
          <p:nvPr/>
        </p:nvSpPr>
        <p:spPr>
          <a:xfrm>
            <a:off x="497360" y="462890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E3A86-4A24-4880-BACD-0D9E56AD5AD1}"/>
              </a:ext>
            </a:extLst>
          </p:cNvPr>
          <p:cNvSpPr txBox="1"/>
          <p:nvPr/>
        </p:nvSpPr>
        <p:spPr>
          <a:xfrm>
            <a:off x="8993183" y="66879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37945-6F79-40E8-ADA3-B70E975003C4}"/>
              </a:ext>
            </a:extLst>
          </p:cNvPr>
          <p:cNvSpPr txBox="1"/>
          <p:nvPr/>
        </p:nvSpPr>
        <p:spPr>
          <a:xfrm>
            <a:off x="241012" y="35597"/>
            <a:ext cx="7454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RESULTS WINDOW, WHERE YOUR RESULTS ARE APPEARED</a:t>
            </a:r>
          </a:p>
        </p:txBody>
      </p:sp>
    </p:spTree>
    <p:extLst>
      <p:ext uri="{BB962C8B-B14F-4D97-AF65-F5344CB8AC3E}">
        <p14:creationId xmlns:p14="http://schemas.microsoft.com/office/powerpoint/2010/main" val="2744700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 More Powerful Ways to Say &quot;Thank You&quot; | Inc.com">
            <a:extLst>
              <a:ext uri="{FF2B5EF4-FFF2-40B4-BE49-F238E27FC236}">
                <a16:creationId xmlns:a16="http://schemas.microsoft.com/office/drawing/2014/main" id="{A12CCCE2-272A-4887-8E13-8EC9A8CB1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 r="-1" b="-1"/>
          <a:stretch/>
        </p:blipFill>
        <p:spPr bwMode="auto">
          <a:xfrm>
            <a:off x="348237" y="321733"/>
            <a:ext cx="11548534" cy="621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56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B08FFC-FB2C-4F76-981B-DFCA2E68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56" y="3069739"/>
            <a:ext cx="6243576" cy="3438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B0443F-6955-471D-B89D-A38029CB6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2" y="393982"/>
            <a:ext cx="6833524" cy="35203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47E035-6B97-4049-994D-CA43ABBE90D1}"/>
              </a:ext>
            </a:extLst>
          </p:cNvPr>
          <p:cNvSpPr txBox="1"/>
          <p:nvPr/>
        </p:nvSpPr>
        <p:spPr>
          <a:xfrm>
            <a:off x="8640417" y="1566363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BAB3A1-A325-49D0-B30B-FDA974B2A2A2}"/>
              </a:ext>
            </a:extLst>
          </p:cNvPr>
          <p:cNvSpPr txBox="1"/>
          <p:nvPr/>
        </p:nvSpPr>
        <p:spPr>
          <a:xfrm>
            <a:off x="2255713" y="488262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AFF0E5EC-3F55-4B16-91B4-6947863FB71B}"/>
              </a:ext>
            </a:extLst>
          </p:cNvPr>
          <p:cNvSpPr/>
          <p:nvPr/>
        </p:nvSpPr>
        <p:spPr>
          <a:xfrm>
            <a:off x="6445440" y="1566363"/>
            <a:ext cx="883210" cy="400110"/>
          </a:xfrm>
          <a:prstGeom prst="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2BF7E7F-415A-4E06-B6CF-C0384EB1DEC7}"/>
              </a:ext>
            </a:extLst>
          </p:cNvPr>
          <p:cNvSpPr/>
          <p:nvPr/>
        </p:nvSpPr>
        <p:spPr>
          <a:xfrm>
            <a:off x="5022574" y="4996070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25501E-473D-4C69-A33A-6EFC55C63FE1}"/>
              </a:ext>
            </a:extLst>
          </p:cNvPr>
          <p:cNvSpPr txBox="1"/>
          <p:nvPr/>
        </p:nvSpPr>
        <p:spPr>
          <a:xfrm>
            <a:off x="4835365" y="93765"/>
            <a:ext cx="2279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FIRST WINDOW</a:t>
            </a:r>
          </a:p>
        </p:txBody>
      </p:sp>
    </p:spTree>
    <p:extLst>
      <p:ext uri="{BB962C8B-B14F-4D97-AF65-F5344CB8AC3E}">
        <p14:creationId xmlns:p14="http://schemas.microsoft.com/office/powerpoint/2010/main" val="231466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F384F96-ABEE-4984-AAB3-FD3D3FC2F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9" r="-1" b="15012"/>
          <a:stretch/>
        </p:blipFill>
        <p:spPr>
          <a:xfrm>
            <a:off x="5419263" y="3104208"/>
            <a:ext cx="6129269" cy="35929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3C84B2-1606-4F11-A087-4C77613EE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" b="-1"/>
          <a:stretch/>
        </p:blipFill>
        <p:spPr>
          <a:xfrm>
            <a:off x="284856" y="124418"/>
            <a:ext cx="6082711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436DB9-BBB5-4AE4-BAFF-07D5C6875FCB}"/>
              </a:ext>
            </a:extLst>
          </p:cNvPr>
          <p:cNvSpPr txBox="1"/>
          <p:nvPr/>
        </p:nvSpPr>
        <p:spPr>
          <a:xfrm>
            <a:off x="3448499" y="0"/>
            <a:ext cx="368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‘SIGN UP’ BUTTON IS SELECTED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46DA6-3577-4CB6-A1AC-80AD003518C2}"/>
              </a:ext>
            </a:extLst>
          </p:cNvPr>
          <p:cNvSpPr txBox="1"/>
          <p:nvPr/>
        </p:nvSpPr>
        <p:spPr>
          <a:xfrm>
            <a:off x="8640417" y="1566363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45CD4B-448B-41CB-9E98-73C2C0469002}"/>
              </a:ext>
            </a:extLst>
          </p:cNvPr>
          <p:cNvSpPr txBox="1"/>
          <p:nvPr/>
        </p:nvSpPr>
        <p:spPr>
          <a:xfrm>
            <a:off x="2255713" y="488262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8ABF665B-CBF8-44C9-9FF7-D3FC5418A8D2}"/>
              </a:ext>
            </a:extLst>
          </p:cNvPr>
          <p:cNvSpPr/>
          <p:nvPr/>
        </p:nvSpPr>
        <p:spPr>
          <a:xfrm>
            <a:off x="6445440" y="1566363"/>
            <a:ext cx="883210" cy="400110"/>
          </a:xfrm>
          <a:prstGeom prst="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BAED411-AB3F-4F43-B1B3-009C96FA996C}"/>
              </a:ext>
            </a:extLst>
          </p:cNvPr>
          <p:cNvSpPr/>
          <p:nvPr/>
        </p:nvSpPr>
        <p:spPr>
          <a:xfrm>
            <a:off x="5022574" y="4996070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18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D88B4-F139-4883-9F41-29208E10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5" y="153478"/>
            <a:ext cx="6901149" cy="359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229A7C-742D-4C4C-BD64-C79917D884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6555"/>
          <a:stretch/>
        </p:blipFill>
        <p:spPr>
          <a:xfrm>
            <a:off x="5486401" y="3287942"/>
            <a:ext cx="6090268" cy="3570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71871-7A44-45B8-8EED-01A20F991BF2}"/>
              </a:ext>
            </a:extLst>
          </p:cNvPr>
          <p:cNvSpPr txBox="1"/>
          <p:nvPr/>
        </p:nvSpPr>
        <p:spPr>
          <a:xfrm>
            <a:off x="8640417" y="1566363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B355C-8C12-41A6-AB0F-D91E5FD5D064}"/>
              </a:ext>
            </a:extLst>
          </p:cNvPr>
          <p:cNvSpPr txBox="1"/>
          <p:nvPr/>
        </p:nvSpPr>
        <p:spPr>
          <a:xfrm>
            <a:off x="2255713" y="488262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A120E8F-DCA8-4F28-ACB7-703EC4B2555E}"/>
              </a:ext>
            </a:extLst>
          </p:cNvPr>
          <p:cNvSpPr/>
          <p:nvPr/>
        </p:nvSpPr>
        <p:spPr>
          <a:xfrm>
            <a:off x="6684596" y="1566363"/>
            <a:ext cx="883210" cy="400110"/>
          </a:xfrm>
          <a:prstGeom prst="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831A43-5600-4E93-A1D2-3D769BA42F4F}"/>
              </a:ext>
            </a:extLst>
          </p:cNvPr>
          <p:cNvSpPr/>
          <p:nvPr/>
        </p:nvSpPr>
        <p:spPr>
          <a:xfrm>
            <a:off x="5022574" y="4996070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0161F-3300-4CAC-9018-B1B65F353ADA}"/>
              </a:ext>
            </a:extLst>
          </p:cNvPr>
          <p:cNvSpPr txBox="1"/>
          <p:nvPr/>
        </p:nvSpPr>
        <p:spPr>
          <a:xfrm>
            <a:off x="3238361" y="102355"/>
            <a:ext cx="609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AFTER CREATING AN ACCOUNT YOU GET THIS MESSAGE</a:t>
            </a:r>
          </a:p>
        </p:txBody>
      </p:sp>
    </p:spTree>
    <p:extLst>
      <p:ext uri="{BB962C8B-B14F-4D97-AF65-F5344CB8AC3E}">
        <p14:creationId xmlns:p14="http://schemas.microsoft.com/office/powerpoint/2010/main" val="145985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64C8A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42A25-8F5D-4A5B-94C7-324F3B78E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2" r="-3" b="3921"/>
          <a:stretch/>
        </p:blipFill>
        <p:spPr>
          <a:xfrm>
            <a:off x="5162052" y="3203364"/>
            <a:ext cx="6105382" cy="3585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D52F0-50FF-47C5-9FD6-5C7F85017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327"/>
            <a:ext cx="7458302" cy="37187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B6A14-3D59-41F7-9D46-364DD717809C}"/>
              </a:ext>
            </a:extLst>
          </p:cNvPr>
          <p:cNvSpPr txBox="1"/>
          <p:nvPr/>
        </p:nvSpPr>
        <p:spPr>
          <a:xfrm>
            <a:off x="8640417" y="1566363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E7AF7-E0E3-46AF-848B-A5A382F45D07}"/>
              </a:ext>
            </a:extLst>
          </p:cNvPr>
          <p:cNvSpPr txBox="1"/>
          <p:nvPr/>
        </p:nvSpPr>
        <p:spPr>
          <a:xfrm>
            <a:off x="2255713" y="488262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E7B341D-4589-4CD0-B7BF-762877BEDDDA}"/>
              </a:ext>
            </a:extLst>
          </p:cNvPr>
          <p:cNvSpPr/>
          <p:nvPr/>
        </p:nvSpPr>
        <p:spPr>
          <a:xfrm>
            <a:off x="6994084" y="1566363"/>
            <a:ext cx="883210" cy="400110"/>
          </a:xfrm>
          <a:prstGeom prst="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4017050-E983-4A37-9EE2-338D518C7A43}"/>
              </a:ext>
            </a:extLst>
          </p:cNvPr>
          <p:cNvSpPr/>
          <p:nvPr/>
        </p:nvSpPr>
        <p:spPr>
          <a:xfrm>
            <a:off x="4684955" y="4996070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CD1D-F009-4686-B365-BF270AF90352}"/>
              </a:ext>
            </a:extLst>
          </p:cNvPr>
          <p:cNvSpPr txBox="1"/>
          <p:nvPr/>
        </p:nvSpPr>
        <p:spPr>
          <a:xfrm>
            <a:off x="2747140" y="680"/>
            <a:ext cx="476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ON THE PRESS OF LOGIN [EITHER IN SLIDE 2 OR 4] THIS CODE IS IMPLEMENTED</a:t>
            </a:r>
          </a:p>
        </p:txBody>
      </p:sp>
    </p:spTree>
    <p:extLst>
      <p:ext uri="{BB962C8B-B14F-4D97-AF65-F5344CB8AC3E}">
        <p14:creationId xmlns:p14="http://schemas.microsoft.com/office/powerpoint/2010/main" val="21000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A7A4A2-3DBA-4C5D-9469-1A5BB44E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64"/>
            <a:ext cx="6748269" cy="3731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CE540-DFE1-49BE-BFD0-E2E3A5C70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85" r="-1" b="3270"/>
          <a:stretch/>
        </p:blipFill>
        <p:spPr>
          <a:xfrm>
            <a:off x="5711482" y="3210812"/>
            <a:ext cx="6048065" cy="3545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637E16-3A2B-4749-824A-90B6493B6F83}"/>
              </a:ext>
            </a:extLst>
          </p:cNvPr>
          <p:cNvSpPr txBox="1"/>
          <p:nvPr/>
        </p:nvSpPr>
        <p:spPr>
          <a:xfrm>
            <a:off x="8786373" y="1566363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A37DA4-9050-42BE-9A1E-606E87D61079}"/>
              </a:ext>
            </a:extLst>
          </p:cNvPr>
          <p:cNvSpPr txBox="1"/>
          <p:nvPr/>
        </p:nvSpPr>
        <p:spPr>
          <a:xfrm>
            <a:off x="2244483" y="4867129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C654990-1F96-43E1-9792-A449EE7485FB}"/>
              </a:ext>
            </a:extLst>
          </p:cNvPr>
          <p:cNvSpPr/>
          <p:nvPr/>
        </p:nvSpPr>
        <p:spPr>
          <a:xfrm>
            <a:off x="6445441" y="1566363"/>
            <a:ext cx="883210" cy="400110"/>
          </a:xfrm>
          <a:prstGeom prst="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133A6F6-F2BE-4233-83CB-127736D01B5E}"/>
              </a:ext>
            </a:extLst>
          </p:cNvPr>
          <p:cNvSpPr/>
          <p:nvPr/>
        </p:nvSpPr>
        <p:spPr>
          <a:xfrm>
            <a:off x="5093762" y="5038315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10979-A143-42FD-A204-F43B0E8931BF}"/>
              </a:ext>
            </a:extLst>
          </p:cNvPr>
          <p:cNvSpPr txBox="1"/>
          <p:nvPr/>
        </p:nvSpPr>
        <p:spPr>
          <a:xfrm>
            <a:off x="1518542" y="-56166"/>
            <a:ext cx="10241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ONCE YOU ENTER YOUR USERNAME AND PASSWORD, THIS CODE CHECKS WHETHER THE ACCOUNT EXISTS,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IT DOESN’T EXISTS, IT GIVES THE FOLLOWING OUTPUT AND THE USER NEEDS TO SIGN UP AGAIN[FROM SLIDE3] ELSE, NEXT SLIDE</a:t>
            </a:r>
          </a:p>
        </p:txBody>
      </p:sp>
    </p:spTree>
    <p:extLst>
      <p:ext uri="{BB962C8B-B14F-4D97-AF65-F5344CB8AC3E}">
        <p14:creationId xmlns:p14="http://schemas.microsoft.com/office/powerpoint/2010/main" val="12643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045" y="643467"/>
            <a:ext cx="4661488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4080063"/>
            <a:ext cx="4614930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C4E06-1C96-4F3B-9B8C-E31FE19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5"/>
            <a:ext cx="6887045" cy="4007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7B525-333B-452B-83A9-82340A440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8" r="-1" b="13133"/>
          <a:stretch/>
        </p:blipFill>
        <p:spPr>
          <a:xfrm>
            <a:off x="6096000" y="3299388"/>
            <a:ext cx="5806752" cy="34038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ACFB56-E4CF-4499-B23E-9448120535F9}"/>
              </a:ext>
            </a:extLst>
          </p:cNvPr>
          <p:cNvSpPr txBox="1"/>
          <p:nvPr/>
        </p:nvSpPr>
        <p:spPr>
          <a:xfrm>
            <a:off x="8786373" y="1566363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85F23-5F74-4F4E-BF24-0CBA4D7E5BFC}"/>
              </a:ext>
            </a:extLst>
          </p:cNvPr>
          <p:cNvSpPr txBox="1"/>
          <p:nvPr/>
        </p:nvSpPr>
        <p:spPr>
          <a:xfrm>
            <a:off x="2244483" y="4867129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00A11C53-27EA-4D3C-BEE6-132C1D63878A}"/>
              </a:ext>
            </a:extLst>
          </p:cNvPr>
          <p:cNvSpPr/>
          <p:nvPr/>
        </p:nvSpPr>
        <p:spPr>
          <a:xfrm>
            <a:off x="6445441" y="1566363"/>
            <a:ext cx="883210" cy="400110"/>
          </a:xfrm>
          <a:prstGeom prst="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5522CE-6C2D-4304-B917-ECE1756B9F6C}"/>
              </a:ext>
            </a:extLst>
          </p:cNvPr>
          <p:cNvSpPr/>
          <p:nvPr/>
        </p:nvSpPr>
        <p:spPr>
          <a:xfrm>
            <a:off x="5248510" y="4971802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BDBB6-9636-463D-A73B-EC6F4E6A8A7F}"/>
              </a:ext>
            </a:extLst>
          </p:cNvPr>
          <p:cNvSpPr txBox="1"/>
          <p:nvPr/>
        </p:nvSpPr>
        <p:spPr>
          <a:xfrm>
            <a:off x="1761007" y="-32309"/>
            <a:ext cx="10141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ACCOUNT EXISTS, THEN YOU CAN CHECK YOUR PREVIOUS RESULTS ELSE, SELECT ‘NO,Take new test’</a:t>
            </a:r>
          </a:p>
        </p:txBody>
      </p:sp>
    </p:spTree>
    <p:extLst>
      <p:ext uri="{BB962C8B-B14F-4D97-AF65-F5344CB8AC3E}">
        <p14:creationId xmlns:p14="http://schemas.microsoft.com/office/powerpoint/2010/main" val="38958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85AC4-CCC7-404D-ACED-1F354E3C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1" y="851382"/>
            <a:ext cx="6520300" cy="48335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36576-DF39-4F69-B1D4-B2B544AD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52" y="3748194"/>
            <a:ext cx="3831986" cy="2471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2E0E3-0704-47C2-A567-C34F18BC8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322" y="632902"/>
            <a:ext cx="3664045" cy="24823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78FD52-237B-472A-8814-FF149627AE17}"/>
              </a:ext>
            </a:extLst>
          </p:cNvPr>
          <p:cNvSpPr txBox="1"/>
          <p:nvPr/>
        </p:nvSpPr>
        <p:spPr>
          <a:xfrm>
            <a:off x="8883044" y="373316"/>
            <a:ext cx="140628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EACAB-4A02-4D64-8A27-915F6D3156EF}"/>
              </a:ext>
            </a:extLst>
          </p:cNvPr>
          <p:cNvSpPr txBox="1"/>
          <p:nvPr/>
        </p:nvSpPr>
        <p:spPr>
          <a:xfrm>
            <a:off x="3245339" y="508236"/>
            <a:ext cx="145275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06E83-7D36-4191-BC48-7B2F95E49C3A}"/>
              </a:ext>
            </a:extLst>
          </p:cNvPr>
          <p:cNvSpPr txBox="1"/>
          <p:nvPr/>
        </p:nvSpPr>
        <p:spPr>
          <a:xfrm>
            <a:off x="3763841" y="-115580"/>
            <a:ext cx="564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‘YES’ WAS SELECTED IN PREVIOUS SLIDE, THIS IS THE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8C2D6-06A7-4E8D-AB22-54289F21B644}"/>
              </a:ext>
            </a:extLst>
          </p:cNvPr>
          <p:cNvSpPr txBox="1"/>
          <p:nvPr/>
        </p:nvSpPr>
        <p:spPr>
          <a:xfrm>
            <a:off x="8668518" y="3003734"/>
            <a:ext cx="1919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(IF NO PREVIOUS RECORDS)</a:t>
            </a:r>
          </a:p>
        </p:txBody>
      </p:sp>
    </p:spTree>
    <p:extLst>
      <p:ext uri="{BB962C8B-B14F-4D97-AF65-F5344CB8AC3E}">
        <p14:creationId xmlns:p14="http://schemas.microsoft.com/office/powerpoint/2010/main" val="44073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B40AA1-B90E-4B3D-833B-EDFBB095A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5" r="-3" b="8708"/>
          <a:stretch/>
        </p:blipFill>
        <p:spPr>
          <a:xfrm>
            <a:off x="5162052" y="3272589"/>
            <a:ext cx="6105382" cy="35854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EDB3DA-AEF0-428A-A317-C42827E6C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302" y="0"/>
            <a:ext cx="3809132" cy="311698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6AD8B-0227-4FF6-AEB4-C66C5A53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69422"/>
            <a:ext cx="5001186" cy="2788578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ACEB2-7564-4FB9-B739-C2CE339BA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3904" y="0"/>
            <a:ext cx="768096" cy="6858000"/>
          </a:xfrm>
          <a:prstGeom prst="rect">
            <a:avLst/>
          </a:prstGeom>
          <a:solidFill>
            <a:srgbClr val="6C71D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52D6F-EA2A-4524-8CFA-501EABA3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" y="-14067"/>
            <a:ext cx="6793521" cy="4127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71BFC-D409-4EE9-B87B-CC81309C19C0}"/>
              </a:ext>
            </a:extLst>
          </p:cNvPr>
          <p:cNvSpPr txBox="1"/>
          <p:nvPr/>
        </p:nvSpPr>
        <p:spPr>
          <a:xfrm>
            <a:off x="8786373" y="1411617"/>
            <a:ext cx="92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9C122-4067-4242-8CA4-25EF8BC10B03}"/>
              </a:ext>
            </a:extLst>
          </p:cNvPr>
          <p:cNvSpPr txBox="1"/>
          <p:nvPr/>
        </p:nvSpPr>
        <p:spPr>
          <a:xfrm>
            <a:off x="1723978" y="5050012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</a:rPr>
              <a:t>OUTPUT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C2F9A7F-4977-43CD-8B88-240C863DB690}"/>
              </a:ext>
            </a:extLst>
          </p:cNvPr>
          <p:cNvSpPr/>
          <p:nvPr/>
        </p:nvSpPr>
        <p:spPr>
          <a:xfrm>
            <a:off x="6726800" y="1566363"/>
            <a:ext cx="883210" cy="400110"/>
          </a:xfrm>
          <a:prstGeom prst="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976129D-1A7C-4801-B039-5A209F4F83FA}"/>
              </a:ext>
            </a:extLst>
          </p:cNvPr>
          <p:cNvSpPr/>
          <p:nvPr/>
        </p:nvSpPr>
        <p:spPr>
          <a:xfrm>
            <a:off x="4629531" y="5038315"/>
            <a:ext cx="848139" cy="3482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8E5A2-4786-48E5-A57E-45E9C0B0D58B}"/>
              </a:ext>
            </a:extLst>
          </p:cNvPr>
          <p:cNvSpPr txBox="1"/>
          <p:nvPr/>
        </p:nvSpPr>
        <p:spPr>
          <a:xfrm>
            <a:off x="3498835" y="59477"/>
            <a:ext cx="6325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PRESS OF ‘Take a New Test’, THIS IS THE OUTPUT[SLIDE 8]</a:t>
            </a:r>
          </a:p>
          <a:p>
            <a:r>
              <a:rPr lang="en-US" dirty="0"/>
              <a:t>ALSO WHEN YOU PRESS ‘NO, Take a new test’ [SLIDE 7]</a:t>
            </a:r>
          </a:p>
        </p:txBody>
      </p:sp>
    </p:spTree>
    <p:extLst>
      <p:ext uri="{BB962C8B-B14F-4D97-AF65-F5344CB8AC3E}">
        <p14:creationId xmlns:p14="http://schemas.microsoft.com/office/powerpoint/2010/main" val="86387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14282</TotalTime>
  <Words>233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Papineni, Prasad</dc:creator>
  <cp:lastModifiedBy>Papineni, Prasad</cp:lastModifiedBy>
  <cp:revision>5</cp:revision>
  <dcterms:created xsi:type="dcterms:W3CDTF">2020-11-09T10:18:37Z</dcterms:created>
  <dcterms:modified xsi:type="dcterms:W3CDTF">2021-02-21T11:00:58Z</dcterms:modified>
</cp:coreProperties>
</file>