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2ABED-B672-4C45-83AD-8487553D9098}" v="11" dt="2023-09-25T12:23:0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2.svg"/><Relationship Id="rId16" Type="http://schemas.openxmlformats.org/officeDocument/2006/relationships/image" Target="../media/image8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18.svg"/><Relationship Id="rId4" Type="http://schemas.openxmlformats.org/officeDocument/2006/relationships/image" Target="../media/image6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2.svg"/><Relationship Id="rId16" Type="http://schemas.openxmlformats.org/officeDocument/2006/relationships/image" Target="../media/image8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18.svg"/><Relationship Id="rId4" Type="http://schemas.openxmlformats.org/officeDocument/2006/relationships/image" Target="../media/image6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3FF20-2BAD-4BED-9F79-3211C5984C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356696-3861-424A-AF13-1D511EA73469}">
      <dgm:prSet/>
      <dgm:spPr/>
      <dgm:t>
        <a:bodyPr/>
        <a:lstStyle/>
        <a:p>
          <a:r>
            <a:rPr lang="en-US"/>
            <a:t>Slide Title: Introduction to GitHub</a:t>
          </a:r>
        </a:p>
      </dgm:t>
    </dgm:pt>
    <dgm:pt modelId="{33C23AFE-A0ED-4DDD-B38F-644BCB82EA2C}" type="parTrans" cxnId="{EA30199D-106E-4A7F-95C0-1EF1B774D7B8}">
      <dgm:prSet/>
      <dgm:spPr/>
      <dgm:t>
        <a:bodyPr/>
        <a:lstStyle/>
        <a:p>
          <a:endParaRPr lang="en-US"/>
        </a:p>
      </dgm:t>
    </dgm:pt>
    <dgm:pt modelId="{1FFD0D2E-7B05-429F-9EED-CC1DE2AF8098}" type="sibTrans" cxnId="{EA30199D-106E-4A7F-95C0-1EF1B774D7B8}">
      <dgm:prSet/>
      <dgm:spPr/>
      <dgm:t>
        <a:bodyPr/>
        <a:lstStyle/>
        <a:p>
          <a:endParaRPr lang="en-US"/>
        </a:p>
      </dgm:t>
    </dgm:pt>
    <dgm:pt modelId="{7FB2FD9E-D573-46C2-9400-94D3D7E9DBE0}">
      <dgm:prSet/>
      <dgm:spPr/>
      <dgm:t>
        <a:bodyPr/>
        <a:lstStyle/>
        <a:p>
          <a:r>
            <a:rPr lang="en-US"/>
            <a:t>Content</a:t>
          </a:r>
        </a:p>
      </dgm:t>
    </dgm:pt>
    <dgm:pt modelId="{29FD6052-1B5F-42FD-A127-71F33A8AAF5D}" type="parTrans" cxnId="{8672B92E-C6CE-4985-A2B2-91D27F6242AB}">
      <dgm:prSet/>
      <dgm:spPr/>
      <dgm:t>
        <a:bodyPr/>
        <a:lstStyle/>
        <a:p>
          <a:endParaRPr lang="en-US"/>
        </a:p>
      </dgm:t>
    </dgm:pt>
    <dgm:pt modelId="{CD4BBDD0-682A-4591-9856-B96FA0853D1B}" type="sibTrans" cxnId="{8672B92E-C6CE-4985-A2B2-91D27F6242AB}">
      <dgm:prSet/>
      <dgm:spPr/>
      <dgm:t>
        <a:bodyPr/>
        <a:lstStyle/>
        <a:p>
          <a:endParaRPr lang="en-US"/>
        </a:p>
      </dgm:t>
    </dgm:pt>
    <dgm:pt modelId="{DD9B99D6-00E8-4047-A0A1-10C35185930B}">
      <dgm:prSet/>
      <dgm:spPr/>
      <dgm:t>
        <a:bodyPr/>
        <a:lstStyle/>
        <a:p>
          <a:r>
            <a:rPr lang="en-US"/>
            <a:t>Briefly introduce the topic of GitHub</a:t>
          </a:r>
        </a:p>
      </dgm:t>
    </dgm:pt>
    <dgm:pt modelId="{4C5844AF-F0BE-4891-B148-A97DBA955E59}" type="parTrans" cxnId="{9F47B893-0BE9-4421-AAD4-602FC3B7FF96}">
      <dgm:prSet/>
      <dgm:spPr/>
      <dgm:t>
        <a:bodyPr/>
        <a:lstStyle/>
        <a:p>
          <a:endParaRPr lang="en-US"/>
        </a:p>
      </dgm:t>
    </dgm:pt>
    <dgm:pt modelId="{8E261C42-3759-4636-8565-0083014B3718}" type="sibTrans" cxnId="{9F47B893-0BE9-4421-AAD4-602FC3B7FF96}">
      <dgm:prSet/>
      <dgm:spPr/>
      <dgm:t>
        <a:bodyPr/>
        <a:lstStyle/>
        <a:p>
          <a:endParaRPr lang="en-US"/>
        </a:p>
      </dgm:t>
    </dgm:pt>
    <dgm:pt modelId="{BCDDCE3D-4150-4E50-BCA8-18D8D56E8AEA}">
      <dgm:prSet/>
      <dgm:spPr/>
      <dgm:t>
        <a:bodyPr/>
        <a:lstStyle/>
        <a:p>
          <a:r>
            <a:rPr lang="en-US"/>
            <a:t>Mention that GitHub is a web-based platform for version control and collaboration, commonly used for software development</a:t>
          </a:r>
        </a:p>
      </dgm:t>
    </dgm:pt>
    <dgm:pt modelId="{29C71850-D46A-44DE-9383-7BBD79692AB5}" type="parTrans" cxnId="{DF22320F-5173-4228-8880-60CEE2CACF96}">
      <dgm:prSet/>
      <dgm:spPr/>
      <dgm:t>
        <a:bodyPr/>
        <a:lstStyle/>
        <a:p>
          <a:endParaRPr lang="en-US"/>
        </a:p>
      </dgm:t>
    </dgm:pt>
    <dgm:pt modelId="{ACDBD613-0A94-4FCF-8808-642B8979D7E7}" type="sibTrans" cxnId="{DF22320F-5173-4228-8880-60CEE2CACF96}">
      <dgm:prSet/>
      <dgm:spPr/>
      <dgm:t>
        <a:bodyPr/>
        <a:lstStyle/>
        <a:p>
          <a:endParaRPr lang="en-US"/>
        </a:p>
      </dgm:t>
    </dgm:pt>
    <dgm:pt modelId="{821AAA5C-8CF4-497C-A53B-E9B6A04E33EF}" type="pres">
      <dgm:prSet presAssocID="{8B83FF20-2BAD-4BED-9F79-3211C5984C34}" presName="root" presStyleCnt="0">
        <dgm:presLayoutVars>
          <dgm:dir/>
          <dgm:resizeHandles val="exact"/>
        </dgm:presLayoutVars>
      </dgm:prSet>
      <dgm:spPr/>
    </dgm:pt>
    <dgm:pt modelId="{917E7B95-50A8-4563-ADEF-D4C1E158DBA0}" type="pres">
      <dgm:prSet presAssocID="{80356696-3861-424A-AF13-1D511EA73469}" presName="compNode" presStyleCnt="0"/>
      <dgm:spPr/>
    </dgm:pt>
    <dgm:pt modelId="{FFE075FB-1421-4A36-A916-36679FFC7054}" type="pres">
      <dgm:prSet presAssocID="{80356696-3861-424A-AF13-1D511EA73469}" presName="bgRect" presStyleLbl="bgShp" presStyleIdx="0" presStyleCnt="4"/>
      <dgm:spPr/>
    </dgm:pt>
    <dgm:pt modelId="{A5AECF64-6DB0-4A9C-BC20-7EDE4407F943}" type="pres">
      <dgm:prSet presAssocID="{80356696-3861-424A-AF13-1D511EA734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4650CE7-4CB5-437D-9373-D5BDE8700BB7}" type="pres">
      <dgm:prSet presAssocID="{80356696-3861-424A-AF13-1D511EA73469}" presName="spaceRect" presStyleCnt="0"/>
      <dgm:spPr/>
    </dgm:pt>
    <dgm:pt modelId="{FA761593-DCB1-430B-A0BF-616ED6321C8E}" type="pres">
      <dgm:prSet presAssocID="{80356696-3861-424A-AF13-1D511EA73469}" presName="parTx" presStyleLbl="revTx" presStyleIdx="0" presStyleCnt="4">
        <dgm:presLayoutVars>
          <dgm:chMax val="0"/>
          <dgm:chPref val="0"/>
        </dgm:presLayoutVars>
      </dgm:prSet>
      <dgm:spPr/>
    </dgm:pt>
    <dgm:pt modelId="{18EA5630-C221-486F-A96A-9C5D58A9E3D5}" type="pres">
      <dgm:prSet presAssocID="{1FFD0D2E-7B05-429F-9EED-CC1DE2AF8098}" presName="sibTrans" presStyleCnt="0"/>
      <dgm:spPr/>
    </dgm:pt>
    <dgm:pt modelId="{B5D9EA53-D4AA-447E-8333-8FFBE96B6BB2}" type="pres">
      <dgm:prSet presAssocID="{7FB2FD9E-D573-46C2-9400-94D3D7E9DBE0}" presName="compNode" presStyleCnt="0"/>
      <dgm:spPr/>
    </dgm:pt>
    <dgm:pt modelId="{BE51EEE2-BE8F-40A3-BF42-63B5ED4BF1D7}" type="pres">
      <dgm:prSet presAssocID="{7FB2FD9E-D573-46C2-9400-94D3D7E9DBE0}" presName="bgRect" presStyleLbl="bgShp" presStyleIdx="1" presStyleCnt="4"/>
      <dgm:spPr/>
    </dgm:pt>
    <dgm:pt modelId="{4AF2407A-C6B7-46D9-B928-A9146450D7B7}" type="pres">
      <dgm:prSet presAssocID="{7FB2FD9E-D573-46C2-9400-94D3D7E9DB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8A94FE-F283-448E-B52A-65E17B92A0BE}" type="pres">
      <dgm:prSet presAssocID="{7FB2FD9E-D573-46C2-9400-94D3D7E9DBE0}" presName="spaceRect" presStyleCnt="0"/>
      <dgm:spPr/>
    </dgm:pt>
    <dgm:pt modelId="{1365ED69-2C37-4E32-82AC-0DEED81666D4}" type="pres">
      <dgm:prSet presAssocID="{7FB2FD9E-D573-46C2-9400-94D3D7E9DBE0}" presName="parTx" presStyleLbl="revTx" presStyleIdx="1" presStyleCnt="4">
        <dgm:presLayoutVars>
          <dgm:chMax val="0"/>
          <dgm:chPref val="0"/>
        </dgm:presLayoutVars>
      </dgm:prSet>
      <dgm:spPr/>
    </dgm:pt>
    <dgm:pt modelId="{57B83FE5-6C9E-4DB2-81D1-438AA4B94CD6}" type="pres">
      <dgm:prSet presAssocID="{CD4BBDD0-682A-4591-9856-B96FA0853D1B}" presName="sibTrans" presStyleCnt="0"/>
      <dgm:spPr/>
    </dgm:pt>
    <dgm:pt modelId="{A80F312B-4E13-4A8F-B5BC-DA767761E4D4}" type="pres">
      <dgm:prSet presAssocID="{DD9B99D6-00E8-4047-A0A1-10C35185930B}" presName="compNode" presStyleCnt="0"/>
      <dgm:spPr/>
    </dgm:pt>
    <dgm:pt modelId="{2F08CFA7-0CEF-43FE-879F-C9CFCCB2EEF7}" type="pres">
      <dgm:prSet presAssocID="{DD9B99D6-00E8-4047-A0A1-10C35185930B}" presName="bgRect" presStyleLbl="bgShp" presStyleIdx="2" presStyleCnt="4"/>
      <dgm:spPr/>
    </dgm:pt>
    <dgm:pt modelId="{F52B4DB3-AE90-414C-B8F9-9C0A07FA414A}" type="pres">
      <dgm:prSet presAssocID="{DD9B99D6-00E8-4047-A0A1-10C3518593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0008CB-7FAF-4E4C-A42D-BC821DDB0517}" type="pres">
      <dgm:prSet presAssocID="{DD9B99D6-00E8-4047-A0A1-10C35185930B}" presName="spaceRect" presStyleCnt="0"/>
      <dgm:spPr/>
    </dgm:pt>
    <dgm:pt modelId="{44A36B67-DB0B-4F37-9686-6D24596BC742}" type="pres">
      <dgm:prSet presAssocID="{DD9B99D6-00E8-4047-A0A1-10C35185930B}" presName="parTx" presStyleLbl="revTx" presStyleIdx="2" presStyleCnt="4">
        <dgm:presLayoutVars>
          <dgm:chMax val="0"/>
          <dgm:chPref val="0"/>
        </dgm:presLayoutVars>
      </dgm:prSet>
      <dgm:spPr/>
    </dgm:pt>
    <dgm:pt modelId="{392D4617-2885-4B19-9D60-FE2580E28978}" type="pres">
      <dgm:prSet presAssocID="{8E261C42-3759-4636-8565-0083014B3718}" presName="sibTrans" presStyleCnt="0"/>
      <dgm:spPr/>
    </dgm:pt>
    <dgm:pt modelId="{E95AAA33-16D8-4494-9F99-8DE177A4EB7A}" type="pres">
      <dgm:prSet presAssocID="{BCDDCE3D-4150-4E50-BCA8-18D8D56E8AEA}" presName="compNode" presStyleCnt="0"/>
      <dgm:spPr/>
    </dgm:pt>
    <dgm:pt modelId="{D0D24E09-6C6E-43AD-A8C1-76EE7183A3CA}" type="pres">
      <dgm:prSet presAssocID="{BCDDCE3D-4150-4E50-BCA8-18D8D56E8AEA}" presName="bgRect" presStyleLbl="bgShp" presStyleIdx="3" presStyleCnt="4"/>
      <dgm:spPr/>
    </dgm:pt>
    <dgm:pt modelId="{4F881F96-8F15-4520-B885-C7DA32F43D12}" type="pres">
      <dgm:prSet presAssocID="{BCDDCE3D-4150-4E50-BCA8-18D8D56E8A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62F0626-9AF7-41CD-85F2-3FA94BFE4C16}" type="pres">
      <dgm:prSet presAssocID="{BCDDCE3D-4150-4E50-BCA8-18D8D56E8AEA}" presName="spaceRect" presStyleCnt="0"/>
      <dgm:spPr/>
    </dgm:pt>
    <dgm:pt modelId="{5A5AD921-388C-4328-807A-077E0A6D815E}" type="pres">
      <dgm:prSet presAssocID="{BCDDCE3D-4150-4E50-BCA8-18D8D56E8A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F22320F-5173-4228-8880-60CEE2CACF96}" srcId="{8B83FF20-2BAD-4BED-9F79-3211C5984C34}" destId="{BCDDCE3D-4150-4E50-BCA8-18D8D56E8AEA}" srcOrd="3" destOrd="0" parTransId="{29C71850-D46A-44DE-9383-7BBD79692AB5}" sibTransId="{ACDBD613-0A94-4FCF-8808-642B8979D7E7}"/>
    <dgm:cxn modelId="{8672B92E-C6CE-4985-A2B2-91D27F6242AB}" srcId="{8B83FF20-2BAD-4BED-9F79-3211C5984C34}" destId="{7FB2FD9E-D573-46C2-9400-94D3D7E9DBE0}" srcOrd="1" destOrd="0" parTransId="{29FD6052-1B5F-42FD-A127-71F33A8AAF5D}" sibTransId="{CD4BBDD0-682A-4591-9856-B96FA0853D1B}"/>
    <dgm:cxn modelId="{A5962A4A-F77E-4E25-AD75-07FDAFEE8239}" type="presOf" srcId="{DD9B99D6-00E8-4047-A0A1-10C35185930B}" destId="{44A36B67-DB0B-4F37-9686-6D24596BC742}" srcOrd="0" destOrd="0" presId="urn:microsoft.com/office/officeart/2018/2/layout/IconVerticalSolidList"/>
    <dgm:cxn modelId="{697D287B-EF6C-47F9-BA71-D25E8B1436F6}" type="presOf" srcId="{8B83FF20-2BAD-4BED-9F79-3211C5984C34}" destId="{821AAA5C-8CF4-497C-A53B-E9B6A04E33EF}" srcOrd="0" destOrd="0" presId="urn:microsoft.com/office/officeart/2018/2/layout/IconVerticalSolidList"/>
    <dgm:cxn modelId="{D2D1A87E-0819-4CED-842F-E9D04A2D4EFD}" type="presOf" srcId="{80356696-3861-424A-AF13-1D511EA73469}" destId="{FA761593-DCB1-430B-A0BF-616ED6321C8E}" srcOrd="0" destOrd="0" presId="urn:microsoft.com/office/officeart/2018/2/layout/IconVerticalSolidList"/>
    <dgm:cxn modelId="{9F47B893-0BE9-4421-AAD4-602FC3B7FF96}" srcId="{8B83FF20-2BAD-4BED-9F79-3211C5984C34}" destId="{DD9B99D6-00E8-4047-A0A1-10C35185930B}" srcOrd="2" destOrd="0" parTransId="{4C5844AF-F0BE-4891-B148-A97DBA955E59}" sibTransId="{8E261C42-3759-4636-8565-0083014B3718}"/>
    <dgm:cxn modelId="{EA30199D-106E-4A7F-95C0-1EF1B774D7B8}" srcId="{8B83FF20-2BAD-4BED-9F79-3211C5984C34}" destId="{80356696-3861-424A-AF13-1D511EA73469}" srcOrd="0" destOrd="0" parTransId="{33C23AFE-A0ED-4DDD-B38F-644BCB82EA2C}" sibTransId="{1FFD0D2E-7B05-429F-9EED-CC1DE2AF8098}"/>
    <dgm:cxn modelId="{5509BEBD-C0D6-4226-A100-D5233FB96801}" type="presOf" srcId="{BCDDCE3D-4150-4E50-BCA8-18D8D56E8AEA}" destId="{5A5AD921-388C-4328-807A-077E0A6D815E}" srcOrd="0" destOrd="0" presId="urn:microsoft.com/office/officeart/2018/2/layout/IconVerticalSolidList"/>
    <dgm:cxn modelId="{6A7B2ADB-73CD-4413-A419-61E34BA39CCC}" type="presOf" srcId="{7FB2FD9E-D573-46C2-9400-94D3D7E9DBE0}" destId="{1365ED69-2C37-4E32-82AC-0DEED81666D4}" srcOrd="0" destOrd="0" presId="urn:microsoft.com/office/officeart/2018/2/layout/IconVerticalSolidList"/>
    <dgm:cxn modelId="{1CDF3EBA-7D43-4602-93EE-462B273CAB5C}" type="presParOf" srcId="{821AAA5C-8CF4-497C-A53B-E9B6A04E33EF}" destId="{917E7B95-50A8-4563-ADEF-D4C1E158DBA0}" srcOrd="0" destOrd="0" presId="urn:microsoft.com/office/officeart/2018/2/layout/IconVerticalSolidList"/>
    <dgm:cxn modelId="{A7C2F8AC-09B9-4F4B-9FC3-E362198E54C2}" type="presParOf" srcId="{917E7B95-50A8-4563-ADEF-D4C1E158DBA0}" destId="{FFE075FB-1421-4A36-A916-36679FFC7054}" srcOrd="0" destOrd="0" presId="urn:microsoft.com/office/officeart/2018/2/layout/IconVerticalSolidList"/>
    <dgm:cxn modelId="{2252A883-EB92-4B55-B6A0-2730A3475F72}" type="presParOf" srcId="{917E7B95-50A8-4563-ADEF-D4C1E158DBA0}" destId="{A5AECF64-6DB0-4A9C-BC20-7EDE4407F943}" srcOrd="1" destOrd="0" presId="urn:microsoft.com/office/officeart/2018/2/layout/IconVerticalSolidList"/>
    <dgm:cxn modelId="{4C58D086-C1C4-42EC-8FB1-1CB63680EB2F}" type="presParOf" srcId="{917E7B95-50A8-4563-ADEF-D4C1E158DBA0}" destId="{54650CE7-4CB5-437D-9373-D5BDE8700BB7}" srcOrd="2" destOrd="0" presId="urn:microsoft.com/office/officeart/2018/2/layout/IconVerticalSolidList"/>
    <dgm:cxn modelId="{2C62DA9E-6154-42BC-9AD9-18C2872BE32D}" type="presParOf" srcId="{917E7B95-50A8-4563-ADEF-D4C1E158DBA0}" destId="{FA761593-DCB1-430B-A0BF-616ED6321C8E}" srcOrd="3" destOrd="0" presId="urn:microsoft.com/office/officeart/2018/2/layout/IconVerticalSolidList"/>
    <dgm:cxn modelId="{52669274-A200-4135-87FA-D0AA6420074B}" type="presParOf" srcId="{821AAA5C-8CF4-497C-A53B-E9B6A04E33EF}" destId="{18EA5630-C221-486F-A96A-9C5D58A9E3D5}" srcOrd="1" destOrd="0" presId="urn:microsoft.com/office/officeart/2018/2/layout/IconVerticalSolidList"/>
    <dgm:cxn modelId="{695936FF-D217-438E-998E-76D004BDBC14}" type="presParOf" srcId="{821AAA5C-8CF4-497C-A53B-E9B6A04E33EF}" destId="{B5D9EA53-D4AA-447E-8333-8FFBE96B6BB2}" srcOrd="2" destOrd="0" presId="urn:microsoft.com/office/officeart/2018/2/layout/IconVerticalSolidList"/>
    <dgm:cxn modelId="{7C142B5E-7D8F-4781-855D-6DA354EC1AEC}" type="presParOf" srcId="{B5D9EA53-D4AA-447E-8333-8FFBE96B6BB2}" destId="{BE51EEE2-BE8F-40A3-BF42-63B5ED4BF1D7}" srcOrd="0" destOrd="0" presId="urn:microsoft.com/office/officeart/2018/2/layout/IconVerticalSolidList"/>
    <dgm:cxn modelId="{80AE01D9-32C6-4257-9CAB-54476C8524BC}" type="presParOf" srcId="{B5D9EA53-D4AA-447E-8333-8FFBE96B6BB2}" destId="{4AF2407A-C6B7-46D9-B928-A9146450D7B7}" srcOrd="1" destOrd="0" presId="urn:microsoft.com/office/officeart/2018/2/layout/IconVerticalSolidList"/>
    <dgm:cxn modelId="{30599273-3777-40EB-ADA8-A087AA104E45}" type="presParOf" srcId="{B5D9EA53-D4AA-447E-8333-8FFBE96B6BB2}" destId="{4D8A94FE-F283-448E-B52A-65E17B92A0BE}" srcOrd="2" destOrd="0" presId="urn:microsoft.com/office/officeart/2018/2/layout/IconVerticalSolidList"/>
    <dgm:cxn modelId="{97E69B43-6D68-4CEA-BA61-54D3F971EAFE}" type="presParOf" srcId="{B5D9EA53-D4AA-447E-8333-8FFBE96B6BB2}" destId="{1365ED69-2C37-4E32-82AC-0DEED81666D4}" srcOrd="3" destOrd="0" presId="urn:microsoft.com/office/officeart/2018/2/layout/IconVerticalSolidList"/>
    <dgm:cxn modelId="{64C9EFC9-0271-4A7F-857C-D543E3627239}" type="presParOf" srcId="{821AAA5C-8CF4-497C-A53B-E9B6A04E33EF}" destId="{57B83FE5-6C9E-4DB2-81D1-438AA4B94CD6}" srcOrd="3" destOrd="0" presId="urn:microsoft.com/office/officeart/2018/2/layout/IconVerticalSolidList"/>
    <dgm:cxn modelId="{B23615E9-10E1-40A7-B249-880AE0B8B5CE}" type="presParOf" srcId="{821AAA5C-8CF4-497C-A53B-E9B6A04E33EF}" destId="{A80F312B-4E13-4A8F-B5BC-DA767761E4D4}" srcOrd="4" destOrd="0" presId="urn:microsoft.com/office/officeart/2018/2/layout/IconVerticalSolidList"/>
    <dgm:cxn modelId="{21CAED07-3BFD-4765-BCE7-D70E67E169E3}" type="presParOf" srcId="{A80F312B-4E13-4A8F-B5BC-DA767761E4D4}" destId="{2F08CFA7-0CEF-43FE-879F-C9CFCCB2EEF7}" srcOrd="0" destOrd="0" presId="urn:microsoft.com/office/officeart/2018/2/layout/IconVerticalSolidList"/>
    <dgm:cxn modelId="{D73EE681-B5F3-47CF-A89B-5FC941B5C66F}" type="presParOf" srcId="{A80F312B-4E13-4A8F-B5BC-DA767761E4D4}" destId="{F52B4DB3-AE90-414C-B8F9-9C0A07FA414A}" srcOrd="1" destOrd="0" presId="urn:microsoft.com/office/officeart/2018/2/layout/IconVerticalSolidList"/>
    <dgm:cxn modelId="{EA695E17-F564-4C07-999B-E83667DB5390}" type="presParOf" srcId="{A80F312B-4E13-4A8F-B5BC-DA767761E4D4}" destId="{DA0008CB-7FAF-4E4C-A42D-BC821DDB0517}" srcOrd="2" destOrd="0" presId="urn:microsoft.com/office/officeart/2018/2/layout/IconVerticalSolidList"/>
    <dgm:cxn modelId="{92D37551-93D7-4FF4-A58E-B8135CFCD0EB}" type="presParOf" srcId="{A80F312B-4E13-4A8F-B5BC-DA767761E4D4}" destId="{44A36B67-DB0B-4F37-9686-6D24596BC742}" srcOrd="3" destOrd="0" presId="urn:microsoft.com/office/officeart/2018/2/layout/IconVerticalSolidList"/>
    <dgm:cxn modelId="{2D328AA5-2641-48EC-BD73-50DC3F42F8E8}" type="presParOf" srcId="{821AAA5C-8CF4-497C-A53B-E9B6A04E33EF}" destId="{392D4617-2885-4B19-9D60-FE2580E28978}" srcOrd="5" destOrd="0" presId="urn:microsoft.com/office/officeart/2018/2/layout/IconVerticalSolidList"/>
    <dgm:cxn modelId="{2F7314BD-6E5C-4BFA-85C9-F9CD301AC030}" type="presParOf" srcId="{821AAA5C-8CF4-497C-A53B-E9B6A04E33EF}" destId="{E95AAA33-16D8-4494-9F99-8DE177A4EB7A}" srcOrd="6" destOrd="0" presId="urn:microsoft.com/office/officeart/2018/2/layout/IconVerticalSolidList"/>
    <dgm:cxn modelId="{74639914-913D-4F62-8742-CE5DB95AA8C1}" type="presParOf" srcId="{E95AAA33-16D8-4494-9F99-8DE177A4EB7A}" destId="{D0D24E09-6C6E-43AD-A8C1-76EE7183A3CA}" srcOrd="0" destOrd="0" presId="urn:microsoft.com/office/officeart/2018/2/layout/IconVerticalSolidList"/>
    <dgm:cxn modelId="{CDBD4AC7-E5C6-460F-9D3C-031394CD2D3C}" type="presParOf" srcId="{E95AAA33-16D8-4494-9F99-8DE177A4EB7A}" destId="{4F881F96-8F15-4520-B885-C7DA32F43D12}" srcOrd="1" destOrd="0" presId="urn:microsoft.com/office/officeart/2018/2/layout/IconVerticalSolidList"/>
    <dgm:cxn modelId="{2CE7E098-2752-41F0-AC55-C1B50305FB7E}" type="presParOf" srcId="{E95AAA33-16D8-4494-9F99-8DE177A4EB7A}" destId="{C62F0626-9AF7-41CD-85F2-3FA94BFE4C16}" srcOrd="2" destOrd="0" presId="urn:microsoft.com/office/officeart/2018/2/layout/IconVerticalSolidList"/>
    <dgm:cxn modelId="{B7F5ADF8-C8C3-4D66-B63F-9A82AB821A94}" type="presParOf" srcId="{E95AAA33-16D8-4494-9F99-8DE177A4EB7A}" destId="{5A5AD921-388C-4328-807A-077E0A6D81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1BB65-47F9-4A73-8FE1-2DCC52C3F5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C0BDBE-B424-4DB5-B5BF-C4B3693E9629}">
      <dgm:prSet/>
      <dgm:spPr/>
      <dgm:t>
        <a:bodyPr/>
        <a:lstStyle/>
        <a:p>
          <a:r>
            <a:rPr lang="en-US"/>
            <a:t>Slide Title: Why Use GitHub?</a:t>
          </a:r>
        </a:p>
      </dgm:t>
    </dgm:pt>
    <dgm:pt modelId="{3C90A879-6701-4DD4-8756-1E587FEC261B}" type="parTrans" cxnId="{5E635521-8F5C-4BC8-B740-8C0626C715DB}">
      <dgm:prSet/>
      <dgm:spPr/>
      <dgm:t>
        <a:bodyPr/>
        <a:lstStyle/>
        <a:p>
          <a:endParaRPr lang="en-US"/>
        </a:p>
      </dgm:t>
    </dgm:pt>
    <dgm:pt modelId="{F6533BD2-21CE-46A2-9EF0-48090E88F0A1}" type="sibTrans" cxnId="{5E635521-8F5C-4BC8-B740-8C0626C715DB}">
      <dgm:prSet/>
      <dgm:spPr/>
      <dgm:t>
        <a:bodyPr/>
        <a:lstStyle/>
        <a:p>
          <a:endParaRPr lang="en-US"/>
        </a:p>
      </dgm:t>
    </dgm:pt>
    <dgm:pt modelId="{C5ED8092-A31E-4B30-97E4-341DA9DF66B2}">
      <dgm:prSet/>
      <dgm:spPr/>
      <dgm:t>
        <a:bodyPr/>
        <a:lstStyle/>
        <a:p>
          <a:r>
            <a:rPr lang="en-US"/>
            <a:t>Content</a:t>
          </a:r>
        </a:p>
      </dgm:t>
    </dgm:pt>
    <dgm:pt modelId="{6C58BEEF-F3EA-4926-87F5-61E3AC713174}" type="parTrans" cxnId="{BC38043B-6A25-4509-BC83-3791CE38B1CE}">
      <dgm:prSet/>
      <dgm:spPr/>
      <dgm:t>
        <a:bodyPr/>
        <a:lstStyle/>
        <a:p>
          <a:endParaRPr lang="en-US"/>
        </a:p>
      </dgm:t>
    </dgm:pt>
    <dgm:pt modelId="{AE9261E1-0CF0-424E-9FBC-2274F6BD009D}" type="sibTrans" cxnId="{BC38043B-6A25-4509-BC83-3791CE38B1CE}">
      <dgm:prSet/>
      <dgm:spPr/>
      <dgm:t>
        <a:bodyPr/>
        <a:lstStyle/>
        <a:p>
          <a:endParaRPr lang="en-US"/>
        </a:p>
      </dgm:t>
    </dgm:pt>
    <dgm:pt modelId="{AEBFEF0A-7664-4F13-9A0F-FF0BB36E6839}">
      <dgm:prSet/>
      <dgm:spPr/>
      <dgm:t>
        <a:bodyPr/>
        <a:lstStyle/>
        <a:p>
          <a:r>
            <a:rPr lang="en-US"/>
            <a:t>Highlight the key benefits of using GitHub</a:t>
          </a:r>
        </a:p>
      </dgm:t>
    </dgm:pt>
    <dgm:pt modelId="{B904C18B-EC9B-4962-9B59-3E2B25F5FE69}" type="parTrans" cxnId="{772563AE-CB98-45EE-A729-1847CE929134}">
      <dgm:prSet/>
      <dgm:spPr/>
      <dgm:t>
        <a:bodyPr/>
        <a:lstStyle/>
        <a:p>
          <a:endParaRPr lang="en-US"/>
        </a:p>
      </dgm:t>
    </dgm:pt>
    <dgm:pt modelId="{76B504B3-9BA0-44E6-860C-29479D1D955E}" type="sibTrans" cxnId="{772563AE-CB98-45EE-A729-1847CE929134}">
      <dgm:prSet/>
      <dgm:spPr/>
      <dgm:t>
        <a:bodyPr/>
        <a:lstStyle/>
        <a:p>
          <a:endParaRPr lang="en-US"/>
        </a:p>
      </dgm:t>
    </dgm:pt>
    <dgm:pt modelId="{FF9D8553-BBA0-4CA2-B0A3-8ECADC0C3691}">
      <dgm:prSet/>
      <dgm:spPr/>
      <dgm:t>
        <a:bodyPr/>
        <a:lstStyle/>
        <a:p>
          <a:r>
            <a:rPr lang="en-US"/>
            <a:t>Version Control: Track changes to your code</a:t>
          </a:r>
        </a:p>
      </dgm:t>
    </dgm:pt>
    <dgm:pt modelId="{8F8EB0E5-8F46-43D8-8EF6-046891E94571}" type="parTrans" cxnId="{BCFE2B55-64A0-46F5-BE36-0C8B7E527D74}">
      <dgm:prSet/>
      <dgm:spPr/>
      <dgm:t>
        <a:bodyPr/>
        <a:lstStyle/>
        <a:p>
          <a:endParaRPr lang="en-US"/>
        </a:p>
      </dgm:t>
    </dgm:pt>
    <dgm:pt modelId="{B7BA8835-E219-4538-B738-7F3337AFA602}" type="sibTrans" cxnId="{BCFE2B55-64A0-46F5-BE36-0C8B7E527D74}">
      <dgm:prSet/>
      <dgm:spPr/>
      <dgm:t>
        <a:bodyPr/>
        <a:lstStyle/>
        <a:p>
          <a:endParaRPr lang="en-US"/>
        </a:p>
      </dgm:t>
    </dgm:pt>
    <dgm:pt modelId="{71045164-1877-4CAE-8AB7-90A756B822FC}">
      <dgm:prSet/>
      <dgm:spPr/>
      <dgm:t>
        <a:bodyPr/>
        <a:lstStyle/>
        <a:p>
          <a:r>
            <a:rPr lang="en-US"/>
            <a:t>Collaboration: Work with others on projects</a:t>
          </a:r>
        </a:p>
      </dgm:t>
    </dgm:pt>
    <dgm:pt modelId="{7C266BEF-66CA-4E7D-A15A-75FF82B1CC49}" type="parTrans" cxnId="{362F3238-E68A-4594-AA43-118C30FD7901}">
      <dgm:prSet/>
      <dgm:spPr/>
      <dgm:t>
        <a:bodyPr/>
        <a:lstStyle/>
        <a:p>
          <a:endParaRPr lang="en-US"/>
        </a:p>
      </dgm:t>
    </dgm:pt>
    <dgm:pt modelId="{2256417B-D3ED-4BF3-BA04-DCEF13967966}" type="sibTrans" cxnId="{362F3238-E68A-4594-AA43-118C30FD7901}">
      <dgm:prSet/>
      <dgm:spPr/>
      <dgm:t>
        <a:bodyPr/>
        <a:lstStyle/>
        <a:p>
          <a:endParaRPr lang="en-US"/>
        </a:p>
      </dgm:t>
    </dgm:pt>
    <dgm:pt modelId="{BB1BE40F-91CA-43D6-979B-8E625AAD3F61}">
      <dgm:prSet/>
      <dgm:spPr/>
      <dgm:t>
        <a:bodyPr/>
        <a:lstStyle/>
        <a:p>
          <a:r>
            <a:rPr lang="en-US"/>
            <a:t>Community: Engage with a global developer community</a:t>
          </a:r>
        </a:p>
      </dgm:t>
    </dgm:pt>
    <dgm:pt modelId="{1898060A-95D7-40F3-BA75-5E7F8F99C0BF}" type="parTrans" cxnId="{B7A197D8-E991-47F6-9BC5-3EDE06EAB06C}">
      <dgm:prSet/>
      <dgm:spPr/>
      <dgm:t>
        <a:bodyPr/>
        <a:lstStyle/>
        <a:p>
          <a:endParaRPr lang="en-US"/>
        </a:p>
      </dgm:t>
    </dgm:pt>
    <dgm:pt modelId="{62360D87-8DAC-40D7-80C0-A881A0F7CC41}" type="sibTrans" cxnId="{B7A197D8-E991-47F6-9BC5-3EDE06EAB06C}">
      <dgm:prSet/>
      <dgm:spPr/>
      <dgm:t>
        <a:bodyPr/>
        <a:lstStyle/>
        <a:p>
          <a:endParaRPr lang="en-US"/>
        </a:p>
      </dgm:t>
    </dgm:pt>
    <dgm:pt modelId="{F1CC7592-D482-4FCA-95F7-A6703F4CF460}">
      <dgm:prSet/>
      <dgm:spPr/>
      <dgm:t>
        <a:bodyPr/>
        <a:lstStyle/>
        <a:p>
          <a:r>
            <a:rPr lang="en-US"/>
            <a:t>Automation: Streamline workflows with integrations</a:t>
          </a:r>
        </a:p>
      </dgm:t>
    </dgm:pt>
    <dgm:pt modelId="{55F0B210-7EB4-4D43-9308-7C8978C1359A}" type="parTrans" cxnId="{D36D4F6E-7943-4460-B17C-521AE836FA9D}">
      <dgm:prSet/>
      <dgm:spPr/>
      <dgm:t>
        <a:bodyPr/>
        <a:lstStyle/>
        <a:p>
          <a:endParaRPr lang="en-US"/>
        </a:p>
      </dgm:t>
    </dgm:pt>
    <dgm:pt modelId="{35CE49C4-C471-4776-93A5-CD42233FD5F1}" type="sibTrans" cxnId="{D36D4F6E-7943-4460-B17C-521AE836FA9D}">
      <dgm:prSet/>
      <dgm:spPr/>
      <dgm:t>
        <a:bodyPr/>
        <a:lstStyle/>
        <a:p>
          <a:endParaRPr lang="en-US"/>
        </a:p>
      </dgm:t>
    </dgm:pt>
    <dgm:pt modelId="{66BD6CF8-9A6A-4FEC-B6D8-2B78D17E29E8}">
      <dgm:prSet/>
      <dgm:spPr/>
      <dgm:t>
        <a:bodyPr/>
        <a:lstStyle/>
        <a:p>
          <a:r>
            <a:rPr lang="en-US"/>
            <a:t>Include icons or visuals representing these benefits</a:t>
          </a:r>
        </a:p>
      </dgm:t>
    </dgm:pt>
    <dgm:pt modelId="{24EAB18F-39DC-4CEE-9C76-A85257A1AEC6}" type="parTrans" cxnId="{5504F50E-5F35-4D9B-9702-6F51EFDC0B23}">
      <dgm:prSet/>
      <dgm:spPr/>
      <dgm:t>
        <a:bodyPr/>
        <a:lstStyle/>
        <a:p>
          <a:endParaRPr lang="en-US"/>
        </a:p>
      </dgm:t>
    </dgm:pt>
    <dgm:pt modelId="{C3FDA02F-B38F-4D10-9458-69770B570BDD}" type="sibTrans" cxnId="{5504F50E-5F35-4D9B-9702-6F51EFDC0B23}">
      <dgm:prSet/>
      <dgm:spPr/>
      <dgm:t>
        <a:bodyPr/>
        <a:lstStyle/>
        <a:p>
          <a:endParaRPr lang="en-US"/>
        </a:p>
      </dgm:t>
    </dgm:pt>
    <dgm:pt modelId="{D86B9BE6-DF21-4366-8AB3-86170A23AC03}" type="pres">
      <dgm:prSet presAssocID="{AE41BB65-47F9-4A73-8FE1-2DCC52C3F529}" presName="linear" presStyleCnt="0">
        <dgm:presLayoutVars>
          <dgm:animLvl val="lvl"/>
          <dgm:resizeHandles val="exact"/>
        </dgm:presLayoutVars>
      </dgm:prSet>
      <dgm:spPr/>
    </dgm:pt>
    <dgm:pt modelId="{A015BC39-8D59-4319-B365-CEC5A05E29E7}" type="pres">
      <dgm:prSet presAssocID="{E6C0BDBE-B424-4DB5-B5BF-C4B3693E962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B4E2C2D-0B64-4E90-B438-F42D3258BDA8}" type="pres">
      <dgm:prSet presAssocID="{F6533BD2-21CE-46A2-9EF0-48090E88F0A1}" presName="spacer" presStyleCnt="0"/>
      <dgm:spPr/>
    </dgm:pt>
    <dgm:pt modelId="{E2D2A362-EA30-4BAA-A1B0-18B617747C42}" type="pres">
      <dgm:prSet presAssocID="{C5ED8092-A31E-4B30-97E4-341DA9DF66B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EACCC0A-BFF7-4F1B-A4FA-7A029656EBF6}" type="pres">
      <dgm:prSet presAssocID="{AE9261E1-0CF0-424E-9FBC-2274F6BD009D}" presName="spacer" presStyleCnt="0"/>
      <dgm:spPr/>
    </dgm:pt>
    <dgm:pt modelId="{EA92DBDA-96CE-4459-B90D-80B6B4FE4B1B}" type="pres">
      <dgm:prSet presAssocID="{AEBFEF0A-7664-4F13-9A0F-FF0BB36E683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4C9334C-62EA-4F53-8CD4-7C286A84BA6C}" type="pres">
      <dgm:prSet presAssocID="{76B504B3-9BA0-44E6-860C-29479D1D955E}" presName="spacer" presStyleCnt="0"/>
      <dgm:spPr/>
    </dgm:pt>
    <dgm:pt modelId="{4DC75489-F4EB-4003-B785-709C09A5CC57}" type="pres">
      <dgm:prSet presAssocID="{FF9D8553-BBA0-4CA2-B0A3-8ECADC0C369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5888008-9819-4414-9D6E-74241B64B6B5}" type="pres">
      <dgm:prSet presAssocID="{B7BA8835-E219-4538-B738-7F3337AFA602}" presName="spacer" presStyleCnt="0"/>
      <dgm:spPr/>
    </dgm:pt>
    <dgm:pt modelId="{D34F7004-6E80-4B31-AB0D-15AF36A778F2}" type="pres">
      <dgm:prSet presAssocID="{71045164-1877-4CAE-8AB7-90A756B822F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68508B1-9209-492E-9E98-CF750B12DC42}" type="pres">
      <dgm:prSet presAssocID="{2256417B-D3ED-4BF3-BA04-DCEF13967966}" presName="spacer" presStyleCnt="0"/>
      <dgm:spPr/>
    </dgm:pt>
    <dgm:pt modelId="{53D80412-7608-470B-A673-68CA5A8334ED}" type="pres">
      <dgm:prSet presAssocID="{BB1BE40F-91CA-43D6-979B-8E625AAD3F6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2719D0A-9894-439A-9D92-54AF106DD58B}" type="pres">
      <dgm:prSet presAssocID="{62360D87-8DAC-40D7-80C0-A881A0F7CC41}" presName="spacer" presStyleCnt="0"/>
      <dgm:spPr/>
    </dgm:pt>
    <dgm:pt modelId="{9ED0465B-32B7-40E4-BC01-78724286F148}" type="pres">
      <dgm:prSet presAssocID="{F1CC7592-D482-4FCA-95F7-A6703F4CF46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E1C0B47-4989-42F9-9B7C-8B466F704F93}" type="pres">
      <dgm:prSet presAssocID="{35CE49C4-C471-4776-93A5-CD42233FD5F1}" presName="spacer" presStyleCnt="0"/>
      <dgm:spPr/>
    </dgm:pt>
    <dgm:pt modelId="{1BBD2626-5947-4E6F-9E24-3A0E9094212B}" type="pres">
      <dgm:prSet presAssocID="{66BD6CF8-9A6A-4FEC-B6D8-2B78D17E29E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504F50E-5F35-4D9B-9702-6F51EFDC0B23}" srcId="{AE41BB65-47F9-4A73-8FE1-2DCC52C3F529}" destId="{66BD6CF8-9A6A-4FEC-B6D8-2B78D17E29E8}" srcOrd="7" destOrd="0" parTransId="{24EAB18F-39DC-4CEE-9C76-A85257A1AEC6}" sibTransId="{C3FDA02F-B38F-4D10-9458-69770B570BDD}"/>
    <dgm:cxn modelId="{5E635521-8F5C-4BC8-B740-8C0626C715DB}" srcId="{AE41BB65-47F9-4A73-8FE1-2DCC52C3F529}" destId="{E6C0BDBE-B424-4DB5-B5BF-C4B3693E9629}" srcOrd="0" destOrd="0" parTransId="{3C90A879-6701-4DD4-8756-1E587FEC261B}" sibTransId="{F6533BD2-21CE-46A2-9EF0-48090E88F0A1}"/>
    <dgm:cxn modelId="{B9536F25-B0A0-42D2-B1DF-FA013CF34C9A}" type="presOf" srcId="{71045164-1877-4CAE-8AB7-90A756B822FC}" destId="{D34F7004-6E80-4B31-AB0D-15AF36A778F2}" srcOrd="0" destOrd="0" presId="urn:microsoft.com/office/officeart/2005/8/layout/vList2"/>
    <dgm:cxn modelId="{362F3238-E68A-4594-AA43-118C30FD7901}" srcId="{AE41BB65-47F9-4A73-8FE1-2DCC52C3F529}" destId="{71045164-1877-4CAE-8AB7-90A756B822FC}" srcOrd="4" destOrd="0" parTransId="{7C266BEF-66CA-4E7D-A15A-75FF82B1CC49}" sibTransId="{2256417B-D3ED-4BF3-BA04-DCEF13967966}"/>
    <dgm:cxn modelId="{BC38043B-6A25-4509-BC83-3791CE38B1CE}" srcId="{AE41BB65-47F9-4A73-8FE1-2DCC52C3F529}" destId="{C5ED8092-A31E-4B30-97E4-341DA9DF66B2}" srcOrd="1" destOrd="0" parTransId="{6C58BEEF-F3EA-4926-87F5-61E3AC713174}" sibTransId="{AE9261E1-0CF0-424E-9FBC-2274F6BD009D}"/>
    <dgm:cxn modelId="{D36D4F6E-7943-4460-B17C-521AE836FA9D}" srcId="{AE41BB65-47F9-4A73-8FE1-2DCC52C3F529}" destId="{F1CC7592-D482-4FCA-95F7-A6703F4CF460}" srcOrd="6" destOrd="0" parTransId="{55F0B210-7EB4-4D43-9308-7C8978C1359A}" sibTransId="{35CE49C4-C471-4776-93A5-CD42233FD5F1}"/>
    <dgm:cxn modelId="{BCFE2B55-64A0-46F5-BE36-0C8B7E527D74}" srcId="{AE41BB65-47F9-4A73-8FE1-2DCC52C3F529}" destId="{FF9D8553-BBA0-4CA2-B0A3-8ECADC0C3691}" srcOrd="3" destOrd="0" parTransId="{8F8EB0E5-8F46-43D8-8EF6-046891E94571}" sibTransId="{B7BA8835-E219-4538-B738-7F3337AFA602}"/>
    <dgm:cxn modelId="{A3C44D55-73E8-4151-B233-16C7E9D843F7}" type="presOf" srcId="{66BD6CF8-9A6A-4FEC-B6D8-2B78D17E29E8}" destId="{1BBD2626-5947-4E6F-9E24-3A0E9094212B}" srcOrd="0" destOrd="0" presId="urn:microsoft.com/office/officeart/2005/8/layout/vList2"/>
    <dgm:cxn modelId="{6EF24E59-51EF-4FAE-A27F-B4C1CC3F30AE}" type="presOf" srcId="{C5ED8092-A31E-4B30-97E4-341DA9DF66B2}" destId="{E2D2A362-EA30-4BAA-A1B0-18B617747C42}" srcOrd="0" destOrd="0" presId="urn:microsoft.com/office/officeart/2005/8/layout/vList2"/>
    <dgm:cxn modelId="{B2A4048F-978F-475B-AE53-CCA536BC4904}" type="presOf" srcId="{BB1BE40F-91CA-43D6-979B-8E625AAD3F61}" destId="{53D80412-7608-470B-A673-68CA5A8334ED}" srcOrd="0" destOrd="0" presId="urn:microsoft.com/office/officeart/2005/8/layout/vList2"/>
    <dgm:cxn modelId="{F1C1B199-D543-4658-B4B1-6EDD8F706E85}" type="presOf" srcId="{F1CC7592-D482-4FCA-95F7-A6703F4CF460}" destId="{9ED0465B-32B7-40E4-BC01-78724286F148}" srcOrd="0" destOrd="0" presId="urn:microsoft.com/office/officeart/2005/8/layout/vList2"/>
    <dgm:cxn modelId="{06F8F1A6-A63C-411B-8C8F-AE53707912A0}" type="presOf" srcId="{E6C0BDBE-B424-4DB5-B5BF-C4B3693E9629}" destId="{A015BC39-8D59-4319-B365-CEC5A05E29E7}" srcOrd="0" destOrd="0" presId="urn:microsoft.com/office/officeart/2005/8/layout/vList2"/>
    <dgm:cxn modelId="{FFAD61AD-964F-4BCE-B8A7-C0D810FC7279}" type="presOf" srcId="{AE41BB65-47F9-4A73-8FE1-2DCC52C3F529}" destId="{D86B9BE6-DF21-4366-8AB3-86170A23AC03}" srcOrd="0" destOrd="0" presId="urn:microsoft.com/office/officeart/2005/8/layout/vList2"/>
    <dgm:cxn modelId="{772563AE-CB98-45EE-A729-1847CE929134}" srcId="{AE41BB65-47F9-4A73-8FE1-2DCC52C3F529}" destId="{AEBFEF0A-7664-4F13-9A0F-FF0BB36E6839}" srcOrd="2" destOrd="0" parTransId="{B904C18B-EC9B-4962-9B59-3E2B25F5FE69}" sibTransId="{76B504B3-9BA0-44E6-860C-29479D1D955E}"/>
    <dgm:cxn modelId="{011F0CBB-3C73-4D2D-96B4-48E7D532250F}" type="presOf" srcId="{FF9D8553-BBA0-4CA2-B0A3-8ECADC0C3691}" destId="{4DC75489-F4EB-4003-B785-709C09A5CC57}" srcOrd="0" destOrd="0" presId="urn:microsoft.com/office/officeart/2005/8/layout/vList2"/>
    <dgm:cxn modelId="{B7A197D8-E991-47F6-9BC5-3EDE06EAB06C}" srcId="{AE41BB65-47F9-4A73-8FE1-2DCC52C3F529}" destId="{BB1BE40F-91CA-43D6-979B-8E625AAD3F61}" srcOrd="5" destOrd="0" parTransId="{1898060A-95D7-40F3-BA75-5E7F8F99C0BF}" sibTransId="{62360D87-8DAC-40D7-80C0-A881A0F7CC41}"/>
    <dgm:cxn modelId="{2A6BF9F9-6A95-4989-A609-0879E1EFCBB2}" type="presOf" srcId="{AEBFEF0A-7664-4F13-9A0F-FF0BB36E6839}" destId="{EA92DBDA-96CE-4459-B90D-80B6B4FE4B1B}" srcOrd="0" destOrd="0" presId="urn:microsoft.com/office/officeart/2005/8/layout/vList2"/>
    <dgm:cxn modelId="{E3517CD6-453D-4414-9B1E-A1CD6FB8B7E0}" type="presParOf" srcId="{D86B9BE6-DF21-4366-8AB3-86170A23AC03}" destId="{A015BC39-8D59-4319-B365-CEC5A05E29E7}" srcOrd="0" destOrd="0" presId="urn:microsoft.com/office/officeart/2005/8/layout/vList2"/>
    <dgm:cxn modelId="{2B44ED29-3173-4403-9FE2-7FA237A73DEA}" type="presParOf" srcId="{D86B9BE6-DF21-4366-8AB3-86170A23AC03}" destId="{CB4E2C2D-0B64-4E90-B438-F42D3258BDA8}" srcOrd="1" destOrd="0" presId="urn:microsoft.com/office/officeart/2005/8/layout/vList2"/>
    <dgm:cxn modelId="{8E83B06D-C96C-4CFB-996E-6260F2D53CEC}" type="presParOf" srcId="{D86B9BE6-DF21-4366-8AB3-86170A23AC03}" destId="{E2D2A362-EA30-4BAA-A1B0-18B617747C42}" srcOrd="2" destOrd="0" presId="urn:microsoft.com/office/officeart/2005/8/layout/vList2"/>
    <dgm:cxn modelId="{995D29B2-E255-4BD8-BF46-1A95617060CA}" type="presParOf" srcId="{D86B9BE6-DF21-4366-8AB3-86170A23AC03}" destId="{DEACCC0A-BFF7-4F1B-A4FA-7A029656EBF6}" srcOrd="3" destOrd="0" presId="urn:microsoft.com/office/officeart/2005/8/layout/vList2"/>
    <dgm:cxn modelId="{E52E7E9B-8537-4AA2-B41D-88B684950470}" type="presParOf" srcId="{D86B9BE6-DF21-4366-8AB3-86170A23AC03}" destId="{EA92DBDA-96CE-4459-B90D-80B6B4FE4B1B}" srcOrd="4" destOrd="0" presId="urn:microsoft.com/office/officeart/2005/8/layout/vList2"/>
    <dgm:cxn modelId="{0A7A0ED3-D67B-4D18-940D-866469A6CED6}" type="presParOf" srcId="{D86B9BE6-DF21-4366-8AB3-86170A23AC03}" destId="{B4C9334C-62EA-4F53-8CD4-7C286A84BA6C}" srcOrd="5" destOrd="0" presId="urn:microsoft.com/office/officeart/2005/8/layout/vList2"/>
    <dgm:cxn modelId="{F3FCEFC9-797E-471E-9C7A-2FAB726ACAE0}" type="presParOf" srcId="{D86B9BE6-DF21-4366-8AB3-86170A23AC03}" destId="{4DC75489-F4EB-4003-B785-709C09A5CC57}" srcOrd="6" destOrd="0" presId="urn:microsoft.com/office/officeart/2005/8/layout/vList2"/>
    <dgm:cxn modelId="{01A5C77B-A73F-4FA4-BFE3-4D2E7F38E3DD}" type="presParOf" srcId="{D86B9BE6-DF21-4366-8AB3-86170A23AC03}" destId="{E5888008-9819-4414-9D6E-74241B64B6B5}" srcOrd="7" destOrd="0" presId="urn:microsoft.com/office/officeart/2005/8/layout/vList2"/>
    <dgm:cxn modelId="{2CA90FAD-7171-4B4C-81CB-B17EF2A2E736}" type="presParOf" srcId="{D86B9BE6-DF21-4366-8AB3-86170A23AC03}" destId="{D34F7004-6E80-4B31-AB0D-15AF36A778F2}" srcOrd="8" destOrd="0" presId="urn:microsoft.com/office/officeart/2005/8/layout/vList2"/>
    <dgm:cxn modelId="{F771602E-39B8-45E7-BA21-359A5A8EE040}" type="presParOf" srcId="{D86B9BE6-DF21-4366-8AB3-86170A23AC03}" destId="{468508B1-9209-492E-9E98-CF750B12DC42}" srcOrd="9" destOrd="0" presId="urn:microsoft.com/office/officeart/2005/8/layout/vList2"/>
    <dgm:cxn modelId="{30657F31-FA19-4250-8D54-CA20B0122F18}" type="presParOf" srcId="{D86B9BE6-DF21-4366-8AB3-86170A23AC03}" destId="{53D80412-7608-470B-A673-68CA5A8334ED}" srcOrd="10" destOrd="0" presId="urn:microsoft.com/office/officeart/2005/8/layout/vList2"/>
    <dgm:cxn modelId="{35C441CB-82E5-4250-A159-D94893E5C646}" type="presParOf" srcId="{D86B9BE6-DF21-4366-8AB3-86170A23AC03}" destId="{22719D0A-9894-439A-9D92-54AF106DD58B}" srcOrd="11" destOrd="0" presId="urn:microsoft.com/office/officeart/2005/8/layout/vList2"/>
    <dgm:cxn modelId="{D34B79B8-56DE-4C7C-BAE7-1F3621A37E0E}" type="presParOf" srcId="{D86B9BE6-DF21-4366-8AB3-86170A23AC03}" destId="{9ED0465B-32B7-40E4-BC01-78724286F148}" srcOrd="12" destOrd="0" presId="urn:microsoft.com/office/officeart/2005/8/layout/vList2"/>
    <dgm:cxn modelId="{5E8AD485-19C5-4FBC-83DA-29B01E2FF597}" type="presParOf" srcId="{D86B9BE6-DF21-4366-8AB3-86170A23AC03}" destId="{9E1C0B47-4989-42F9-9B7C-8B466F704F93}" srcOrd="13" destOrd="0" presId="urn:microsoft.com/office/officeart/2005/8/layout/vList2"/>
    <dgm:cxn modelId="{9DDEC29D-D897-48EE-A989-5DBFC1360D95}" type="presParOf" srcId="{D86B9BE6-DF21-4366-8AB3-86170A23AC03}" destId="{1BBD2626-5947-4E6F-9E24-3A0E9094212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DE90B-821C-4D89-9F6E-EBE96AF5AC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A9AE8D-A620-4E87-8290-D2C9BBADEDA3}">
      <dgm:prSet/>
      <dgm:spPr/>
      <dgm:t>
        <a:bodyPr/>
        <a:lstStyle/>
        <a:p>
          <a:r>
            <a:rPr lang="en-US"/>
            <a:t>Slide Title: Getting Started with GitHub</a:t>
          </a:r>
        </a:p>
      </dgm:t>
    </dgm:pt>
    <dgm:pt modelId="{96A154C4-ED25-4971-8D2B-2F7E065D6C79}" type="parTrans" cxnId="{C6EBDC15-435C-44CE-84AB-DB0EFDCD1389}">
      <dgm:prSet/>
      <dgm:spPr/>
      <dgm:t>
        <a:bodyPr/>
        <a:lstStyle/>
        <a:p>
          <a:endParaRPr lang="en-US"/>
        </a:p>
      </dgm:t>
    </dgm:pt>
    <dgm:pt modelId="{047196FF-F4EF-4A32-AC88-674798B53623}" type="sibTrans" cxnId="{C6EBDC15-435C-44CE-84AB-DB0EFDCD1389}">
      <dgm:prSet/>
      <dgm:spPr/>
      <dgm:t>
        <a:bodyPr/>
        <a:lstStyle/>
        <a:p>
          <a:endParaRPr lang="en-US"/>
        </a:p>
      </dgm:t>
    </dgm:pt>
    <dgm:pt modelId="{7B60CDE8-25EC-4074-982F-4862E533BBE1}">
      <dgm:prSet/>
      <dgm:spPr/>
      <dgm:t>
        <a:bodyPr/>
        <a:lstStyle/>
        <a:p>
          <a:r>
            <a:rPr lang="en-US"/>
            <a:t>Content</a:t>
          </a:r>
        </a:p>
      </dgm:t>
    </dgm:pt>
    <dgm:pt modelId="{5442527D-D8FF-40D4-8B80-2345013AD3BD}" type="parTrans" cxnId="{4C69079A-8B76-4A46-B9AA-87BC92D950EB}">
      <dgm:prSet/>
      <dgm:spPr/>
      <dgm:t>
        <a:bodyPr/>
        <a:lstStyle/>
        <a:p>
          <a:endParaRPr lang="en-US"/>
        </a:p>
      </dgm:t>
    </dgm:pt>
    <dgm:pt modelId="{510ADC99-EE2F-482C-B1CC-9AA183FB8D4E}" type="sibTrans" cxnId="{4C69079A-8B76-4A46-B9AA-87BC92D950EB}">
      <dgm:prSet/>
      <dgm:spPr/>
      <dgm:t>
        <a:bodyPr/>
        <a:lstStyle/>
        <a:p>
          <a:endParaRPr lang="en-US"/>
        </a:p>
      </dgm:t>
    </dgm:pt>
    <dgm:pt modelId="{14CC59A6-F934-48C7-9C36-AABF9012009B}">
      <dgm:prSet/>
      <dgm:spPr/>
      <dgm:t>
        <a:bodyPr/>
        <a:lstStyle/>
        <a:p>
          <a:r>
            <a:rPr lang="en-US"/>
            <a:t>Provide steps to create a GitHub account</a:t>
          </a:r>
        </a:p>
      </dgm:t>
    </dgm:pt>
    <dgm:pt modelId="{71661E16-74A5-4135-AF37-18E21E5319E8}" type="parTrans" cxnId="{E3ACA54A-0A35-425D-98C5-5B5C815E3199}">
      <dgm:prSet/>
      <dgm:spPr/>
      <dgm:t>
        <a:bodyPr/>
        <a:lstStyle/>
        <a:p>
          <a:endParaRPr lang="en-US"/>
        </a:p>
      </dgm:t>
    </dgm:pt>
    <dgm:pt modelId="{897D4B3C-B08A-4549-B633-F2C390005BCC}" type="sibTrans" cxnId="{E3ACA54A-0A35-425D-98C5-5B5C815E3199}">
      <dgm:prSet/>
      <dgm:spPr/>
      <dgm:t>
        <a:bodyPr/>
        <a:lstStyle/>
        <a:p>
          <a:endParaRPr lang="en-US"/>
        </a:p>
      </dgm:t>
    </dgm:pt>
    <dgm:pt modelId="{4811F6F6-9730-4095-A294-F88640804057}">
      <dgm:prSet/>
      <dgm:spPr/>
      <dgm:t>
        <a:bodyPr/>
        <a:lstStyle/>
        <a:p>
          <a:r>
            <a:rPr lang="en-US"/>
            <a:t>Visit github.com</a:t>
          </a:r>
        </a:p>
      </dgm:t>
    </dgm:pt>
    <dgm:pt modelId="{BB84CC22-0301-4FDC-A595-BAD9CF99FCC3}" type="parTrans" cxnId="{BF05C97F-19FE-4B50-A0BE-87736B237028}">
      <dgm:prSet/>
      <dgm:spPr/>
      <dgm:t>
        <a:bodyPr/>
        <a:lstStyle/>
        <a:p>
          <a:endParaRPr lang="en-US"/>
        </a:p>
      </dgm:t>
    </dgm:pt>
    <dgm:pt modelId="{3D01DE4F-044E-49B7-BD36-C9DCE238E140}" type="sibTrans" cxnId="{BF05C97F-19FE-4B50-A0BE-87736B237028}">
      <dgm:prSet/>
      <dgm:spPr/>
      <dgm:t>
        <a:bodyPr/>
        <a:lstStyle/>
        <a:p>
          <a:endParaRPr lang="en-US"/>
        </a:p>
      </dgm:t>
    </dgm:pt>
    <dgm:pt modelId="{7E5F5568-EC07-4E99-955B-0FF6AAE92CF6}">
      <dgm:prSet/>
      <dgm:spPr/>
      <dgm:t>
        <a:bodyPr/>
        <a:lstStyle/>
        <a:p>
          <a:r>
            <a:rPr lang="en-US"/>
            <a:t>Click "Sign Up."</a:t>
          </a:r>
        </a:p>
      </dgm:t>
    </dgm:pt>
    <dgm:pt modelId="{885F424D-848A-4654-9F8A-FE291235E1C0}" type="parTrans" cxnId="{978F1188-7AFF-493B-B16F-80DEBB56E634}">
      <dgm:prSet/>
      <dgm:spPr/>
      <dgm:t>
        <a:bodyPr/>
        <a:lstStyle/>
        <a:p>
          <a:endParaRPr lang="en-US"/>
        </a:p>
      </dgm:t>
    </dgm:pt>
    <dgm:pt modelId="{707C1E16-DEDF-426B-8F82-A03665A32C73}" type="sibTrans" cxnId="{978F1188-7AFF-493B-B16F-80DEBB56E634}">
      <dgm:prSet/>
      <dgm:spPr/>
      <dgm:t>
        <a:bodyPr/>
        <a:lstStyle/>
        <a:p>
          <a:endParaRPr lang="en-US"/>
        </a:p>
      </dgm:t>
    </dgm:pt>
    <dgm:pt modelId="{9A86879F-BBEB-4B7D-8E91-2113908A9859}">
      <dgm:prSet/>
      <dgm:spPr/>
      <dgm:t>
        <a:bodyPr/>
        <a:lstStyle/>
        <a:p>
          <a:r>
            <a:rPr lang="en-US"/>
            <a:t>Follow the registration process</a:t>
          </a:r>
        </a:p>
      </dgm:t>
    </dgm:pt>
    <dgm:pt modelId="{0E3BF278-B032-4F7C-B9CB-F54108839A72}" type="parTrans" cxnId="{AE8A18C4-86FD-4487-A1DE-CDA37E633E3B}">
      <dgm:prSet/>
      <dgm:spPr/>
      <dgm:t>
        <a:bodyPr/>
        <a:lstStyle/>
        <a:p>
          <a:endParaRPr lang="en-US"/>
        </a:p>
      </dgm:t>
    </dgm:pt>
    <dgm:pt modelId="{67BD48A4-2BFD-4F73-B33E-11AF9F1CA12A}" type="sibTrans" cxnId="{AE8A18C4-86FD-4487-A1DE-CDA37E633E3B}">
      <dgm:prSet/>
      <dgm:spPr/>
      <dgm:t>
        <a:bodyPr/>
        <a:lstStyle/>
        <a:p>
          <a:endParaRPr lang="en-US"/>
        </a:p>
      </dgm:t>
    </dgm:pt>
    <dgm:pt modelId="{831BA2EA-93EF-4A7D-8864-F2F24303EC24}">
      <dgm:prSet/>
      <dgm:spPr/>
      <dgm:t>
        <a:bodyPr/>
        <a:lstStyle/>
        <a:p>
          <a:r>
            <a:rPr lang="en-US"/>
            <a:t>Include an image of the GitHub website</a:t>
          </a:r>
        </a:p>
      </dgm:t>
    </dgm:pt>
    <dgm:pt modelId="{22FE3FFB-7073-4A9C-BDE5-53B3ECFC8E41}" type="parTrans" cxnId="{A3C11470-4271-443D-ACB3-4F808A98C948}">
      <dgm:prSet/>
      <dgm:spPr/>
      <dgm:t>
        <a:bodyPr/>
        <a:lstStyle/>
        <a:p>
          <a:endParaRPr lang="en-US"/>
        </a:p>
      </dgm:t>
    </dgm:pt>
    <dgm:pt modelId="{A36DFADC-D8D4-4962-8F0B-AC57DD7373E2}" type="sibTrans" cxnId="{A3C11470-4271-443D-ACB3-4F808A98C948}">
      <dgm:prSet/>
      <dgm:spPr/>
      <dgm:t>
        <a:bodyPr/>
        <a:lstStyle/>
        <a:p>
          <a:endParaRPr lang="en-US"/>
        </a:p>
      </dgm:t>
    </dgm:pt>
    <dgm:pt modelId="{4291FFD1-6F3A-449D-AB4D-B5F254B8D8C1}" type="pres">
      <dgm:prSet presAssocID="{871DE90B-821C-4D89-9F6E-EBE96AF5ACE7}" presName="linear" presStyleCnt="0">
        <dgm:presLayoutVars>
          <dgm:animLvl val="lvl"/>
          <dgm:resizeHandles val="exact"/>
        </dgm:presLayoutVars>
      </dgm:prSet>
      <dgm:spPr/>
    </dgm:pt>
    <dgm:pt modelId="{0D263053-6971-4652-91DC-34F4D6D3FCF7}" type="pres">
      <dgm:prSet presAssocID="{53A9AE8D-A620-4E87-8290-D2C9BBADEDA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29B8D8A-0C06-4883-BADF-4BA17171521B}" type="pres">
      <dgm:prSet presAssocID="{047196FF-F4EF-4A32-AC88-674798B53623}" presName="spacer" presStyleCnt="0"/>
      <dgm:spPr/>
    </dgm:pt>
    <dgm:pt modelId="{75146172-D6E9-4562-A788-E031EE242BA4}" type="pres">
      <dgm:prSet presAssocID="{7B60CDE8-25EC-4074-982F-4862E533BBE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AC9B1F4-7EDE-41AF-BA4D-3D9801D8CBFC}" type="pres">
      <dgm:prSet presAssocID="{510ADC99-EE2F-482C-B1CC-9AA183FB8D4E}" presName="spacer" presStyleCnt="0"/>
      <dgm:spPr/>
    </dgm:pt>
    <dgm:pt modelId="{37E9E79A-D56D-4FB2-99B5-D9B0AFBDC764}" type="pres">
      <dgm:prSet presAssocID="{14CC59A6-F934-48C7-9C36-AABF9012009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F5B63B3-CB5D-45CA-A503-959B23B70831}" type="pres">
      <dgm:prSet presAssocID="{897D4B3C-B08A-4549-B633-F2C390005BCC}" presName="spacer" presStyleCnt="0"/>
      <dgm:spPr/>
    </dgm:pt>
    <dgm:pt modelId="{B310D7F0-882A-4A79-B4F3-A2B9BB14FB6E}" type="pres">
      <dgm:prSet presAssocID="{4811F6F6-9730-4095-A294-F8864080405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859EDFE-8D33-4019-933D-80895C17EB20}" type="pres">
      <dgm:prSet presAssocID="{3D01DE4F-044E-49B7-BD36-C9DCE238E140}" presName="spacer" presStyleCnt="0"/>
      <dgm:spPr/>
    </dgm:pt>
    <dgm:pt modelId="{D55DEDD6-35E5-4C44-AFBB-709FA783F10A}" type="pres">
      <dgm:prSet presAssocID="{7E5F5568-EC07-4E99-955B-0FF6AAE92C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32C8689-30E9-425E-AA18-E9C3F21D512B}" type="pres">
      <dgm:prSet presAssocID="{707C1E16-DEDF-426B-8F82-A03665A32C73}" presName="spacer" presStyleCnt="0"/>
      <dgm:spPr/>
    </dgm:pt>
    <dgm:pt modelId="{2DA02A47-92A0-41C0-8530-DDB24F0BE8B9}" type="pres">
      <dgm:prSet presAssocID="{9A86879F-BBEB-4B7D-8E91-2113908A985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FF8D0DB-CDE9-4197-A2E6-7FB4F98BCE60}" type="pres">
      <dgm:prSet presAssocID="{67BD48A4-2BFD-4F73-B33E-11AF9F1CA12A}" presName="spacer" presStyleCnt="0"/>
      <dgm:spPr/>
    </dgm:pt>
    <dgm:pt modelId="{6ECCDC38-2547-44F4-8901-2087854724B8}" type="pres">
      <dgm:prSet presAssocID="{831BA2EA-93EF-4A7D-8864-F2F24303EC2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397BE14-A2EA-4981-87B5-9770CFA6F928}" type="presOf" srcId="{7B60CDE8-25EC-4074-982F-4862E533BBE1}" destId="{75146172-D6E9-4562-A788-E031EE242BA4}" srcOrd="0" destOrd="0" presId="urn:microsoft.com/office/officeart/2005/8/layout/vList2"/>
    <dgm:cxn modelId="{C6EBDC15-435C-44CE-84AB-DB0EFDCD1389}" srcId="{871DE90B-821C-4D89-9F6E-EBE96AF5ACE7}" destId="{53A9AE8D-A620-4E87-8290-D2C9BBADEDA3}" srcOrd="0" destOrd="0" parTransId="{96A154C4-ED25-4971-8D2B-2F7E065D6C79}" sibTransId="{047196FF-F4EF-4A32-AC88-674798B53623}"/>
    <dgm:cxn modelId="{1C78365E-78B6-4034-9728-9B36F54556C3}" type="presOf" srcId="{4811F6F6-9730-4095-A294-F88640804057}" destId="{B310D7F0-882A-4A79-B4F3-A2B9BB14FB6E}" srcOrd="0" destOrd="0" presId="urn:microsoft.com/office/officeart/2005/8/layout/vList2"/>
    <dgm:cxn modelId="{FDB24261-04DC-48AB-ADC9-8DDC055808D9}" type="presOf" srcId="{7E5F5568-EC07-4E99-955B-0FF6AAE92CF6}" destId="{D55DEDD6-35E5-4C44-AFBB-709FA783F10A}" srcOrd="0" destOrd="0" presId="urn:microsoft.com/office/officeart/2005/8/layout/vList2"/>
    <dgm:cxn modelId="{EBC9C966-5D38-4A79-934C-0FB7EFDAAE31}" type="presOf" srcId="{831BA2EA-93EF-4A7D-8864-F2F24303EC24}" destId="{6ECCDC38-2547-44F4-8901-2087854724B8}" srcOrd="0" destOrd="0" presId="urn:microsoft.com/office/officeart/2005/8/layout/vList2"/>
    <dgm:cxn modelId="{E3ACA54A-0A35-425D-98C5-5B5C815E3199}" srcId="{871DE90B-821C-4D89-9F6E-EBE96AF5ACE7}" destId="{14CC59A6-F934-48C7-9C36-AABF9012009B}" srcOrd="2" destOrd="0" parTransId="{71661E16-74A5-4135-AF37-18E21E5319E8}" sibTransId="{897D4B3C-B08A-4549-B633-F2C390005BCC}"/>
    <dgm:cxn modelId="{A3C11470-4271-443D-ACB3-4F808A98C948}" srcId="{871DE90B-821C-4D89-9F6E-EBE96AF5ACE7}" destId="{831BA2EA-93EF-4A7D-8864-F2F24303EC24}" srcOrd="6" destOrd="0" parTransId="{22FE3FFB-7073-4A9C-BDE5-53B3ECFC8E41}" sibTransId="{A36DFADC-D8D4-4962-8F0B-AC57DD7373E2}"/>
    <dgm:cxn modelId="{5BDBB273-BB5F-484A-B0E9-DC634FCE18CA}" type="presOf" srcId="{871DE90B-821C-4D89-9F6E-EBE96AF5ACE7}" destId="{4291FFD1-6F3A-449D-AB4D-B5F254B8D8C1}" srcOrd="0" destOrd="0" presId="urn:microsoft.com/office/officeart/2005/8/layout/vList2"/>
    <dgm:cxn modelId="{BF05C97F-19FE-4B50-A0BE-87736B237028}" srcId="{871DE90B-821C-4D89-9F6E-EBE96AF5ACE7}" destId="{4811F6F6-9730-4095-A294-F88640804057}" srcOrd="3" destOrd="0" parTransId="{BB84CC22-0301-4FDC-A595-BAD9CF99FCC3}" sibTransId="{3D01DE4F-044E-49B7-BD36-C9DCE238E140}"/>
    <dgm:cxn modelId="{978F1188-7AFF-493B-B16F-80DEBB56E634}" srcId="{871DE90B-821C-4D89-9F6E-EBE96AF5ACE7}" destId="{7E5F5568-EC07-4E99-955B-0FF6AAE92CF6}" srcOrd="4" destOrd="0" parTransId="{885F424D-848A-4654-9F8A-FE291235E1C0}" sibTransId="{707C1E16-DEDF-426B-8F82-A03665A32C73}"/>
    <dgm:cxn modelId="{4C69079A-8B76-4A46-B9AA-87BC92D950EB}" srcId="{871DE90B-821C-4D89-9F6E-EBE96AF5ACE7}" destId="{7B60CDE8-25EC-4074-982F-4862E533BBE1}" srcOrd="1" destOrd="0" parTransId="{5442527D-D8FF-40D4-8B80-2345013AD3BD}" sibTransId="{510ADC99-EE2F-482C-B1CC-9AA183FB8D4E}"/>
    <dgm:cxn modelId="{3391B2A6-6FAF-44C4-88BB-9EEBB5AE2A7F}" type="presOf" srcId="{53A9AE8D-A620-4E87-8290-D2C9BBADEDA3}" destId="{0D263053-6971-4652-91DC-34F4D6D3FCF7}" srcOrd="0" destOrd="0" presId="urn:microsoft.com/office/officeart/2005/8/layout/vList2"/>
    <dgm:cxn modelId="{AE8A18C4-86FD-4487-A1DE-CDA37E633E3B}" srcId="{871DE90B-821C-4D89-9F6E-EBE96AF5ACE7}" destId="{9A86879F-BBEB-4B7D-8E91-2113908A9859}" srcOrd="5" destOrd="0" parTransId="{0E3BF278-B032-4F7C-B9CB-F54108839A72}" sibTransId="{67BD48A4-2BFD-4F73-B33E-11AF9F1CA12A}"/>
    <dgm:cxn modelId="{131762D9-E690-4E20-9D6A-DD9463F587A0}" type="presOf" srcId="{9A86879F-BBEB-4B7D-8E91-2113908A9859}" destId="{2DA02A47-92A0-41C0-8530-DDB24F0BE8B9}" srcOrd="0" destOrd="0" presId="urn:microsoft.com/office/officeart/2005/8/layout/vList2"/>
    <dgm:cxn modelId="{4DBD0CEF-DEEE-460D-85A8-392023878C5E}" type="presOf" srcId="{14CC59A6-F934-48C7-9C36-AABF9012009B}" destId="{37E9E79A-D56D-4FB2-99B5-D9B0AFBDC764}" srcOrd="0" destOrd="0" presId="urn:microsoft.com/office/officeart/2005/8/layout/vList2"/>
    <dgm:cxn modelId="{BD2D101D-C199-42E1-8417-4AAABDC34D32}" type="presParOf" srcId="{4291FFD1-6F3A-449D-AB4D-B5F254B8D8C1}" destId="{0D263053-6971-4652-91DC-34F4D6D3FCF7}" srcOrd="0" destOrd="0" presId="urn:microsoft.com/office/officeart/2005/8/layout/vList2"/>
    <dgm:cxn modelId="{627A5CD5-FDA9-4413-ABCF-57F47432ABFE}" type="presParOf" srcId="{4291FFD1-6F3A-449D-AB4D-B5F254B8D8C1}" destId="{F29B8D8A-0C06-4883-BADF-4BA17171521B}" srcOrd="1" destOrd="0" presId="urn:microsoft.com/office/officeart/2005/8/layout/vList2"/>
    <dgm:cxn modelId="{29AA56C9-ECCB-40B5-B212-423441BB7EC5}" type="presParOf" srcId="{4291FFD1-6F3A-449D-AB4D-B5F254B8D8C1}" destId="{75146172-D6E9-4562-A788-E031EE242BA4}" srcOrd="2" destOrd="0" presId="urn:microsoft.com/office/officeart/2005/8/layout/vList2"/>
    <dgm:cxn modelId="{5CBC1E3C-C78C-44AD-AEEB-E6C5E6FFB190}" type="presParOf" srcId="{4291FFD1-6F3A-449D-AB4D-B5F254B8D8C1}" destId="{EAC9B1F4-7EDE-41AF-BA4D-3D9801D8CBFC}" srcOrd="3" destOrd="0" presId="urn:microsoft.com/office/officeart/2005/8/layout/vList2"/>
    <dgm:cxn modelId="{81D1B113-2768-4063-BFE2-2EA207911ABA}" type="presParOf" srcId="{4291FFD1-6F3A-449D-AB4D-B5F254B8D8C1}" destId="{37E9E79A-D56D-4FB2-99B5-D9B0AFBDC764}" srcOrd="4" destOrd="0" presId="urn:microsoft.com/office/officeart/2005/8/layout/vList2"/>
    <dgm:cxn modelId="{D812FCD0-2A6E-4EDE-BB7D-2DB193F260ED}" type="presParOf" srcId="{4291FFD1-6F3A-449D-AB4D-B5F254B8D8C1}" destId="{9F5B63B3-CB5D-45CA-A503-959B23B70831}" srcOrd="5" destOrd="0" presId="urn:microsoft.com/office/officeart/2005/8/layout/vList2"/>
    <dgm:cxn modelId="{560C9C85-7E15-4D9B-B13B-7C0411937203}" type="presParOf" srcId="{4291FFD1-6F3A-449D-AB4D-B5F254B8D8C1}" destId="{B310D7F0-882A-4A79-B4F3-A2B9BB14FB6E}" srcOrd="6" destOrd="0" presId="urn:microsoft.com/office/officeart/2005/8/layout/vList2"/>
    <dgm:cxn modelId="{5FFDCAEF-7FE4-4609-9FFD-25193544C693}" type="presParOf" srcId="{4291FFD1-6F3A-449D-AB4D-B5F254B8D8C1}" destId="{0859EDFE-8D33-4019-933D-80895C17EB20}" srcOrd="7" destOrd="0" presId="urn:microsoft.com/office/officeart/2005/8/layout/vList2"/>
    <dgm:cxn modelId="{679AD54C-A8EF-4C59-89A6-51E1E90F35E5}" type="presParOf" srcId="{4291FFD1-6F3A-449D-AB4D-B5F254B8D8C1}" destId="{D55DEDD6-35E5-4C44-AFBB-709FA783F10A}" srcOrd="8" destOrd="0" presId="urn:microsoft.com/office/officeart/2005/8/layout/vList2"/>
    <dgm:cxn modelId="{15E82836-4485-4ED7-826B-5D00D4942682}" type="presParOf" srcId="{4291FFD1-6F3A-449D-AB4D-B5F254B8D8C1}" destId="{F32C8689-30E9-425E-AA18-E9C3F21D512B}" srcOrd="9" destOrd="0" presId="urn:microsoft.com/office/officeart/2005/8/layout/vList2"/>
    <dgm:cxn modelId="{13F5E4C2-90B5-48A2-A0B4-FE7C5F1D7CE5}" type="presParOf" srcId="{4291FFD1-6F3A-449D-AB4D-B5F254B8D8C1}" destId="{2DA02A47-92A0-41C0-8530-DDB24F0BE8B9}" srcOrd="10" destOrd="0" presId="urn:microsoft.com/office/officeart/2005/8/layout/vList2"/>
    <dgm:cxn modelId="{82E7A1D5-09A2-435E-A9FC-1A007C913FC7}" type="presParOf" srcId="{4291FFD1-6F3A-449D-AB4D-B5F254B8D8C1}" destId="{BFF8D0DB-CDE9-4197-A2E6-7FB4F98BCE60}" srcOrd="11" destOrd="0" presId="urn:microsoft.com/office/officeart/2005/8/layout/vList2"/>
    <dgm:cxn modelId="{C21B1AB2-D004-4F82-A462-47DF5B7D97D2}" type="presParOf" srcId="{4291FFD1-6F3A-449D-AB4D-B5F254B8D8C1}" destId="{6ECCDC38-2547-44F4-8901-2087854724B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AA1981-3232-4694-BA01-937DFB2A71E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F2FE8A-5C16-4578-BDD6-6360C7F935CB}">
      <dgm:prSet/>
      <dgm:spPr/>
      <dgm:t>
        <a:bodyPr/>
        <a:lstStyle/>
        <a:p>
          <a:r>
            <a:rPr lang="en-US"/>
            <a:t>Slide Title: Using GitHub Effectively</a:t>
          </a:r>
        </a:p>
      </dgm:t>
    </dgm:pt>
    <dgm:pt modelId="{F6EA8AD2-7FEC-44BC-904E-E11DE123F36B}" type="parTrans" cxnId="{3F1E9297-0AA6-4FD9-97FF-483F065E2BE7}">
      <dgm:prSet/>
      <dgm:spPr/>
      <dgm:t>
        <a:bodyPr/>
        <a:lstStyle/>
        <a:p>
          <a:endParaRPr lang="en-US"/>
        </a:p>
      </dgm:t>
    </dgm:pt>
    <dgm:pt modelId="{220EFA36-86C0-4931-BE5F-7E6CADBD51DF}" type="sibTrans" cxnId="{3F1E9297-0AA6-4FD9-97FF-483F065E2BE7}">
      <dgm:prSet/>
      <dgm:spPr/>
      <dgm:t>
        <a:bodyPr/>
        <a:lstStyle/>
        <a:p>
          <a:endParaRPr lang="en-US"/>
        </a:p>
      </dgm:t>
    </dgm:pt>
    <dgm:pt modelId="{DD5B8B24-D540-4CA6-8379-970505EA60F9}">
      <dgm:prSet/>
      <dgm:spPr/>
      <dgm:t>
        <a:bodyPr/>
        <a:lstStyle/>
        <a:p>
          <a:r>
            <a:rPr lang="en-US"/>
            <a:t>Content</a:t>
          </a:r>
        </a:p>
      </dgm:t>
    </dgm:pt>
    <dgm:pt modelId="{D621C2E0-E13E-4CFF-A31B-58EE4E0E55DC}" type="parTrans" cxnId="{CCCB85E1-2DCE-4A43-88F4-51E8603D737D}">
      <dgm:prSet/>
      <dgm:spPr/>
      <dgm:t>
        <a:bodyPr/>
        <a:lstStyle/>
        <a:p>
          <a:endParaRPr lang="en-US"/>
        </a:p>
      </dgm:t>
    </dgm:pt>
    <dgm:pt modelId="{E2375D58-1183-44DC-8C1E-8033EE12D54F}" type="sibTrans" cxnId="{CCCB85E1-2DCE-4A43-88F4-51E8603D737D}">
      <dgm:prSet/>
      <dgm:spPr/>
      <dgm:t>
        <a:bodyPr/>
        <a:lstStyle/>
        <a:p>
          <a:endParaRPr lang="en-US"/>
        </a:p>
      </dgm:t>
    </dgm:pt>
    <dgm:pt modelId="{ED5E9ECC-EBBF-4ACB-B6AC-3E89614D4E32}">
      <dgm:prSet/>
      <dgm:spPr/>
      <dgm:t>
        <a:bodyPr/>
        <a:lstStyle/>
        <a:p>
          <a:r>
            <a:rPr lang="en-US"/>
            <a:t>Explain the basic GitHub workflow</a:t>
          </a:r>
        </a:p>
      </dgm:t>
    </dgm:pt>
    <dgm:pt modelId="{E6F97B89-F643-4367-839C-0735F5C8FC1D}" type="parTrans" cxnId="{F78C166B-DD66-4443-9E4A-1581E0CFAC3A}">
      <dgm:prSet/>
      <dgm:spPr/>
      <dgm:t>
        <a:bodyPr/>
        <a:lstStyle/>
        <a:p>
          <a:endParaRPr lang="en-US"/>
        </a:p>
      </dgm:t>
    </dgm:pt>
    <dgm:pt modelId="{610F566A-9C0F-49A8-B2A4-BE2BC422FFE6}" type="sibTrans" cxnId="{F78C166B-DD66-4443-9E4A-1581E0CFAC3A}">
      <dgm:prSet/>
      <dgm:spPr/>
      <dgm:t>
        <a:bodyPr/>
        <a:lstStyle/>
        <a:p>
          <a:endParaRPr lang="en-US"/>
        </a:p>
      </dgm:t>
    </dgm:pt>
    <dgm:pt modelId="{D4D2C8A3-258D-4294-8D14-367BCFAE0ED4}">
      <dgm:prSet/>
      <dgm:spPr/>
      <dgm:t>
        <a:bodyPr/>
        <a:lstStyle/>
        <a:p>
          <a:r>
            <a:rPr lang="en-US"/>
            <a:t>Create a Repository : A container for your project</a:t>
          </a:r>
        </a:p>
      </dgm:t>
    </dgm:pt>
    <dgm:pt modelId="{473F546C-91D4-4F2B-893D-8D462DE70706}" type="parTrans" cxnId="{8688DCFE-C348-4E63-9585-024C2F9FDDF5}">
      <dgm:prSet/>
      <dgm:spPr/>
      <dgm:t>
        <a:bodyPr/>
        <a:lstStyle/>
        <a:p>
          <a:endParaRPr lang="en-US"/>
        </a:p>
      </dgm:t>
    </dgm:pt>
    <dgm:pt modelId="{46232D3D-0BC0-4789-AD45-D1E84D5AD1DA}" type="sibTrans" cxnId="{8688DCFE-C348-4E63-9585-024C2F9FDDF5}">
      <dgm:prSet/>
      <dgm:spPr/>
      <dgm:t>
        <a:bodyPr/>
        <a:lstStyle/>
        <a:p>
          <a:endParaRPr lang="en-US"/>
        </a:p>
      </dgm:t>
    </dgm:pt>
    <dgm:pt modelId="{78ECA20E-C1C8-4EE3-9E77-90AD9827E953}">
      <dgm:prSet/>
      <dgm:spPr/>
      <dgm:t>
        <a:bodyPr/>
        <a:lstStyle/>
        <a:p>
          <a:r>
            <a:rPr lang="en-US"/>
            <a:t>Clone the Repo: Download a copy to your computer</a:t>
          </a:r>
        </a:p>
      </dgm:t>
    </dgm:pt>
    <dgm:pt modelId="{3092897B-75AB-4B94-885E-FFB3568F4FCB}" type="parTrans" cxnId="{60B14640-A0C3-4727-BC0C-9B7B0233EB2D}">
      <dgm:prSet/>
      <dgm:spPr/>
      <dgm:t>
        <a:bodyPr/>
        <a:lstStyle/>
        <a:p>
          <a:endParaRPr lang="en-US"/>
        </a:p>
      </dgm:t>
    </dgm:pt>
    <dgm:pt modelId="{02DC1D70-C39B-4853-B6C2-08CBDE93F67D}" type="sibTrans" cxnId="{60B14640-A0C3-4727-BC0C-9B7B0233EB2D}">
      <dgm:prSet/>
      <dgm:spPr/>
      <dgm:t>
        <a:bodyPr/>
        <a:lstStyle/>
        <a:p>
          <a:endParaRPr lang="en-US"/>
        </a:p>
      </dgm:t>
    </dgm:pt>
    <dgm:pt modelId="{963F2691-5386-4CC6-AA1D-76B4C370A15A}">
      <dgm:prSet/>
      <dgm:spPr/>
      <dgm:t>
        <a:bodyPr/>
        <a:lstStyle/>
        <a:p>
          <a:r>
            <a:rPr lang="en-US"/>
            <a:t>Make Changes: Edit files and commit changes</a:t>
          </a:r>
        </a:p>
      </dgm:t>
    </dgm:pt>
    <dgm:pt modelId="{EA84ABBF-BB4B-42B0-A006-A6A812E7CDBD}" type="parTrans" cxnId="{01B573E5-9467-4E91-90E6-A01518C10070}">
      <dgm:prSet/>
      <dgm:spPr/>
      <dgm:t>
        <a:bodyPr/>
        <a:lstStyle/>
        <a:p>
          <a:endParaRPr lang="en-US"/>
        </a:p>
      </dgm:t>
    </dgm:pt>
    <dgm:pt modelId="{70A959AF-9D23-4748-942A-D294FC816C54}" type="sibTrans" cxnId="{01B573E5-9467-4E91-90E6-A01518C10070}">
      <dgm:prSet/>
      <dgm:spPr/>
      <dgm:t>
        <a:bodyPr/>
        <a:lstStyle/>
        <a:p>
          <a:endParaRPr lang="en-US"/>
        </a:p>
      </dgm:t>
    </dgm:pt>
    <dgm:pt modelId="{8A767603-E59E-4887-97DD-1D23589526AC}">
      <dgm:prSet/>
      <dgm:spPr/>
      <dgm:t>
        <a:bodyPr/>
        <a:lstStyle/>
        <a:p>
          <a:r>
            <a:rPr lang="en-US"/>
            <a:t>Push Changes: Upload your changes to GitHub</a:t>
          </a:r>
        </a:p>
      </dgm:t>
    </dgm:pt>
    <dgm:pt modelId="{E05D3E62-DCA3-4AE9-B532-91D118322952}" type="parTrans" cxnId="{2A7823EB-5E27-465C-80C9-4346EC6D1471}">
      <dgm:prSet/>
      <dgm:spPr/>
      <dgm:t>
        <a:bodyPr/>
        <a:lstStyle/>
        <a:p>
          <a:endParaRPr lang="en-US"/>
        </a:p>
      </dgm:t>
    </dgm:pt>
    <dgm:pt modelId="{C0ADD7DA-6549-4CE1-A075-60DB762371DE}" type="sibTrans" cxnId="{2A7823EB-5E27-465C-80C9-4346EC6D1471}">
      <dgm:prSet/>
      <dgm:spPr/>
      <dgm:t>
        <a:bodyPr/>
        <a:lstStyle/>
        <a:p>
          <a:endParaRPr lang="en-US"/>
        </a:p>
      </dgm:t>
    </dgm:pt>
    <dgm:pt modelId="{3BA93073-2B19-4DF3-BEC3-39AEE59E5280}">
      <dgm:prSet/>
      <dgm:spPr/>
      <dgm:t>
        <a:bodyPr/>
        <a:lstStyle/>
        <a:p>
          <a:r>
            <a:rPr lang="en-US"/>
            <a:t>Pull Requests: Propose changes and collaborate</a:t>
          </a:r>
        </a:p>
      </dgm:t>
    </dgm:pt>
    <dgm:pt modelId="{3E420B98-37EA-4EBE-979C-32CF8DDB5763}" type="parTrans" cxnId="{A9081678-9EEF-4168-87CB-B2155EF02008}">
      <dgm:prSet/>
      <dgm:spPr/>
      <dgm:t>
        <a:bodyPr/>
        <a:lstStyle/>
        <a:p>
          <a:endParaRPr lang="en-US"/>
        </a:p>
      </dgm:t>
    </dgm:pt>
    <dgm:pt modelId="{7894B80D-59C4-4201-82C5-2D998C99A4FB}" type="sibTrans" cxnId="{A9081678-9EEF-4168-87CB-B2155EF02008}">
      <dgm:prSet/>
      <dgm:spPr/>
      <dgm:t>
        <a:bodyPr/>
        <a:lstStyle/>
        <a:p>
          <a:endParaRPr lang="en-US"/>
        </a:p>
      </dgm:t>
    </dgm:pt>
    <dgm:pt modelId="{570F253A-42EB-4938-873A-DDD94F02591B}">
      <dgm:prSet/>
      <dgm:spPr/>
      <dgm:t>
        <a:bodyPr/>
        <a:lstStyle/>
        <a:p>
          <a:r>
            <a:rPr lang="en-US"/>
            <a:t>Include icons or visuals for each step</a:t>
          </a:r>
        </a:p>
      </dgm:t>
    </dgm:pt>
    <dgm:pt modelId="{0367FF2B-BC91-45F5-A7D6-125FB7FF65AD}" type="parTrans" cxnId="{56653583-B4D0-462C-AC90-D77325DF2C10}">
      <dgm:prSet/>
      <dgm:spPr/>
      <dgm:t>
        <a:bodyPr/>
        <a:lstStyle/>
        <a:p>
          <a:endParaRPr lang="en-US"/>
        </a:p>
      </dgm:t>
    </dgm:pt>
    <dgm:pt modelId="{1558D7AB-B78E-4F4D-8AD3-AE177B85015A}" type="sibTrans" cxnId="{56653583-B4D0-462C-AC90-D77325DF2C10}">
      <dgm:prSet/>
      <dgm:spPr/>
      <dgm:t>
        <a:bodyPr/>
        <a:lstStyle/>
        <a:p>
          <a:endParaRPr lang="en-US"/>
        </a:p>
      </dgm:t>
    </dgm:pt>
    <dgm:pt modelId="{B4595B91-91EE-4925-B8FE-BC74D84C7DE9}" type="pres">
      <dgm:prSet presAssocID="{16AA1981-3232-4694-BA01-937DFB2A71E4}" presName="vert0" presStyleCnt="0">
        <dgm:presLayoutVars>
          <dgm:dir/>
          <dgm:animOne val="branch"/>
          <dgm:animLvl val="lvl"/>
        </dgm:presLayoutVars>
      </dgm:prSet>
      <dgm:spPr/>
    </dgm:pt>
    <dgm:pt modelId="{21B406F3-95E0-47C2-AF45-73FA77E6A112}" type="pres">
      <dgm:prSet presAssocID="{89F2FE8A-5C16-4578-BDD6-6360C7F935CB}" presName="thickLine" presStyleLbl="alignNode1" presStyleIdx="0" presStyleCnt="9"/>
      <dgm:spPr/>
    </dgm:pt>
    <dgm:pt modelId="{5814B17D-DB8D-4399-91D9-0BC2B70B4293}" type="pres">
      <dgm:prSet presAssocID="{89F2FE8A-5C16-4578-BDD6-6360C7F935CB}" presName="horz1" presStyleCnt="0"/>
      <dgm:spPr/>
    </dgm:pt>
    <dgm:pt modelId="{2EE1A68C-06EE-48B6-AE61-83A94867BD7F}" type="pres">
      <dgm:prSet presAssocID="{89F2FE8A-5C16-4578-BDD6-6360C7F935CB}" presName="tx1" presStyleLbl="revTx" presStyleIdx="0" presStyleCnt="9"/>
      <dgm:spPr/>
    </dgm:pt>
    <dgm:pt modelId="{AB1CFA74-B1F2-42E2-A39C-93A2269F46C8}" type="pres">
      <dgm:prSet presAssocID="{89F2FE8A-5C16-4578-BDD6-6360C7F935CB}" presName="vert1" presStyleCnt="0"/>
      <dgm:spPr/>
    </dgm:pt>
    <dgm:pt modelId="{BF03C10F-4B56-44F0-A20E-48F1DFCA3749}" type="pres">
      <dgm:prSet presAssocID="{DD5B8B24-D540-4CA6-8379-970505EA60F9}" presName="thickLine" presStyleLbl="alignNode1" presStyleIdx="1" presStyleCnt="9"/>
      <dgm:spPr/>
    </dgm:pt>
    <dgm:pt modelId="{57233064-6490-4B67-B6E5-816583C1BB55}" type="pres">
      <dgm:prSet presAssocID="{DD5B8B24-D540-4CA6-8379-970505EA60F9}" presName="horz1" presStyleCnt="0"/>
      <dgm:spPr/>
    </dgm:pt>
    <dgm:pt modelId="{A4430181-8D9A-4F47-BE49-D08960EF9B42}" type="pres">
      <dgm:prSet presAssocID="{DD5B8B24-D540-4CA6-8379-970505EA60F9}" presName="tx1" presStyleLbl="revTx" presStyleIdx="1" presStyleCnt="9"/>
      <dgm:spPr/>
    </dgm:pt>
    <dgm:pt modelId="{4F021AF0-1358-4D6B-BCDB-BE6F682A178C}" type="pres">
      <dgm:prSet presAssocID="{DD5B8B24-D540-4CA6-8379-970505EA60F9}" presName="vert1" presStyleCnt="0"/>
      <dgm:spPr/>
    </dgm:pt>
    <dgm:pt modelId="{138DFE8F-EEBF-4909-97BB-54AF20C52D92}" type="pres">
      <dgm:prSet presAssocID="{ED5E9ECC-EBBF-4ACB-B6AC-3E89614D4E32}" presName="thickLine" presStyleLbl="alignNode1" presStyleIdx="2" presStyleCnt="9"/>
      <dgm:spPr/>
    </dgm:pt>
    <dgm:pt modelId="{F18B0864-81D5-4D9A-8915-85624ADE0280}" type="pres">
      <dgm:prSet presAssocID="{ED5E9ECC-EBBF-4ACB-B6AC-3E89614D4E32}" presName="horz1" presStyleCnt="0"/>
      <dgm:spPr/>
    </dgm:pt>
    <dgm:pt modelId="{6ECBBA6F-CD64-42B0-9CF4-46F40E0C0FB8}" type="pres">
      <dgm:prSet presAssocID="{ED5E9ECC-EBBF-4ACB-B6AC-3E89614D4E32}" presName="tx1" presStyleLbl="revTx" presStyleIdx="2" presStyleCnt="9"/>
      <dgm:spPr/>
    </dgm:pt>
    <dgm:pt modelId="{51AACD8F-F1ED-49DA-A3F3-9C0E3385457B}" type="pres">
      <dgm:prSet presAssocID="{ED5E9ECC-EBBF-4ACB-B6AC-3E89614D4E32}" presName="vert1" presStyleCnt="0"/>
      <dgm:spPr/>
    </dgm:pt>
    <dgm:pt modelId="{5F99B730-3461-4018-BE70-D494AB9D18D0}" type="pres">
      <dgm:prSet presAssocID="{D4D2C8A3-258D-4294-8D14-367BCFAE0ED4}" presName="thickLine" presStyleLbl="alignNode1" presStyleIdx="3" presStyleCnt="9"/>
      <dgm:spPr/>
    </dgm:pt>
    <dgm:pt modelId="{F43F5605-E365-495C-AEA7-22B6DD4E6A74}" type="pres">
      <dgm:prSet presAssocID="{D4D2C8A3-258D-4294-8D14-367BCFAE0ED4}" presName="horz1" presStyleCnt="0"/>
      <dgm:spPr/>
    </dgm:pt>
    <dgm:pt modelId="{79F9ECE1-9EA2-4DAD-A541-24326FB32467}" type="pres">
      <dgm:prSet presAssocID="{D4D2C8A3-258D-4294-8D14-367BCFAE0ED4}" presName="tx1" presStyleLbl="revTx" presStyleIdx="3" presStyleCnt="9"/>
      <dgm:spPr/>
    </dgm:pt>
    <dgm:pt modelId="{63C04DF0-ABFD-47A7-91B3-1162B67948D4}" type="pres">
      <dgm:prSet presAssocID="{D4D2C8A3-258D-4294-8D14-367BCFAE0ED4}" presName="vert1" presStyleCnt="0"/>
      <dgm:spPr/>
    </dgm:pt>
    <dgm:pt modelId="{CE04EE3B-9D8F-452C-B796-5D78C7C45162}" type="pres">
      <dgm:prSet presAssocID="{78ECA20E-C1C8-4EE3-9E77-90AD9827E953}" presName="thickLine" presStyleLbl="alignNode1" presStyleIdx="4" presStyleCnt="9"/>
      <dgm:spPr/>
    </dgm:pt>
    <dgm:pt modelId="{223F961D-5E16-48C2-A668-FC27519DAB46}" type="pres">
      <dgm:prSet presAssocID="{78ECA20E-C1C8-4EE3-9E77-90AD9827E953}" presName="horz1" presStyleCnt="0"/>
      <dgm:spPr/>
    </dgm:pt>
    <dgm:pt modelId="{43DEE296-D3A5-4FEC-9EC8-5E8578B70F4C}" type="pres">
      <dgm:prSet presAssocID="{78ECA20E-C1C8-4EE3-9E77-90AD9827E953}" presName="tx1" presStyleLbl="revTx" presStyleIdx="4" presStyleCnt="9"/>
      <dgm:spPr/>
    </dgm:pt>
    <dgm:pt modelId="{DBFF0B42-25A3-41FD-85E4-8FAA06481BD3}" type="pres">
      <dgm:prSet presAssocID="{78ECA20E-C1C8-4EE3-9E77-90AD9827E953}" presName="vert1" presStyleCnt="0"/>
      <dgm:spPr/>
    </dgm:pt>
    <dgm:pt modelId="{BEDA6EAC-043B-4E8C-BB3C-89B55F2F5FE1}" type="pres">
      <dgm:prSet presAssocID="{963F2691-5386-4CC6-AA1D-76B4C370A15A}" presName="thickLine" presStyleLbl="alignNode1" presStyleIdx="5" presStyleCnt="9"/>
      <dgm:spPr/>
    </dgm:pt>
    <dgm:pt modelId="{3FCB134A-2106-48B1-91A4-EE0F15FF9890}" type="pres">
      <dgm:prSet presAssocID="{963F2691-5386-4CC6-AA1D-76B4C370A15A}" presName="horz1" presStyleCnt="0"/>
      <dgm:spPr/>
    </dgm:pt>
    <dgm:pt modelId="{F72F0759-979D-45D1-8FFF-C82FAF4DA032}" type="pres">
      <dgm:prSet presAssocID="{963F2691-5386-4CC6-AA1D-76B4C370A15A}" presName="tx1" presStyleLbl="revTx" presStyleIdx="5" presStyleCnt="9"/>
      <dgm:spPr/>
    </dgm:pt>
    <dgm:pt modelId="{C3BEB773-2037-48B9-B36F-46245B1F0061}" type="pres">
      <dgm:prSet presAssocID="{963F2691-5386-4CC6-AA1D-76B4C370A15A}" presName="vert1" presStyleCnt="0"/>
      <dgm:spPr/>
    </dgm:pt>
    <dgm:pt modelId="{42BCD763-5562-4500-AF3A-C00E877E2F5E}" type="pres">
      <dgm:prSet presAssocID="{8A767603-E59E-4887-97DD-1D23589526AC}" presName="thickLine" presStyleLbl="alignNode1" presStyleIdx="6" presStyleCnt="9"/>
      <dgm:spPr/>
    </dgm:pt>
    <dgm:pt modelId="{56ADEDE8-D124-45A3-BA78-B359ED392B41}" type="pres">
      <dgm:prSet presAssocID="{8A767603-E59E-4887-97DD-1D23589526AC}" presName="horz1" presStyleCnt="0"/>
      <dgm:spPr/>
    </dgm:pt>
    <dgm:pt modelId="{B4F4B217-52A7-47E3-9806-FEA93FD2C9B2}" type="pres">
      <dgm:prSet presAssocID="{8A767603-E59E-4887-97DD-1D23589526AC}" presName="tx1" presStyleLbl="revTx" presStyleIdx="6" presStyleCnt="9"/>
      <dgm:spPr/>
    </dgm:pt>
    <dgm:pt modelId="{D12147C5-4E68-45AA-8097-358B0611AF12}" type="pres">
      <dgm:prSet presAssocID="{8A767603-E59E-4887-97DD-1D23589526AC}" presName="vert1" presStyleCnt="0"/>
      <dgm:spPr/>
    </dgm:pt>
    <dgm:pt modelId="{2E4E8CA9-B342-4524-BE3A-179449ACE7EB}" type="pres">
      <dgm:prSet presAssocID="{3BA93073-2B19-4DF3-BEC3-39AEE59E5280}" presName="thickLine" presStyleLbl="alignNode1" presStyleIdx="7" presStyleCnt="9"/>
      <dgm:spPr/>
    </dgm:pt>
    <dgm:pt modelId="{D3528766-401F-479B-989B-1EE725415DE0}" type="pres">
      <dgm:prSet presAssocID="{3BA93073-2B19-4DF3-BEC3-39AEE59E5280}" presName="horz1" presStyleCnt="0"/>
      <dgm:spPr/>
    </dgm:pt>
    <dgm:pt modelId="{0F7FC5AF-2B37-4AA2-AD6D-F1371CB9DAA0}" type="pres">
      <dgm:prSet presAssocID="{3BA93073-2B19-4DF3-BEC3-39AEE59E5280}" presName="tx1" presStyleLbl="revTx" presStyleIdx="7" presStyleCnt="9"/>
      <dgm:spPr/>
    </dgm:pt>
    <dgm:pt modelId="{861195A0-940C-482A-8486-28B537F4C3A9}" type="pres">
      <dgm:prSet presAssocID="{3BA93073-2B19-4DF3-BEC3-39AEE59E5280}" presName="vert1" presStyleCnt="0"/>
      <dgm:spPr/>
    </dgm:pt>
    <dgm:pt modelId="{E1D04EAC-AFCE-4C3F-90A7-440B43A86CCB}" type="pres">
      <dgm:prSet presAssocID="{570F253A-42EB-4938-873A-DDD94F02591B}" presName="thickLine" presStyleLbl="alignNode1" presStyleIdx="8" presStyleCnt="9"/>
      <dgm:spPr/>
    </dgm:pt>
    <dgm:pt modelId="{1665F617-6FA7-4078-B487-82800376A000}" type="pres">
      <dgm:prSet presAssocID="{570F253A-42EB-4938-873A-DDD94F02591B}" presName="horz1" presStyleCnt="0"/>
      <dgm:spPr/>
    </dgm:pt>
    <dgm:pt modelId="{0A452977-6C76-4DC0-A259-173E2D021F45}" type="pres">
      <dgm:prSet presAssocID="{570F253A-42EB-4938-873A-DDD94F02591B}" presName="tx1" presStyleLbl="revTx" presStyleIdx="8" presStyleCnt="9"/>
      <dgm:spPr/>
    </dgm:pt>
    <dgm:pt modelId="{E2ACBCC5-F0E0-41D2-A5C9-8E41F8645F68}" type="pres">
      <dgm:prSet presAssocID="{570F253A-42EB-4938-873A-DDD94F02591B}" presName="vert1" presStyleCnt="0"/>
      <dgm:spPr/>
    </dgm:pt>
  </dgm:ptLst>
  <dgm:cxnLst>
    <dgm:cxn modelId="{ECF23113-82D6-445D-86AD-40CFFA1FC6F9}" type="presOf" srcId="{963F2691-5386-4CC6-AA1D-76B4C370A15A}" destId="{F72F0759-979D-45D1-8FFF-C82FAF4DA032}" srcOrd="0" destOrd="0" presId="urn:microsoft.com/office/officeart/2008/layout/LinedList"/>
    <dgm:cxn modelId="{7448BF23-2682-41DB-902B-A4975F501F03}" type="presOf" srcId="{ED5E9ECC-EBBF-4ACB-B6AC-3E89614D4E32}" destId="{6ECBBA6F-CD64-42B0-9CF4-46F40E0C0FB8}" srcOrd="0" destOrd="0" presId="urn:microsoft.com/office/officeart/2008/layout/LinedList"/>
    <dgm:cxn modelId="{23A33038-77DF-42EC-B02A-6207A560F65C}" type="presOf" srcId="{16AA1981-3232-4694-BA01-937DFB2A71E4}" destId="{B4595B91-91EE-4925-B8FE-BC74D84C7DE9}" srcOrd="0" destOrd="0" presId="urn:microsoft.com/office/officeart/2008/layout/LinedList"/>
    <dgm:cxn modelId="{60B14640-A0C3-4727-BC0C-9B7B0233EB2D}" srcId="{16AA1981-3232-4694-BA01-937DFB2A71E4}" destId="{78ECA20E-C1C8-4EE3-9E77-90AD9827E953}" srcOrd="4" destOrd="0" parTransId="{3092897B-75AB-4B94-885E-FFB3568F4FCB}" sibTransId="{02DC1D70-C39B-4853-B6C2-08CBDE93F67D}"/>
    <dgm:cxn modelId="{F78C166B-DD66-4443-9E4A-1581E0CFAC3A}" srcId="{16AA1981-3232-4694-BA01-937DFB2A71E4}" destId="{ED5E9ECC-EBBF-4ACB-B6AC-3E89614D4E32}" srcOrd="2" destOrd="0" parTransId="{E6F97B89-F643-4367-839C-0735F5C8FC1D}" sibTransId="{610F566A-9C0F-49A8-B2A4-BE2BC422FFE6}"/>
    <dgm:cxn modelId="{AED33874-917D-4AA3-946B-D18AD49E7E44}" type="presOf" srcId="{DD5B8B24-D540-4CA6-8379-970505EA60F9}" destId="{A4430181-8D9A-4F47-BE49-D08960EF9B42}" srcOrd="0" destOrd="0" presId="urn:microsoft.com/office/officeart/2008/layout/LinedList"/>
    <dgm:cxn modelId="{D8CB4377-68C8-4836-AB89-32211797EADD}" type="presOf" srcId="{89F2FE8A-5C16-4578-BDD6-6360C7F935CB}" destId="{2EE1A68C-06EE-48B6-AE61-83A94867BD7F}" srcOrd="0" destOrd="0" presId="urn:microsoft.com/office/officeart/2008/layout/LinedList"/>
    <dgm:cxn modelId="{A9081678-9EEF-4168-87CB-B2155EF02008}" srcId="{16AA1981-3232-4694-BA01-937DFB2A71E4}" destId="{3BA93073-2B19-4DF3-BEC3-39AEE59E5280}" srcOrd="7" destOrd="0" parTransId="{3E420B98-37EA-4EBE-979C-32CF8DDB5763}" sibTransId="{7894B80D-59C4-4201-82C5-2D998C99A4FB}"/>
    <dgm:cxn modelId="{56653583-B4D0-462C-AC90-D77325DF2C10}" srcId="{16AA1981-3232-4694-BA01-937DFB2A71E4}" destId="{570F253A-42EB-4938-873A-DDD94F02591B}" srcOrd="8" destOrd="0" parTransId="{0367FF2B-BC91-45F5-A7D6-125FB7FF65AD}" sibTransId="{1558D7AB-B78E-4F4D-8AD3-AE177B85015A}"/>
    <dgm:cxn modelId="{75DB4787-E103-4DC7-AE58-951472DC35EE}" type="presOf" srcId="{8A767603-E59E-4887-97DD-1D23589526AC}" destId="{B4F4B217-52A7-47E3-9806-FEA93FD2C9B2}" srcOrd="0" destOrd="0" presId="urn:microsoft.com/office/officeart/2008/layout/LinedList"/>
    <dgm:cxn modelId="{5B5C3F8E-A1A6-468C-BD5F-861BB31B9B92}" type="presOf" srcId="{78ECA20E-C1C8-4EE3-9E77-90AD9827E953}" destId="{43DEE296-D3A5-4FEC-9EC8-5E8578B70F4C}" srcOrd="0" destOrd="0" presId="urn:microsoft.com/office/officeart/2008/layout/LinedList"/>
    <dgm:cxn modelId="{3F1E9297-0AA6-4FD9-97FF-483F065E2BE7}" srcId="{16AA1981-3232-4694-BA01-937DFB2A71E4}" destId="{89F2FE8A-5C16-4578-BDD6-6360C7F935CB}" srcOrd="0" destOrd="0" parTransId="{F6EA8AD2-7FEC-44BC-904E-E11DE123F36B}" sibTransId="{220EFA36-86C0-4931-BE5F-7E6CADBD51DF}"/>
    <dgm:cxn modelId="{A51880A4-B47C-4512-9182-1425E9590C22}" type="presOf" srcId="{3BA93073-2B19-4DF3-BEC3-39AEE59E5280}" destId="{0F7FC5AF-2B37-4AA2-AD6D-F1371CB9DAA0}" srcOrd="0" destOrd="0" presId="urn:microsoft.com/office/officeart/2008/layout/LinedList"/>
    <dgm:cxn modelId="{CCCB85E1-2DCE-4A43-88F4-51E8603D737D}" srcId="{16AA1981-3232-4694-BA01-937DFB2A71E4}" destId="{DD5B8B24-D540-4CA6-8379-970505EA60F9}" srcOrd="1" destOrd="0" parTransId="{D621C2E0-E13E-4CFF-A31B-58EE4E0E55DC}" sibTransId="{E2375D58-1183-44DC-8C1E-8033EE12D54F}"/>
    <dgm:cxn modelId="{D458B7E2-AB7F-4234-8FC5-F0EC36FFCD30}" type="presOf" srcId="{570F253A-42EB-4938-873A-DDD94F02591B}" destId="{0A452977-6C76-4DC0-A259-173E2D021F45}" srcOrd="0" destOrd="0" presId="urn:microsoft.com/office/officeart/2008/layout/LinedList"/>
    <dgm:cxn modelId="{01B573E5-9467-4E91-90E6-A01518C10070}" srcId="{16AA1981-3232-4694-BA01-937DFB2A71E4}" destId="{963F2691-5386-4CC6-AA1D-76B4C370A15A}" srcOrd="5" destOrd="0" parTransId="{EA84ABBF-BB4B-42B0-A006-A6A812E7CDBD}" sibTransId="{70A959AF-9D23-4748-942A-D294FC816C54}"/>
    <dgm:cxn modelId="{2A7823EB-5E27-465C-80C9-4346EC6D1471}" srcId="{16AA1981-3232-4694-BA01-937DFB2A71E4}" destId="{8A767603-E59E-4887-97DD-1D23589526AC}" srcOrd="6" destOrd="0" parTransId="{E05D3E62-DCA3-4AE9-B532-91D118322952}" sibTransId="{C0ADD7DA-6549-4CE1-A075-60DB762371DE}"/>
    <dgm:cxn modelId="{FCEAA2FE-508C-45D1-8575-75F9353E00DC}" type="presOf" srcId="{D4D2C8A3-258D-4294-8D14-367BCFAE0ED4}" destId="{79F9ECE1-9EA2-4DAD-A541-24326FB32467}" srcOrd="0" destOrd="0" presId="urn:microsoft.com/office/officeart/2008/layout/LinedList"/>
    <dgm:cxn modelId="{8688DCFE-C348-4E63-9585-024C2F9FDDF5}" srcId="{16AA1981-3232-4694-BA01-937DFB2A71E4}" destId="{D4D2C8A3-258D-4294-8D14-367BCFAE0ED4}" srcOrd="3" destOrd="0" parTransId="{473F546C-91D4-4F2B-893D-8D462DE70706}" sibTransId="{46232D3D-0BC0-4789-AD45-D1E84D5AD1DA}"/>
    <dgm:cxn modelId="{273FAB6E-FAF5-4D0B-BB7B-073732A1BB75}" type="presParOf" srcId="{B4595B91-91EE-4925-B8FE-BC74D84C7DE9}" destId="{21B406F3-95E0-47C2-AF45-73FA77E6A112}" srcOrd="0" destOrd="0" presId="urn:microsoft.com/office/officeart/2008/layout/LinedList"/>
    <dgm:cxn modelId="{6856336E-3C2A-493B-B9D3-4C8DFCDD6A0B}" type="presParOf" srcId="{B4595B91-91EE-4925-B8FE-BC74D84C7DE9}" destId="{5814B17D-DB8D-4399-91D9-0BC2B70B4293}" srcOrd="1" destOrd="0" presId="urn:microsoft.com/office/officeart/2008/layout/LinedList"/>
    <dgm:cxn modelId="{D43667EB-69B0-4AC1-9A76-803A6800C834}" type="presParOf" srcId="{5814B17D-DB8D-4399-91D9-0BC2B70B4293}" destId="{2EE1A68C-06EE-48B6-AE61-83A94867BD7F}" srcOrd="0" destOrd="0" presId="urn:microsoft.com/office/officeart/2008/layout/LinedList"/>
    <dgm:cxn modelId="{C42447C4-D670-4B79-B69D-8E4CAC8A1C92}" type="presParOf" srcId="{5814B17D-DB8D-4399-91D9-0BC2B70B4293}" destId="{AB1CFA74-B1F2-42E2-A39C-93A2269F46C8}" srcOrd="1" destOrd="0" presId="urn:microsoft.com/office/officeart/2008/layout/LinedList"/>
    <dgm:cxn modelId="{8F64F6D1-A4A6-4FA4-92B4-5DFE821E85F7}" type="presParOf" srcId="{B4595B91-91EE-4925-B8FE-BC74D84C7DE9}" destId="{BF03C10F-4B56-44F0-A20E-48F1DFCA3749}" srcOrd="2" destOrd="0" presId="urn:microsoft.com/office/officeart/2008/layout/LinedList"/>
    <dgm:cxn modelId="{460588E6-B6E4-4BB6-9986-ADAC07686DD8}" type="presParOf" srcId="{B4595B91-91EE-4925-B8FE-BC74D84C7DE9}" destId="{57233064-6490-4B67-B6E5-816583C1BB55}" srcOrd="3" destOrd="0" presId="urn:microsoft.com/office/officeart/2008/layout/LinedList"/>
    <dgm:cxn modelId="{A08D65F8-96EA-4001-AB17-CDE50C0F7C95}" type="presParOf" srcId="{57233064-6490-4B67-B6E5-816583C1BB55}" destId="{A4430181-8D9A-4F47-BE49-D08960EF9B42}" srcOrd="0" destOrd="0" presId="urn:microsoft.com/office/officeart/2008/layout/LinedList"/>
    <dgm:cxn modelId="{43178407-3AAE-4B3C-AB22-0ABEA09500C0}" type="presParOf" srcId="{57233064-6490-4B67-B6E5-816583C1BB55}" destId="{4F021AF0-1358-4D6B-BCDB-BE6F682A178C}" srcOrd="1" destOrd="0" presId="urn:microsoft.com/office/officeart/2008/layout/LinedList"/>
    <dgm:cxn modelId="{5D5EDC37-1509-4C17-8BD4-24AEB4732243}" type="presParOf" srcId="{B4595B91-91EE-4925-B8FE-BC74D84C7DE9}" destId="{138DFE8F-EEBF-4909-97BB-54AF20C52D92}" srcOrd="4" destOrd="0" presId="urn:microsoft.com/office/officeart/2008/layout/LinedList"/>
    <dgm:cxn modelId="{16A730BC-0C78-41EF-9A83-13E1ECD704F1}" type="presParOf" srcId="{B4595B91-91EE-4925-B8FE-BC74D84C7DE9}" destId="{F18B0864-81D5-4D9A-8915-85624ADE0280}" srcOrd="5" destOrd="0" presId="urn:microsoft.com/office/officeart/2008/layout/LinedList"/>
    <dgm:cxn modelId="{6A8F58C8-3B4D-4E1F-B628-12D24E7BA97C}" type="presParOf" srcId="{F18B0864-81D5-4D9A-8915-85624ADE0280}" destId="{6ECBBA6F-CD64-42B0-9CF4-46F40E0C0FB8}" srcOrd="0" destOrd="0" presId="urn:microsoft.com/office/officeart/2008/layout/LinedList"/>
    <dgm:cxn modelId="{69493254-5A74-42A2-849E-3FF5FEB0E74A}" type="presParOf" srcId="{F18B0864-81D5-4D9A-8915-85624ADE0280}" destId="{51AACD8F-F1ED-49DA-A3F3-9C0E3385457B}" srcOrd="1" destOrd="0" presId="urn:microsoft.com/office/officeart/2008/layout/LinedList"/>
    <dgm:cxn modelId="{D01ED8D1-17CB-4496-B775-2B13B6E5AFF6}" type="presParOf" srcId="{B4595B91-91EE-4925-B8FE-BC74D84C7DE9}" destId="{5F99B730-3461-4018-BE70-D494AB9D18D0}" srcOrd="6" destOrd="0" presId="urn:microsoft.com/office/officeart/2008/layout/LinedList"/>
    <dgm:cxn modelId="{B50A8AE3-7DAF-4E54-8CEE-465264C03CDA}" type="presParOf" srcId="{B4595B91-91EE-4925-B8FE-BC74D84C7DE9}" destId="{F43F5605-E365-495C-AEA7-22B6DD4E6A74}" srcOrd="7" destOrd="0" presId="urn:microsoft.com/office/officeart/2008/layout/LinedList"/>
    <dgm:cxn modelId="{86532DC3-5AA4-487D-88B9-F6551B880FA3}" type="presParOf" srcId="{F43F5605-E365-495C-AEA7-22B6DD4E6A74}" destId="{79F9ECE1-9EA2-4DAD-A541-24326FB32467}" srcOrd="0" destOrd="0" presId="urn:microsoft.com/office/officeart/2008/layout/LinedList"/>
    <dgm:cxn modelId="{62E5B2D1-ED95-4571-9E9A-A3C8E1EE588F}" type="presParOf" srcId="{F43F5605-E365-495C-AEA7-22B6DD4E6A74}" destId="{63C04DF0-ABFD-47A7-91B3-1162B67948D4}" srcOrd="1" destOrd="0" presId="urn:microsoft.com/office/officeart/2008/layout/LinedList"/>
    <dgm:cxn modelId="{4034D895-EA1D-43AC-BC91-64AB18538BD4}" type="presParOf" srcId="{B4595B91-91EE-4925-B8FE-BC74D84C7DE9}" destId="{CE04EE3B-9D8F-452C-B796-5D78C7C45162}" srcOrd="8" destOrd="0" presId="urn:microsoft.com/office/officeart/2008/layout/LinedList"/>
    <dgm:cxn modelId="{FCFC4F18-9F57-4E34-8813-D9E45F88F9B4}" type="presParOf" srcId="{B4595B91-91EE-4925-B8FE-BC74D84C7DE9}" destId="{223F961D-5E16-48C2-A668-FC27519DAB46}" srcOrd="9" destOrd="0" presId="urn:microsoft.com/office/officeart/2008/layout/LinedList"/>
    <dgm:cxn modelId="{954A1EF4-A7D8-4225-9001-3ED8651B5044}" type="presParOf" srcId="{223F961D-5E16-48C2-A668-FC27519DAB46}" destId="{43DEE296-D3A5-4FEC-9EC8-5E8578B70F4C}" srcOrd="0" destOrd="0" presId="urn:microsoft.com/office/officeart/2008/layout/LinedList"/>
    <dgm:cxn modelId="{9A9E69C2-10A8-443E-882F-30A5A86D1AD2}" type="presParOf" srcId="{223F961D-5E16-48C2-A668-FC27519DAB46}" destId="{DBFF0B42-25A3-41FD-85E4-8FAA06481BD3}" srcOrd="1" destOrd="0" presId="urn:microsoft.com/office/officeart/2008/layout/LinedList"/>
    <dgm:cxn modelId="{FADEE273-0637-4B30-AA08-F173C2CF7BFA}" type="presParOf" srcId="{B4595B91-91EE-4925-B8FE-BC74D84C7DE9}" destId="{BEDA6EAC-043B-4E8C-BB3C-89B55F2F5FE1}" srcOrd="10" destOrd="0" presId="urn:microsoft.com/office/officeart/2008/layout/LinedList"/>
    <dgm:cxn modelId="{F3BCFF8E-8153-4DD3-B78F-ED5B3BFB813B}" type="presParOf" srcId="{B4595B91-91EE-4925-B8FE-BC74D84C7DE9}" destId="{3FCB134A-2106-48B1-91A4-EE0F15FF9890}" srcOrd="11" destOrd="0" presId="urn:microsoft.com/office/officeart/2008/layout/LinedList"/>
    <dgm:cxn modelId="{B1B1FD0F-87FC-42D5-B1E0-E7BACB27F31E}" type="presParOf" srcId="{3FCB134A-2106-48B1-91A4-EE0F15FF9890}" destId="{F72F0759-979D-45D1-8FFF-C82FAF4DA032}" srcOrd="0" destOrd="0" presId="urn:microsoft.com/office/officeart/2008/layout/LinedList"/>
    <dgm:cxn modelId="{24BA5734-8649-44A3-96B4-DC1C93345667}" type="presParOf" srcId="{3FCB134A-2106-48B1-91A4-EE0F15FF9890}" destId="{C3BEB773-2037-48B9-B36F-46245B1F0061}" srcOrd="1" destOrd="0" presId="urn:microsoft.com/office/officeart/2008/layout/LinedList"/>
    <dgm:cxn modelId="{2F52E7FB-B709-43D0-AD32-13E5297DB1DB}" type="presParOf" srcId="{B4595B91-91EE-4925-B8FE-BC74D84C7DE9}" destId="{42BCD763-5562-4500-AF3A-C00E877E2F5E}" srcOrd="12" destOrd="0" presId="urn:microsoft.com/office/officeart/2008/layout/LinedList"/>
    <dgm:cxn modelId="{0D9E79DA-ED05-41C7-9AA6-753D32024A8C}" type="presParOf" srcId="{B4595B91-91EE-4925-B8FE-BC74D84C7DE9}" destId="{56ADEDE8-D124-45A3-BA78-B359ED392B41}" srcOrd="13" destOrd="0" presId="urn:microsoft.com/office/officeart/2008/layout/LinedList"/>
    <dgm:cxn modelId="{31BAD255-5BF6-404D-98B4-B26891AEAAB0}" type="presParOf" srcId="{56ADEDE8-D124-45A3-BA78-B359ED392B41}" destId="{B4F4B217-52A7-47E3-9806-FEA93FD2C9B2}" srcOrd="0" destOrd="0" presId="urn:microsoft.com/office/officeart/2008/layout/LinedList"/>
    <dgm:cxn modelId="{4AB08FEF-9277-4270-9ADD-CEAE4FBB503D}" type="presParOf" srcId="{56ADEDE8-D124-45A3-BA78-B359ED392B41}" destId="{D12147C5-4E68-45AA-8097-358B0611AF12}" srcOrd="1" destOrd="0" presId="urn:microsoft.com/office/officeart/2008/layout/LinedList"/>
    <dgm:cxn modelId="{A2D6C924-B5EB-4001-9B8F-3DD388931650}" type="presParOf" srcId="{B4595B91-91EE-4925-B8FE-BC74D84C7DE9}" destId="{2E4E8CA9-B342-4524-BE3A-179449ACE7EB}" srcOrd="14" destOrd="0" presId="urn:microsoft.com/office/officeart/2008/layout/LinedList"/>
    <dgm:cxn modelId="{0197E0FF-3188-44CB-9184-FB110EAE1C2F}" type="presParOf" srcId="{B4595B91-91EE-4925-B8FE-BC74D84C7DE9}" destId="{D3528766-401F-479B-989B-1EE725415DE0}" srcOrd="15" destOrd="0" presId="urn:microsoft.com/office/officeart/2008/layout/LinedList"/>
    <dgm:cxn modelId="{669C4446-323B-40A4-86C5-644CEAF2E87F}" type="presParOf" srcId="{D3528766-401F-479B-989B-1EE725415DE0}" destId="{0F7FC5AF-2B37-4AA2-AD6D-F1371CB9DAA0}" srcOrd="0" destOrd="0" presId="urn:microsoft.com/office/officeart/2008/layout/LinedList"/>
    <dgm:cxn modelId="{8D4B2FF7-417B-40FC-85F8-2D22DF2821DB}" type="presParOf" srcId="{D3528766-401F-479B-989B-1EE725415DE0}" destId="{861195A0-940C-482A-8486-28B537F4C3A9}" srcOrd="1" destOrd="0" presId="urn:microsoft.com/office/officeart/2008/layout/LinedList"/>
    <dgm:cxn modelId="{5B5801BC-5E25-4636-9FA7-450255417256}" type="presParOf" srcId="{B4595B91-91EE-4925-B8FE-BC74D84C7DE9}" destId="{E1D04EAC-AFCE-4C3F-90A7-440B43A86CCB}" srcOrd="16" destOrd="0" presId="urn:microsoft.com/office/officeart/2008/layout/LinedList"/>
    <dgm:cxn modelId="{16298303-EA2B-49DA-A92A-115909C047FF}" type="presParOf" srcId="{B4595B91-91EE-4925-B8FE-BC74D84C7DE9}" destId="{1665F617-6FA7-4078-B487-82800376A000}" srcOrd="17" destOrd="0" presId="urn:microsoft.com/office/officeart/2008/layout/LinedList"/>
    <dgm:cxn modelId="{C77C0D45-7CC0-4036-A0D4-A444132753FE}" type="presParOf" srcId="{1665F617-6FA7-4078-B487-82800376A000}" destId="{0A452977-6C76-4DC0-A259-173E2D021F45}" srcOrd="0" destOrd="0" presId="urn:microsoft.com/office/officeart/2008/layout/LinedList"/>
    <dgm:cxn modelId="{D650CF11-411D-4EA7-8DC0-A051A755364B}" type="presParOf" srcId="{1665F617-6FA7-4078-B487-82800376A000}" destId="{E2ACBCC5-F0E0-41D2-A5C9-8E41F8645F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9974D7-3B78-4468-8F9E-E288793EA3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627FA8-86F6-4361-B7D7-49B38B167F56}">
      <dgm:prSet/>
      <dgm:spPr/>
      <dgm:t>
        <a:bodyPr/>
        <a:lstStyle/>
        <a:p>
          <a:r>
            <a:rPr lang="en-US"/>
            <a:t>Slide Title: GitHub Best Practices</a:t>
          </a:r>
        </a:p>
      </dgm:t>
    </dgm:pt>
    <dgm:pt modelId="{4F57997F-07BD-4D1A-9FAC-E0215B03D061}" type="parTrans" cxnId="{3DCD2DC7-B8D1-41C5-A446-D4D5F95C9626}">
      <dgm:prSet/>
      <dgm:spPr/>
      <dgm:t>
        <a:bodyPr/>
        <a:lstStyle/>
        <a:p>
          <a:endParaRPr lang="en-US"/>
        </a:p>
      </dgm:t>
    </dgm:pt>
    <dgm:pt modelId="{3F1B521A-C2AE-43B6-A0F7-2C1CEB7F75FC}" type="sibTrans" cxnId="{3DCD2DC7-B8D1-41C5-A446-D4D5F95C9626}">
      <dgm:prSet/>
      <dgm:spPr/>
      <dgm:t>
        <a:bodyPr/>
        <a:lstStyle/>
        <a:p>
          <a:endParaRPr lang="en-US"/>
        </a:p>
      </dgm:t>
    </dgm:pt>
    <dgm:pt modelId="{F063A521-FD2D-45F7-8E0D-2D999B5CC059}">
      <dgm:prSet/>
      <dgm:spPr/>
      <dgm:t>
        <a:bodyPr/>
        <a:lstStyle/>
        <a:p>
          <a:r>
            <a:rPr lang="en-US"/>
            <a:t>Content</a:t>
          </a:r>
        </a:p>
      </dgm:t>
    </dgm:pt>
    <dgm:pt modelId="{806B113C-F4B6-4DBB-A3FA-78EDBFB3DCB8}" type="parTrans" cxnId="{91001B47-B66E-41A6-A516-95DC2DEC40D8}">
      <dgm:prSet/>
      <dgm:spPr/>
      <dgm:t>
        <a:bodyPr/>
        <a:lstStyle/>
        <a:p>
          <a:endParaRPr lang="en-US"/>
        </a:p>
      </dgm:t>
    </dgm:pt>
    <dgm:pt modelId="{0A9CE0DF-81D9-46D6-8757-729CFB573EF7}" type="sibTrans" cxnId="{91001B47-B66E-41A6-A516-95DC2DEC40D8}">
      <dgm:prSet/>
      <dgm:spPr/>
      <dgm:t>
        <a:bodyPr/>
        <a:lstStyle/>
        <a:p>
          <a:endParaRPr lang="en-US"/>
        </a:p>
      </dgm:t>
    </dgm:pt>
    <dgm:pt modelId="{B42E1A3D-543E-4A56-80A3-1193E7D1DFEA}">
      <dgm:prSet/>
      <dgm:spPr/>
      <dgm:t>
        <a:bodyPr/>
        <a:lstStyle/>
        <a:p>
          <a:r>
            <a:rPr lang="en-US"/>
            <a:t>Share some tips for using GitHub effectively</a:t>
          </a:r>
        </a:p>
      </dgm:t>
    </dgm:pt>
    <dgm:pt modelId="{A82F2F8E-4F3E-495A-B3C8-A6D7A643971C}" type="parTrans" cxnId="{234AFFA7-3C48-40A0-8858-75814CD48A57}">
      <dgm:prSet/>
      <dgm:spPr/>
      <dgm:t>
        <a:bodyPr/>
        <a:lstStyle/>
        <a:p>
          <a:endParaRPr lang="en-US"/>
        </a:p>
      </dgm:t>
    </dgm:pt>
    <dgm:pt modelId="{6FC0A6A7-F133-46AD-8F79-12EBA154FFB7}" type="sibTrans" cxnId="{234AFFA7-3C48-40A0-8858-75814CD48A57}">
      <dgm:prSet/>
      <dgm:spPr/>
      <dgm:t>
        <a:bodyPr/>
        <a:lstStyle/>
        <a:p>
          <a:endParaRPr lang="en-US"/>
        </a:p>
      </dgm:t>
    </dgm:pt>
    <dgm:pt modelId="{AB4522F4-2410-43BD-AC54-B0537E9D4732}">
      <dgm:prSet/>
      <dgm:spPr/>
      <dgm:t>
        <a:bodyPr/>
        <a:lstStyle/>
        <a:p>
          <a:r>
            <a:rPr lang="en-US"/>
            <a:t>Use descriptive commit messages</a:t>
          </a:r>
        </a:p>
      </dgm:t>
    </dgm:pt>
    <dgm:pt modelId="{F99A361F-7346-4D63-9400-FF71D4925463}" type="parTrans" cxnId="{1B84F736-DFD5-41A6-BC00-B6A581B381DB}">
      <dgm:prSet/>
      <dgm:spPr/>
      <dgm:t>
        <a:bodyPr/>
        <a:lstStyle/>
        <a:p>
          <a:endParaRPr lang="en-US"/>
        </a:p>
      </dgm:t>
    </dgm:pt>
    <dgm:pt modelId="{81825340-D34B-49DB-B080-3721616B33F4}" type="sibTrans" cxnId="{1B84F736-DFD5-41A6-BC00-B6A581B381DB}">
      <dgm:prSet/>
      <dgm:spPr/>
      <dgm:t>
        <a:bodyPr/>
        <a:lstStyle/>
        <a:p>
          <a:endParaRPr lang="en-US"/>
        </a:p>
      </dgm:t>
    </dgm:pt>
    <dgm:pt modelId="{7BB886A2-BBDB-426A-B1F5-8C4F283CFC01}">
      <dgm:prSet/>
      <dgm:spPr/>
      <dgm:t>
        <a:bodyPr/>
        <a:lstStyle/>
        <a:p>
          <a:r>
            <a:rPr lang="en-US"/>
            <a:t>Create meaningful branch names</a:t>
          </a:r>
        </a:p>
      </dgm:t>
    </dgm:pt>
    <dgm:pt modelId="{B2E22E5A-0088-4776-ABFB-5E79B8E41BEB}" type="parTrans" cxnId="{E61F5705-928D-4536-AF7A-83B3C793D943}">
      <dgm:prSet/>
      <dgm:spPr/>
      <dgm:t>
        <a:bodyPr/>
        <a:lstStyle/>
        <a:p>
          <a:endParaRPr lang="en-US"/>
        </a:p>
      </dgm:t>
    </dgm:pt>
    <dgm:pt modelId="{AFB2D327-8582-40C9-8DDD-77E7E28E2720}" type="sibTrans" cxnId="{E61F5705-928D-4536-AF7A-83B3C793D943}">
      <dgm:prSet/>
      <dgm:spPr/>
      <dgm:t>
        <a:bodyPr/>
        <a:lstStyle/>
        <a:p>
          <a:endParaRPr lang="en-US"/>
        </a:p>
      </dgm:t>
    </dgm:pt>
    <dgm:pt modelId="{28725E1B-91C4-47E8-9CC1-58D66A6EAB8B}">
      <dgm:prSet/>
      <dgm:spPr/>
      <dgm:t>
        <a:bodyPr/>
        <a:lstStyle/>
        <a:p>
          <a:r>
            <a:rPr lang="en-US"/>
            <a:t>Collaborate through issues and pull requests</a:t>
          </a:r>
        </a:p>
      </dgm:t>
    </dgm:pt>
    <dgm:pt modelId="{EFDD4676-8D7A-4B55-AA3A-DB7F6A16D02E}" type="parTrans" cxnId="{BABFA260-0815-4015-92D5-CD6D48F7B8BE}">
      <dgm:prSet/>
      <dgm:spPr/>
      <dgm:t>
        <a:bodyPr/>
        <a:lstStyle/>
        <a:p>
          <a:endParaRPr lang="en-US"/>
        </a:p>
      </dgm:t>
    </dgm:pt>
    <dgm:pt modelId="{80250E65-00FC-4C21-9638-A21E9CF67175}" type="sibTrans" cxnId="{BABFA260-0815-4015-92D5-CD6D48F7B8BE}">
      <dgm:prSet/>
      <dgm:spPr/>
      <dgm:t>
        <a:bodyPr/>
        <a:lstStyle/>
        <a:p>
          <a:endParaRPr lang="en-US"/>
        </a:p>
      </dgm:t>
    </dgm:pt>
    <dgm:pt modelId="{7ABDF29C-8A58-42AA-A05B-8A45F67093BB}">
      <dgm:prSet/>
      <dgm:spPr/>
      <dgm:t>
        <a:bodyPr/>
        <a:lstStyle/>
        <a:p>
          <a:r>
            <a:rPr lang="en-US"/>
            <a:t>Explore GitHub's documentation and features</a:t>
          </a:r>
        </a:p>
      </dgm:t>
    </dgm:pt>
    <dgm:pt modelId="{0C198613-612F-4840-8712-86397EF428E3}" type="parTrans" cxnId="{FF7FC7C1-F2A8-4A37-BAC5-BAA06EFA9589}">
      <dgm:prSet/>
      <dgm:spPr/>
      <dgm:t>
        <a:bodyPr/>
        <a:lstStyle/>
        <a:p>
          <a:endParaRPr lang="en-US"/>
        </a:p>
      </dgm:t>
    </dgm:pt>
    <dgm:pt modelId="{35228769-73F4-46F2-9DED-84957A2D8372}" type="sibTrans" cxnId="{FF7FC7C1-F2A8-4A37-BAC5-BAA06EFA9589}">
      <dgm:prSet/>
      <dgm:spPr/>
      <dgm:t>
        <a:bodyPr/>
        <a:lstStyle/>
        <a:p>
          <a:endParaRPr lang="en-US"/>
        </a:p>
      </dgm:t>
    </dgm:pt>
    <dgm:pt modelId="{938D448C-60D5-44D9-9995-04E4AF3E6407}">
      <dgm:prSet/>
      <dgm:spPr/>
      <dgm:t>
        <a:bodyPr/>
        <a:lstStyle/>
        <a:p>
          <a:r>
            <a:rPr lang="en-US"/>
            <a:t>Conclude with an invitation to explore GitHub further</a:t>
          </a:r>
        </a:p>
      </dgm:t>
    </dgm:pt>
    <dgm:pt modelId="{6E0D26CA-9E63-4D41-9B1B-E1C24F5E8057}" type="parTrans" cxnId="{E8114E7F-41F9-43E4-A3AD-D35FC04A51C0}">
      <dgm:prSet/>
      <dgm:spPr/>
      <dgm:t>
        <a:bodyPr/>
        <a:lstStyle/>
        <a:p>
          <a:endParaRPr lang="en-US"/>
        </a:p>
      </dgm:t>
    </dgm:pt>
    <dgm:pt modelId="{85041680-DD3E-40E4-AFFA-E3919885996F}" type="sibTrans" cxnId="{E8114E7F-41F9-43E4-A3AD-D35FC04A51C0}">
      <dgm:prSet/>
      <dgm:spPr/>
      <dgm:t>
        <a:bodyPr/>
        <a:lstStyle/>
        <a:p>
          <a:endParaRPr lang="en-US"/>
        </a:p>
      </dgm:t>
    </dgm:pt>
    <dgm:pt modelId="{B9E746B2-4B45-4B1F-A4FA-DD31DE79B29E}" type="pres">
      <dgm:prSet presAssocID="{089974D7-3B78-4468-8F9E-E288793EA393}" presName="root" presStyleCnt="0">
        <dgm:presLayoutVars>
          <dgm:dir/>
          <dgm:resizeHandles val="exact"/>
        </dgm:presLayoutVars>
      </dgm:prSet>
      <dgm:spPr/>
    </dgm:pt>
    <dgm:pt modelId="{41AD7ED7-B004-4423-BE95-DDFE2DDD29CA}" type="pres">
      <dgm:prSet presAssocID="{39627FA8-86F6-4361-B7D7-49B38B167F56}" presName="compNode" presStyleCnt="0"/>
      <dgm:spPr/>
    </dgm:pt>
    <dgm:pt modelId="{627D74C9-105C-48F0-A3C8-02D0C9A1A8E4}" type="pres">
      <dgm:prSet presAssocID="{39627FA8-86F6-4361-B7D7-49B38B167F56}" presName="bgRect" presStyleLbl="bgShp" presStyleIdx="0" presStyleCnt="8"/>
      <dgm:spPr/>
    </dgm:pt>
    <dgm:pt modelId="{0621EC64-7D38-4478-84B3-E7FB212ECE15}" type="pres">
      <dgm:prSet presAssocID="{39627FA8-86F6-4361-B7D7-49B38B167F5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AC59360-172C-49EB-A522-361A14352C5C}" type="pres">
      <dgm:prSet presAssocID="{39627FA8-86F6-4361-B7D7-49B38B167F56}" presName="spaceRect" presStyleCnt="0"/>
      <dgm:spPr/>
    </dgm:pt>
    <dgm:pt modelId="{A5A73BA5-23E9-4420-A0BF-57F4C82EEA70}" type="pres">
      <dgm:prSet presAssocID="{39627FA8-86F6-4361-B7D7-49B38B167F56}" presName="parTx" presStyleLbl="revTx" presStyleIdx="0" presStyleCnt="8">
        <dgm:presLayoutVars>
          <dgm:chMax val="0"/>
          <dgm:chPref val="0"/>
        </dgm:presLayoutVars>
      </dgm:prSet>
      <dgm:spPr/>
    </dgm:pt>
    <dgm:pt modelId="{E4362FEB-A9F3-48D5-82C9-FB3B1997315C}" type="pres">
      <dgm:prSet presAssocID="{3F1B521A-C2AE-43B6-A0F7-2C1CEB7F75FC}" presName="sibTrans" presStyleCnt="0"/>
      <dgm:spPr/>
    </dgm:pt>
    <dgm:pt modelId="{F65E7A98-762B-4DA4-B518-75BA9696B5D7}" type="pres">
      <dgm:prSet presAssocID="{F063A521-FD2D-45F7-8E0D-2D999B5CC059}" presName="compNode" presStyleCnt="0"/>
      <dgm:spPr/>
    </dgm:pt>
    <dgm:pt modelId="{2A547979-91BB-4AC1-BFEE-1ED29AC3E15A}" type="pres">
      <dgm:prSet presAssocID="{F063A521-FD2D-45F7-8E0D-2D999B5CC059}" presName="bgRect" presStyleLbl="bgShp" presStyleIdx="1" presStyleCnt="8"/>
      <dgm:spPr/>
    </dgm:pt>
    <dgm:pt modelId="{29EC40A6-A675-478C-A915-F86A73EEBDFB}" type="pres">
      <dgm:prSet presAssocID="{F063A521-FD2D-45F7-8E0D-2D999B5CC05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08A3DF4-6505-4FE4-91F0-D91E44AFD1B8}" type="pres">
      <dgm:prSet presAssocID="{F063A521-FD2D-45F7-8E0D-2D999B5CC059}" presName="spaceRect" presStyleCnt="0"/>
      <dgm:spPr/>
    </dgm:pt>
    <dgm:pt modelId="{7A3B8818-D4DF-4204-8F14-2926F4E9B4D9}" type="pres">
      <dgm:prSet presAssocID="{F063A521-FD2D-45F7-8E0D-2D999B5CC059}" presName="parTx" presStyleLbl="revTx" presStyleIdx="1" presStyleCnt="8">
        <dgm:presLayoutVars>
          <dgm:chMax val="0"/>
          <dgm:chPref val="0"/>
        </dgm:presLayoutVars>
      </dgm:prSet>
      <dgm:spPr/>
    </dgm:pt>
    <dgm:pt modelId="{BEEE8B9A-BA06-481C-BB2F-607E045C5DE9}" type="pres">
      <dgm:prSet presAssocID="{0A9CE0DF-81D9-46D6-8757-729CFB573EF7}" presName="sibTrans" presStyleCnt="0"/>
      <dgm:spPr/>
    </dgm:pt>
    <dgm:pt modelId="{CCF6EC28-86D4-47A0-A898-68CCD61EAD6E}" type="pres">
      <dgm:prSet presAssocID="{B42E1A3D-543E-4A56-80A3-1193E7D1DFEA}" presName="compNode" presStyleCnt="0"/>
      <dgm:spPr/>
    </dgm:pt>
    <dgm:pt modelId="{2259DFC3-68A8-4887-8714-2EA004840762}" type="pres">
      <dgm:prSet presAssocID="{B42E1A3D-543E-4A56-80A3-1193E7D1DFEA}" presName="bgRect" presStyleLbl="bgShp" presStyleIdx="2" presStyleCnt="8"/>
      <dgm:spPr/>
    </dgm:pt>
    <dgm:pt modelId="{39A09FCF-7665-4665-B5AA-D1935A7FDC7F}" type="pres">
      <dgm:prSet presAssocID="{B42E1A3D-543E-4A56-80A3-1193E7D1DFE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A9DFB23-FA35-4CB6-8996-31FF791AFD5D}" type="pres">
      <dgm:prSet presAssocID="{B42E1A3D-543E-4A56-80A3-1193E7D1DFEA}" presName="spaceRect" presStyleCnt="0"/>
      <dgm:spPr/>
    </dgm:pt>
    <dgm:pt modelId="{4A9B153F-E1C5-4854-8349-6139844F22D8}" type="pres">
      <dgm:prSet presAssocID="{B42E1A3D-543E-4A56-80A3-1193E7D1DFEA}" presName="parTx" presStyleLbl="revTx" presStyleIdx="2" presStyleCnt="8">
        <dgm:presLayoutVars>
          <dgm:chMax val="0"/>
          <dgm:chPref val="0"/>
        </dgm:presLayoutVars>
      </dgm:prSet>
      <dgm:spPr/>
    </dgm:pt>
    <dgm:pt modelId="{FD948D13-C31D-41DB-804A-8CF4F90D015F}" type="pres">
      <dgm:prSet presAssocID="{6FC0A6A7-F133-46AD-8F79-12EBA154FFB7}" presName="sibTrans" presStyleCnt="0"/>
      <dgm:spPr/>
    </dgm:pt>
    <dgm:pt modelId="{2CDE73DB-0C28-4C15-8B1E-422A4AF936FE}" type="pres">
      <dgm:prSet presAssocID="{AB4522F4-2410-43BD-AC54-B0537E9D4732}" presName="compNode" presStyleCnt="0"/>
      <dgm:spPr/>
    </dgm:pt>
    <dgm:pt modelId="{9D18744D-F0A5-4A85-9771-4BF5ACB89C16}" type="pres">
      <dgm:prSet presAssocID="{AB4522F4-2410-43BD-AC54-B0537E9D4732}" presName="bgRect" presStyleLbl="bgShp" presStyleIdx="3" presStyleCnt="8"/>
      <dgm:spPr/>
    </dgm:pt>
    <dgm:pt modelId="{75EE96AC-2341-4145-8462-9A57C8D85C64}" type="pres">
      <dgm:prSet presAssocID="{AB4522F4-2410-43BD-AC54-B0537E9D473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D5EC651-5E4B-4A38-917D-60D55DE98104}" type="pres">
      <dgm:prSet presAssocID="{AB4522F4-2410-43BD-AC54-B0537E9D4732}" presName="spaceRect" presStyleCnt="0"/>
      <dgm:spPr/>
    </dgm:pt>
    <dgm:pt modelId="{119732FA-1AB3-4A2E-B75A-A89D91532644}" type="pres">
      <dgm:prSet presAssocID="{AB4522F4-2410-43BD-AC54-B0537E9D4732}" presName="parTx" presStyleLbl="revTx" presStyleIdx="3" presStyleCnt="8">
        <dgm:presLayoutVars>
          <dgm:chMax val="0"/>
          <dgm:chPref val="0"/>
        </dgm:presLayoutVars>
      </dgm:prSet>
      <dgm:spPr/>
    </dgm:pt>
    <dgm:pt modelId="{338FB81E-8B86-4817-8A37-F4176BAEF459}" type="pres">
      <dgm:prSet presAssocID="{81825340-D34B-49DB-B080-3721616B33F4}" presName="sibTrans" presStyleCnt="0"/>
      <dgm:spPr/>
    </dgm:pt>
    <dgm:pt modelId="{D69EEED6-266C-4B31-9BE5-987F62DC531A}" type="pres">
      <dgm:prSet presAssocID="{7BB886A2-BBDB-426A-B1F5-8C4F283CFC01}" presName="compNode" presStyleCnt="0"/>
      <dgm:spPr/>
    </dgm:pt>
    <dgm:pt modelId="{A8D37C5E-631D-4AC7-86CE-831E11A7D8F8}" type="pres">
      <dgm:prSet presAssocID="{7BB886A2-BBDB-426A-B1F5-8C4F283CFC01}" presName="bgRect" presStyleLbl="bgShp" presStyleIdx="4" presStyleCnt="8"/>
      <dgm:spPr/>
    </dgm:pt>
    <dgm:pt modelId="{2EE6707B-CB8D-4792-92E0-C27FD7E665D1}" type="pres">
      <dgm:prSet presAssocID="{7BB886A2-BBDB-426A-B1F5-8C4F283CFC0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80014D-788C-4359-AB63-683766F277CA}" type="pres">
      <dgm:prSet presAssocID="{7BB886A2-BBDB-426A-B1F5-8C4F283CFC01}" presName="spaceRect" presStyleCnt="0"/>
      <dgm:spPr/>
    </dgm:pt>
    <dgm:pt modelId="{535C6580-EC25-4EB3-B42C-3A1EBDA991A4}" type="pres">
      <dgm:prSet presAssocID="{7BB886A2-BBDB-426A-B1F5-8C4F283CFC01}" presName="parTx" presStyleLbl="revTx" presStyleIdx="4" presStyleCnt="8">
        <dgm:presLayoutVars>
          <dgm:chMax val="0"/>
          <dgm:chPref val="0"/>
        </dgm:presLayoutVars>
      </dgm:prSet>
      <dgm:spPr/>
    </dgm:pt>
    <dgm:pt modelId="{5E38EB01-6B26-45A4-AD56-E86172B2CCFA}" type="pres">
      <dgm:prSet presAssocID="{AFB2D327-8582-40C9-8DDD-77E7E28E2720}" presName="sibTrans" presStyleCnt="0"/>
      <dgm:spPr/>
    </dgm:pt>
    <dgm:pt modelId="{21FD0480-B353-449C-A540-26A8C1325968}" type="pres">
      <dgm:prSet presAssocID="{28725E1B-91C4-47E8-9CC1-58D66A6EAB8B}" presName="compNode" presStyleCnt="0"/>
      <dgm:spPr/>
    </dgm:pt>
    <dgm:pt modelId="{728270C4-A861-4274-8512-05BDBF6449C6}" type="pres">
      <dgm:prSet presAssocID="{28725E1B-91C4-47E8-9CC1-58D66A6EAB8B}" presName="bgRect" presStyleLbl="bgShp" presStyleIdx="5" presStyleCnt="8"/>
      <dgm:spPr/>
    </dgm:pt>
    <dgm:pt modelId="{B7AD40A8-5A7D-4BC6-B8BF-0D28563B8360}" type="pres">
      <dgm:prSet presAssocID="{28725E1B-91C4-47E8-9CC1-58D66A6EAB8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0278902-5C74-4C5E-8800-AB3E52BA51B6}" type="pres">
      <dgm:prSet presAssocID="{28725E1B-91C4-47E8-9CC1-58D66A6EAB8B}" presName="spaceRect" presStyleCnt="0"/>
      <dgm:spPr/>
    </dgm:pt>
    <dgm:pt modelId="{E7885007-FE1C-49E8-820A-2D74C6621A1F}" type="pres">
      <dgm:prSet presAssocID="{28725E1B-91C4-47E8-9CC1-58D66A6EAB8B}" presName="parTx" presStyleLbl="revTx" presStyleIdx="5" presStyleCnt="8">
        <dgm:presLayoutVars>
          <dgm:chMax val="0"/>
          <dgm:chPref val="0"/>
        </dgm:presLayoutVars>
      </dgm:prSet>
      <dgm:spPr/>
    </dgm:pt>
    <dgm:pt modelId="{C8A43E32-D291-4520-92A4-2B091A305F51}" type="pres">
      <dgm:prSet presAssocID="{80250E65-00FC-4C21-9638-A21E9CF67175}" presName="sibTrans" presStyleCnt="0"/>
      <dgm:spPr/>
    </dgm:pt>
    <dgm:pt modelId="{736FA5B7-B841-45EC-A080-8E0EA01845FB}" type="pres">
      <dgm:prSet presAssocID="{7ABDF29C-8A58-42AA-A05B-8A45F67093BB}" presName="compNode" presStyleCnt="0"/>
      <dgm:spPr/>
    </dgm:pt>
    <dgm:pt modelId="{A61DD86A-D3C4-41C6-8849-830350193C24}" type="pres">
      <dgm:prSet presAssocID="{7ABDF29C-8A58-42AA-A05B-8A45F67093BB}" presName="bgRect" presStyleLbl="bgShp" presStyleIdx="6" presStyleCnt="8"/>
      <dgm:spPr/>
    </dgm:pt>
    <dgm:pt modelId="{10B15E8C-9E12-4A1C-9818-F8DD64B8EDB4}" type="pres">
      <dgm:prSet presAssocID="{7ABDF29C-8A58-42AA-A05B-8A45F67093B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D31F558-FD5E-4FB6-B826-6119DCF3F363}" type="pres">
      <dgm:prSet presAssocID="{7ABDF29C-8A58-42AA-A05B-8A45F67093BB}" presName="spaceRect" presStyleCnt="0"/>
      <dgm:spPr/>
    </dgm:pt>
    <dgm:pt modelId="{8B202AA4-566D-4036-ADA9-D1981C86988F}" type="pres">
      <dgm:prSet presAssocID="{7ABDF29C-8A58-42AA-A05B-8A45F67093BB}" presName="parTx" presStyleLbl="revTx" presStyleIdx="6" presStyleCnt="8">
        <dgm:presLayoutVars>
          <dgm:chMax val="0"/>
          <dgm:chPref val="0"/>
        </dgm:presLayoutVars>
      </dgm:prSet>
      <dgm:spPr/>
    </dgm:pt>
    <dgm:pt modelId="{C988E13D-757C-40EB-8D30-696421D9A199}" type="pres">
      <dgm:prSet presAssocID="{35228769-73F4-46F2-9DED-84957A2D8372}" presName="sibTrans" presStyleCnt="0"/>
      <dgm:spPr/>
    </dgm:pt>
    <dgm:pt modelId="{A5CC03AC-A87E-4FB0-BCCC-FAF779C24661}" type="pres">
      <dgm:prSet presAssocID="{938D448C-60D5-44D9-9995-04E4AF3E6407}" presName="compNode" presStyleCnt="0"/>
      <dgm:spPr/>
    </dgm:pt>
    <dgm:pt modelId="{159DBFB5-76A2-4C8F-86F7-A08C096C0BC0}" type="pres">
      <dgm:prSet presAssocID="{938D448C-60D5-44D9-9995-04E4AF3E6407}" presName="bgRect" presStyleLbl="bgShp" presStyleIdx="7" presStyleCnt="8"/>
      <dgm:spPr/>
    </dgm:pt>
    <dgm:pt modelId="{610BC5CB-F636-4D5A-B107-A2E53DF6B57F}" type="pres">
      <dgm:prSet presAssocID="{938D448C-60D5-44D9-9995-04E4AF3E640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DB6B0E5-335B-4C04-A8A6-53FF57871977}" type="pres">
      <dgm:prSet presAssocID="{938D448C-60D5-44D9-9995-04E4AF3E6407}" presName="spaceRect" presStyleCnt="0"/>
      <dgm:spPr/>
    </dgm:pt>
    <dgm:pt modelId="{F616EC16-E2A2-4FA1-B90B-6125C634707E}" type="pres">
      <dgm:prSet presAssocID="{938D448C-60D5-44D9-9995-04E4AF3E640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61F5705-928D-4536-AF7A-83B3C793D943}" srcId="{089974D7-3B78-4468-8F9E-E288793EA393}" destId="{7BB886A2-BBDB-426A-B1F5-8C4F283CFC01}" srcOrd="4" destOrd="0" parTransId="{B2E22E5A-0088-4776-ABFB-5E79B8E41BEB}" sibTransId="{AFB2D327-8582-40C9-8DDD-77E7E28E2720}"/>
    <dgm:cxn modelId="{00F6E609-C840-4702-8395-36B211C5855A}" type="presOf" srcId="{7BB886A2-BBDB-426A-B1F5-8C4F283CFC01}" destId="{535C6580-EC25-4EB3-B42C-3A1EBDA991A4}" srcOrd="0" destOrd="0" presId="urn:microsoft.com/office/officeart/2018/2/layout/IconVerticalSolidList"/>
    <dgm:cxn modelId="{ECC22127-0408-48EB-88A1-FBD2A2DB9834}" type="presOf" srcId="{938D448C-60D5-44D9-9995-04E4AF3E6407}" destId="{F616EC16-E2A2-4FA1-B90B-6125C634707E}" srcOrd="0" destOrd="0" presId="urn:microsoft.com/office/officeart/2018/2/layout/IconVerticalSolidList"/>
    <dgm:cxn modelId="{1B84F736-DFD5-41A6-BC00-B6A581B381DB}" srcId="{089974D7-3B78-4468-8F9E-E288793EA393}" destId="{AB4522F4-2410-43BD-AC54-B0537E9D4732}" srcOrd="3" destOrd="0" parTransId="{F99A361F-7346-4D63-9400-FF71D4925463}" sibTransId="{81825340-D34B-49DB-B080-3721616B33F4}"/>
    <dgm:cxn modelId="{9F31E93E-845D-4434-949C-0DD6A5AAEDD8}" type="presOf" srcId="{28725E1B-91C4-47E8-9CC1-58D66A6EAB8B}" destId="{E7885007-FE1C-49E8-820A-2D74C6621A1F}" srcOrd="0" destOrd="0" presId="urn:microsoft.com/office/officeart/2018/2/layout/IconVerticalSolidList"/>
    <dgm:cxn modelId="{BABFA260-0815-4015-92D5-CD6D48F7B8BE}" srcId="{089974D7-3B78-4468-8F9E-E288793EA393}" destId="{28725E1B-91C4-47E8-9CC1-58D66A6EAB8B}" srcOrd="5" destOrd="0" parTransId="{EFDD4676-8D7A-4B55-AA3A-DB7F6A16D02E}" sibTransId="{80250E65-00FC-4C21-9638-A21E9CF67175}"/>
    <dgm:cxn modelId="{C1980F46-551E-4E6D-AA08-DA5FD51CFDE9}" type="presOf" srcId="{F063A521-FD2D-45F7-8E0D-2D999B5CC059}" destId="{7A3B8818-D4DF-4204-8F14-2926F4E9B4D9}" srcOrd="0" destOrd="0" presId="urn:microsoft.com/office/officeart/2018/2/layout/IconVerticalSolidList"/>
    <dgm:cxn modelId="{91001B47-B66E-41A6-A516-95DC2DEC40D8}" srcId="{089974D7-3B78-4468-8F9E-E288793EA393}" destId="{F063A521-FD2D-45F7-8E0D-2D999B5CC059}" srcOrd="1" destOrd="0" parTransId="{806B113C-F4B6-4DBB-A3FA-78EDBFB3DCB8}" sibTransId="{0A9CE0DF-81D9-46D6-8757-729CFB573EF7}"/>
    <dgm:cxn modelId="{18F5BC77-B6BE-4309-8617-3CFF8529044D}" type="presOf" srcId="{089974D7-3B78-4468-8F9E-E288793EA393}" destId="{B9E746B2-4B45-4B1F-A4FA-DD31DE79B29E}" srcOrd="0" destOrd="0" presId="urn:microsoft.com/office/officeart/2018/2/layout/IconVerticalSolidList"/>
    <dgm:cxn modelId="{E8114E7F-41F9-43E4-A3AD-D35FC04A51C0}" srcId="{089974D7-3B78-4468-8F9E-E288793EA393}" destId="{938D448C-60D5-44D9-9995-04E4AF3E6407}" srcOrd="7" destOrd="0" parTransId="{6E0D26CA-9E63-4D41-9B1B-E1C24F5E8057}" sibTransId="{85041680-DD3E-40E4-AFFA-E3919885996F}"/>
    <dgm:cxn modelId="{3B18198C-22A7-4811-847C-9C8C6F41D44A}" type="presOf" srcId="{39627FA8-86F6-4361-B7D7-49B38B167F56}" destId="{A5A73BA5-23E9-4420-A0BF-57F4C82EEA70}" srcOrd="0" destOrd="0" presId="urn:microsoft.com/office/officeart/2018/2/layout/IconVerticalSolidList"/>
    <dgm:cxn modelId="{234AFFA7-3C48-40A0-8858-75814CD48A57}" srcId="{089974D7-3B78-4468-8F9E-E288793EA393}" destId="{B42E1A3D-543E-4A56-80A3-1193E7D1DFEA}" srcOrd="2" destOrd="0" parTransId="{A82F2F8E-4F3E-495A-B3C8-A6D7A643971C}" sibTransId="{6FC0A6A7-F133-46AD-8F79-12EBA154FFB7}"/>
    <dgm:cxn modelId="{FF7FC7C1-F2A8-4A37-BAC5-BAA06EFA9589}" srcId="{089974D7-3B78-4468-8F9E-E288793EA393}" destId="{7ABDF29C-8A58-42AA-A05B-8A45F67093BB}" srcOrd="6" destOrd="0" parTransId="{0C198613-612F-4840-8712-86397EF428E3}" sibTransId="{35228769-73F4-46F2-9DED-84957A2D8372}"/>
    <dgm:cxn modelId="{3DCD2DC7-B8D1-41C5-A446-D4D5F95C9626}" srcId="{089974D7-3B78-4468-8F9E-E288793EA393}" destId="{39627FA8-86F6-4361-B7D7-49B38B167F56}" srcOrd="0" destOrd="0" parTransId="{4F57997F-07BD-4D1A-9FAC-E0215B03D061}" sibTransId="{3F1B521A-C2AE-43B6-A0F7-2C1CEB7F75FC}"/>
    <dgm:cxn modelId="{7FF2C7D4-681B-44BD-97B1-F73AC3350BDE}" type="presOf" srcId="{AB4522F4-2410-43BD-AC54-B0537E9D4732}" destId="{119732FA-1AB3-4A2E-B75A-A89D91532644}" srcOrd="0" destOrd="0" presId="urn:microsoft.com/office/officeart/2018/2/layout/IconVerticalSolidList"/>
    <dgm:cxn modelId="{ABDCDBE5-F443-446E-BC9F-3E63ABDF134D}" type="presOf" srcId="{7ABDF29C-8A58-42AA-A05B-8A45F67093BB}" destId="{8B202AA4-566D-4036-ADA9-D1981C86988F}" srcOrd="0" destOrd="0" presId="urn:microsoft.com/office/officeart/2018/2/layout/IconVerticalSolidList"/>
    <dgm:cxn modelId="{AACEE5EC-3E60-4529-98EF-76C8D210DD36}" type="presOf" srcId="{B42E1A3D-543E-4A56-80A3-1193E7D1DFEA}" destId="{4A9B153F-E1C5-4854-8349-6139844F22D8}" srcOrd="0" destOrd="0" presId="urn:microsoft.com/office/officeart/2018/2/layout/IconVerticalSolidList"/>
    <dgm:cxn modelId="{D2A88B82-08EA-4456-9CF9-0B3128D08D8E}" type="presParOf" srcId="{B9E746B2-4B45-4B1F-A4FA-DD31DE79B29E}" destId="{41AD7ED7-B004-4423-BE95-DDFE2DDD29CA}" srcOrd="0" destOrd="0" presId="urn:microsoft.com/office/officeart/2018/2/layout/IconVerticalSolidList"/>
    <dgm:cxn modelId="{15EF593D-1250-4F21-8491-E8D8A1E8B218}" type="presParOf" srcId="{41AD7ED7-B004-4423-BE95-DDFE2DDD29CA}" destId="{627D74C9-105C-48F0-A3C8-02D0C9A1A8E4}" srcOrd="0" destOrd="0" presId="urn:microsoft.com/office/officeart/2018/2/layout/IconVerticalSolidList"/>
    <dgm:cxn modelId="{90D69869-B8E2-4F87-BED5-2C648FA0962D}" type="presParOf" srcId="{41AD7ED7-B004-4423-BE95-DDFE2DDD29CA}" destId="{0621EC64-7D38-4478-84B3-E7FB212ECE15}" srcOrd="1" destOrd="0" presId="urn:microsoft.com/office/officeart/2018/2/layout/IconVerticalSolidList"/>
    <dgm:cxn modelId="{336859A2-EA65-480F-B47C-A55B90C50E95}" type="presParOf" srcId="{41AD7ED7-B004-4423-BE95-DDFE2DDD29CA}" destId="{FAC59360-172C-49EB-A522-361A14352C5C}" srcOrd="2" destOrd="0" presId="urn:microsoft.com/office/officeart/2018/2/layout/IconVerticalSolidList"/>
    <dgm:cxn modelId="{180782F0-A3B4-46AF-87C5-ED3DA3F5985E}" type="presParOf" srcId="{41AD7ED7-B004-4423-BE95-DDFE2DDD29CA}" destId="{A5A73BA5-23E9-4420-A0BF-57F4C82EEA70}" srcOrd="3" destOrd="0" presId="urn:microsoft.com/office/officeart/2018/2/layout/IconVerticalSolidList"/>
    <dgm:cxn modelId="{36653A00-E983-4C29-912A-74FF1C475BC8}" type="presParOf" srcId="{B9E746B2-4B45-4B1F-A4FA-DD31DE79B29E}" destId="{E4362FEB-A9F3-48D5-82C9-FB3B1997315C}" srcOrd="1" destOrd="0" presId="urn:microsoft.com/office/officeart/2018/2/layout/IconVerticalSolidList"/>
    <dgm:cxn modelId="{31EC801C-95FD-4C0D-AE8D-3F161125AD16}" type="presParOf" srcId="{B9E746B2-4B45-4B1F-A4FA-DD31DE79B29E}" destId="{F65E7A98-762B-4DA4-B518-75BA9696B5D7}" srcOrd="2" destOrd="0" presId="urn:microsoft.com/office/officeart/2018/2/layout/IconVerticalSolidList"/>
    <dgm:cxn modelId="{18C276C2-05D4-40D2-82DD-3BB867E5A118}" type="presParOf" srcId="{F65E7A98-762B-4DA4-B518-75BA9696B5D7}" destId="{2A547979-91BB-4AC1-BFEE-1ED29AC3E15A}" srcOrd="0" destOrd="0" presId="urn:microsoft.com/office/officeart/2018/2/layout/IconVerticalSolidList"/>
    <dgm:cxn modelId="{82949EC6-306B-442B-B2F6-9B019944BF6B}" type="presParOf" srcId="{F65E7A98-762B-4DA4-B518-75BA9696B5D7}" destId="{29EC40A6-A675-478C-A915-F86A73EEBDFB}" srcOrd="1" destOrd="0" presId="urn:microsoft.com/office/officeart/2018/2/layout/IconVerticalSolidList"/>
    <dgm:cxn modelId="{BBB7255A-673A-486F-81DF-269C4BB6F964}" type="presParOf" srcId="{F65E7A98-762B-4DA4-B518-75BA9696B5D7}" destId="{708A3DF4-6505-4FE4-91F0-D91E44AFD1B8}" srcOrd="2" destOrd="0" presId="urn:microsoft.com/office/officeart/2018/2/layout/IconVerticalSolidList"/>
    <dgm:cxn modelId="{51077726-137C-4A4F-93E6-B7258F5F5FCF}" type="presParOf" srcId="{F65E7A98-762B-4DA4-B518-75BA9696B5D7}" destId="{7A3B8818-D4DF-4204-8F14-2926F4E9B4D9}" srcOrd="3" destOrd="0" presId="urn:microsoft.com/office/officeart/2018/2/layout/IconVerticalSolidList"/>
    <dgm:cxn modelId="{ACA4F1AA-8552-4B3F-9330-30D8C8E34B44}" type="presParOf" srcId="{B9E746B2-4B45-4B1F-A4FA-DD31DE79B29E}" destId="{BEEE8B9A-BA06-481C-BB2F-607E045C5DE9}" srcOrd="3" destOrd="0" presId="urn:microsoft.com/office/officeart/2018/2/layout/IconVerticalSolidList"/>
    <dgm:cxn modelId="{1CC6ECD1-DAD4-4E90-B7F6-46C74DD3B723}" type="presParOf" srcId="{B9E746B2-4B45-4B1F-A4FA-DD31DE79B29E}" destId="{CCF6EC28-86D4-47A0-A898-68CCD61EAD6E}" srcOrd="4" destOrd="0" presId="urn:microsoft.com/office/officeart/2018/2/layout/IconVerticalSolidList"/>
    <dgm:cxn modelId="{09E77A97-E2F4-4BBE-9F34-313660A7559F}" type="presParOf" srcId="{CCF6EC28-86D4-47A0-A898-68CCD61EAD6E}" destId="{2259DFC3-68A8-4887-8714-2EA004840762}" srcOrd="0" destOrd="0" presId="urn:microsoft.com/office/officeart/2018/2/layout/IconVerticalSolidList"/>
    <dgm:cxn modelId="{FF9060E8-EBC3-499E-B6EB-864D54C40ED2}" type="presParOf" srcId="{CCF6EC28-86D4-47A0-A898-68CCD61EAD6E}" destId="{39A09FCF-7665-4665-B5AA-D1935A7FDC7F}" srcOrd="1" destOrd="0" presId="urn:microsoft.com/office/officeart/2018/2/layout/IconVerticalSolidList"/>
    <dgm:cxn modelId="{6E9A5DC7-8AAE-4A76-B09A-F15F070D54B0}" type="presParOf" srcId="{CCF6EC28-86D4-47A0-A898-68CCD61EAD6E}" destId="{2A9DFB23-FA35-4CB6-8996-31FF791AFD5D}" srcOrd="2" destOrd="0" presId="urn:microsoft.com/office/officeart/2018/2/layout/IconVerticalSolidList"/>
    <dgm:cxn modelId="{EA5108D2-8CDF-4D0A-95CA-29654373DFE1}" type="presParOf" srcId="{CCF6EC28-86D4-47A0-A898-68CCD61EAD6E}" destId="{4A9B153F-E1C5-4854-8349-6139844F22D8}" srcOrd="3" destOrd="0" presId="urn:microsoft.com/office/officeart/2018/2/layout/IconVerticalSolidList"/>
    <dgm:cxn modelId="{23ABD048-56E1-4816-A092-4D46DB932995}" type="presParOf" srcId="{B9E746B2-4B45-4B1F-A4FA-DD31DE79B29E}" destId="{FD948D13-C31D-41DB-804A-8CF4F90D015F}" srcOrd="5" destOrd="0" presId="urn:microsoft.com/office/officeart/2018/2/layout/IconVerticalSolidList"/>
    <dgm:cxn modelId="{8E58A974-6A5D-46DE-975E-AEABCD44539E}" type="presParOf" srcId="{B9E746B2-4B45-4B1F-A4FA-DD31DE79B29E}" destId="{2CDE73DB-0C28-4C15-8B1E-422A4AF936FE}" srcOrd="6" destOrd="0" presId="urn:microsoft.com/office/officeart/2018/2/layout/IconVerticalSolidList"/>
    <dgm:cxn modelId="{5B329A4E-1410-45A2-BFB2-040DBB253AEC}" type="presParOf" srcId="{2CDE73DB-0C28-4C15-8B1E-422A4AF936FE}" destId="{9D18744D-F0A5-4A85-9771-4BF5ACB89C16}" srcOrd="0" destOrd="0" presId="urn:microsoft.com/office/officeart/2018/2/layout/IconVerticalSolidList"/>
    <dgm:cxn modelId="{9776F3A6-16D6-424B-8A2C-8BA37F44CE4E}" type="presParOf" srcId="{2CDE73DB-0C28-4C15-8B1E-422A4AF936FE}" destId="{75EE96AC-2341-4145-8462-9A57C8D85C64}" srcOrd="1" destOrd="0" presId="urn:microsoft.com/office/officeart/2018/2/layout/IconVerticalSolidList"/>
    <dgm:cxn modelId="{F897CBC7-EBEC-4701-B876-CD407F494029}" type="presParOf" srcId="{2CDE73DB-0C28-4C15-8B1E-422A4AF936FE}" destId="{3D5EC651-5E4B-4A38-917D-60D55DE98104}" srcOrd="2" destOrd="0" presId="urn:microsoft.com/office/officeart/2018/2/layout/IconVerticalSolidList"/>
    <dgm:cxn modelId="{B11DF79C-69A9-4E62-9EDC-5861A04D5B82}" type="presParOf" srcId="{2CDE73DB-0C28-4C15-8B1E-422A4AF936FE}" destId="{119732FA-1AB3-4A2E-B75A-A89D91532644}" srcOrd="3" destOrd="0" presId="urn:microsoft.com/office/officeart/2018/2/layout/IconVerticalSolidList"/>
    <dgm:cxn modelId="{98943E73-046B-4088-805D-5802DACB8EA0}" type="presParOf" srcId="{B9E746B2-4B45-4B1F-A4FA-DD31DE79B29E}" destId="{338FB81E-8B86-4817-8A37-F4176BAEF459}" srcOrd="7" destOrd="0" presId="urn:microsoft.com/office/officeart/2018/2/layout/IconVerticalSolidList"/>
    <dgm:cxn modelId="{5594B48B-F15C-4AA8-94E5-59C9564ACC6B}" type="presParOf" srcId="{B9E746B2-4B45-4B1F-A4FA-DD31DE79B29E}" destId="{D69EEED6-266C-4B31-9BE5-987F62DC531A}" srcOrd="8" destOrd="0" presId="urn:microsoft.com/office/officeart/2018/2/layout/IconVerticalSolidList"/>
    <dgm:cxn modelId="{5854B11E-AF81-409C-83CD-FBD609264C62}" type="presParOf" srcId="{D69EEED6-266C-4B31-9BE5-987F62DC531A}" destId="{A8D37C5E-631D-4AC7-86CE-831E11A7D8F8}" srcOrd="0" destOrd="0" presId="urn:microsoft.com/office/officeart/2018/2/layout/IconVerticalSolidList"/>
    <dgm:cxn modelId="{FD39C3E3-EC38-4950-91A7-33214BE93CAD}" type="presParOf" srcId="{D69EEED6-266C-4B31-9BE5-987F62DC531A}" destId="{2EE6707B-CB8D-4792-92E0-C27FD7E665D1}" srcOrd="1" destOrd="0" presId="urn:microsoft.com/office/officeart/2018/2/layout/IconVerticalSolidList"/>
    <dgm:cxn modelId="{FB6FC923-A036-4906-AC55-A1EA86CD3975}" type="presParOf" srcId="{D69EEED6-266C-4B31-9BE5-987F62DC531A}" destId="{D880014D-788C-4359-AB63-683766F277CA}" srcOrd="2" destOrd="0" presId="urn:microsoft.com/office/officeart/2018/2/layout/IconVerticalSolidList"/>
    <dgm:cxn modelId="{DFEBBAA7-6CA6-47F5-9489-1AF952F8C11C}" type="presParOf" srcId="{D69EEED6-266C-4B31-9BE5-987F62DC531A}" destId="{535C6580-EC25-4EB3-B42C-3A1EBDA991A4}" srcOrd="3" destOrd="0" presId="urn:microsoft.com/office/officeart/2018/2/layout/IconVerticalSolidList"/>
    <dgm:cxn modelId="{AC2BF1FF-8930-4CED-9F84-47EC82EDE812}" type="presParOf" srcId="{B9E746B2-4B45-4B1F-A4FA-DD31DE79B29E}" destId="{5E38EB01-6B26-45A4-AD56-E86172B2CCFA}" srcOrd="9" destOrd="0" presId="urn:microsoft.com/office/officeart/2018/2/layout/IconVerticalSolidList"/>
    <dgm:cxn modelId="{E34F8B26-46C5-461E-B620-361EE0AB21CC}" type="presParOf" srcId="{B9E746B2-4B45-4B1F-A4FA-DD31DE79B29E}" destId="{21FD0480-B353-449C-A540-26A8C1325968}" srcOrd="10" destOrd="0" presId="urn:microsoft.com/office/officeart/2018/2/layout/IconVerticalSolidList"/>
    <dgm:cxn modelId="{AFF4FE75-9484-47EE-AAB4-EDF55427A5C9}" type="presParOf" srcId="{21FD0480-B353-449C-A540-26A8C1325968}" destId="{728270C4-A861-4274-8512-05BDBF6449C6}" srcOrd="0" destOrd="0" presId="urn:microsoft.com/office/officeart/2018/2/layout/IconVerticalSolidList"/>
    <dgm:cxn modelId="{30BEFC5A-FCD7-4DAC-A1A8-5C361FCCAC62}" type="presParOf" srcId="{21FD0480-B353-449C-A540-26A8C1325968}" destId="{B7AD40A8-5A7D-4BC6-B8BF-0D28563B8360}" srcOrd="1" destOrd="0" presId="urn:microsoft.com/office/officeart/2018/2/layout/IconVerticalSolidList"/>
    <dgm:cxn modelId="{3ADFE80C-35F5-4D30-AF83-3BF69A5FE207}" type="presParOf" srcId="{21FD0480-B353-449C-A540-26A8C1325968}" destId="{E0278902-5C74-4C5E-8800-AB3E52BA51B6}" srcOrd="2" destOrd="0" presId="urn:microsoft.com/office/officeart/2018/2/layout/IconVerticalSolidList"/>
    <dgm:cxn modelId="{61E930B3-5784-484C-A4EE-E953FF6ED826}" type="presParOf" srcId="{21FD0480-B353-449C-A540-26A8C1325968}" destId="{E7885007-FE1C-49E8-820A-2D74C6621A1F}" srcOrd="3" destOrd="0" presId="urn:microsoft.com/office/officeart/2018/2/layout/IconVerticalSolidList"/>
    <dgm:cxn modelId="{23C65597-FAE3-4919-AD0D-1158B306660C}" type="presParOf" srcId="{B9E746B2-4B45-4B1F-A4FA-DD31DE79B29E}" destId="{C8A43E32-D291-4520-92A4-2B091A305F51}" srcOrd="11" destOrd="0" presId="urn:microsoft.com/office/officeart/2018/2/layout/IconVerticalSolidList"/>
    <dgm:cxn modelId="{A34FB974-F2A2-4F7F-B2FD-A5F2D23DF9B4}" type="presParOf" srcId="{B9E746B2-4B45-4B1F-A4FA-DD31DE79B29E}" destId="{736FA5B7-B841-45EC-A080-8E0EA01845FB}" srcOrd="12" destOrd="0" presId="urn:microsoft.com/office/officeart/2018/2/layout/IconVerticalSolidList"/>
    <dgm:cxn modelId="{461341B9-FF57-489A-A19B-1194C51FD9D0}" type="presParOf" srcId="{736FA5B7-B841-45EC-A080-8E0EA01845FB}" destId="{A61DD86A-D3C4-41C6-8849-830350193C24}" srcOrd="0" destOrd="0" presId="urn:microsoft.com/office/officeart/2018/2/layout/IconVerticalSolidList"/>
    <dgm:cxn modelId="{CBAC056E-42BC-437E-855F-C9ACBD428863}" type="presParOf" srcId="{736FA5B7-B841-45EC-A080-8E0EA01845FB}" destId="{10B15E8C-9E12-4A1C-9818-F8DD64B8EDB4}" srcOrd="1" destOrd="0" presId="urn:microsoft.com/office/officeart/2018/2/layout/IconVerticalSolidList"/>
    <dgm:cxn modelId="{CF8D83A3-63E3-4941-A95A-347317EA532B}" type="presParOf" srcId="{736FA5B7-B841-45EC-A080-8E0EA01845FB}" destId="{6D31F558-FD5E-4FB6-B826-6119DCF3F363}" srcOrd="2" destOrd="0" presId="urn:microsoft.com/office/officeart/2018/2/layout/IconVerticalSolidList"/>
    <dgm:cxn modelId="{D520C9DD-6FC0-4F2B-BEF4-3D4751FC9B95}" type="presParOf" srcId="{736FA5B7-B841-45EC-A080-8E0EA01845FB}" destId="{8B202AA4-566D-4036-ADA9-D1981C86988F}" srcOrd="3" destOrd="0" presId="urn:microsoft.com/office/officeart/2018/2/layout/IconVerticalSolidList"/>
    <dgm:cxn modelId="{6909A4A2-4331-4C85-B02B-0ACCD434CC5B}" type="presParOf" srcId="{B9E746B2-4B45-4B1F-A4FA-DD31DE79B29E}" destId="{C988E13D-757C-40EB-8D30-696421D9A199}" srcOrd="13" destOrd="0" presId="urn:microsoft.com/office/officeart/2018/2/layout/IconVerticalSolidList"/>
    <dgm:cxn modelId="{505B7057-B730-4BC1-B9A8-EE716E869C1C}" type="presParOf" srcId="{B9E746B2-4B45-4B1F-A4FA-DD31DE79B29E}" destId="{A5CC03AC-A87E-4FB0-BCCC-FAF779C24661}" srcOrd="14" destOrd="0" presId="urn:microsoft.com/office/officeart/2018/2/layout/IconVerticalSolidList"/>
    <dgm:cxn modelId="{233CD1C6-A9BC-41E9-BA34-D2CDD185C8A9}" type="presParOf" srcId="{A5CC03AC-A87E-4FB0-BCCC-FAF779C24661}" destId="{159DBFB5-76A2-4C8F-86F7-A08C096C0BC0}" srcOrd="0" destOrd="0" presId="urn:microsoft.com/office/officeart/2018/2/layout/IconVerticalSolidList"/>
    <dgm:cxn modelId="{654B3FB5-21B9-4F8E-A41D-962CAF8F8B92}" type="presParOf" srcId="{A5CC03AC-A87E-4FB0-BCCC-FAF779C24661}" destId="{610BC5CB-F636-4D5A-B107-A2E53DF6B57F}" srcOrd="1" destOrd="0" presId="urn:microsoft.com/office/officeart/2018/2/layout/IconVerticalSolidList"/>
    <dgm:cxn modelId="{A1FADE03-D588-4601-85D4-CD02A748F53D}" type="presParOf" srcId="{A5CC03AC-A87E-4FB0-BCCC-FAF779C24661}" destId="{DDB6B0E5-335B-4C04-A8A6-53FF57871977}" srcOrd="2" destOrd="0" presId="urn:microsoft.com/office/officeart/2018/2/layout/IconVerticalSolidList"/>
    <dgm:cxn modelId="{8CB036F7-A6AC-4DCB-8F33-2C8CA34DA608}" type="presParOf" srcId="{A5CC03AC-A87E-4FB0-BCCC-FAF779C24661}" destId="{F616EC16-E2A2-4FA1-B90B-6125C63470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75FB-1421-4A36-A916-36679FFC7054}">
      <dsp:nvSpPr>
        <dsp:cNvPr id="0" name=""/>
        <dsp:cNvSpPr/>
      </dsp:nvSpPr>
      <dsp:spPr>
        <a:xfrm>
          <a:off x="0" y="2093"/>
          <a:ext cx="6762434" cy="106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ECF64-6DB0-4A9C-BC20-7EDE4407F943}">
      <dsp:nvSpPr>
        <dsp:cNvPr id="0" name=""/>
        <dsp:cNvSpPr/>
      </dsp:nvSpPr>
      <dsp:spPr>
        <a:xfrm>
          <a:off x="320992" y="240848"/>
          <a:ext cx="583623" cy="58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61593-DCB1-430B-A0BF-616ED6321C8E}">
      <dsp:nvSpPr>
        <dsp:cNvPr id="0" name=""/>
        <dsp:cNvSpPr/>
      </dsp:nvSpPr>
      <dsp:spPr>
        <a:xfrm>
          <a:off x="1225608" y="2093"/>
          <a:ext cx="5536825" cy="106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3" tIns="112303" rIns="112303" bIns="1123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Slide Title: Introduction to GitHub</a:t>
          </a:r>
        </a:p>
      </dsp:txBody>
      <dsp:txXfrm>
        <a:off x="1225608" y="2093"/>
        <a:ext cx="5536825" cy="1061132"/>
      </dsp:txXfrm>
    </dsp:sp>
    <dsp:sp modelId="{BE51EEE2-BE8F-40A3-BF42-63B5ED4BF1D7}">
      <dsp:nvSpPr>
        <dsp:cNvPr id="0" name=""/>
        <dsp:cNvSpPr/>
      </dsp:nvSpPr>
      <dsp:spPr>
        <a:xfrm>
          <a:off x="0" y="1328509"/>
          <a:ext cx="6762434" cy="106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2407A-C6B7-46D9-B928-A9146450D7B7}">
      <dsp:nvSpPr>
        <dsp:cNvPr id="0" name=""/>
        <dsp:cNvSpPr/>
      </dsp:nvSpPr>
      <dsp:spPr>
        <a:xfrm>
          <a:off x="320992" y="1567264"/>
          <a:ext cx="583623" cy="58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5ED69-2C37-4E32-82AC-0DEED81666D4}">
      <dsp:nvSpPr>
        <dsp:cNvPr id="0" name=""/>
        <dsp:cNvSpPr/>
      </dsp:nvSpPr>
      <dsp:spPr>
        <a:xfrm>
          <a:off x="1225608" y="1328509"/>
          <a:ext cx="5536825" cy="106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3" tIns="112303" rIns="112303" bIns="1123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Content</a:t>
          </a:r>
        </a:p>
      </dsp:txBody>
      <dsp:txXfrm>
        <a:off x="1225608" y="1328509"/>
        <a:ext cx="5536825" cy="1061132"/>
      </dsp:txXfrm>
    </dsp:sp>
    <dsp:sp modelId="{2F08CFA7-0CEF-43FE-879F-C9CFCCB2EEF7}">
      <dsp:nvSpPr>
        <dsp:cNvPr id="0" name=""/>
        <dsp:cNvSpPr/>
      </dsp:nvSpPr>
      <dsp:spPr>
        <a:xfrm>
          <a:off x="0" y="2654925"/>
          <a:ext cx="6762434" cy="106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B4DB3-AE90-414C-B8F9-9C0A07FA414A}">
      <dsp:nvSpPr>
        <dsp:cNvPr id="0" name=""/>
        <dsp:cNvSpPr/>
      </dsp:nvSpPr>
      <dsp:spPr>
        <a:xfrm>
          <a:off x="320992" y="2893680"/>
          <a:ext cx="583623" cy="58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36B67-DB0B-4F37-9686-6D24596BC742}">
      <dsp:nvSpPr>
        <dsp:cNvPr id="0" name=""/>
        <dsp:cNvSpPr/>
      </dsp:nvSpPr>
      <dsp:spPr>
        <a:xfrm>
          <a:off x="1225608" y="2654925"/>
          <a:ext cx="5536825" cy="106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3" tIns="112303" rIns="112303" bIns="1123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Briefly introduce the topic of GitHub</a:t>
          </a:r>
        </a:p>
      </dsp:txBody>
      <dsp:txXfrm>
        <a:off x="1225608" y="2654925"/>
        <a:ext cx="5536825" cy="1061132"/>
      </dsp:txXfrm>
    </dsp:sp>
    <dsp:sp modelId="{D0D24E09-6C6E-43AD-A8C1-76EE7183A3CA}">
      <dsp:nvSpPr>
        <dsp:cNvPr id="0" name=""/>
        <dsp:cNvSpPr/>
      </dsp:nvSpPr>
      <dsp:spPr>
        <a:xfrm>
          <a:off x="0" y="3981341"/>
          <a:ext cx="6762434" cy="106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81F96-8F15-4520-B885-C7DA32F43D12}">
      <dsp:nvSpPr>
        <dsp:cNvPr id="0" name=""/>
        <dsp:cNvSpPr/>
      </dsp:nvSpPr>
      <dsp:spPr>
        <a:xfrm>
          <a:off x="320992" y="4220096"/>
          <a:ext cx="583623" cy="58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AD921-388C-4328-807A-077E0A6D815E}">
      <dsp:nvSpPr>
        <dsp:cNvPr id="0" name=""/>
        <dsp:cNvSpPr/>
      </dsp:nvSpPr>
      <dsp:spPr>
        <a:xfrm>
          <a:off x="1225608" y="3981341"/>
          <a:ext cx="5536825" cy="106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3" tIns="112303" rIns="112303" bIns="1123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Mention that GitHub is a web-based platform for version control and collaboration, commonly used for software development</a:t>
          </a:r>
        </a:p>
      </dsp:txBody>
      <dsp:txXfrm>
        <a:off x="1225608" y="3981341"/>
        <a:ext cx="5536825" cy="1061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5BC39-8D59-4319-B365-CEC5A05E29E7}">
      <dsp:nvSpPr>
        <dsp:cNvPr id="0" name=""/>
        <dsp:cNvSpPr/>
      </dsp:nvSpPr>
      <dsp:spPr>
        <a:xfrm>
          <a:off x="0" y="345003"/>
          <a:ext cx="6762434" cy="491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Slide Title: Why Use GitHub?</a:t>
          </a:r>
        </a:p>
      </dsp:txBody>
      <dsp:txXfrm>
        <a:off x="23988" y="368991"/>
        <a:ext cx="6714458" cy="443423"/>
      </dsp:txXfrm>
    </dsp:sp>
    <dsp:sp modelId="{E2D2A362-EA30-4BAA-A1B0-18B617747C42}">
      <dsp:nvSpPr>
        <dsp:cNvPr id="0" name=""/>
        <dsp:cNvSpPr/>
      </dsp:nvSpPr>
      <dsp:spPr>
        <a:xfrm>
          <a:off x="0" y="896883"/>
          <a:ext cx="6762434" cy="491399"/>
        </a:xfrm>
        <a:prstGeom prst="roundRect">
          <a:avLst/>
        </a:prstGeom>
        <a:solidFill>
          <a:schemeClr val="accent5">
            <a:hueOff val="336683"/>
            <a:satOff val="-1610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Content</a:t>
          </a:r>
        </a:p>
      </dsp:txBody>
      <dsp:txXfrm>
        <a:off x="23988" y="920871"/>
        <a:ext cx="6714458" cy="443423"/>
      </dsp:txXfrm>
    </dsp:sp>
    <dsp:sp modelId="{EA92DBDA-96CE-4459-B90D-80B6B4FE4B1B}">
      <dsp:nvSpPr>
        <dsp:cNvPr id="0" name=""/>
        <dsp:cNvSpPr/>
      </dsp:nvSpPr>
      <dsp:spPr>
        <a:xfrm>
          <a:off x="0" y="1448763"/>
          <a:ext cx="6762434" cy="491399"/>
        </a:xfrm>
        <a:prstGeom prst="roundRect">
          <a:avLst/>
        </a:prstGeom>
        <a:solidFill>
          <a:schemeClr val="accent5">
            <a:hueOff val="673367"/>
            <a:satOff val="-3220"/>
            <a:lumOff val="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Highlight the key benefits of using GitHub</a:t>
          </a:r>
        </a:p>
      </dsp:txBody>
      <dsp:txXfrm>
        <a:off x="23988" y="1472751"/>
        <a:ext cx="6714458" cy="443423"/>
      </dsp:txXfrm>
    </dsp:sp>
    <dsp:sp modelId="{4DC75489-F4EB-4003-B785-709C09A5CC57}">
      <dsp:nvSpPr>
        <dsp:cNvPr id="0" name=""/>
        <dsp:cNvSpPr/>
      </dsp:nvSpPr>
      <dsp:spPr>
        <a:xfrm>
          <a:off x="0" y="2000643"/>
          <a:ext cx="6762434" cy="491399"/>
        </a:xfrm>
        <a:prstGeom prst="roundRect">
          <a:avLst/>
        </a:prstGeom>
        <a:solidFill>
          <a:schemeClr val="accent5">
            <a:hueOff val="1010050"/>
            <a:satOff val="-4830"/>
            <a:lumOff val="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Version Control: Track changes to your code</a:t>
          </a:r>
        </a:p>
      </dsp:txBody>
      <dsp:txXfrm>
        <a:off x="23988" y="2024631"/>
        <a:ext cx="6714458" cy="443423"/>
      </dsp:txXfrm>
    </dsp:sp>
    <dsp:sp modelId="{D34F7004-6E80-4B31-AB0D-15AF36A778F2}">
      <dsp:nvSpPr>
        <dsp:cNvPr id="0" name=""/>
        <dsp:cNvSpPr/>
      </dsp:nvSpPr>
      <dsp:spPr>
        <a:xfrm>
          <a:off x="0" y="2552523"/>
          <a:ext cx="6762434" cy="491399"/>
        </a:xfrm>
        <a:prstGeom prst="roundRect">
          <a:avLst/>
        </a:prstGeom>
        <a:solidFill>
          <a:schemeClr val="accent5">
            <a:hueOff val="1346734"/>
            <a:satOff val="-6440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Collaboration: Work with others on projects</a:t>
          </a:r>
        </a:p>
      </dsp:txBody>
      <dsp:txXfrm>
        <a:off x="23988" y="2576511"/>
        <a:ext cx="6714458" cy="443423"/>
      </dsp:txXfrm>
    </dsp:sp>
    <dsp:sp modelId="{53D80412-7608-470B-A673-68CA5A8334ED}">
      <dsp:nvSpPr>
        <dsp:cNvPr id="0" name=""/>
        <dsp:cNvSpPr/>
      </dsp:nvSpPr>
      <dsp:spPr>
        <a:xfrm>
          <a:off x="0" y="3104403"/>
          <a:ext cx="6762434" cy="491399"/>
        </a:xfrm>
        <a:prstGeom prst="roundRect">
          <a:avLst/>
        </a:prstGeom>
        <a:solidFill>
          <a:schemeClr val="accent5">
            <a:hueOff val="1683417"/>
            <a:satOff val="-8050"/>
            <a:lumOff val="8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Community: Engage with a global developer community</a:t>
          </a:r>
        </a:p>
      </dsp:txBody>
      <dsp:txXfrm>
        <a:off x="23988" y="3128391"/>
        <a:ext cx="6714458" cy="443423"/>
      </dsp:txXfrm>
    </dsp:sp>
    <dsp:sp modelId="{9ED0465B-32B7-40E4-BC01-78724286F148}">
      <dsp:nvSpPr>
        <dsp:cNvPr id="0" name=""/>
        <dsp:cNvSpPr/>
      </dsp:nvSpPr>
      <dsp:spPr>
        <a:xfrm>
          <a:off x="0" y="3656284"/>
          <a:ext cx="6762434" cy="491399"/>
        </a:xfrm>
        <a:prstGeom prst="roundRect">
          <a:avLst/>
        </a:prstGeom>
        <a:solidFill>
          <a:schemeClr val="accent5">
            <a:hueOff val="2020100"/>
            <a:satOff val="-9660"/>
            <a:lumOff val="10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Automation: Streamline workflows with integrations</a:t>
          </a:r>
        </a:p>
      </dsp:txBody>
      <dsp:txXfrm>
        <a:off x="23988" y="3680272"/>
        <a:ext cx="6714458" cy="443423"/>
      </dsp:txXfrm>
    </dsp:sp>
    <dsp:sp modelId="{1BBD2626-5947-4E6F-9E24-3A0E9094212B}">
      <dsp:nvSpPr>
        <dsp:cNvPr id="0" name=""/>
        <dsp:cNvSpPr/>
      </dsp:nvSpPr>
      <dsp:spPr>
        <a:xfrm>
          <a:off x="0" y="4208164"/>
          <a:ext cx="6762434" cy="491399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Include icons or visuals representing these benefits</a:t>
          </a:r>
        </a:p>
      </dsp:txBody>
      <dsp:txXfrm>
        <a:off x="23988" y="4232152"/>
        <a:ext cx="6714458" cy="443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63053-6971-4652-91DC-34F4D6D3FCF7}">
      <dsp:nvSpPr>
        <dsp:cNvPr id="0" name=""/>
        <dsp:cNvSpPr/>
      </dsp:nvSpPr>
      <dsp:spPr>
        <a:xfrm>
          <a:off x="0" y="27081"/>
          <a:ext cx="6593202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Slide Title: Getting Started with GitHub</a:t>
          </a:r>
        </a:p>
      </dsp:txBody>
      <dsp:txXfrm>
        <a:off x="29700" y="56781"/>
        <a:ext cx="6533802" cy="549000"/>
      </dsp:txXfrm>
    </dsp:sp>
    <dsp:sp modelId="{75146172-D6E9-4562-A788-E031EE242BA4}">
      <dsp:nvSpPr>
        <dsp:cNvPr id="0" name=""/>
        <dsp:cNvSpPr/>
      </dsp:nvSpPr>
      <dsp:spPr>
        <a:xfrm>
          <a:off x="0" y="710361"/>
          <a:ext cx="6593202" cy="608400"/>
        </a:xfrm>
        <a:prstGeom prst="roundRect">
          <a:avLst/>
        </a:prstGeom>
        <a:solidFill>
          <a:schemeClr val="accent5">
            <a:hueOff val="392797"/>
            <a:satOff val="-1878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Content</a:t>
          </a:r>
        </a:p>
      </dsp:txBody>
      <dsp:txXfrm>
        <a:off x="29700" y="740061"/>
        <a:ext cx="6533802" cy="549000"/>
      </dsp:txXfrm>
    </dsp:sp>
    <dsp:sp modelId="{37E9E79A-D56D-4FB2-99B5-D9B0AFBDC764}">
      <dsp:nvSpPr>
        <dsp:cNvPr id="0" name=""/>
        <dsp:cNvSpPr/>
      </dsp:nvSpPr>
      <dsp:spPr>
        <a:xfrm>
          <a:off x="0" y="1393641"/>
          <a:ext cx="6593202" cy="608400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 steps to create a GitHub account</a:t>
          </a:r>
        </a:p>
      </dsp:txBody>
      <dsp:txXfrm>
        <a:off x="29700" y="1423341"/>
        <a:ext cx="6533802" cy="549000"/>
      </dsp:txXfrm>
    </dsp:sp>
    <dsp:sp modelId="{B310D7F0-882A-4A79-B4F3-A2B9BB14FB6E}">
      <dsp:nvSpPr>
        <dsp:cNvPr id="0" name=""/>
        <dsp:cNvSpPr/>
      </dsp:nvSpPr>
      <dsp:spPr>
        <a:xfrm>
          <a:off x="0" y="2076921"/>
          <a:ext cx="6593202" cy="6084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Visit github.com</a:t>
          </a:r>
        </a:p>
      </dsp:txBody>
      <dsp:txXfrm>
        <a:off x="29700" y="2106621"/>
        <a:ext cx="6533802" cy="549000"/>
      </dsp:txXfrm>
    </dsp:sp>
    <dsp:sp modelId="{D55DEDD6-35E5-4C44-AFBB-709FA783F10A}">
      <dsp:nvSpPr>
        <dsp:cNvPr id="0" name=""/>
        <dsp:cNvSpPr/>
      </dsp:nvSpPr>
      <dsp:spPr>
        <a:xfrm>
          <a:off x="0" y="2760201"/>
          <a:ext cx="6593202" cy="608400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Click "Sign Up."</a:t>
          </a:r>
        </a:p>
      </dsp:txBody>
      <dsp:txXfrm>
        <a:off x="29700" y="2789901"/>
        <a:ext cx="6533802" cy="549000"/>
      </dsp:txXfrm>
    </dsp:sp>
    <dsp:sp modelId="{2DA02A47-92A0-41C0-8530-DDB24F0BE8B9}">
      <dsp:nvSpPr>
        <dsp:cNvPr id="0" name=""/>
        <dsp:cNvSpPr/>
      </dsp:nvSpPr>
      <dsp:spPr>
        <a:xfrm>
          <a:off x="0" y="3443481"/>
          <a:ext cx="6593202" cy="608400"/>
        </a:xfrm>
        <a:prstGeom prst="roundRect">
          <a:avLst/>
        </a:prstGeom>
        <a:solidFill>
          <a:schemeClr val="accent5">
            <a:hueOff val="1963986"/>
            <a:satOff val="-9392"/>
            <a:lumOff val="10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Follow the registration process</a:t>
          </a:r>
        </a:p>
      </dsp:txBody>
      <dsp:txXfrm>
        <a:off x="29700" y="3473181"/>
        <a:ext cx="6533802" cy="549000"/>
      </dsp:txXfrm>
    </dsp:sp>
    <dsp:sp modelId="{6ECCDC38-2547-44F4-8901-2087854724B8}">
      <dsp:nvSpPr>
        <dsp:cNvPr id="0" name=""/>
        <dsp:cNvSpPr/>
      </dsp:nvSpPr>
      <dsp:spPr>
        <a:xfrm>
          <a:off x="0" y="4126761"/>
          <a:ext cx="6593202" cy="6084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Include an image of the GitHub website</a:t>
          </a:r>
        </a:p>
      </dsp:txBody>
      <dsp:txXfrm>
        <a:off x="29700" y="4156461"/>
        <a:ext cx="6533802" cy="549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406F3-95E0-47C2-AF45-73FA77E6A112}">
      <dsp:nvSpPr>
        <dsp:cNvPr id="0" name=""/>
        <dsp:cNvSpPr/>
      </dsp:nvSpPr>
      <dsp:spPr>
        <a:xfrm>
          <a:off x="0" y="615"/>
          <a:ext cx="67624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A68C-06EE-48B6-AE61-83A94867BD7F}">
      <dsp:nvSpPr>
        <dsp:cNvPr id="0" name=""/>
        <dsp:cNvSpPr/>
      </dsp:nvSpPr>
      <dsp:spPr>
        <a:xfrm>
          <a:off x="0" y="615"/>
          <a:ext cx="6762434" cy="56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Slide Title: Using GitHub Effectively</a:t>
          </a:r>
        </a:p>
      </dsp:txBody>
      <dsp:txXfrm>
        <a:off x="0" y="615"/>
        <a:ext cx="6762434" cy="560370"/>
      </dsp:txXfrm>
    </dsp:sp>
    <dsp:sp modelId="{BF03C10F-4B56-44F0-A20E-48F1DFCA3749}">
      <dsp:nvSpPr>
        <dsp:cNvPr id="0" name=""/>
        <dsp:cNvSpPr/>
      </dsp:nvSpPr>
      <dsp:spPr>
        <a:xfrm>
          <a:off x="0" y="560986"/>
          <a:ext cx="6762434" cy="0"/>
        </a:xfrm>
        <a:prstGeom prst="line">
          <a:avLst/>
        </a:prstGeom>
        <a:solidFill>
          <a:schemeClr val="accent5">
            <a:hueOff val="294598"/>
            <a:satOff val="-1409"/>
            <a:lumOff val="1544"/>
            <a:alphaOff val="0"/>
          </a:schemeClr>
        </a:solidFill>
        <a:ln w="15875" cap="flat" cmpd="sng" algn="ctr">
          <a:solidFill>
            <a:schemeClr val="accent5">
              <a:hueOff val="294598"/>
              <a:satOff val="-1409"/>
              <a:lumOff val="15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30181-8D9A-4F47-BE49-D08960EF9B42}">
      <dsp:nvSpPr>
        <dsp:cNvPr id="0" name=""/>
        <dsp:cNvSpPr/>
      </dsp:nvSpPr>
      <dsp:spPr>
        <a:xfrm>
          <a:off x="0" y="560986"/>
          <a:ext cx="6762434" cy="56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Content</a:t>
          </a:r>
        </a:p>
      </dsp:txBody>
      <dsp:txXfrm>
        <a:off x="0" y="560986"/>
        <a:ext cx="6762434" cy="560370"/>
      </dsp:txXfrm>
    </dsp:sp>
    <dsp:sp modelId="{138DFE8F-EEBF-4909-97BB-54AF20C52D92}">
      <dsp:nvSpPr>
        <dsp:cNvPr id="0" name=""/>
        <dsp:cNvSpPr/>
      </dsp:nvSpPr>
      <dsp:spPr>
        <a:xfrm>
          <a:off x="0" y="1121357"/>
          <a:ext cx="6762434" cy="0"/>
        </a:xfrm>
        <a:prstGeom prst="line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BBA6F-CD64-42B0-9CF4-46F40E0C0FB8}">
      <dsp:nvSpPr>
        <dsp:cNvPr id="0" name=""/>
        <dsp:cNvSpPr/>
      </dsp:nvSpPr>
      <dsp:spPr>
        <a:xfrm>
          <a:off x="0" y="1121357"/>
          <a:ext cx="6762434" cy="56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 the basic GitHub workflow</a:t>
          </a:r>
        </a:p>
      </dsp:txBody>
      <dsp:txXfrm>
        <a:off x="0" y="1121357"/>
        <a:ext cx="6762434" cy="560370"/>
      </dsp:txXfrm>
    </dsp:sp>
    <dsp:sp modelId="{5F99B730-3461-4018-BE70-D494AB9D18D0}">
      <dsp:nvSpPr>
        <dsp:cNvPr id="0" name=""/>
        <dsp:cNvSpPr/>
      </dsp:nvSpPr>
      <dsp:spPr>
        <a:xfrm>
          <a:off x="0" y="1681727"/>
          <a:ext cx="6762434" cy="0"/>
        </a:xfrm>
        <a:prstGeom prst="line">
          <a:avLst/>
        </a:prstGeom>
        <a:solidFill>
          <a:schemeClr val="accent5">
            <a:hueOff val="883794"/>
            <a:satOff val="-4226"/>
            <a:lumOff val="4632"/>
            <a:alphaOff val="0"/>
          </a:schemeClr>
        </a:solidFill>
        <a:ln w="15875" cap="flat" cmpd="sng" algn="ctr">
          <a:solidFill>
            <a:schemeClr val="accent5">
              <a:hueOff val="883794"/>
              <a:satOff val="-4226"/>
              <a:lumOff val="46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9ECE1-9EA2-4DAD-A541-24326FB32467}">
      <dsp:nvSpPr>
        <dsp:cNvPr id="0" name=""/>
        <dsp:cNvSpPr/>
      </dsp:nvSpPr>
      <dsp:spPr>
        <a:xfrm>
          <a:off x="0" y="1681727"/>
          <a:ext cx="6762434" cy="56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a Repository : A container for your project</a:t>
          </a:r>
        </a:p>
      </dsp:txBody>
      <dsp:txXfrm>
        <a:off x="0" y="1681727"/>
        <a:ext cx="6762434" cy="560370"/>
      </dsp:txXfrm>
    </dsp:sp>
    <dsp:sp modelId="{CE04EE3B-9D8F-452C-B796-5D78C7C45162}">
      <dsp:nvSpPr>
        <dsp:cNvPr id="0" name=""/>
        <dsp:cNvSpPr/>
      </dsp:nvSpPr>
      <dsp:spPr>
        <a:xfrm>
          <a:off x="0" y="2242098"/>
          <a:ext cx="6762434" cy="0"/>
        </a:xfrm>
        <a:prstGeom prst="line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EE296-D3A5-4FEC-9EC8-5E8578B70F4C}">
      <dsp:nvSpPr>
        <dsp:cNvPr id="0" name=""/>
        <dsp:cNvSpPr/>
      </dsp:nvSpPr>
      <dsp:spPr>
        <a:xfrm>
          <a:off x="0" y="2242098"/>
          <a:ext cx="6762434" cy="56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Clone the Repo: Download a copy to your computer</a:t>
          </a:r>
        </a:p>
      </dsp:txBody>
      <dsp:txXfrm>
        <a:off x="0" y="2242098"/>
        <a:ext cx="6762434" cy="560370"/>
      </dsp:txXfrm>
    </dsp:sp>
    <dsp:sp modelId="{BEDA6EAC-043B-4E8C-BB3C-89B55F2F5FE1}">
      <dsp:nvSpPr>
        <dsp:cNvPr id="0" name=""/>
        <dsp:cNvSpPr/>
      </dsp:nvSpPr>
      <dsp:spPr>
        <a:xfrm>
          <a:off x="0" y="2802469"/>
          <a:ext cx="6762434" cy="0"/>
        </a:xfrm>
        <a:prstGeom prst="line">
          <a:avLst/>
        </a:prstGeom>
        <a:solidFill>
          <a:schemeClr val="accent5">
            <a:hueOff val="1472990"/>
            <a:satOff val="-7044"/>
            <a:lumOff val="7721"/>
            <a:alphaOff val="0"/>
          </a:schemeClr>
        </a:solidFill>
        <a:ln w="15875" cap="flat" cmpd="sng" algn="ctr">
          <a:solidFill>
            <a:schemeClr val="accent5">
              <a:hueOff val="1472990"/>
              <a:satOff val="-7044"/>
              <a:lumOff val="77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F0759-979D-45D1-8FFF-C82FAF4DA032}">
      <dsp:nvSpPr>
        <dsp:cNvPr id="0" name=""/>
        <dsp:cNvSpPr/>
      </dsp:nvSpPr>
      <dsp:spPr>
        <a:xfrm>
          <a:off x="0" y="2802469"/>
          <a:ext cx="6762434" cy="56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Make Changes: Edit files and commit changes</a:t>
          </a:r>
        </a:p>
      </dsp:txBody>
      <dsp:txXfrm>
        <a:off x="0" y="2802469"/>
        <a:ext cx="6762434" cy="560370"/>
      </dsp:txXfrm>
    </dsp:sp>
    <dsp:sp modelId="{42BCD763-5562-4500-AF3A-C00E877E2F5E}">
      <dsp:nvSpPr>
        <dsp:cNvPr id="0" name=""/>
        <dsp:cNvSpPr/>
      </dsp:nvSpPr>
      <dsp:spPr>
        <a:xfrm>
          <a:off x="0" y="3362840"/>
          <a:ext cx="6762434" cy="0"/>
        </a:xfrm>
        <a:prstGeom prst="line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4B217-52A7-47E3-9806-FEA93FD2C9B2}">
      <dsp:nvSpPr>
        <dsp:cNvPr id="0" name=""/>
        <dsp:cNvSpPr/>
      </dsp:nvSpPr>
      <dsp:spPr>
        <a:xfrm>
          <a:off x="0" y="3362840"/>
          <a:ext cx="6762434" cy="56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Push Changes: Upload your changes to GitHub</a:t>
          </a:r>
        </a:p>
      </dsp:txBody>
      <dsp:txXfrm>
        <a:off x="0" y="3362840"/>
        <a:ext cx="6762434" cy="560370"/>
      </dsp:txXfrm>
    </dsp:sp>
    <dsp:sp modelId="{2E4E8CA9-B342-4524-BE3A-179449ACE7EB}">
      <dsp:nvSpPr>
        <dsp:cNvPr id="0" name=""/>
        <dsp:cNvSpPr/>
      </dsp:nvSpPr>
      <dsp:spPr>
        <a:xfrm>
          <a:off x="0" y="3923210"/>
          <a:ext cx="6762434" cy="0"/>
        </a:xfrm>
        <a:prstGeom prst="line">
          <a:avLst/>
        </a:prstGeom>
        <a:solidFill>
          <a:schemeClr val="accent5">
            <a:hueOff val="2062186"/>
            <a:satOff val="-9861"/>
            <a:lumOff val="10809"/>
            <a:alphaOff val="0"/>
          </a:schemeClr>
        </a:solidFill>
        <a:ln w="15875" cap="flat" cmpd="sng" algn="ctr">
          <a:solidFill>
            <a:schemeClr val="accent5">
              <a:hueOff val="2062186"/>
              <a:satOff val="-9861"/>
              <a:lumOff val="108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FC5AF-2B37-4AA2-AD6D-F1371CB9DAA0}">
      <dsp:nvSpPr>
        <dsp:cNvPr id="0" name=""/>
        <dsp:cNvSpPr/>
      </dsp:nvSpPr>
      <dsp:spPr>
        <a:xfrm>
          <a:off x="0" y="3923210"/>
          <a:ext cx="6762434" cy="56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Pull Requests: Propose changes and collaborate</a:t>
          </a:r>
        </a:p>
      </dsp:txBody>
      <dsp:txXfrm>
        <a:off x="0" y="3923210"/>
        <a:ext cx="6762434" cy="560370"/>
      </dsp:txXfrm>
    </dsp:sp>
    <dsp:sp modelId="{E1D04EAC-AFCE-4C3F-90A7-440B43A86CCB}">
      <dsp:nvSpPr>
        <dsp:cNvPr id="0" name=""/>
        <dsp:cNvSpPr/>
      </dsp:nvSpPr>
      <dsp:spPr>
        <a:xfrm>
          <a:off x="0" y="4483581"/>
          <a:ext cx="6762434" cy="0"/>
        </a:xfrm>
        <a:prstGeom prst="line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52977-6C76-4DC0-A259-173E2D021F45}">
      <dsp:nvSpPr>
        <dsp:cNvPr id="0" name=""/>
        <dsp:cNvSpPr/>
      </dsp:nvSpPr>
      <dsp:spPr>
        <a:xfrm>
          <a:off x="0" y="4483581"/>
          <a:ext cx="6762434" cy="56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Include icons or visuals for each step</a:t>
          </a:r>
        </a:p>
      </dsp:txBody>
      <dsp:txXfrm>
        <a:off x="0" y="4483581"/>
        <a:ext cx="6762434" cy="560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D74C9-105C-48F0-A3C8-02D0C9A1A8E4}">
      <dsp:nvSpPr>
        <dsp:cNvPr id="0" name=""/>
        <dsp:cNvSpPr/>
      </dsp:nvSpPr>
      <dsp:spPr>
        <a:xfrm>
          <a:off x="0" y="615"/>
          <a:ext cx="6762434" cy="517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1EC64-7D38-4478-84B3-E7FB212ECE15}">
      <dsp:nvSpPr>
        <dsp:cNvPr id="0" name=""/>
        <dsp:cNvSpPr/>
      </dsp:nvSpPr>
      <dsp:spPr>
        <a:xfrm>
          <a:off x="156472" y="117000"/>
          <a:ext cx="284495" cy="2844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73BA5-23E9-4420-A0BF-57F4C82EEA70}">
      <dsp:nvSpPr>
        <dsp:cNvPr id="0" name=""/>
        <dsp:cNvSpPr/>
      </dsp:nvSpPr>
      <dsp:spPr>
        <a:xfrm>
          <a:off x="597441" y="615"/>
          <a:ext cx="6164992" cy="51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44" tIns="54744" rIns="54744" bIns="547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Slide Title: GitHub Best Practices</a:t>
          </a:r>
        </a:p>
      </dsp:txBody>
      <dsp:txXfrm>
        <a:off x="597441" y="615"/>
        <a:ext cx="6164992" cy="517265"/>
      </dsp:txXfrm>
    </dsp:sp>
    <dsp:sp modelId="{2A547979-91BB-4AC1-BFEE-1ED29AC3E15A}">
      <dsp:nvSpPr>
        <dsp:cNvPr id="0" name=""/>
        <dsp:cNvSpPr/>
      </dsp:nvSpPr>
      <dsp:spPr>
        <a:xfrm>
          <a:off x="0" y="647197"/>
          <a:ext cx="6762434" cy="517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C40A6-A675-478C-A915-F86A73EEBDFB}">
      <dsp:nvSpPr>
        <dsp:cNvPr id="0" name=""/>
        <dsp:cNvSpPr/>
      </dsp:nvSpPr>
      <dsp:spPr>
        <a:xfrm>
          <a:off x="156472" y="763582"/>
          <a:ext cx="284495" cy="2844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B8818-D4DF-4204-8F14-2926F4E9B4D9}">
      <dsp:nvSpPr>
        <dsp:cNvPr id="0" name=""/>
        <dsp:cNvSpPr/>
      </dsp:nvSpPr>
      <dsp:spPr>
        <a:xfrm>
          <a:off x="597441" y="647197"/>
          <a:ext cx="6164992" cy="51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44" tIns="54744" rIns="54744" bIns="547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Content</a:t>
          </a:r>
        </a:p>
      </dsp:txBody>
      <dsp:txXfrm>
        <a:off x="597441" y="647197"/>
        <a:ext cx="6164992" cy="517265"/>
      </dsp:txXfrm>
    </dsp:sp>
    <dsp:sp modelId="{2259DFC3-68A8-4887-8714-2EA004840762}">
      <dsp:nvSpPr>
        <dsp:cNvPr id="0" name=""/>
        <dsp:cNvSpPr/>
      </dsp:nvSpPr>
      <dsp:spPr>
        <a:xfrm>
          <a:off x="0" y="1293778"/>
          <a:ext cx="6762434" cy="517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09FCF-7665-4665-B5AA-D1935A7FDC7F}">
      <dsp:nvSpPr>
        <dsp:cNvPr id="0" name=""/>
        <dsp:cNvSpPr/>
      </dsp:nvSpPr>
      <dsp:spPr>
        <a:xfrm>
          <a:off x="156472" y="1410163"/>
          <a:ext cx="284495" cy="2844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B153F-E1C5-4854-8349-6139844F22D8}">
      <dsp:nvSpPr>
        <dsp:cNvPr id="0" name=""/>
        <dsp:cNvSpPr/>
      </dsp:nvSpPr>
      <dsp:spPr>
        <a:xfrm>
          <a:off x="597441" y="1293778"/>
          <a:ext cx="6164992" cy="51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44" tIns="54744" rIns="54744" bIns="547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Share some tips for using GitHub effectively</a:t>
          </a:r>
        </a:p>
      </dsp:txBody>
      <dsp:txXfrm>
        <a:off x="597441" y="1293778"/>
        <a:ext cx="6164992" cy="517265"/>
      </dsp:txXfrm>
    </dsp:sp>
    <dsp:sp modelId="{9D18744D-F0A5-4A85-9771-4BF5ACB89C16}">
      <dsp:nvSpPr>
        <dsp:cNvPr id="0" name=""/>
        <dsp:cNvSpPr/>
      </dsp:nvSpPr>
      <dsp:spPr>
        <a:xfrm>
          <a:off x="0" y="1940360"/>
          <a:ext cx="6762434" cy="517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E96AC-2341-4145-8462-9A57C8D85C64}">
      <dsp:nvSpPr>
        <dsp:cNvPr id="0" name=""/>
        <dsp:cNvSpPr/>
      </dsp:nvSpPr>
      <dsp:spPr>
        <a:xfrm>
          <a:off x="156472" y="2056745"/>
          <a:ext cx="284495" cy="2844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732FA-1AB3-4A2E-B75A-A89D91532644}">
      <dsp:nvSpPr>
        <dsp:cNvPr id="0" name=""/>
        <dsp:cNvSpPr/>
      </dsp:nvSpPr>
      <dsp:spPr>
        <a:xfrm>
          <a:off x="597441" y="1940360"/>
          <a:ext cx="6164992" cy="51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44" tIns="54744" rIns="54744" bIns="547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descriptive commit messages</a:t>
          </a:r>
        </a:p>
      </dsp:txBody>
      <dsp:txXfrm>
        <a:off x="597441" y="1940360"/>
        <a:ext cx="6164992" cy="517265"/>
      </dsp:txXfrm>
    </dsp:sp>
    <dsp:sp modelId="{A8D37C5E-631D-4AC7-86CE-831E11A7D8F8}">
      <dsp:nvSpPr>
        <dsp:cNvPr id="0" name=""/>
        <dsp:cNvSpPr/>
      </dsp:nvSpPr>
      <dsp:spPr>
        <a:xfrm>
          <a:off x="0" y="2586942"/>
          <a:ext cx="6762434" cy="517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6707B-CB8D-4792-92E0-C27FD7E665D1}">
      <dsp:nvSpPr>
        <dsp:cNvPr id="0" name=""/>
        <dsp:cNvSpPr/>
      </dsp:nvSpPr>
      <dsp:spPr>
        <a:xfrm>
          <a:off x="156472" y="2703326"/>
          <a:ext cx="284495" cy="2844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C6580-EC25-4EB3-B42C-3A1EBDA991A4}">
      <dsp:nvSpPr>
        <dsp:cNvPr id="0" name=""/>
        <dsp:cNvSpPr/>
      </dsp:nvSpPr>
      <dsp:spPr>
        <a:xfrm>
          <a:off x="597441" y="2586942"/>
          <a:ext cx="6164992" cy="51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44" tIns="54744" rIns="54744" bIns="547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meaningful branch names</a:t>
          </a:r>
        </a:p>
      </dsp:txBody>
      <dsp:txXfrm>
        <a:off x="597441" y="2586942"/>
        <a:ext cx="6164992" cy="517265"/>
      </dsp:txXfrm>
    </dsp:sp>
    <dsp:sp modelId="{728270C4-A861-4274-8512-05BDBF6449C6}">
      <dsp:nvSpPr>
        <dsp:cNvPr id="0" name=""/>
        <dsp:cNvSpPr/>
      </dsp:nvSpPr>
      <dsp:spPr>
        <a:xfrm>
          <a:off x="0" y="3233523"/>
          <a:ext cx="6762434" cy="517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D40A8-5A7D-4BC6-B8BF-0D28563B8360}">
      <dsp:nvSpPr>
        <dsp:cNvPr id="0" name=""/>
        <dsp:cNvSpPr/>
      </dsp:nvSpPr>
      <dsp:spPr>
        <a:xfrm>
          <a:off x="156472" y="3349908"/>
          <a:ext cx="284495" cy="2844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07-FE1C-49E8-820A-2D74C6621A1F}">
      <dsp:nvSpPr>
        <dsp:cNvPr id="0" name=""/>
        <dsp:cNvSpPr/>
      </dsp:nvSpPr>
      <dsp:spPr>
        <a:xfrm>
          <a:off x="597441" y="3233523"/>
          <a:ext cx="6164992" cy="51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44" tIns="54744" rIns="54744" bIns="547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Collaborate through issues and pull requests</a:t>
          </a:r>
        </a:p>
      </dsp:txBody>
      <dsp:txXfrm>
        <a:off x="597441" y="3233523"/>
        <a:ext cx="6164992" cy="517265"/>
      </dsp:txXfrm>
    </dsp:sp>
    <dsp:sp modelId="{A61DD86A-D3C4-41C6-8849-830350193C24}">
      <dsp:nvSpPr>
        <dsp:cNvPr id="0" name=""/>
        <dsp:cNvSpPr/>
      </dsp:nvSpPr>
      <dsp:spPr>
        <a:xfrm>
          <a:off x="0" y="3880105"/>
          <a:ext cx="6762434" cy="517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15E8C-9E12-4A1C-9818-F8DD64B8EDB4}">
      <dsp:nvSpPr>
        <dsp:cNvPr id="0" name=""/>
        <dsp:cNvSpPr/>
      </dsp:nvSpPr>
      <dsp:spPr>
        <a:xfrm>
          <a:off x="156472" y="3996490"/>
          <a:ext cx="284495" cy="2844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2AA4-566D-4036-ADA9-D1981C86988F}">
      <dsp:nvSpPr>
        <dsp:cNvPr id="0" name=""/>
        <dsp:cNvSpPr/>
      </dsp:nvSpPr>
      <dsp:spPr>
        <a:xfrm>
          <a:off x="597441" y="3880105"/>
          <a:ext cx="6164992" cy="51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44" tIns="54744" rIns="54744" bIns="547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Explore GitHub's documentation and features</a:t>
          </a:r>
        </a:p>
      </dsp:txBody>
      <dsp:txXfrm>
        <a:off x="597441" y="3880105"/>
        <a:ext cx="6164992" cy="517265"/>
      </dsp:txXfrm>
    </dsp:sp>
    <dsp:sp modelId="{159DBFB5-76A2-4C8F-86F7-A08C096C0BC0}">
      <dsp:nvSpPr>
        <dsp:cNvPr id="0" name=""/>
        <dsp:cNvSpPr/>
      </dsp:nvSpPr>
      <dsp:spPr>
        <a:xfrm>
          <a:off x="0" y="4526686"/>
          <a:ext cx="6762434" cy="5172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BC5CB-F636-4D5A-B107-A2E53DF6B57F}">
      <dsp:nvSpPr>
        <dsp:cNvPr id="0" name=""/>
        <dsp:cNvSpPr/>
      </dsp:nvSpPr>
      <dsp:spPr>
        <a:xfrm>
          <a:off x="156472" y="4643071"/>
          <a:ext cx="284495" cy="28449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EC16-E2A2-4FA1-B90B-6125C634707E}">
      <dsp:nvSpPr>
        <dsp:cNvPr id="0" name=""/>
        <dsp:cNvSpPr/>
      </dsp:nvSpPr>
      <dsp:spPr>
        <a:xfrm>
          <a:off x="597441" y="4526686"/>
          <a:ext cx="6164992" cy="51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44" tIns="54744" rIns="54744" bIns="547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Conclude with an invitation to explore GitHub further</a:t>
          </a:r>
        </a:p>
      </dsp:txBody>
      <dsp:txXfrm>
        <a:off x="597441" y="4526686"/>
        <a:ext cx="6164992" cy="51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1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3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2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2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3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8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1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0" y="4840264"/>
            <a:ext cx="2565648" cy="1215547"/>
          </a:xfrm>
        </p:spPr>
        <p:txBody>
          <a:bodyPr anchor="ctr"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A2D0C-CA3C-55A6-B1E6-C78D9FB1A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93" r="-7" b="11374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8" y="1970843"/>
            <a:ext cx="3448812" cy="3861359"/>
          </a:xfrm>
        </p:spPr>
        <p:txBody>
          <a:bodyPr anchor="t">
            <a:normAutofit/>
          </a:bodyPr>
          <a:lstStyle/>
          <a:p>
            <a:r>
              <a:rPr lang="en-US" dirty="0"/>
              <a:t>Slide 1: introduction</a:t>
            </a:r>
            <a:endParaRPr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1AC44C2-185B-C8FA-C2F7-6FA45EB21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511539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39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/>
              <a:t>Slide 2: Why Use GitHub?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1882069-0338-20DD-3ECE-9456682A3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885766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0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8" y="908006"/>
            <a:ext cx="3503409" cy="5070171"/>
          </a:xfrm>
        </p:spPr>
        <p:txBody>
          <a:bodyPr anchor="b">
            <a:normAutofit/>
          </a:bodyPr>
          <a:lstStyle/>
          <a:p>
            <a:r>
              <a:rPr lang="en-US" dirty="0"/>
              <a:t>Slide 3: Getting Started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131E11F-969D-D048-D444-B98C430F3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675275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3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1208" y="1757779"/>
            <a:ext cx="3448812" cy="4074423"/>
          </a:xfrm>
        </p:spPr>
        <p:txBody>
          <a:bodyPr anchor="t">
            <a:normAutofit/>
          </a:bodyPr>
          <a:lstStyle/>
          <a:p>
            <a:r>
              <a:rPr lang="en-US" dirty="0"/>
              <a:t>Slide 4: How to Use GitHub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54D9879-F782-F912-8BC4-451D05AEF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005840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58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60386" y="1837678"/>
            <a:ext cx="3448812" cy="3994524"/>
          </a:xfrm>
        </p:spPr>
        <p:txBody>
          <a:bodyPr anchor="t">
            <a:normAutofit/>
          </a:bodyPr>
          <a:lstStyle/>
          <a:p>
            <a:r>
              <a:rPr lang="en-US" dirty="0"/>
              <a:t>Slide 5: Best Practices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AC894AD-9AB9-00C8-1719-0B3A8E177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333862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786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</vt:lpstr>
      <vt:lpstr>Tw Cen MT</vt:lpstr>
      <vt:lpstr>Wingdings 3</vt:lpstr>
      <vt:lpstr>Integral</vt:lpstr>
      <vt:lpstr>github</vt:lpstr>
      <vt:lpstr>Slide 1: introduction</vt:lpstr>
      <vt:lpstr>Slide 2: Why Use GitHub?</vt:lpstr>
      <vt:lpstr>Slide 3: Getting Started</vt:lpstr>
      <vt:lpstr>Slide 4: How to Use GitHub</vt:lpstr>
      <vt:lpstr>Slide 5: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Rohit Biswal</cp:lastModifiedBy>
  <cp:revision>13</cp:revision>
  <dcterms:created xsi:type="dcterms:W3CDTF">2023-09-25T12:15:46Z</dcterms:created>
  <dcterms:modified xsi:type="dcterms:W3CDTF">2023-09-25T13:02:53Z</dcterms:modified>
</cp:coreProperties>
</file>