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5" r:id="rId7"/>
    <p:sldId id="271" r:id="rId8"/>
    <p:sldId id="272" r:id="rId9"/>
    <p:sldId id="273" r:id="rId10"/>
    <p:sldId id="266" r:id="rId11"/>
    <p:sldId id="267" r:id="rId12"/>
    <p:sldId id="268"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Rane" userId="58ccf8ce28fc7a88" providerId="LiveId" clId="{36DAD083-B489-48E4-BACD-C330884C2BC9}"/>
    <pc:docChg chg="undo custSel addSld delSld modSld">
      <pc:chgData name="Aniket Rane" userId="58ccf8ce28fc7a88" providerId="LiveId" clId="{36DAD083-B489-48E4-BACD-C330884C2BC9}" dt="2024-10-20T17:35:26.259" v="522" actId="47"/>
      <pc:docMkLst>
        <pc:docMk/>
      </pc:docMkLst>
      <pc:sldChg chg="addSp delSp modSp mod">
        <pc:chgData name="Aniket Rane" userId="58ccf8ce28fc7a88" providerId="LiveId" clId="{36DAD083-B489-48E4-BACD-C330884C2BC9}" dt="2024-10-09T06:40:42.122" v="54" actId="1076"/>
        <pc:sldMkLst>
          <pc:docMk/>
          <pc:sldMk cId="2377379314" sldId="257"/>
        </pc:sldMkLst>
        <pc:spChg chg="del">
          <ac:chgData name="Aniket Rane" userId="58ccf8ce28fc7a88" providerId="LiveId" clId="{36DAD083-B489-48E4-BACD-C330884C2BC9}" dt="2024-10-09T06:38:39.193" v="0" actId="478"/>
          <ac:spMkLst>
            <pc:docMk/>
            <pc:sldMk cId="2377379314" sldId="257"/>
            <ac:spMk id="2" creationId="{DAC69BCD-726B-4F85-790D-6F9A54268CCC}"/>
          </ac:spMkLst>
        </pc:spChg>
        <pc:spChg chg="del">
          <ac:chgData name="Aniket Rane" userId="58ccf8ce28fc7a88" providerId="LiveId" clId="{36DAD083-B489-48E4-BACD-C330884C2BC9}" dt="2024-10-09T06:38:46.311" v="1" actId="478"/>
          <ac:spMkLst>
            <pc:docMk/>
            <pc:sldMk cId="2377379314" sldId="257"/>
            <ac:spMk id="3" creationId="{EBE4704F-B3C7-4333-95BD-3A980DE1E026}"/>
          </ac:spMkLst>
        </pc:spChg>
        <pc:spChg chg="add del mod">
          <ac:chgData name="Aniket Rane" userId="58ccf8ce28fc7a88" providerId="LiveId" clId="{36DAD083-B489-48E4-BACD-C330884C2BC9}" dt="2024-10-09T06:39:36.124" v="44"/>
          <ac:spMkLst>
            <pc:docMk/>
            <pc:sldMk cId="2377379314" sldId="257"/>
            <ac:spMk id="4" creationId="{CCA797BF-C970-FBD3-3444-D6F2C4AE1FB7}"/>
          </ac:spMkLst>
        </pc:spChg>
        <pc:spChg chg="add mod">
          <ac:chgData name="Aniket Rane" userId="58ccf8ce28fc7a88" providerId="LiveId" clId="{36DAD083-B489-48E4-BACD-C330884C2BC9}" dt="2024-10-09T06:40:42.122" v="54" actId="1076"/>
          <ac:spMkLst>
            <pc:docMk/>
            <pc:sldMk cId="2377379314" sldId="257"/>
            <ac:spMk id="5" creationId="{E81B0DA2-CFB4-469F-5B3D-AF4B1528E941}"/>
          </ac:spMkLst>
        </pc:spChg>
        <pc:spChg chg="add mod">
          <ac:chgData name="Aniket Rane" userId="58ccf8ce28fc7a88" providerId="LiveId" clId="{36DAD083-B489-48E4-BACD-C330884C2BC9}" dt="2024-10-09T06:40:36.737" v="53" actId="1076"/>
          <ac:spMkLst>
            <pc:docMk/>
            <pc:sldMk cId="2377379314" sldId="257"/>
            <ac:spMk id="7" creationId="{E1448B04-2C02-55A2-818F-3E36DBE600A3}"/>
          </ac:spMkLst>
        </pc:spChg>
      </pc:sldChg>
      <pc:sldChg chg="addSp delSp modSp mod">
        <pc:chgData name="Aniket Rane" userId="58ccf8ce28fc7a88" providerId="LiveId" clId="{36DAD083-B489-48E4-BACD-C330884C2BC9}" dt="2024-10-09T06:44:09.992" v="91" actId="1076"/>
        <pc:sldMkLst>
          <pc:docMk/>
          <pc:sldMk cId="2368639432" sldId="258"/>
        </pc:sldMkLst>
        <pc:spChg chg="del mod">
          <ac:chgData name="Aniket Rane" userId="58ccf8ce28fc7a88" providerId="LiveId" clId="{36DAD083-B489-48E4-BACD-C330884C2BC9}" dt="2024-10-09T06:41:50.197" v="58" actId="478"/>
          <ac:spMkLst>
            <pc:docMk/>
            <pc:sldMk cId="2368639432" sldId="258"/>
            <ac:spMk id="2" creationId="{6A6A049C-EE3A-6333-F9D1-2AC3511D2F08}"/>
          </ac:spMkLst>
        </pc:spChg>
        <pc:spChg chg="del mod">
          <ac:chgData name="Aniket Rane" userId="58ccf8ce28fc7a88" providerId="LiveId" clId="{36DAD083-B489-48E4-BACD-C330884C2BC9}" dt="2024-10-09T06:41:45.241" v="56" actId="478"/>
          <ac:spMkLst>
            <pc:docMk/>
            <pc:sldMk cId="2368639432" sldId="258"/>
            <ac:spMk id="3" creationId="{FD37EEEE-EF35-84F3-7DD5-F776A7C206EE}"/>
          </ac:spMkLst>
        </pc:spChg>
        <pc:spChg chg="add mod">
          <ac:chgData name="Aniket Rane" userId="58ccf8ce28fc7a88" providerId="LiveId" clId="{36DAD083-B489-48E4-BACD-C330884C2BC9}" dt="2024-10-09T06:44:09.992" v="91" actId="1076"/>
          <ac:spMkLst>
            <pc:docMk/>
            <pc:sldMk cId="2368639432" sldId="258"/>
            <ac:spMk id="5" creationId="{55463C2A-FF68-FD8B-D995-0827D84585D6}"/>
          </ac:spMkLst>
        </pc:spChg>
        <pc:spChg chg="add mod">
          <ac:chgData name="Aniket Rane" userId="58ccf8ce28fc7a88" providerId="LiveId" clId="{36DAD083-B489-48E4-BACD-C330884C2BC9}" dt="2024-10-09T06:43:57.441" v="89" actId="1076"/>
          <ac:spMkLst>
            <pc:docMk/>
            <pc:sldMk cId="2368639432" sldId="258"/>
            <ac:spMk id="6" creationId="{0F1B4ECE-0839-D983-4B80-68175396AC62}"/>
          </ac:spMkLst>
        </pc:spChg>
      </pc:sldChg>
      <pc:sldChg chg="addSp delSp modSp mod">
        <pc:chgData name="Aniket Rane" userId="58ccf8ce28fc7a88" providerId="LiveId" clId="{36DAD083-B489-48E4-BACD-C330884C2BC9}" dt="2024-10-09T06:49:34.333" v="139" actId="1076"/>
        <pc:sldMkLst>
          <pc:docMk/>
          <pc:sldMk cId="888245845" sldId="259"/>
        </pc:sldMkLst>
        <pc:spChg chg="del">
          <ac:chgData name="Aniket Rane" userId="58ccf8ce28fc7a88" providerId="LiveId" clId="{36DAD083-B489-48E4-BACD-C330884C2BC9}" dt="2024-10-09T06:45:33.634" v="93" actId="478"/>
          <ac:spMkLst>
            <pc:docMk/>
            <pc:sldMk cId="888245845" sldId="259"/>
            <ac:spMk id="2" creationId="{876F957F-884D-611C-A9D8-3C7683CF1911}"/>
          </ac:spMkLst>
        </pc:spChg>
        <pc:spChg chg="del">
          <ac:chgData name="Aniket Rane" userId="58ccf8ce28fc7a88" providerId="LiveId" clId="{36DAD083-B489-48E4-BACD-C330884C2BC9}" dt="2024-10-09T06:45:29.988" v="92" actId="478"/>
          <ac:spMkLst>
            <pc:docMk/>
            <pc:sldMk cId="888245845" sldId="259"/>
            <ac:spMk id="3" creationId="{AF6EB0D3-02DE-D0F0-11B9-D9A43FF97CFA}"/>
          </ac:spMkLst>
        </pc:spChg>
        <pc:spChg chg="add mod">
          <ac:chgData name="Aniket Rane" userId="58ccf8ce28fc7a88" providerId="LiveId" clId="{36DAD083-B489-48E4-BACD-C330884C2BC9}" dt="2024-10-09T06:49:07.748" v="135" actId="1076"/>
          <ac:spMkLst>
            <pc:docMk/>
            <pc:sldMk cId="888245845" sldId="259"/>
            <ac:spMk id="5" creationId="{C457FEBE-F28B-4667-9961-6C9DB7BA271E}"/>
          </ac:spMkLst>
        </pc:spChg>
        <pc:spChg chg="add mod">
          <ac:chgData name="Aniket Rane" userId="58ccf8ce28fc7a88" providerId="LiveId" clId="{36DAD083-B489-48E4-BACD-C330884C2BC9}" dt="2024-10-09T06:49:34.333" v="139" actId="1076"/>
          <ac:spMkLst>
            <pc:docMk/>
            <pc:sldMk cId="888245845" sldId="259"/>
            <ac:spMk id="6" creationId="{855BD052-D396-FF5C-F2D0-E98DDD7B2206}"/>
          </ac:spMkLst>
        </pc:spChg>
      </pc:sldChg>
      <pc:sldChg chg="addSp delSp modSp mod">
        <pc:chgData name="Aniket Rane" userId="58ccf8ce28fc7a88" providerId="LiveId" clId="{36DAD083-B489-48E4-BACD-C330884C2BC9}" dt="2024-10-09T06:57:11.021" v="225" actId="20577"/>
        <pc:sldMkLst>
          <pc:docMk/>
          <pc:sldMk cId="2777423162" sldId="260"/>
        </pc:sldMkLst>
        <pc:spChg chg="del">
          <ac:chgData name="Aniket Rane" userId="58ccf8ce28fc7a88" providerId="LiveId" clId="{36DAD083-B489-48E4-BACD-C330884C2BC9}" dt="2024-10-09T06:53:05.688" v="142" actId="478"/>
          <ac:spMkLst>
            <pc:docMk/>
            <pc:sldMk cId="2777423162" sldId="260"/>
            <ac:spMk id="2" creationId="{979E6D3D-1C61-C824-E2A3-F2C04533276B}"/>
          </ac:spMkLst>
        </pc:spChg>
        <pc:spChg chg="del">
          <ac:chgData name="Aniket Rane" userId="58ccf8ce28fc7a88" providerId="LiveId" clId="{36DAD083-B489-48E4-BACD-C330884C2BC9}" dt="2024-10-09T06:52:59.791" v="141" actId="478"/>
          <ac:spMkLst>
            <pc:docMk/>
            <pc:sldMk cId="2777423162" sldId="260"/>
            <ac:spMk id="3" creationId="{8BD48930-DD31-6ECE-3B35-FFC43A1E765C}"/>
          </ac:spMkLst>
        </pc:spChg>
        <pc:spChg chg="add mod">
          <ac:chgData name="Aniket Rane" userId="58ccf8ce28fc7a88" providerId="LiveId" clId="{36DAD083-B489-48E4-BACD-C330884C2BC9}" dt="2024-10-09T06:57:11.021" v="225" actId="20577"/>
          <ac:spMkLst>
            <pc:docMk/>
            <pc:sldMk cId="2777423162" sldId="260"/>
            <ac:spMk id="4" creationId="{F06BCA17-AD7B-7106-AF8E-7EF7AE5F9D87}"/>
          </ac:spMkLst>
        </pc:spChg>
        <pc:spChg chg="add del mod">
          <ac:chgData name="Aniket Rane" userId="58ccf8ce28fc7a88" providerId="LiveId" clId="{36DAD083-B489-48E4-BACD-C330884C2BC9}" dt="2024-10-09T06:56:17.593" v="204"/>
          <ac:spMkLst>
            <pc:docMk/>
            <pc:sldMk cId="2777423162" sldId="260"/>
            <ac:spMk id="5" creationId="{EE15D365-792B-2F4A-C973-FE81FF45F7B7}"/>
          </ac:spMkLst>
        </pc:spChg>
        <pc:picChg chg="add mod">
          <ac:chgData name="Aniket Rane" userId="58ccf8ce28fc7a88" providerId="LiveId" clId="{36DAD083-B489-48E4-BACD-C330884C2BC9}" dt="2024-10-09T06:56:57.370" v="210" actId="1076"/>
          <ac:picMkLst>
            <pc:docMk/>
            <pc:sldMk cId="2777423162" sldId="260"/>
            <ac:picMk id="1026" creationId="{3C5A3B1E-3532-341E-E940-FD84D9701208}"/>
          </ac:picMkLst>
        </pc:picChg>
      </pc:sldChg>
      <pc:sldChg chg="addSp delSp modSp mod">
        <pc:chgData name="Aniket Rane" userId="58ccf8ce28fc7a88" providerId="LiveId" clId="{36DAD083-B489-48E4-BACD-C330884C2BC9}" dt="2024-10-09T07:01:34.342" v="278" actId="1076"/>
        <pc:sldMkLst>
          <pc:docMk/>
          <pc:sldMk cId="846033587" sldId="261"/>
        </pc:sldMkLst>
        <pc:spChg chg="del">
          <ac:chgData name="Aniket Rane" userId="58ccf8ce28fc7a88" providerId="LiveId" clId="{36DAD083-B489-48E4-BACD-C330884C2BC9}" dt="2024-10-09T06:57:39.173" v="226" actId="478"/>
          <ac:spMkLst>
            <pc:docMk/>
            <pc:sldMk cId="846033587" sldId="261"/>
            <ac:spMk id="2" creationId="{75FFC466-722C-C236-499B-5691F55282D2}"/>
          </ac:spMkLst>
        </pc:spChg>
        <pc:spChg chg="del">
          <ac:chgData name="Aniket Rane" userId="58ccf8ce28fc7a88" providerId="LiveId" clId="{36DAD083-B489-48E4-BACD-C330884C2BC9}" dt="2024-10-09T06:57:47.863" v="227" actId="478"/>
          <ac:spMkLst>
            <pc:docMk/>
            <pc:sldMk cId="846033587" sldId="261"/>
            <ac:spMk id="3" creationId="{0B449DCD-81BD-2957-BD50-296859FC92E2}"/>
          </ac:spMkLst>
        </pc:spChg>
        <pc:spChg chg="add del mod">
          <ac:chgData name="Aniket Rane" userId="58ccf8ce28fc7a88" providerId="LiveId" clId="{36DAD083-B489-48E4-BACD-C330884C2BC9}" dt="2024-10-09T07:00:25.677" v="266"/>
          <ac:spMkLst>
            <pc:docMk/>
            <pc:sldMk cId="846033587" sldId="261"/>
            <ac:spMk id="4" creationId="{136BB856-7240-71FB-C77B-F6D16D524725}"/>
          </ac:spMkLst>
        </pc:spChg>
        <pc:spChg chg="add mod">
          <ac:chgData name="Aniket Rane" userId="58ccf8ce28fc7a88" providerId="LiveId" clId="{36DAD083-B489-48E4-BACD-C330884C2BC9}" dt="2024-10-09T07:01:28.656" v="276" actId="1076"/>
          <ac:spMkLst>
            <pc:docMk/>
            <pc:sldMk cId="846033587" sldId="261"/>
            <ac:spMk id="6" creationId="{F9932D4D-8503-8C02-691D-A4F7981B369D}"/>
          </ac:spMkLst>
        </pc:spChg>
        <pc:picChg chg="add mod">
          <ac:chgData name="Aniket Rane" userId="58ccf8ce28fc7a88" providerId="LiveId" clId="{36DAD083-B489-48E4-BACD-C330884C2BC9}" dt="2024-10-09T07:01:34.342" v="278" actId="1076"/>
          <ac:picMkLst>
            <pc:docMk/>
            <pc:sldMk cId="846033587" sldId="261"/>
            <ac:picMk id="2050" creationId="{17AAF03B-C1E4-1BA7-CCE0-B425A8408CA8}"/>
          </ac:picMkLst>
        </pc:picChg>
      </pc:sldChg>
      <pc:sldChg chg="addSp delSp modSp new mod">
        <pc:chgData name="Aniket Rane" userId="58ccf8ce28fc7a88" providerId="LiveId" clId="{36DAD083-B489-48E4-BACD-C330884C2BC9}" dt="2024-10-09T07:04:19.188" v="319" actId="1076"/>
        <pc:sldMkLst>
          <pc:docMk/>
          <pc:sldMk cId="583701069" sldId="262"/>
        </pc:sldMkLst>
        <pc:spChg chg="del">
          <ac:chgData name="Aniket Rane" userId="58ccf8ce28fc7a88" providerId="LiveId" clId="{36DAD083-B489-48E4-BACD-C330884C2BC9}" dt="2024-10-09T07:02:45.628" v="280" actId="478"/>
          <ac:spMkLst>
            <pc:docMk/>
            <pc:sldMk cId="583701069" sldId="262"/>
            <ac:spMk id="2" creationId="{2412F221-6A11-C65A-66AE-83D2D472CC5F}"/>
          </ac:spMkLst>
        </pc:spChg>
        <pc:spChg chg="del">
          <ac:chgData name="Aniket Rane" userId="58ccf8ce28fc7a88" providerId="LiveId" clId="{36DAD083-B489-48E4-BACD-C330884C2BC9}" dt="2024-10-09T07:02:50.162" v="281" actId="478"/>
          <ac:spMkLst>
            <pc:docMk/>
            <pc:sldMk cId="583701069" sldId="262"/>
            <ac:spMk id="3" creationId="{02E49CB9-7AE2-C2EB-D6AC-458D22634EA6}"/>
          </ac:spMkLst>
        </pc:spChg>
        <pc:spChg chg="add mod">
          <ac:chgData name="Aniket Rane" userId="58ccf8ce28fc7a88" providerId="LiveId" clId="{36DAD083-B489-48E4-BACD-C330884C2BC9}" dt="2024-10-09T07:03:13.488" v="285" actId="255"/>
          <ac:spMkLst>
            <pc:docMk/>
            <pc:sldMk cId="583701069" sldId="262"/>
            <ac:spMk id="5" creationId="{8349C82E-9572-044A-42C3-EAF0DAEE1E0D}"/>
          </ac:spMkLst>
        </pc:spChg>
        <pc:spChg chg="add mod">
          <ac:chgData name="Aniket Rane" userId="58ccf8ce28fc7a88" providerId="LiveId" clId="{36DAD083-B489-48E4-BACD-C330884C2BC9}" dt="2024-10-09T07:04:19.188" v="319" actId="1076"/>
          <ac:spMkLst>
            <pc:docMk/>
            <pc:sldMk cId="583701069" sldId="262"/>
            <ac:spMk id="6" creationId="{D3F7CD29-D16E-4B83-A63A-CD0B5ADA670F}"/>
          </ac:spMkLst>
        </pc:spChg>
        <pc:spChg chg="add del">
          <ac:chgData name="Aniket Rane" userId="58ccf8ce28fc7a88" providerId="LiveId" clId="{36DAD083-B489-48E4-BACD-C330884C2BC9}" dt="2024-10-09T07:03:37.550" v="288" actId="478"/>
          <ac:spMkLst>
            <pc:docMk/>
            <pc:sldMk cId="583701069" sldId="262"/>
            <ac:spMk id="8" creationId="{E41B84E3-570A-76D7-D834-BC3B64A7099F}"/>
          </ac:spMkLst>
        </pc:spChg>
      </pc:sldChg>
      <pc:sldChg chg="addSp modSp new mod">
        <pc:chgData name="Aniket Rane" userId="58ccf8ce28fc7a88" providerId="LiveId" clId="{36DAD083-B489-48E4-BACD-C330884C2BC9}" dt="2024-10-09T07:05:50.988" v="339" actId="1076"/>
        <pc:sldMkLst>
          <pc:docMk/>
          <pc:sldMk cId="312324343" sldId="263"/>
        </pc:sldMkLst>
        <pc:spChg chg="add mod">
          <ac:chgData name="Aniket Rane" userId="58ccf8ce28fc7a88" providerId="LiveId" clId="{36DAD083-B489-48E4-BACD-C330884C2BC9}" dt="2024-10-09T07:05:50.988" v="339" actId="1076"/>
          <ac:spMkLst>
            <pc:docMk/>
            <pc:sldMk cId="312324343" sldId="263"/>
            <ac:spMk id="6" creationId="{757E3041-6490-B1F9-F1D5-C196E9C7CE11}"/>
          </ac:spMkLst>
        </pc:spChg>
        <pc:picChg chg="add mod">
          <ac:chgData name="Aniket Rane" userId="58ccf8ce28fc7a88" providerId="LiveId" clId="{36DAD083-B489-48E4-BACD-C330884C2BC9}" dt="2024-10-09T07:05:45.565" v="338" actId="1076"/>
          <ac:picMkLst>
            <pc:docMk/>
            <pc:sldMk cId="312324343" sldId="263"/>
            <ac:picMk id="5" creationId="{EA28A91F-BBED-C95F-7CD5-520FB643A9B8}"/>
          </ac:picMkLst>
        </pc:picChg>
      </pc:sldChg>
      <pc:sldChg chg="addSp modSp new mod">
        <pc:chgData name="Aniket Rane" userId="58ccf8ce28fc7a88" providerId="LiveId" clId="{36DAD083-B489-48E4-BACD-C330884C2BC9}" dt="2024-10-20T17:24:07.095" v="365" actId="20577"/>
        <pc:sldMkLst>
          <pc:docMk/>
          <pc:sldMk cId="193448569" sldId="264"/>
        </pc:sldMkLst>
        <pc:spChg chg="add mod">
          <ac:chgData name="Aniket Rane" userId="58ccf8ce28fc7a88" providerId="LiveId" clId="{36DAD083-B489-48E4-BACD-C330884C2BC9}" dt="2024-10-20T17:24:07.095" v="365" actId="20577"/>
          <ac:spMkLst>
            <pc:docMk/>
            <pc:sldMk cId="193448569" sldId="264"/>
            <ac:spMk id="4" creationId="{4E7C0813-5E9E-4E45-0B37-75D41ED8845A}"/>
          </ac:spMkLst>
        </pc:spChg>
        <pc:picChg chg="add mod">
          <ac:chgData name="Aniket Rane" userId="58ccf8ce28fc7a88" providerId="LiveId" clId="{36DAD083-B489-48E4-BACD-C330884C2BC9}" dt="2024-10-20T17:22:46.950" v="351" actId="1076"/>
          <ac:picMkLst>
            <pc:docMk/>
            <pc:sldMk cId="193448569" sldId="264"/>
            <ac:picMk id="2" creationId="{C4240953-6AC2-CA82-1D43-23130990ED5A}"/>
          </ac:picMkLst>
        </pc:picChg>
      </pc:sldChg>
      <pc:sldChg chg="addSp modSp new mod">
        <pc:chgData name="Aniket Rane" userId="58ccf8ce28fc7a88" providerId="LiveId" clId="{36DAD083-B489-48E4-BACD-C330884C2BC9}" dt="2024-10-20T17:25:15.683" v="382" actId="14100"/>
        <pc:sldMkLst>
          <pc:docMk/>
          <pc:sldMk cId="3509884534" sldId="265"/>
        </pc:sldMkLst>
        <pc:spChg chg="add mod">
          <ac:chgData name="Aniket Rane" userId="58ccf8ce28fc7a88" providerId="LiveId" clId="{36DAD083-B489-48E4-BACD-C330884C2BC9}" dt="2024-10-20T17:25:11.683" v="380" actId="1076"/>
          <ac:spMkLst>
            <pc:docMk/>
            <pc:sldMk cId="3509884534" sldId="265"/>
            <ac:spMk id="4" creationId="{58FEA284-029A-5CBF-A8E0-BCDA6B638F59}"/>
          </ac:spMkLst>
        </pc:spChg>
        <pc:picChg chg="add mod">
          <ac:chgData name="Aniket Rane" userId="58ccf8ce28fc7a88" providerId="LiveId" clId="{36DAD083-B489-48E4-BACD-C330884C2BC9}" dt="2024-10-20T17:25:15.683" v="382" actId="14100"/>
          <ac:picMkLst>
            <pc:docMk/>
            <pc:sldMk cId="3509884534" sldId="265"/>
            <ac:picMk id="2" creationId="{70424756-383E-F344-44C7-800ABCD45C6F}"/>
          </ac:picMkLst>
        </pc:picChg>
      </pc:sldChg>
      <pc:sldChg chg="addSp modSp new mod">
        <pc:chgData name="Aniket Rane" userId="58ccf8ce28fc7a88" providerId="LiveId" clId="{36DAD083-B489-48E4-BACD-C330884C2BC9}" dt="2024-10-20T17:26:45.674" v="392" actId="1076"/>
        <pc:sldMkLst>
          <pc:docMk/>
          <pc:sldMk cId="2265529911" sldId="266"/>
        </pc:sldMkLst>
        <pc:spChg chg="add mod">
          <ac:chgData name="Aniket Rane" userId="58ccf8ce28fc7a88" providerId="LiveId" clId="{36DAD083-B489-48E4-BACD-C330884C2BC9}" dt="2024-10-20T17:26:45.674" v="392" actId="1076"/>
          <ac:spMkLst>
            <pc:docMk/>
            <pc:sldMk cId="2265529911" sldId="266"/>
            <ac:spMk id="4" creationId="{EEAB279B-8247-C334-4256-059393F6CEAD}"/>
          </ac:spMkLst>
        </pc:spChg>
        <pc:picChg chg="add mod">
          <ac:chgData name="Aniket Rane" userId="58ccf8ce28fc7a88" providerId="LiveId" clId="{36DAD083-B489-48E4-BACD-C330884C2BC9}" dt="2024-10-20T17:25:35.209" v="387" actId="1076"/>
          <ac:picMkLst>
            <pc:docMk/>
            <pc:sldMk cId="2265529911" sldId="266"/>
            <ac:picMk id="2" creationId="{974FEDBA-F2D3-FC08-830D-7D9ED8944037}"/>
          </ac:picMkLst>
        </pc:picChg>
      </pc:sldChg>
      <pc:sldChg chg="addSp modSp new mod">
        <pc:chgData name="Aniket Rane" userId="58ccf8ce28fc7a88" providerId="LiveId" clId="{36DAD083-B489-48E4-BACD-C330884C2BC9}" dt="2024-10-20T17:27:48.271" v="414" actId="1076"/>
        <pc:sldMkLst>
          <pc:docMk/>
          <pc:sldMk cId="2094132707" sldId="267"/>
        </pc:sldMkLst>
        <pc:spChg chg="add">
          <ac:chgData name="Aniket Rane" userId="58ccf8ce28fc7a88" providerId="LiveId" clId="{36DAD083-B489-48E4-BACD-C330884C2BC9}" dt="2024-10-20T17:27:15.962" v="398"/>
          <ac:spMkLst>
            <pc:docMk/>
            <pc:sldMk cId="2094132707" sldId="267"/>
            <ac:spMk id="3" creationId="{3ED01588-B66C-F1E1-1302-CF50C0C3A3DD}"/>
          </ac:spMkLst>
        </pc:spChg>
        <pc:spChg chg="add mod">
          <ac:chgData name="Aniket Rane" userId="58ccf8ce28fc7a88" providerId="LiveId" clId="{36DAD083-B489-48E4-BACD-C330884C2BC9}" dt="2024-10-20T17:27:43.821" v="413" actId="2711"/>
          <ac:spMkLst>
            <pc:docMk/>
            <pc:sldMk cId="2094132707" sldId="267"/>
            <ac:spMk id="5" creationId="{0FD29AF1-E809-7CEF-198F-7BF3D49471AB}"/>
          </ac:spMkLst>
        </pc:spChg>
        <pc:picChg chg="add mod">
          <ac:chgData name="Aniket Rane" userId="58ccf8ce28fc7a88" providerId="LiveId" clId="{36DAD083-B489-48E4-BACD-C330884C2BC9}" dt="2024-10-20T17:27:48.271" v="414" actId="1076"/>
          <ac:picMkLst>
            <pc:docMk/>
            <pc:sldMk cId="2094132707" sldId="267"/>
            <ac:picMk id="2" creationId="{D3664BBB-F1AF-07DB-EC8B-A940771721B0}"/>
          </ac:picMkLst>
        </pc:picChg>
      </pc:sldChg>
      <pc:sldChg chg="addSp modSp new mod">
        <pc:chgData name="Aniket Rane" userId="58ccf8ce28fc7a88" providerId="LiveId" clId="{36DAD083-B489-48E4-BACD-C330884C2BC9}" dt="2024-10-20T17:28:36.108" v="428" actId="1076"/>
        <pc:sldMkLst>
          <pc:docMk/>
          <pc:sldMk cId="632421481" sldId="268"/>
        </pc:sldMkLst>
        <pc:spChg chg="add mod">
          <ac:chgData name="Aniket Rane" userId="58ccf8ce28fc7a88" providerId="LiveId" clId="{36DAD083-B489-48E4-BACD-C330884C2BC9}" dt="2024-10-20T17:28:22.456" v="425" actId="1076"/>
          <ac:spMkLst>
            <pc:docMk/>
            <pc:sldMk cId="632421481" sldId="268"/>
            <ac:spMk id="3" creationId="{D4E11768-39B7-6929-C3CD-18F3D80E694F}"/>
          </ac:spMkLst>
        </pc:spChg>
        <pc:picChg chg="add mod">
          <ac:chgData name="Aniket Rane" userId="58ccf8ce28fc7a88" providerId="LiveId" clId="{36DAD083-B489-48E4-BACD-C330884C2BC9}" dt="2024-10-20T17:28:36.108" v="428" actId="1076"/>
          <ac:picMkLst>
            <pc:docMk/>
            <pc:sldMk cId="632421481" sldId="268"/>
            <ac:picMk id="4" creationId="{D872996B-B572-8E6A-2121-ABCBFF63D4F4}"/>
          </ac:picMkLst>
        </pc:picChg>
      </pc:sldChg>
      <pc:sldChg chg="new del">
        <pc:chgData name="Aniket Rane" userId="58ccf8ce28fc7a88" providerId="LiveId" clId="{36DAD083-B489-48E4-BACD-C330884C2BC9}" dt="2024-10-20T17:29:03.841" v="433" actId="47"/>
        <pc:sldMkLst>
          <pc:docMk/>
          <pc:sldMk cId="1084881426" sldId="269"/>
        </pc:sldMkLst>
      </pc:sldChg>
      <pc:sldChg chg="new del">
        <pc:chgData name="Aniket Rane" userId="58ccf8ce28fc7a88" providerId="LiveId" clId="{36DAD083-B489-48E4-BACD-C330884C2BC9}" dt="2024-10-20T17:29:04.866" v="434" actId="47"/>
        <pc:sldMkLst>
          <pc:docMk/>
          <pc:sldMk cId="466052476" sldId="270"/>
        </pc:sldMkLst>
      </pc:sldChg>
      <pc:sldChg chg="addSp modSp new mod">
        <pc:chgData name="Aniket Rane" userId="58ccf8ce28fc7a88" providerId="LiveId" clId="{36DAD083-B489-48E4-BACD-C330884C2BC9}" dt="2024-10-20T17:30:17.617" v="443" actId="1076"/>
        <pc:sldMkLst>
          <pc:docMk/>
          <pc:sldMk cId="3136878674" sldId="271"/>
        </pc:sldMkLst>
        <pc:spChg chg="add mod">
          <ac:chgData name="Aniket Rane" userId="58ccf8ce28fc7a88" providerId="LiveId" clId="{36DAD083-B489-48E4-BACD-C330884C2BC9}" dt="2024-10-20T17:30:17.617" v="443" actId="1076"/>
          <ac:spMkLst>
            <pc:docMk/>
            <pc:sldMk cId="3136878674" sldId="271"/>
            <ac:spMk id="4" creationId="{71DAE910-8D06-6361-FD1A-2ECF1FCB5D18}"/>
          </ac:spMkLst>
        </pc:spChg>
        <pc:picChg chg="add mod">
          <ac:chgData name="Aniket Rane" userId="58ccf8ce28fc7a88" providerId="LiveId" clId="{36DAD083-B489-48E4-BACD-C330884C2BC9}" dt="2024-10-20T17:29:21.657" v="437" actId="1076"/>
          <ac:picMkLst>
            <pc:docMk/>
            <pc:sldMk cId="3136878674" sldId="271"/>
            <ac:picMk id="2" creationId="{ACA908E6-C7C2-A52C-FD8A-D8A61DB1A114}"/>
          </ac:picMkLst>
        </pc:picChg>
      </pc:sldChg>
      <pc:sldChg chg="addSp delSp modSp new mod">
        <pc:chgData name="Aniket Rane" userId="58ccf8ce28fc7a88" providerId="LiveId" clId="{36DAD083-B489-48E4-BACD-C330884C2BC9}" dt="2024-10-20T17:33:18.081" v="464" actId="1076"/>
        <pc:sldMkLst>
          <pc:docMk/>
          <pc:sldMk cId="3361208546" sldId="272"/>
        </pc:sldMkLst>
        <pc:spChg chg="add mod">
          <ac:chgData name="Aniket Rane" userId="58ccf8ce28fc7a88" providerId="LiveId" clId="{36DAD083-B489-48E4-BACD-C330884C2BC9}" dt="2024-10-20T17:32:49.022" v="459" actId="255"/>
          <ac:spMkLst>
            <pc:docMk/>
            <pc:sldMk cId="3361208546" sldId="272"/>
            <ac:spMk id="4" creationId="{16BA06C5-0C37-40FE-7006-7396537FF598}"/>
          </ac:spMkLst>
        </pc:spChg>
        <pc:picChg chg="add del mod modCrop">
          <ac:chgData name="Aniket Rane" userId="58ccf8ce28fc7a88" providerId="LiveId" clId="{36DAD083-B489-48E4-BACD-C330884C2BC9}" dt="2024-10-20T17:33:09.109" v="461" actId="478"/>
          <ac:picMkLst>
            <pc:docMk/>
            <pc:sldMk cId="3361208546" sldId="272"/>
            <ac:picMk id="2" creationId="{7BE31BE5-3D31-D7F9-F0EC-32878F5046B4}"/>
          </ac:picMkLst>
        </pc:picChg>
        <pc:picChg chg="add mod">
          <ac:chgData name="Aniket Rane" userId="58ccf8ce28fc7a88" providerId="LiveId" clId="{36DAD083-B489-48E4-BACD-C330884C2BC9}" dt="2024-10-20T17:33:18.081" v="464" actId="1076"/>
          <ac:picMkLst>
            <pc:docMk/>
            <pc:sldMk cId="3361208546" sldId="272"/>
            <ac:picMk id="5" creationId="{0F01F4C8-1599-AE12-916B-76198CBE3A25}"/>
          </ac:picMkLst>
        </pc:picChg>
      </pc:sldChg>
      <pc:sldChg chg="addSp modSp new mod">
        <pc:chgData name="Aniket Rane" userId="58ccf8ce28fc7a88" providerId="LiveId" clId="{36DAD083-B489-48E4-BACD-C330884C2BC9}" dt="2024-10-20T17:35:18.797" v="521" actId="1076"/>
        <pc:sldMkLst>
          <pc:docMk/>
          <pc:sldMk cId="2799702808" sldId="273"/>
        </pc:sldMkLst>
        <pc:spChg chg="add mod">
          <ac:chgData name="Aniket Rane" userId="58ccf8ce28fc7a88" providerId="LiveId" clId="{36DAD083-B489-48E4-BACD-C330884C2BC9}" dt="2024-10-20T17:35:18.797" v="521" actId="1076"/>
          <ac:spMkLst>
            <pc:docMk/>
            <pc:sldMk cId="2799702808" sldId="273"/>
            <ac:spMk id="3" creationId="{0AE44380-96E7-C1A6-F9FE-A3BE41806A51}"/>
          </ac:spMkLst>
        </pc:spChg>
        <pc:picChg chg="add mod modCrop">
          <ac:chgData name="Aniket Rane" userId="58ccf8ce28fc7a88" providerId="LiveId" clId="{36DAD083-B489-48E4-BACD-C330884C2BC9}" dt="2024-10-20T17:34:16.633" v="472" actId="1076"/>
          <ac:picMkLst>
            <pc:docMk/>
            <pc:sldMk cId="2799702808" sldId="273"/>
            <ac:picMk id="2" creationId="{6C82F161-6D11-BE98-47AE-33DD7FAE92DD}"/>
          </ac:picMkLst>
        </pc:picChg>
      </pc:sldChg>
      <pc:sldChg chg="new del">
        <pc:chgData name="Aniket Rane" userId="58ccf8ce28fc7a88" providerId="LiveId" clId="{36DAD083-B489-48E4-BACD-C330884C2BC9}" dt="2024-10-20T17:35:26.259" v="522" actId="47"/>
        <pc:sldMkLst>
          <pc:docMk/>
          <pc:sldMk cId="1008696243" sldId="274"/>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11EB-78EF-3CEE-4CF2-8EECEF13D74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0D06F43-DD8C-4624-C016-996700438F06}"/>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1A1B8861-8E1F-48A8-7B70-24EF8B8BA7EA}"/>
              </a:ext>
            </a:extLst>
          </p:cNvPr>
          <p:cNvPicPr>
            <a:picLocks noChangeAspect="1"/>
          </p:cNvPicPr>
          <p:nvPr/>
        </p:nvPicPr>
        <p:blipFill>
          <a:blip r:embed="rId2"/>
          <a:stretch>
            <a:fillRect/>
          </a:stretch>
        </p:blipFill>
        <p:spPr>
          <a:xfrm>
            <a:off x="0" y="0"/>
            <a:ext cx="12192000" cy="7620000"/>
          </a:xfrm>
          <a:prstGeom prst="rect">
            <a:avLst/>
          </a:prstGeom>
        </p:spPr>
      </p:pic>
      <p:sp>
        <p:nvSpPr>
          <p:cNvPr id="7" name="Rectangle 6">
            <a:extLst>
              <a:ext uri="{FF2B5EF4-FFF2-40B4-BE49-F238E27FC236}">
                <a16:creationId xmlns:a16="http://schemas.microsoft.com/office/drawing/2014/main" id="{BF1BAEE4-ED38-B391-4413-BB6E8E47D0EF}"/>
              </a:ext>
            </a:extLst>
          </p:cNvPr>
          <p:cNvSpPr/>
          <p:nvPr/>
        </p:nvSpPr>
        <p:spPr>
          <a:xfrm>
            <a:off x="559615" y="2478911"/>
            <a:ext cx="6821688" cy="2062103"/>
          </a:xfrm>
          <a:prstGeom prst="rect">
            <a:avLst/>
          </a:prstGeom>
          <a:noFill/>
        </p:spPr>
        <p:txBody>
          <a:bodyPr wrap="squar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CAR </a:t>
            </a:r>
          </a:p>
          <a:p>
            <a:pPr algn="ctr"/>
            <a:r>
              <a:rPr lang="en-US" sz="5400" b="1" spc="50" dirty="0">
                <a:ln w="0"/>
                <a:solidFill>
                  <a:schemeClr val="bg2"/>
                </a:solidFill>
                <a:effectLst>
                  <a:innerShdw blurRad="63500" dist="50800" dir="13500000">
                    <a:srgbClr val="000000">
                      <a:alpha val="50000"/>
                    </a:srgbClr>
                  </a:innerShdw>
                </a:effectLst>
              </a:rPr>
              <a:t>RENTAL WEBSITE</a:t>
            </a:r>
          </a:p>
          <a:p>
            <a:pPr algn="ctr"/>
            <a:r>
              <a:rPr lang="en-US" sz="2000" b="1" cap="none" spc="50" dirty="0">
                <a:ln w="0"/>
                <a:solidFill>
                  <a:schemeClr val="bg2"/>
                </a:solidFill>
                <a:effectLst>
                  <a:innerShdw blurRad="63500" dist="50800" dir="13500000">
                    <a:srgbClr val="000000">
                      <a:alpha val="50000"/>
                    </a:srgbClr>
                  </a:innerShdw>
                </a:effectLst>
              </a:rPr>
              <a:t>P</a:t>
            </a:r>
            <a:r>
              <a:rPr lang="en-US" sz="2000" b="1" spc="50" dirty="0">
                <a:ln w="0"/>
                <a:solidFill>
                  <a:schemeClr val="bg2"/>
                </a:solidFill>
                <a:effectLst>
                  <a:innerShdw blurRad="63500" dist="50800" dir="13500000">
                    <a:srgbClr val="000000">
                      <a:alpha val="50000"/>
                    </a:srgbClr>
                  </a:innerShdw>
                </a:effectLst>
              </a:rPr>
              <a:t>resented by- Gaurav &amp; Alok</a:t>
            </a:r>
            <a:endParaRPr lang="en-US" sz="20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972467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4FEDBA-F2D3-FC08-830D-7D9ED8944037}"/>
              </a:ext>
            </a:extLst>
          </p:cNvPr>
          <p:cNvPicPr>
            <a:picLocks noChangeAspect="1"/>
          </p:cNvPicPr>
          <p:nvPr/>
        </p:nvPicPr>
        <p:blipFill>
          <a:blip r:embed="rId2"/>
          <a:stretch>
            <a:fillRect/>
          </a:stretch>
        </p:blipFill>
        <p:spPr>
          <a:xfrm>
            <a:off x="3578844" y="1024568"/>
            <a:ext cx="5833704" cy="5569027"/>
          </a:xfrm>
          <a:prstGeom prst="rect">
            <a:avLst/>
          </a:prstGeom>
        </p:spPr>
      </p:pic>
      <p:sp>
        <p:nvSpPr>
          <p:cNvPr id="4" name="TextBox 3">
            <a:extLst>
              <a:ext uri="{FF2B5EF4-FFF2-40B4-BE49-F238E27FC236}">
                <a16:creationId xmlns:a16="http://schemas.microsoft.com/office/drawing/2014/main" id="{EEAB279B-8247-C334-4256-059393F6CEAD}"/>
              </a:ext>
            </a:extLst>
          </p:cNvPr>
          <p:cNvSpPr txBox="1"/>
          <p:nvPr/>
        </p:nvSpPr>
        <p:spPr>
          <a:xfrm>
            <a:off x="1476259" y="264405"/>
            <a:ext cx="6103344"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Input screen</a:t>
            </a:r>
          </a:p>
        </p:txBody>
      </p:sp>
    </p:spTree>
    <p:extLst>
      <p:ext uri="{BB962C8B-B14F-4D97-AF65-F5344CB8AC3E}">
        <p14:creationId xmlns:p14="http://schemas.microsoft.com/office/powerpoint/2010/main" val="2265529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664BBB-F1AF-07DB-EC8B-A940771721B0}"/>
              </a:ext>
            </a:extLst>
          </p:cNvPr>
          <p:cNvPicPr>
            <a:picLocks noChangeAspect="1"/>
          </p:cNvPicPr>
          <p:nvPr/>
        </p:nvPicPr>
        <p:blipFill>
          <a:blip r:embed="rId2"/>
          <a:stretch>
            <a:fillRect/>
          </a:stretch>
        </p:blipFill>
        <p:spPr>
          <a:xfrm>
            <a:off x="3538226" y="1127886"/>
            <a:ext cx="5420347" cy="5350083"/>
          </a:xfrm>
          <a:prstGeom prst="rect">
            <a:avLst/>
          </a:prstGeom>
        </p:spPr>
      </p:pic>
      <p:sp>
        <p:nvSpPr>
          <p:cNvPr id="3" name="AutoShape 2" descr="Output screen">
            <a:extLst>
              <a:ext uri="{FF2B5EF4-FFF2-40B4-BE49-F238E27FC236}">
                <a16:creationId xmlns:a16="http://schemas.microsoft.com/office/drawing/2014/main" id="{3ED01588-B66C-F1E1-1302-CF50C0C3A3D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0FD29AF1-E809-7CEF-198F-7BF3D49471AB}"/>
              </a:ext>
            </a:extLst>
          </p:cNvPr>
          <p:cNvSpPr txBox="1"/>
          <p:nvPr/>
        </p:nvSpPr>
        <p:spPr>
          <a:xfrm>
            <a:off x="1498293" y="420000"/>
            <a:ext cx="6103344"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Output screen</a:t>
            </a:r>
          </a:p>
        </p:txBody>
      </p:sp>
    </p:spTree>
    <p:extLst>
      <p:ext uri="{BB962C8B-B14F-4D97-AF65-F5344CB8AC3E}">
        <p14:creationId xmlns:p14="http://schemas.microsoft.com/office/powerpoint/2010/main" val="2094132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E11768-39B7-6929-C3CD-18F3D80E694F}"/>
              </a:ext>
            </a:extLst>
          </p:cNvPr>
          <p:cNvSpPr txBox="1"/>
          <p:nvPr/>
        </p:nvSpPr>
        <p:spPr>
          <a:xfrm>
            <a:off x="1123720" y="625073"/>
            <a:ext cx="6103344"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Review form</a:t>
            </a:r>
          </a:p>
        </p:txBody>
      </p:sp>
      <p:pic>
        <p:nvPicPr>
          <p:cNvPr id="4" name="Picture 3">
            <a:extLst>
              <a:ext uri="{FF2B5EF4-FFF2-40B4-BE49-F238E27FC236}">
                <a16:creationId xmlns:a16="http://schemas.microsoft.com/office/drawing/2014/main" id="{D872996B-B572-8E6A-2121-ABCBFF63D4F4}"/>
              </a:ext>
            </a:extLst>
          </p:cNvPr>
          <p:cNvPicPr>
            <a:picLocks noChangeAspect="1"/>
          </p:cNvPicPr>
          <p:nvPr/>
        </p:nvPicPr>
        <p:blipFill>
          <a:blip r:embed="rId2"/>
          <a:stretch>
            <a:fillRect/>
          </a:stretch>
        </p:blipFill>
        <p:spPr>
          <a:xfrm>
            <a:off x="3618446" y="1498294"/>
            <a:ext cx="5700711" cy="5056742"/>
          </a:xfrm>
          <a:prstGeom prst="rect">
            <a:avLst/>
          </a:prstGeom>
        </p:spPr>
      </p:pic>
    </p:spTree>
    <p:extLst>
      <p:ext uri="{BB962C8B-B14F-4D97-AF65-F5344CB8AC3E}">
        <p14:creationId xmlns:p14="http://schemas.microsoft.com/office/powerpoint/2010/main" val="632421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49C82E-9572-044A-42C3-EAF0DAEE1E0D}"/>
              </a:ext>
            </a:extLst>
          </p:cNvPr>
          <p:cNvSpPr txBox="1"/>
          <p:nvPr/>
        </p:nvSpPr>
        <p:spPr>
          <a:xfrm>
            <a:off x="1837062" y="2017907"/>
            <a:ext cx="9488277" cy="3970318"/>
          </a:xfrm>
          <a:prstGeom prst="rect">
            <a:avLst/>
          </a:prstGeom>
          <a:noFill/>
        </p:spPr>
        <p:txBody>
          <a:bodyPr wrap="square">
            <a:spAutoFit/>
          </a:bodyPr>
          <a:lstStyle/>
          <a:p>
            <a:r>
              <a:rPr lang="en-US" sz="2800" dirty="0"/>
              <a:t>n conclusion, [Your Company Name] aims to transform the car rental experience by offering a seamless, reliable, and customer-friendly platform. With a focus on ease of use, flexible rental options, a wide variety of vehicles, and secure transactions, we ensure that customers have a hassle-free and enjoyable experience from booking to return. As we continue to innovate and adapt to changing customer needs, [Your Company Name] is committed to setting new standards in the car rental industry, making mobility more accessible and convenient for all.</a:t>
            </a:r>
          </a:p>
        </p:txBody>
      </p:sp>
      <p:sp>
        <p:nvSpPr>
          <p:cNvPr id="6" name="Rectangle 5">
            <a:extLst>
              <a:ext uri="{FF2B5EF4-FFF2-40B4-BE49-F238E27FC236}">
                <a16:creationId xmlns:a16="http://schemas.microsoft.com/office/drawing/2014/main" id="{D3F7CD29-D16E-4B83-A63A-CD0B5ADA670F}"/>
              </a:ext>
            </a:extLst>
          </p:cNvPr>
          <p:cNvSpPr/>
          <p:nvPr/>
        </p:nvSpPr>
        <p:spPr>
          <a:xfrm>
            <a:off x="1837062" y="1012994"/>
            <a:ext cx="3307316"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CONCLUSION </a:t>
            </a:r>
          </a:p>
        </p:txBody>
      </p:sp>
    </p:spTree>
    <p:extLst>
      <p:ext uri="{BB962C8B-B14F-4D97-AF65-F5344CB8AC3E}">
        <p14:creationId xmlns:p14="http://schemas.microsoft.com/office/powerpoint/2010/main" val="583701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CB8FD-B0FB-8890-6E6C-001DDEEBF1E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F0C3E8F-87AA-89C4-8C35-5E122C62C4F0}"/>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EA28A91F-BBED-C95F-7CD5-520FB643A9B8}"/>
              </a:ext>
            </a:extLst>
          </p:cNvPr>
          <p:cNvPicPr>
            <a:picLocks noChangeAspect="1"/>
          </p:cNvPicPr>
          <p:nvPr/>
        </p:nvPicPr>
        <p:blipFill>
          <a:blip r:embed="rId2"/>
          <a:stretch>
            <a:fillRect/>
          </a:stretch>
        </p:blipFill>
        <p:spPr>
          <a:xfrm>
            <a:off x="0" y="-77118"/>
            <a:ext cx="12283808" cy="6858000"/>
          </a:xfrm>
          <a:prstGeom prst="rect">
            <a:avLst/>
          </a:prstGeom>
        </p:spPr>
      </p:pic>
      <p:sp>
        <p:nvSpPr>
          <p:cNvPr id="6" name="Rectangle 5">
            <a:extLst>
              <a:ext uri="{FF2B5EF4-FFF2-40B4-BE49-F238E27FC236}">
                <a16:creationId xmlns:a16="http://schemas.microsoft.com/office/drawing/2014/main" id="{757E3041-6490-B1F9-F1D5-C196E9C7CE11}"/>
              </a:ext>
            </a:extLst>
          </p:cNvPr>
          <p:cNvSpPr/>
          <p:nvPr/>
        </p:nvSpPr>
        <p:spPr>
          <a:xfrm>
            <a:off x="1987631" y="2586633"/>
            <a:ext cx="4108369"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THANK YOU </a:t>
            </a:r>
          </a:p>
        </p:txBody>
      </p:sp>
    </p:spTree>
    <p:extLst>
      <p:ext uri="{BB962C8B-B14F-4D97-AF65-F5344CB8AC3E}">
        <p14:creationId xmlns:p14="http://schemas.microsoft.com/office/powerpoint/2010/main" val="31232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1B0DA2-CFB4-469F-5B3D-AF4B1528E941}"/>
              </a:ext>
            </a:extLst>
          </p:cNvPr>
          <p:cNvSpPr/>
          <p:nvPr/>
        </p:nvSpPr>
        <p:spPr>
          <a:xfrm>
            <a:off x="585198" y="1072433"/>
            <a:ext cx="4471543" cy="707886"/>
          </a:xfrm>
          <a:prstGeom prst="rect">
            <a:avLst/>
          </a:prstGeom>
          <a:noFill/>
        </p:spPr>
        <p:txBody>
          <a:bodyPr wrap="square" lIns="91440" tIns="45720" rIns="91440" bIns="45720">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INTRODUCTION </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Rectangle 1"/>
          <p:cNvSpPr/>
          <p:nvPr/>
        </p:nvSpPr>
        <p:spPr>
          <a:xfrm>
            <a:off x="1016000" y="1720840"/>
            <a:ext cx="9906000" cy="4955203"/>
          </a:xfrm>
          <a:prstGeom prst="rect">
            <a:avLst/>
          </a:prstGeom>
        </p:spPr>
        <p:txBody>
          <a:bodyPr wrap="square">
            <a:spAutoFit/>
          </a:bodyPr>
          <a:lstStyle/>
          <a:p>
            <a:r>
              <a:rPr lang="en-US" sz="2400" dirty="0"/>
              <a:t>A car rental website is an online platform designed to offer users a convenient way to search, compare, and book vehicles for temporary use. Whether for a short trip, business travel, or an extended rental, these websites provide a wide variety of vehicle options, including economy cars, SUVs, luxury vehicles, and vans. Users can easily enter their location, rental dates, and preferences to view available cars, pricing, and rental terms. With features like filters for vehicle type, pricing, and special amenities, as well as customer reviews for added assurance, car rental websites aim to simplify the decision-making process. Many also provide secure booking options, flexible payment methods, and special promotions. Additionally, these platforms often include useful services such as mobile app integration, loyalty programs, and roadside assistance to enhance the overall rental experience.</a:t>
            </a:r>
            <a:endParaRPr lang="en-IN" sz="2400" dirty="0"/>
          </a:p>
          <a:p>
            <a:endParaRPr lang="en-US" sz="2800" dirty="0"/>
          </a:p>
        </p:txBody>
      </p:sp>
    </p:spTree>
    <p:extLst>
      <p:ext uri="{BB962C8B-B14F-4D97-AF65-F5344CB8AC3E}">
        <p14:creationId xmlns:p14="http://schemas.microsoft.com/office/powerpoint/2010/main" val="237737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463C2A-FF68-FD8B-D995-0827D84585D6}"/>
              </a:ext>
            </a:extLst>
          </p:cNvPr>
          <p:cNvSpPr txBox="1"/>
          <p:nvPr/>
        </p:nvSpPr>
        <p:spPr>
          <a:xfrm>
            <a:off x="881346" y="1764410"/>
            <a:ext cx="10983819" cy="3970318"/>
          </a:xfrm>
          <a:prstGeom prst="rect">
            <a:avLst/>
          </a:prstGeom>
          <a:noFill/>
        </p:spPr>
        <p:txBody>
          <a:bodyPr wrap="square">
            <a:spAutoFit/>
          </a:bodyPr>
          <a:lstStyle/>
          <a:p>
            <a:r>
              <a:rPr lang="en-US" sz="2800" dirty="0"/>
              <a:t>A car rental website provides an efficient platform for users to search, compare, and book vehicles for temporary use. These websites offer a wide selection of vehicles, from economy to luxury, catering to different needs and preferences. Key features include location-based searches, pricing transparency, customer reviews, and secure booking options. Users can filter results by vehicle type, price, and additional services to find the best option. With mobile integration, special promotions, and added services like roadside assistance, car rental websites aim to streamline the booking process and enhance convenience for travelers and businesses alike.</a:t>
            </a:r>
            <a:endParaRPr lang="en-IN" sz="2800" dirty="0"/>
          </a:p>
        </p:txBody>
      </p:sp>
      <p:sp>
        <p:nvSpPr>
          <p:cNvPr id="6" name="Rectangle 5">
            <a:extLst>
              <a:ext uri="{FF2B5EF4-FFF2-40B4-BE49-F238E27FC236}">
                <a16:creationId xmlns:a16="http://schemas.microsoft.com/office/drawing/2014/main" id="{0F1B4ECE-0839-D983-4B80-68175396AC62}"/>
              </a:ext>
            </a:extLst>
          </p:cNvPr>
          <p:cNvSpPr/>
          <p:nvPr/>
        </p:nvSpPr>
        <p:spPr>
          <a:xfrm>
            <a:off x="578044" y="841080"/>
            <a:ext cx="283936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ABSTRACT</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Tree>
    <p:extLst>
      <p:ext uri="{BB962C8B-B14F-4D97-AF65-F5344CB8AC3E}">
        <p14:creationId xmlns:p14="http://schemas.microsoft.com/office/powerpoint/2010/main" val="236863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57FEBE-F28B-4667-9961-6C9DB7BA271E}"/>
              </a:ext>
            </a:extLst>
          </p:cNvPr>
          <p:cNvSpPr txBox="1"/>
          <p:nvPr/>
        </p:nvSpPr>
        <p:spPr>
          <a:xfrm>
            <a:off x="870332" y="939794"/>
            <a:ext cx="10234670" cy="5663089"/>
          </a:xfrm>
          <a:prstGeom prst="rect">
            <a:avLst/>
          </a:prstGeom>
          <a:noFill/>
        </p:spPr>
        <p:txBody>
          <a:bodyPr wrap="square">
            <a:spAutoFit/>
          </a:bodyPr>
          <a:lstStyle/>
          <a:p>
            <a:endParaRPr lang="en-US" dirty="0"/>
          </a:p>
          <a:p>
            <a:endParaRPr lang="en-US" dirty="0"/>
          </a:p>
          <a:p>
            <a:r>
              <a:rPr lang="en-US" sz="2800" dirty="0"/>
              <a:t>1. Easy Booking: To provide a simple, user-friendly website for quick car rentals.</a:t>
            </a:r>
          </a:p>
          <a:p>
            <a:r>
              <a:rPr lang="en-US" sz="2800" dirty="0"/>
              <a:t>2. Vehicle Variety: To offer a wide range of cars to suit all needs and budgets.</a:t>
            </a:r>
          </a:p>
          <a:p>
            <a:r>
              <a:rPr lang="en-US" sz="2800" dirty="0"/>
              <a:t>3. Real-Time Availability: To show live car availability and instant bookings.</a:t>
            </a:r>
          </a:p>
          <a:p>
            <a:r>
              <a:rPr lang="en-US" sz="2800" dirty="0"/>
              <a:t>4. Flexible Rentals: To allow short-term, long-term, and one-way rentals.</a:t>
            </a:r>
          </a:p>
          <a:p>
            <a:r>
              <a:rPr lang="en-US" sz="2800" dirty="0"/>
              <a:t>5. Secure Payments: To ensure safe and transparent payments with no hidden costs.</a:t>
            </a:r>
          </a:p>
          <a:p>
            <a:r>
              <a:rPr lang="en-US" sz="2800" dirty="0"/>
              <a:t>6. 24/7 Support: To provide customer help and support anytime.</a:t>
            </a:r>
          </a:p>
          <a:p>
            <a:endParaRPr lang="en-US" dirty="0"/>
          </a:p>
        </p:txBody>
      </p:sp>
      <p:sp>
        <p:nvSpPr>
          <p:cNvPr id="6" name="Rectangle 5">
            <a:extLst>
              <a:ext uri="{FF2B5EF4-FFF2-40B4-BE49-F238E27FC236}">
                <a16:creationId xmlns:a16="http://schemas.microsoft.com/office/drawing/2014/main" id="{855BD052-D396-FF5C-F2D0-E98DDD7B2206}"/>
              </a:ext>
            </a:extLst>
          </p:cNvPr>
          <p:cNvSpPr/>
          <p:nvPr/>
        </p:nvSpPr>
        <p:spPr>
          <a:xfrm>
            <a:off x="1086998" y="585851"/>
            <a:ext cx="5061194" cy="707886"/>
          </a:xfrm>
          <a:prstGeom prst="rect">
            <a:avLst/>
          </a:prstGeom>
          <a:noFill/>
        </p:spPr>
        <p:txBody>
          <a:bodyPr wrap="none" lIns="91440" tIns="45720" rIns="91440" bIns="45720">
            <a:spAutoFit/>
          </a:bodyPr>
          <a:lstStyle/>
          <a:p>
            <a:r>
              <a:rPr lang="en-US" sz="4000" dirty="0"/>
              <a:t>Objective of the System</a:t>
            </a:r>
          </a:p>
        </p:txBody>
      </p:sp>
    </p:spTree>
    <p:extLst>
      <p:ext uri="{BB962C8B-B14F-4D97-AF65-F5344CB8AC3E}">
        <p14:creationId xmlns:p14="http://schemas.microsoft.com/office/powerpoint/2010/main" val="88824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240953-6AC2-CA82-1D43-23130990ED5A}"/>
              </a:ext>
            </a:extLst>
          </p:cNvPr>
          <p:cNvPicPr>
            <a:picLocks noChangeAspect="1"/>
          </p:cNvPicPr>
          <p:nvPr/>
        </p:nvPicPr>
        <p:blipFill>
          <a:blip r:embed="rId2"/>
          <a:stretch>
            <a:fillRect/>
          </a:stretch>
        </p:blipFill>
        <p:spPr>
          <a:xfrm>
            <a:off x="3029638" y="1600611"/>
            <a:ext cx="6376590" cy="4882815"/>
          </a:xfrm>
          <a:prstGeom prst="rect">
            <a:avLst/>
          </a:prstGeom>
        </p:spPr>
      </p:pic>
      <p:sp>
        <p:nvSpPr>
          <p:cNvPr id="4" name="TextBox 3">
            <a:extLst>
              <a:ext uri="{FF2B5EF4-FFF2-40B4-BE49-F238E27FC236}">
                <a16:creationId xmlns:a16="http://schemas.microsoft.com/office/drawing/2014/main" id="{4E7C0813-5E9E-4E45-0B37-75D41ED8845A}"/>
              </a:ext>
            </a:extLst>
          </p:cNvPr>
          <p:cNvSpPr txBox="1"/>
          <p:nvPr/>
        </p:nvSpPr>
        <p:spPr>
          <a:xfrm>
            <a:off x="1366090" y="470838"/>
            <a:ext cx="6103344" cy="830997"/>
          </a:xfrm>
          <a:prstGeom prst="rect">
            <a:avLst/>
          </a:prstGeom>
          <a:noFill/>
        </p:spPr>
        <p:txBody>
          <a:bodyPr wrap="square">
            <a:spAutoFit/>
          </a:bodyPr>
          <a:lstStyle/>
          <a:p>
            <a:r>
              <a:rPr lang="en-US" sz="4800" dirty="0"/>
              <a:t>Zero </a:t>
            </a:r>
            <a:r>
              <a:rPr lang="en-US" sz="4800" dirty="0">
                <a:latin typeface="Times New Roman" panose="02020603050405020304" pitchFamily="18" charset="0"/>
                <a:cs typeface="Times New Roman" panose="02020603050405020304" pitchFamily="18" charset="0"/>
              </a:rPr>
              <a:t>level </a:t>
            </a:r>
            <a:r>
              <a:rPr lang="en-US" sz="4800" dirty="0" err="1">
                <a:latin typeface="Times New Roman" panose="02020603050405020304" pitchFamily="18" charset="0"/>
                <a:cs typeface="Times New Roman" panose="02020603050405020304" pitchFamily="18" charset="0"/>
              </a:rPr>
              <a:t>Dfd</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48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424756-383E-F344-44C7-800ABCD45C6F}"/>
              </a:ext>
            </a:extLst>
          </p:cNvPr>
          <p:cNvPicPr>
            <a:picLocks noChangeAspect="1"/>
          </p:cNvPicPr>
          <p:nvPr/>
        </p:nvPicPr>
        <p:blipFill>
          <a:blip r:embed="rId2"/>
          <a:stretch>
            <a:fillRect/>
          </a:stretch>
        </p:blipFill>
        <p:spPr>
          <a:xfrm>
            <a:off x="1366091" y="1649471"/>
            <a:ext cx="9782979" cy="4483865"/>
          </a:xfrm>
          <a:prstGeom prst="rect">
            <a:avLst/>
          </a:prstGeom>
        </p:spPr>
      </p:pic>
      <p:sp>
        <p:nvSpPr>
          <p:cNvPr id="4" name="TextBox 3">
            <a:extLst>
              <a:ext uri="{FF2B5EF4-FFF2-40B4-BE49-F238E27FC236}">
                <a16:creationId xmlns:a16="http://schemas.microsoft.com/office/drawing/2014/main" id="{58FEA284-029A-5CBF-A8E0-BCDA6B638F59}"/>
              </a:ext>
            </a:extLst>
          </p:cNvPr>
          <p:cNvSpPr txBox="1"/>
          <p:nvPr/>
        </p:nvSpPr>
        <p:spPr>
          <a:xfrm>
            <a:off x="1718631" y="377500"/>
            <a:ext cx="6103344" cy="707886"/>
          </a:xfrm>
          <a:prstGeom prst="rect">
            <a:avLst/>
          </a:prstGeom>
          <a:noFill/>
        </p:spPr>
        <p:txBody>
          <a:bodyPr wrap="square">
            <a:spAutoFit/>
          </a:bodyPr>
          <a:lstStyle/>
          <a:p>
            <a:r>
              <a:rPr lang="en-US" sz="4000" dirty="0" err="1">
                <a:latin typeface="Times New Roman" panose="02020603050405020304" pitchFamily="18" charset="0"/>
                <a:cs typeface="Times New Roman" panose="02020603050405020304" pitchFamily="18" charset="0"/>
              </a:rPr>
              <a:t>Dfd</a:t>
            </a:r>
            <a:r>
              <a:rPr lang="en-US" sz="4000" dirty="0">
                <a:latin typeface="Times New Roman" panose="02020603050405020304" pitchFamily="18" charset="0"/>
                <a:cs typeface="Times New Roman" panose="02020603050405020304" pitchFamily="18" charset="0"/>
              </a:rPr>
              <a:t> 1 diagram</a:t>
            </a:r>
          </a:p>
        </p:txBody>
      </p:sp>
    </p:spTree>
    <p:extLst>
      <p:ext uri="{BB962C8B-B14F-4D97-AF65-F5344CB8AC3E}">
        <p14:creationId xmlns:p14="http://schemas.microsoft.com/office/powerpoint/2010/main" val="3509884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A908E6-C7C2-A52C-FD8A-D8A61DB1A114}"/>
              </a:ext>
            </a:extLst>
          </p:cNvPr>
          <p:cNvPicPr>
            <a:picLocks noChangeAspect="1"/>
          </p:cNvPicPr>
          <p:nvPr/>
        </p:nvPicPr>
        <p:blipFill>
          <a:blip r:embed="rId2"/>
          <a:stretch>
            <a:fillRect/>
          </a:stretch>
        </p:blipFill>
        <p:spPr>
          <a:xfrm>
            <a:off x="2186390" y="1312441"/>
            <a:ext cx="8144110" cy="5165477"/>
          </a:xfrm>
          <a:prstGeom prst="rect">
            <a:avLst/>
          </a:prstGeom>
        </p:spPr>
      </p:pic>
      <p:sp>
        <p:nvSpPr>
          <p:cNvPr id="4" name="TextBox 3">
            <a:extLst>
              <a:ext uri="{FF2B5EF4-FFF2-40B4-BE49-F238E27FC236}">
                <a16:creationId xmlns:a16="http://schemas.microsoft.com/office/drawing/2014/main" id="{71DAE910-8D06-6361-FD1A-2ECF1FCB5D18}"/>
              </a:ext>
            </a:extLst>
          </p:cNvPr>
          <p:cNvSpPr txBox="1"/>
          <p:nvPr/>
        </p:nvSpPr>
        <p:spPr>
          <a:xfrm>
            <a:off x="1535018" y="481988"/>
            <a:ext cx="6103344"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Use case diagram</a:t>
            </a:r>
          </a:p>
        </p:txBody>
      </p:sp>
    </p:spTree>
    <p:extLst>
      <p:ext uri="{BB962C8B-B14F-4D97-AF65-F5344CB8AC3E}">
        <p14:creationId xmlns:p14="http://schemas.microsoft.com/office/powerpoint/2010/main" val="313687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BA06C5-0C37-40FE-7006-7396537FF598}"/>
              </a:ext>
            </a:extLst>
          </p:cNvPr>
          <p:cNvSpPr txBox="1"/>
          <p:nvPr/>
        </p:nvSpPr>
        <p:spPr>
          <a:xfrm>
            <a:off x="1421175" y="217881"/>
            <a:ext cx="6103344"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Sequence diagram</a:t>
            </a:r>
          </a:p>
        </p:txBody>
      </p:sp>
      <p:pic>
        <p:nvPicPr>
          <p:cNvPr id="5" name="Picture 4">
            <a:extLst>
              <a:ext uri="{FF2B5EF4-FFF2-40B4-BE49-F238E27FC236}">
                <a16:creationId xmlns:a16="http://schemas.microsoft.com/office/drawing/2014/main" id="{0F01F4C8-1599-AE12-916B-76198CBE3A25}"/>
              </a:ext>
            </a:extLst>
          </p:cNvPr>
          <p:cNvPicPr>
            <a:picLocks noChangeAspect="1"/>
          </p:cNvPicPr>
          <p:nvPr/>
        </p:nvPicPr>
        <p:blipFill>
          <a:blip r:embed="rId2"/>
          <a:stretch>
            <a:fillRect/>
          </a:stretch>
        </p:blipFill>
        <p:spPr>
          <a:xfrm>
            <a:off x="1934379" y="1231193"/>
            <a:ext cx="8718933" cy="5151436"/>
          </a:xfrm>
          <a:prstGeom prst="rect">
            <a:avLst/>
          </a:prstGeom>
        </p:spPr>
      </p:pic>
    </p:spTree>
    <p:extLst>
      <p:ext uri="{BB962C8B-B14F-4D97-AF65-F5344CB8AC3E}">
        <p14:creationId xmlns:p14="http://schemas.microsoft.com/office/powerpoint/2010/main" val="3361208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82F161-6D11-BE98-47AE-33DD7FAE92DD}"/>
              </a:ext>
            </a:extLst>
          </p:cNvPr>
          <p:cNvPicPr>
            <a:picLocks noChangeAspect="1"/>
          </p:cNvPicPr>
          <p:nvPr/>
        </p:nvPicPr>
        <p:blipFill>
          <a:blip r:embed="rId2"/>
          <a:srcRect t="31646" b="32209"/>
          <a:stretch/>
        </p:blipFill>
        <p:spPr>
          <a:xfrm>
            <a:off x="2636015" y="1333039"/>
            <a:ext cx="6673238" cy="5360033"/>
          </a:xfrm>
          <a:prstGeom prst="rect">
            <a:avLst/>
          </a:prstGeom>
        </p:spPr>
      </p:pic>
      <p:sp>
        <p:nvSpPr>
          <p:cNvPr id="3" name="AutoShape 2">
            <a:extLst>
              <a:ext uri="{FF2B5EF4-FFF2-40B4-BE49-F238E27FC236}">
                <a16:creationId xmlns:a16="http://schemas.microsoft.com/office/drawing/2014/main" id="{0AE44380-96E7-C1A6-F9FE-A3BE41806A51}"/>
              </a:ext>
            </a:extLst>
          </p:cNvPr>
          <p:cNvSpPr>
            <a:spLocks noChangeAspect="1" noChangeArrowheads="1"/>
          </p:cNvSpPr>
          <p:nvPr/>
        </p:nvSpPr>
        <p:spPr bwMode="auto">
          <a:xfrm>
            <a:off x="1151262" y="446344"/>
            <a:ext cx="7133422" cy="71334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4000" dirty="0">
                <a:latin typeface="Times New Roman" panose="02020603050405020304" pitchFamily="18" charset="0"/>
                <a:cs typeface="Times New Roman" panose="02020603050405020304" pitchFamily="18" charset="0"/>
              </a:rPr>
              <a:t>CLASS DIAGRAM </a:t>
            </a:r>
          </a:p>
        </p:txBody>
      </p:sp>
    </p:spTree>
    <p:extLst>
      <p:ext uri="{BB962C8B-B14F-4D97-AF65-F5344CB8AC3E}">
        <p14:creationId xmlns:p14="http://schemas.microsoft.com/office/powerpoint/2010/main" val="2799702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74</TotalTime>
  <Words>504</Words>
  <Application>Microsoft Office PowerPoint</Application>
  <PresentationFormat>Widescreen</PresentationFormat>
  <Paragraphs>27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Rane</dc:creator>
  <cp:lastModifiedBy>admi</cp:lastModifiedBy>
  <cp:revision>3</cp:revision>
  <dcterms:created xsi:type="dcterms:W3CDTF">2024-10-09T06:21:49Z</dcterms:created>
  <dcterms:modified xsi:type="dcterms:W3CDTF">2024-10-21T03:51:21Z</dcterms:modified>
</cp:coreProperties>
</file>