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0" r:id="rId2"/>
    <p:sldId id="281" r:id="rId3"/>
    <p:sldId id="282" r:id="rId4"/>
    <p:sldId id="283" r:id="rId5"/>
    <p:sldId id="284" r:id="rId6"/>
    <p:sldId id="285" r:id="rId7"/>
    <p:sldId id="286" r:id="rId8"/>
    <p:sldId id="287" r:id="rId9"/>
    <p:sldId id="288" r:id="rId10"/>
    <p:sldId id="289" r:id="rId11"/>
    <p:sldId id="290" r:id="rId12"/>
    <p:sldId id="291" r:id="rId13"/>
    <p:sldId id="27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3965"/>
    <a:srgbClr val="03498E"/>
    <a:srgbClr val="008BEF"/>
    <a:srgbClr val="FFD65A"/>
    <a:srgbClr val="042769"/>
    <a:srgbClr val="A3BAE2"/>
    <a:srgbClr val="E0FFFD"/>
    <a:srgbClr val="E0FAFF"/>
    <a:srgbClr val="4FAEE1"/>
    <a:srgbClr val="AD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64" autoAdjust="0"/>
  </p:normalViewPr>
  <p:slideViewPr>
    <p:cSldViewPr snapToGrid="0" showGuides="1">
      <p:cViewPr varScale="1">
        <p:scale>
          <a:sx n="77" d="100"/>
          <a:sy n="77" d="100"/>
        </p:scale>
        <p:origin x="9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92830-B765-4471-A002-84336CA6B2F1}" type="datetimeFigureOut">
              <a:rPr lang="en-IN" smtClean="0"/>
              <a:t>20-12-2024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80DA1-038C-420A-9147-EBAFD57C12D9}" type="slidenum">
              <a:rPr lang="en-IN" smtClean="0"/>
              <a:t>‹#›</a:t>
            </a:fld>
            <a:endParaRPr lang="en-IN"/>
          </a:p>
        </p:txBody>
      </p:sp>
    </p:spTree>
    <p:extLst>
      <p:ext uri="{BB962C8B-B14F-4D97-AF65-F5344CB8AC3E}">
        <p14:creationId xmlns:p14="http://schemas.microsoft.com/office/powerpoint/2010/main" val="324356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A80DA1-038C-420A-9147-EBAFD57C12D9}" type="slidenum">
              <a:rPr lang="en-IN" smtClean="0"/>
              <a:t>1</a:t>
            </a:fld>
            <a:endParaRPr lang="en-IN"/>
          </a:p>
        </p:txBody>
      </p:sp>
    </p:spTree>
    <p:extLst>
      <p:ext uri="{BB962C8B-B14F-4D97-AF65-F5344CB8AC3E}">
        <p14:creationId xmlns:p14="http://schemas.microsoft.com/office/powerpoint/2010/main" val="2126634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A80DA1-038C-420A-9147-EBAFD57C12D9}" type="slidenum">
              <a:rPr lang="en-IN" smtClean="0"/>
              <a:t>5</a:t>
            </a:fld>
            <a:endParaRPr lang="en-IN"/>
          </a:p>
        </p:txBody>
      </p:sp>
    </p:spTree>
    <p:extLst>
      <p:ext uri="{BB962C8B-B14F-4D97-AF65-F5344CB8AC3E}">
        <p14:creationId xmlns:p14="http://schemas.microsoft.com/office/powerpoint/2010/main" val="4157075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A80DA1-038C-420A-9147-EBAFD57C12D9}" type="slidenum">
              <a:rPr lang="en-IN" smtClean="0"/>
              <a:t>12</a:t>
            </a:fld>
            <a:endParaRPr lang="en-IN"/>
          </a:p>
        </p:txBody>
      </p:sp>
    </p:spTree>
    <p:extLst>
      <p:ext uri="{BB962C8B-B14F-4D97-AF65-F5344CB8AC3E}">
        <p14:creationId xmlns:p14="http://schemas.microsoft.com/office/powerpoint/2010/main" val="446185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5E3A-EAF9-23A0-46E4-7C521CB648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19F369-C0A2-D6D4-D1BA-48A4C51BCD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F654FC-D8ED-DDB6-B56F-A57BE32AEC8F}"/>
              </a:ext>
            </a:extLst>
          </p:cNvPr>
          <p:cNvSpPr>
            <a:spLocks noGrp="1"/>
          </p:cNvSpPr>
          <p:nvPr>
            <p:ph type="dt" sz="half" idx="10"/>
          </p:nvPr>
        </p:nvSpPr>
        <p:spPr/>
        <p:txBody>
          <a:bodyPr/>
          <a:lstStyle/>
          <a:p>
            <a:fld id="{432273F1-5237-4479-9E43-082181001FCB}" type="datetimeFigureOut">
              <a:rPr lang="en-IN" smtClean="0"/>
              <a:t>20-12-2024</a:t>
            </a:fld>
            <a:endParaRPr lang="en-IN"/>
          </a:p>
        </p:txBody>
      </p:sp>
      <p:sp>
        <p:nvSpPr>
          <p:cNvPr id="5" name="Footer Placeholder 4">
            <a:extLst>
              <a:ext uri="{FF2B5EF4-FFF2-40B4-BE49-F238E27FC236}">
                <a16:creationId xmlns:a16="http://schemas.microsoft.com/office/drawing/2014/main" id="{259242FB-132B-A1E6-C866-B0CC82F03D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6FB849-0776-1AC2-5048-7BE77EA6DB03}"/>
              </a:ext>
            </a:extLst>
          </p:cNvPr>
          <p:cNvSpPr>
            <a:spLocks noGrp="1"/>
          </p:cNvSpPr>
          <p:nvPr>
            <p:ph type="sldNum" sz="quarter" idx="12"/>
          </p:nvPr>
        </p:nvSpPr>
        <p:spPr/>
        <p:txBody>
          <a:bodyPr/>
          <a:lstStyle/>
          <a:p>
            <a:fld id="{E243069C-D401-4FA2-81C9-F0E2E2E2ABDB}" type="slidenum">
              <a:rPr lang="en-IN" smtClean="0"/>
              <a:t>‹#›</a:t>
            </a:fld>
            <a:endParaRPr lang="en-IN"/>
          </a:p>
        </p:txBody>
      </p:sp>
    </p:spTree>
    <p:extLst>
      <p:ext uri="{BB962C8B-B14F-4D97-AF65-F5344CB8AC3E}">
        <p14:creationId xmlns:p14="http://schemas.microsoft.com/office/powerpoint/2010/main" val="2068298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6C74-0F28-AFB4-1136-637407A186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59C9AE-9A0D-1CAD-530A-E937F5E171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D2F55F-0BBF-2B25-EBD3-49C8B36AC22A}"/>
              </a:ext>
            </a:extLst>
          </p:cNvPr>
          <p:cNvSpPr>
            <a:spLocks noGrp="1"/>
          </p:cNvSpPr>
          <p:nvPr>
            <p:ph type="dt" sz="half" idx="10"/>
          </p:nvPr>
        </p:nvSpPr>
        <p:spPr/>
        <p:txBody>
          <a:bodyPr/>
          <a:lstStyle/>
          <a:p>
            <a:fld id="{432273F1-5237-4479-9E43-082181001FCB}" type="datetimeFigureOut">
              <a:rPr lang="en-IN" smtClean="0"/>
              <a:t>20-12-2024</a:t>
            </a:fld>
            <a:endParaRPr lang="en-IN"/>
          </a:p>
        </p:txBody>
      </p:sp>
      <p:sp>
        <p:nvSpPr>
          <p:cNvPr id="5" name="Footer Placeholder 4">
            <a:extLst>
              <a:ext uri="{FF2B5EF4-FFF2-40B4-BE49-F238E27FC236}">
                <a16:creationId xmlns:a16="http://schemas.microsoft.com/office/drawing/2014/main" id="{0FBA7665-C7CC-0E82-D5CD-25B1B8F6DB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3E389E-2709-116E-8E4E-ABEB37746A0D}"/>
              </a:ext>
            </a:extLst>
          </p:cNvPr>
          <p:cNvSpPr>
            <a:spLocks noGrp="1"/>
          </p:cNvSpPr>
          <p:nvPr>
            <p:ph type="sldNum" sz="quarter" idx="12"/>
          </p:nvPr>
        </p:nvSpPr>
        <p:spPr/>
        <p:txBody>
          <a:bodyPr/>
          <a:lstStyle/>
          <a:p>
            <a:fld id="{E243069C-D401-4FA2-81C9-F0E2E2E2ABDB}" type="slidenum">
              <a:rPr lang="en-IN" smtClean="0"/>
              <a:t>‹#›</a:t>
            </a:fld>
            <a:endParaRPr lang="en-IN"/>
          </a:p>
        </p:txBody>
      </p:sp>
    </p:spTree>
    <p:extLst>
      <p:ext uri="{BB962C8B-B14F-4D97-AF65-F5344CB8AC3E}">
        <p14:creationId xmlns:p14="http://schemas.microsoft.com/office/powerpoint/2010/main" val="4053276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71C172-C245-B71F-B74F-0407BF7B45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AB6357-3030-F5CE-1066-A0953C7472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07270B-BE34-B45F-9956-9285A9FF2406}"/>
              </a:ext>
            </a:extLst>
          </p:cNvPr>
          <p:cNvSpPr>
            <a:spLocks noGrp="1"/>
          </p:cNvSpPr>
          <p:nvPr>
            <p:ph type="dt" sz="half" idx="10"/>
          </p:nvPr>
        </p:nvSpPr>
        <p:spPr/>
        <p:txBody>
          <a:bodyPr/>
          <a:lstStyle/>
          <a:p>
            <a:fld id="{432273F1-5237-4479-9E43-082181001FCB}" type="datetimeFigureOut">
              <a:rPr lang="en-IN" smtClean="0"/>
              <a:t>20-12-2024</a:t>
            </a:fld>
            <a:endParaRPr lang="en-IN"/>
          </a:p>
        </p:txBody>
      </p:sp>
      <p:sp>
        <p:nvSpPr>
          <p:cNvPr id="5" name="Footer Placeholder 4">
            <a:extLst>
              <a:ext uri="{FF2B5EF4-FFF2-40B4-BE49-F238E27FC236}">
                <a16:creationId xmlns:a16="http://schemas.microsoft.com/office/drawing/2014/main" id="{8AFED613-D201-77AE-AB9A-56AB8AF5C5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E002BB-F12A-DB0E-24D6-3853CF8DE868}"/>
              </a:ext>
            </a:extLst>
          </p:cNvPr>
          <p:cNvSpPr>
            <a:spLocks noGrp="1"/>
          </p:cNvSpPr>
          <p:nvPr>
            <p:ph type="sldNum" sz="quarter" idx="12"/>
          </p:nvPr>
        </p:nvSpPr>
        <p:spPr/>
        <p:txBody>
          <a:bodyPr/>
          <a:lstStyle/>
          <a:p>
            <a:fld id="{E243069C-D401-4FA2-81C9-F0E2E2E2ABDB}" type="slidenum">
              <a:rPr lang="en-IN" smtClean="0"/>
              <a:t>‹#›</a:t>
            </a:fld>
            <a:endParaRPr lang="en-IN"/>
          </a:p>
        </p:txBody>
      </p:sp>
    </p:spTree>
    <p:extLst>
      <p:ext uri="{BB962C8B-B14F-4D97-AF65-F5344CB8AC3E}">
        <p14:creationId xmlns:p14="http://schemas.microsoft.com/office/powerpoint/2010/main" val="1814414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ver-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22EDC41-65D2-DC9E-7766-2C2DFFA6B252}"/>
              </a:ext>
            </a:extLst>
          </p:cNvPr>
          <p:cNvGrpSpPr/>
          <p:nvPr/>
        </p:nvGrpSpPr>
        <p:grpSpPr>
          <a:xfrm>
            <a:off x="0" y="0"/>
            <a:ext cx="12192000" cy="6858000"/>
            <a:chOff x="0" y="0"/>
            <a:chExt cx="12192000" cy="6858000"/>
          </a:xfrm>
        </p:grpSpPr>
        <p:sp>
          <p:nvSpPr>
            <p:cNvPr id="8" name="Freeform: Shape 7">
              <a:extLst>
                <a:ext uri="{FF2B5EF4-FFF2-40B4-BE49-F238E27FC236}">
                  <a16:creationId xmlns:a16="http://schemas.microsoft.com/office/drawing/2014/main" id="{A5EBBA57-6C83-6543-1A25-D99AFB57EB85}"/>
                </a:ext>
              </a:extLst>
            </p:cNvPr>
            <p:cNvSpPr/>
            <p:nvPr/>
          </p:nvSpPr>
          <p:spPr bwMode="auto">
            <a:xfrm>
              <a:off x="0" y="1505961"/>
              <a:ext cx="12192000" cy="5352039"/>
            </a:xfrm>
            <a:custGeom>
              <a:avLst/>
              <a:gdLst>
                <a:gd name="connsiteX0" fmla="*/ 12192000 w 12192000"/>
                <a:gd name="connsiteY0" fmla="*/ 0 h 5352039"/>
                <a:gd name="connsiteX1" fmla="*/ 12192000 w 12192000"/>
                <a:gd name="connsiteY1" fmla="*/ 5352039 h 5352039"/>
                <a:gd name="connsiteX2" fmla="*/ 0 w 12192000"/>
                <a:gd name="connsiteY2" fmla="*/ 5352039 h 5352039"/>
                <a:gd name="connsiteX3" fmla="*/ 0 w 12192000"/>
                <a:gd name="connsiteY3" fmla="*/ 4171006 h 5352039"/>
                <a:gd name="connsiteX4" fmla="*/ 123146 w 12192000"/>
                <a:gd name="connsiteY4" fmla="*/ 4065265 h 5352039"/>
                <a:gd name="connsiteX5" fmla="*/ 3149810 w 12192000"/>
                <a:gd name="connsiteY5" fmla="*/ 2380108 h 5352039"/>
                <a:gd name="connsiteX6" fmla="*/ 9635848 w 12192000"/>
                <a:gd name="connsiteY6" fmla="*/ 1749247 h 5352039"/>
                <a:gd name="connsiteX7" fmla="*/ 12069572 w 12192000"/>
                <a:gd name="connsiteY7" fmla="*/ 104888 h 5352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352039">
                  <a:moveTo>
                    <a:pt x="12192000" y="0"/>
                  </a:moveTo>
                  <a:lnTo>
                    <a:pt x="12192000" y="5352039"/>
                  </a:lnTo>
                  <a:lnTo>
                    <a:pt x="0" y="5352039"/>
                  </a:lnTo>
                  <a:lnTo>
                    <a:pt x="0" y="4171006"/>
                  </a:lnTo>
                  <a:lnTo>
                    <a:pt x="123146" y="4065265"/>
                  </a:lnTo>
                  <a:cubicBezTo>
                    <a:pt x="904215" y="3422045"/>
                    <a:pt x="2065518" y="2727164"/>
                    <a:pt x="3149810" y="2380108"/>
                  </a:cubicBezTo>
                  <a:cubicBezTo>
                    <a:pt x="4884678" y="1824818"/>
                    <a:pt x="7927266" y="2242105"/>
                    <a:pt x="9635848" y="1749247"/>
                  </a:cubicBezTo>
                  <a:cubicBezTo>
                    <a:pt x="10596925" y="1472015"/>
                    <a:pt x="11399979" y="690565"/>
                    <a:pt x="12069572" y="104888"/>
                  </a:cubicBezTo>
                  <a:close/>
                </a:path>
              </a:pathLst>
            </a:custGeom>
            <a:gradFill>
              <a:gsLst>
                <a:gs pos="0">
                  <a:srgbClr val="0BB1FA">
                    <a:alpha val="0"/>
                  </a:srgbClr>
                </a:gs>
                <a:gs pos="100000">
                  <a:srgbClr val="61DAB4">
                    <a:alpha val="8000"/>
                  </a:srgbClr>
                </a:gs>
              </a:gsLst>
              <a:lin ang="13500000" scaled="1"/>
            </a:gradFill>
            <a:ln>
              <a:noFill/>
            </a:ln>
            <a:effectLst>
              <a:outerShdw blurRad="622300" dist="495300" dir="18900000" sx="96000" sy="96000" algn="bl" rotWithShape="0">
                <a:prstClr val="black">
                  <a:alpha val="16000"/>
                </a:prstClr>
              </a:outerShdw>
            </a:effectLst>
          </p:spPr>
          <p:txBody>
            <a:bodyPr vert="horz" wrap="square" lIns="91440" tIns="45720" rIns="91440" bIns="45720" numCol="1" rtlCol="0" anchor="t" anchorCtr="0" compatLnSpc="1">
              <a:prstTxWarp prst="textNoShape">
                <a:avLst/>
              </a:prstTxWarp>
              <a:noAutofit/>
            </a:bodyPr>
            <a:lstStyle/>
            <a:p>
              <a:pPr algn="ctr"/>
              <a:endParaRPr lang="en-US" dirty="0">
                <a:latin typeface="Didact Gothic" panose="00000500000000000000" pitchFamily="2" charset="0"/>
              </a:endParaRPr>
            </a:p>
          </p:txBody>
        </p:sp>
        <p:sp>
          <p:nvSpPr>
            <p:cNvPr id="9" name="Freeform: Shape 8">
              <a:extLst>
                <a:ext uri="{FF2B5EF4-FFF2-40B4-BE49-F238E27FC236}">
                  <a16:creationId xmlns:a16="http://schemas.microsoft.com/office/drawing/2014/main" id="{72DB2C6A-EA57-71C7-73CA-09F3D5F78690}"/>
                </a:ext>
              </a:extLst>
            </p:cNvPr>
            <p:cNvSpPr/>
            <p:nvPr/>
          </p:nvSpPr>
          <p:spPr bwMode="auto">
            <a:xfrm>
              <a:off x="0" y="0"/>
              <a:ext cx="12192000" cy="3258763"/>
            </a:xfrm>
            <a:custGeom>
              <a:avLst/>
              <a:gdLst>
                <a:gd name="connsiteX0" fmla="*/ 0 w 12192000"/>
                <a:gd name="connsiteY0" fmla="*/ 0 h 3258763"/>
                <a:gd name="connsiteX1" fmla="*/ 12192000 w 12192000"/>
                <a:gd name="connsiteY1" fmla="*/ 0 h 3258763"/>
                <a:gd name="connsiteX2" fmla="*/ 12192000 w 12192000"/>
                <a:gd name="connsiteY2" fmla="*/ 1374912 h 3258763"/>
                <a:gd name="connsiteX3" fmla="*/ 12135479 w 12192000"/>
                <a:gd name="connsiteY3" fmla="*/ 1416609 h 3258763"/>
                <a:gd name="connsiteX4" fmla="*/ 9083845 w 12192000"/>
                <a:gd name="connsiteY4" fmla="*/ 2565202 h 3258763"/>
                <a:gd name="connsiteX5" fmla="*/ 1572658 w 12192000"/>
                <a:gd name="connsiteY5" fmla="*/ 2013199 h 3258763"/>
                <a:gd name="connsiteX6" fmla="*/ 80851 w 12192000"/>
                <a:gd name="connsiteY6" fmla="*/ 3140096 h 3258763"/>
                <a:gd name="connsiteX7" fmla="*/ 0 w 12192000"/>
                <a:gd name="connsiteY7" fmla="*/ 3258763 h 32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258763">
                  <a:moveTo>
                    <a:pt x="0" y="0"/>
                  </a:moveTo>
                  <a:lnTo>
                    <a:pt x="12192000" y="0"/>
                  </a:lnTo>
                  <a:lnTo>
                    <a:pt x="12192000" y="1374912"/>
                  </a:lnTo>
                  <a:lnTo>
                    <a:pt x="12135479" y="1416609"/>
                  </a:lnTo>
                  <a:cubicBezTo>
                    <a:pt x="11419166" y="1923521"/>
                    <a:pt x="10382736" y="2420630"/>
                    <a:pt x="9083845" y="2565202"/>
                  </a:cubicBezTo>
                  <a:cubicBezTo>
                    <a:pt x="7194548" y="2775489"/>
                    <a:pt x="3294379" y="1622198"/>
                    <a:pt x="1572658" y="2013199"/>
                  </a:cubicBezTo>
                  <a:cubicBezTo>
                    <a:pt x="927013" y="2159825"/>
                    <a:pt x="452788" y="2624345"/>
                    <a:pt x="80851" y="3140096"/>
                  </a:cubicBezTo>
                  <a:lnTo>
                    <a:pt x="0" y="3258763"/>
                  </a:lnTo>
                  <a:close/>
                </a:path>
              </a:pathLst>
            </a:custGeom>
            <a:gradFill>
              <a:gsLst>
                <a:gs pos="0">
                  <a:srgbClr val="0BB1FA">
                    <a:alpha val="0"/>
                  </a:srgbClr>
                </a:gs>
                <a:gs pos="100000">
                  <a:srgbClr val="61DAB4">
                    <a:alpha val="8000"/>
                  </a:srgbClr>
                </a:gs>
              </a:gsLst>
              <a:lin ang="13500000" scaled="1"/>
            </a:gradFill>
            <a:ln>
              <a:noFill/>
            </a:ln>
            <a:effectLst>
              <a:outerShdw blurRad="660400" dist="38100" dir="2700000" algn="tl" rotWithShape="0">
                <a:prstClr val="black">
                  <a:alpha val="0"/>
                </a:prstClr>
              </a:outerShdw>
            </a:effectLst>
          </p:spPr>
          <p:txBody>
            <a:bodyPr vert="horz" wrap="square" lIns="91440" tIns="45720" rIns="91440" bIns="45720" numCol="1" rtlCol="0" anchor="t" anchorCtr="0" compatLnSpc="1">
              <a:prstTxWarp prst="textNoShape">
                <a:avLst/>
              </a:prstTxWarp>
              <a:noAutofit/>
            </a:bodyPr>
            <a:lstStyle/>
            <a:p>
              <a:pPr algn="ctr"/>
              <a:endParaRPr lang="en-US" dirty="0">
                <a:latin typeface="Didact Gothic" panose="00000500000000000000" pitchFamily="2" charset="0"/>
              </a:endParaRPr>
            </a:p>
          </p:txBody>
        </p:sp>
        <p:sp>
          <p:nvSpPr>
            <p:cNvPr id="10" name="Freeform: Shape 9">
              <a:extLst>
                <a:ext uri="{FF2B5EF4-FFF2-40B4-BE49-F238E27FC236}">
                  <a16:creationId xmlns:a16="http://schemas.microsoft.com/office/drawing/2014/main" id="{036846B9-F365-F8B1-F42B-4AFEBEAC9CCD}"/>
                </a:ext>
              </a:extLst>
            </p:cNvPr>
            <p:cNvSpPr/>
            <p:nvPr/>
          </p:nvSpPr>
          <p:spPr bwMode="auto">
            <a:xfrm>
              <a:off x="4974706" y="0"/>
              <a:ext cx="7217294" cy="2001200"/>
            </a:xfrm>
            <a:custGeom>
              <a:avLst/>
              <a:gdLst>
                <a:gd name="connsiteX0" fmla="*/ 0 w 7217294"/>
                <a:gd name="connsiteY0" fmla="*/ 0 h 2001200"/>
                <a:gd name="connsiteX1" fmla="*/ 7217294 w 7217294"/>
                <a:gd name="connsiteY1" fmla="*/ 0 h 2001200"/>
                <a:gd name="connsiteX2" fmla="*/ 7217294 w 7217294"/>
                <a:gd name="connsiteY2" fmla="*/ 1742194 h 2001200"/>
                <a:gd name="connsiteX3" fmla="*/ 7148085 w 7217294"/>
                <a:gd name="connsiteY3" fmla="*/ 1766159 h 2001200"/>
                <a:gd name="connsiteX4" fmla="*/ 6159437 w 7217294"/>
                <a:gd name="connsiteY4" fmla="*/ 1973774 h 2001200"/>
                <a:gd name="connsiteX5" fmla="*/ 1368834 w 7217294"/>
                <a:gd name="connsiteY5" fmla="*/ 1126053 h 2001200"/>
                <a:gd name="connsiteX6" fmla="*/ 161375 w 7217294"/>
                <a:gd name="connsiteY6" fmla="*/ 163329 h 200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7294" h="2001200">
                  <a:moveTo>
                    <a:pt x="0" y="0"/>
                  </a:moveTo>
                  <a:lnTo>
                    <a:pt x="7217294" y="0"/>
                  </a:lnTo>
                  <a:lnTo>
                    <a:pt x="7217294" y="1742194"/>
                  </a:lnTo>
                  <a:lnTo>
                    <a:pt x="7148085" y="1766159"/>
                  </a:lnTo>
                  <a:cubicBezTo>
                    <a:pt x="6825210" y="1869659"/>
                    <a:pt x="6490475" y="1943382"/>
                    <a:pt x="6159437" y="1973774"/>
                  </a:cubicBezTo>
                  <a:cubicBezTo>
                    <a:pt x="4835283" y="2095343"/>
                    <a:pt x="2495840" y="1812772"/>
                    <a:pt x="1368834" y="1126053"/>
                  </a:cubicBezTo>
                  <a:cubicBezTo>
                    <a:pt x="1016645" y="911453"/>
                    <a:pt x="570440" y="560163"/>
                    <a:pt x="161375" y="163329"/>
                  </a:cubicBezTo>
                  <a:close/>
                </a:path>
              </a:pathLst>
            </a:custGeom>
            <a:gradFill>
              <a:gsLst>
                <a:gs pos="0">
                  <a:srgbClr val="0BB1FA">
                    <a:alpha val="0"/>
                  </a:srgbClr>
                </a:gs>
                <a:gs pos="100000">
                  <a:srgbClr val="61DAB4">
                    <a:alpha val="8000"/>
                  </a:srgbClr>
                </a:gs>
              </a:gsLst>
              <a:lin ang="13500000" scaled="1"/>
            </a:gradFill>
            <a:ln>
              <a:noFill/>
            </a:ln>
            <a:effectLst>
              <a:outerShdw blurRad="939800" dist="38100" dir="8100000" sx="104000" sy="104000" algn="tr" rotWithShape="0">
                <a:prstClr val="black">
                  <a:alpha val="18000"/>
                </a:prstClr>
              </a:outerShdw>
            </a:effectLst>
          </p:spPr>
          <p:txBody>
            <a:bodyPr vert="horz" wrap="square" lIns="91440" tIns="45720" rIns="91440" bIns="45720" numCol="1" rtlCol="0" anchor="t" anchorCtr="0" compatLnSpc="1">
              <a:prstTxWarp prst="textNoShape">
                <a:avLst/>
              </a:prstTxWarp>
              <a:noAutofit/>
            </a:bodyPr>
            <a:lstStyle/>
            <a:p>
              <a:pPr algn="ctr"/>
              <a:endParaRPr lang="en-US" dirty="0">
                <a:latin typeface="Didact Gothic" panose="00000500000000000000" pitchFamily="2" charset="0"/>
              </a:endParaRPr>
            </a:p>
          </p:txBody>
        </p:sp>
        <p:sp>
          <p:nvSpPr>
            <p:cNvPr id="11" name="Freeform: Shape 10">
              <a:extLst>
                <a:ext uri="{FF2B5EF4-FFF2-40B4-BE49-F238E27FC236}">
                  <a16:creationId xmlns:a16="http://schemas.microsoft.com/office/drawing/2014/main" id="{5B011284-A6DF-19F1-229E-BAD7102CC98D}"/>
                </a:ext>
              </a:extLst>
            </p:cNvPr>
            <p:cNvSpPr/>
            <p:nvPr/>
          </p:nvSpPr>
          <p:spPr bwMode="auto">
            <a:xfrm>
              <a:off x="7377284" y="1829797"/>
              <a:ext cx="4814716" cy="5028203"/>
            </a:xfrm>
            <a:custGeom>
              <a:avLst/>
              <a:gdLst>
                <a:gd name="connsiteX0" fmla="*/ 4814716 w 4814716"/>
                <a:gd name="connsiteY0" fmla="*/ 0 h 5028203"/>
                <a:gd name="connsiteX1" fmla="*/ 4814716 w 4814716"/>
                <a:gd name="connsiteY1" fmla="*/ 5028203 h 5028203"/>
                <a:gd name="connsiteX2" fmla="*/ 0 w 4814716"/>
                <a:gd name="connsiteY2" fmla="*/ 5028203 h 5028203"/>
                <a:gd name="connsiteX3" fmla="*/ 94342 w 4814716"/>
                <a:gd name="connsiteY3" fmla="*/ 4948572 h 5028203"/>
                <a:gd name="connsiteX4" fmla="*/ 2771134 w 4814716"/>
                <a:gd name="connsiteY4" fmla="*/ 3002562 h 5028203"/>
                <a:gd name="connsiteX5" fmla="*/ 4789402 w 4814716"/>
                <a:gd name="connsiteY5" fmla="*/ 47249 h 5028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4716" h="5028203">
                  <a:moveTo>
                    <a:pt x="4814716" y="0"/>
                  </a:moveTo>
                  <a:lnTo>
                    <a:pt x="4814716" y="5028203"/>
                  </a:lnTo>
                  <a:lnTo>
                    <a:pt x="0" y="5028203"/>
                  </a:lnTo>
                  <a:lnTo>
                    <a:pt x="94342" y="4948572"/>
                  </a:lnTo>
                  <a:cubicBezTo>
                    <a:pt x="637565" y="4532854"/>
                    <a:pt x="1822381" y="4012308"/>
                    <a:pt x="2771134" y="3002562"/>
                  </a:cubicBezTo>
                  <a:cubicBezTo>
                    <a:pt x="3806137" y="1901021"/>
                    <a:pt x="4379092" y="816110"/>
                    <a:pt x="4789402" y="47249"/>
                  </a:cubicBezTo>
                  <a:close/>
                </a:path>
              </a:pathLst>
            </a:custGeom>
            <a:gradFill>
              <a:gsLst>
                <a:gs pos="0">
                  <a:srgbClr val="0BB1FA">
                    <a:alpha val="0"/>
                  </a:srgbClr>
                </a:gs>
                <a:gs pos="100000">
                  <a:srgbClr val="61DAB4">
                    <a:alpha val="8000"/>
                  </a:srgbClr>
                </a:gs>
              </a:gsLst>
              <a:lin ang="13500000" scaled="1"/>
            </a:gradFill>
            <a:ln>
              <a:noFill/>
            </a:ln>
            <a:effectLst>
              <a:outerShdw blurRad="1270000" dist="152400" dir="13500000" sx="86000" sy="86000" algn="br" rotWithShape="0">
                <a:prstClr val="black">
                  <a:alpha val="40000"/>
                </a:prstClr>
              </a:outerShdw>
            </a:effectLst>
          </p:spPr>
          <p:txBody>
            <a:bodyPr vert="horz" wrap="square" lIns="91440" tIns="45720" rIns="91440" bIns="45720" numCol="1" rtlCol="0" anchor="t" anchorCtr="0" compatLnSpc="1">
              <a:prstTxWarp prst="textNoShape">
                <a:avLst/>
              </a:prstTxWarp>
              <a:noAutofit/>
            </a:bodyPr>
            <a:lstStyle/>
            <a:p>
              <a:pPr algn="ctr"/>
              <a:endParaRPr lang="en-US" dirty="0">
                <a:latin typeface="Didact Gothic" panose="00000500000000000000" pitchFamily="2" charset="0"/>
              </a:endParaRPr>
            </a:p>
          </p:txBody>
        </p:sp>
      </p:grpSp>
      <p:sp>
        <p:nvSpPr>
          <p:cNvPr id="13" name="Rectangle 12">
            <a:extLst>
              <a:ext uri="{FF2B5EF4-FFF2-40B4-BE49-F238E27FC236}">
                <a16:creationId xmlns:a16="http://schemas.microsoft.com/office/drawing/2014/main" id="{998630E2-26AC-632F-D9F7-6E6457E19D3F}"/>
              </a:ext>
            </a:extLst>
          </p:cNvPr>
          <p:cNvSpPr/>
          <p:nvPr/>
        </p:nvSpPr>
        <p:spPr bwMode="auto">
          <a:xfrm flipH="1">
            <a:off x="0" y="6371303"/>
            <a:ext cx="12192000" cy="486697"/>
          </a:xfrm>
          <a:prstGeom prst="rect">
            <a:avLst/>
          </a:prstGeom>
          <a:gradFill flip="none" rotWithShape="1">
            <a:gsLst>
              <a:gs pos="0">
                <a:schemeClr val="accent2"/>
              </a:gs>
              <a:gs pos="78000">
                <a:schemeClr val="accent2">
                  <a:lumMod val="60000"/>
                  <a:lumOff val="40000"/>
                </a:schemeClr>
              </a:gs>
            </a:gsLst>
            <a:path path="circle">
              <a:fillToRect l="100000" t="100000"/>
            </a:path>
            <a:tileRect r="-100000" b="-100000"/>
          </a:gradFill>
          <a:ln>
            <a:noFill/>
          </a:ln>
        </p:spPr>
        <p:txBody>
          <a:bodyPr vert="horz" wrap="square" lIns="91440" tIns="45720" rIns="91440" bIns="45720" numCol="1" rtlCol="0" anchor="t" anchorCtr="0" compatLnSpc="1">
            <a:prstTxWarp prst="textNoShape">
              <a:avLst/>
            </a:prstTxWarp>
          </a:bodyPr>
          <a:lstStyle/>
          <a:p>
            <a:pPr algn="ctr"/>
            <a:endParaRPr lang="en-US" dirty="0">
              <a:latin typeface="Didact Gothic" panose="00000500000000000000" pitchFamily="2" charset="0"/>
            </a:endParaRPr>
          </a:p>
        </p:txBody>
      </p:sp>
      <p:sp>
        <p:nvSpPr>
          <p:cNvPr id="14" name="Freeform: Shape 13">
            <a:extLst>
              <a:ext uri="{FF2B5EF4-FFF2-40B4-BE49-F238E27FC236}">
                <a16:creationId xmlns:a16="http://schemas.microsoft.com/office/drawing/2014/main" id="{5AAF6B31-9F15-C7B5-5186-0644457BF462}"/>
              </a:ext>
            </a:extLst>
          </p:cNvPr>
          <p:cNvSpPr/>
          <p:nvPr/>
        </p:nvSpPr>
        <p:spPr>
          <a:xfrm>
            <a:off x="0" y="0"/>
            <a:ext cx="3930557" cy="6901701"/>
          </a:xfrm>
          <a:custGeom>
            <a:avLst/>
            <a:gdLst>
              <a:gd name="connsiteX0" fmla="*/ 3303210 w 3930557"/>
              <a:gd name="connsiteY0" fmla="*/ 6781977 h 6901701"/>
              <a:gd name="connsiteX1" fmla="*/ 3303542 w 3930557"/>
              <a:gd name="connsiteY1" fmla="*/ 6782304 h 6901701"/>
              <a:gd name="connsiteX2" fmla="*/ 3234411 w 3930557"/>
              <a:gd name="connsiteY2" fmla="*/ 6782304 h 6901701"/>
              <a:gd name="connsiteX3" fmla="*/ 3493070 w 3930557"/>
              <a:gd name="connsiteY3" fmla="*/ 6866469 h 6901701"/>
              <a:gd name="connsiteX4" fmla="*/ 3445438 w 3930557"/>
              <a:gd name="connsiteY4" fmla="*/ 6781977 h 6901701"/>
              <a:gd name="connsiteX5" fmla="*/ 3303210 w 3930557"/>
              <a:gd name="connsiteY5" fmla="*/ 6781977 h 6901701"/>
              <a:gd name="connsiteX6" fmla="*/ 3708728 w 3930557"/>
              <a:gd name="connsiteY6" fmla="*/ 6780667 h 6901701"/>
              <a:gd name="connsiteX7" fmla="*/ 3708153 w 3930557"/>
              <a:gd name="connsiteY7" fmla="*/ 6780998 h 6901701"/>
              <a:gd name="connsiteX8" fmla="*/ 3663216 w 3930557"/>
              <a:gd name="connsiteY8" fmla="*/ 6781287 h 6901701"/>
              <a:gd name="connsiteX9" fmla="*/ 3493070 w 3930557"/>
              <a:gd name="connsiteY9" fmla="*/ 6781977 h 6901701"/>
              <a:gd name="connsiteX10" fmla="*/ 3545331 w 3930557"/>
              <a:gd name="connsiteY10" fmla="*/ 6874658 h 6901701"/>
              <a:gd name="connsiteX11" fmla="*/ 3708153 w 3930557"/>
              <a:gd name="connsiteY11" fmla="*/ 6780998 h 6901701"/>
              <a:gd name="connsiteX12" fmla="*/ 3708728 w 3930557"/>
              <a:gd name="connsiteY12" fmla="*/ 6780994 h 6901701"/>
              <a:gd name="connsiteX13" fmla="*/ 2940032 w 3930557"/>
              <a:gd name="connsiteY13" fmla="*/ 6731871 h 6901701"/>
              <a:gd name="connsiteX14" fmla="*/ 2939700 w 3930557"/>
              <a:gd name="connsiteY14" fmla="*/ 6732199 h 6901701"/>
              <a:gd name="connsiteX15" fmla="*/ 2940320 w 3930557"/>
              <a:gd name="connsiteY15" fmla="*/ 6732891 h 6901701"/>
              <a:gd name="connsiteX16" fmla="*/ 2985345 w 3930557"/>
              <a:gd name="connsiteY16" fmla="*/ 6892014 h 6901701"/>
              <a:gd name="connsiteX17" fmla="*/ 3031653 w 3930557"/>
              <a:gd name="connsiteY17" fmla="*/ 6834704 h 6901701"/>
              <a:gd name="connsiteX18" fmla="*/ 2940320 w 3930557"/>
              <a:gd name="connsiteY18" fmla="*/ 6732891 h 6901701"/>
              <a:gd name="connsiteX19" fmla="*/ 186748 w 3930557"/>
              <a:gd name="connsiteY19" fmla="*/ 6731871 h 6901701"/>
              <a:gd name="connsiteX20" fmla="*/ 95457 w 3930557"/>
              <a:gd name="connsiteY20" fmla="*/ 6834048 h 6901701"/>
              <a:gd name="connsiteX21" fmla="*/ 141519 w 3930557"/>
              <a:gd name="connsiteY21" fmla="*/ 6890730 h 6901701"/>
              <a:gd name="connsiteX22" fmla="*/ 141433 w 3930557"/>
              <a:gd name="connsiteY22" fmla="*/ 6891032 h 6901701"/>
              <a:gd name="connsiteX23" fmla="*/ 141765 w 3930557"/>
              <a:gd name="connsiteY23" fmla="*/ 6891032 h 6901701"/>
              <a:gd name="connsiteX24" fmla="*/ 141519 w 3930557"/>
              <a:gd name="connsiteY24" fmla="*/ 6890730 h 6901701"/>
              <a:gd name="connsiteX25" fmla="*/ 2986999 w 3930557"/>
              <a:gd name="connsiteY25" fmla="*/ 6723684 h 6901701"/>
              <a:gd name="connsiteX26" fmla="*/ 3055467 w 3930557"/>
              <a:gd name="connsiteY26" fmla="*/ 6799989 h 6901701"/>
              <a:gd name="connsiteX27" fmla="*/ 3079756 w 3930557"/>
              <a:gd name="connsiteY27" fmla="*/ 6769766 h 6901701"/>
              <a:gd name="connsiteX28" fmla="*/ 3079944 w 3930557"/>
              <a:gd name="connsiteY28" fmla="*/ 6769859 h 6901701"/>
              <a:gd name="connsiteX29" fmla="*/ 3079944 w 3930557"/>
              <a:gd name="connsiteY29" fmla="*/ 6769532 h 6901701"/>
              <a:gd name="connsiteX30" fmla="*/ 3079756 w 3930557"/>
              <a:gd name="connsiteY30" fmla="*/ 6769766 h 6901701"/>
              <a:gd name="connsiteX31" fmla="*/ 134818 w 3930557"/>
              <a:gd name="connsiteY31" fmla="*/ 6722374 h 6901701"/>
              <a:gd name="connsiteX32" fmla="*/ 134297 w 3930557"/>
              <a:gd name="connsiteY32" fmla="*/ 6722958 h 6901701"/>
              <a:gd name="connsiteX33" fmla="*/ 42536 w 3930557"/>
              <a:gd name="connsiteY33" fmla="*/ 6768224 h 6901701"/>
              <a:gd name="connsiteX34" fmla="*/ 67012 w 3930557"/>
              <a:gd name="connsiteY34" fmla="*/ 6798352 h 6901701"/>
              <a:gd name="connsiteX35" fmla="*/ 134297 w 3930557"/>
              <a:gd name="connsiteY35" fmla="*/ 6722958 h 6901701"/>
              <a:gd name="connsiteX36" fmla="*/ 134818 w 3930557"/>
              <a:gd name="connsiteY36" fmla="*/ 6722701 h 6901701"/>
              <a:gd name="connsiteX37" fmla="*/ 3408724 w 3930557"/>
              <a:gd name="connsiteY37" fmla="*/ 6631331 h 6901701"/>
              <a:gd name="connsiteX38" fmla="*/ 3469917 w 3930557"/>
              <a:gd name="connsiteY38" fmla="*/ 6740386 h 6901701"/>
              <a:gd name="connsiteX39" fmla="*/ 3696489 w 3930557"/>
              <a:gd name="connsiteY39" fmla="*/ 6739404 h 6901701"/>
              <a:gd name="connsiteX40" fmla="*/ 3348856 w 3930557"/>
              <a:gd name="connsiteY40" fmla="*/ 6610373 h 6901701"/>
              <a:gd name="connsiteX41" fmla="*/ 3181820 w 3930557"/>
              <a:gd name="connsiteY41" fmla="*/ 6740059 h 6901701"/>
              <a:gd name="connsiteX42" fmla="*/ 3303210 w 3930557"/>
              <a:gd name="connsiteY42" fmla="*/ 6740386 h 6901701"/>
              <a:gd name="connsiteX43" fmla="*/ 3421955 w 3930557"/>
              <a:gd name="connsiteY43" fmla="*/ 6740386 h 6901701"/>
              <a:gd name="connsiteX44" fmla="*/ 3014783 w 3930557"/>
              <a:gd name="connsiteY44" fmla="*/ 6608734 h 6901701"/>
              <a:gd name="connsiteX45" fmla="*/ 2952600 w 3930557"/>
              <a:gd name="connsiteY45" fmla="*/ 6660150 h 6901701"/>
              <a:gd name="connsiteX46" fmla="*/ 3072668 w 3930557"/>
              <a:gd name="connsiteY46" fmla="*/ 6719754 h 6901701"/>
              <a:gd name="connsiteX47" fmla="*/ 3014783 w 3930557"/>
              <a:gd name="connsiteY47" fmla="*/ 6609063 h 6901701"/>
              <a:gd name="connsiteX48" fmla="*/ 107696 w 3930557"/>
              <a:gd name="connsiteY48" fmla="*/ 6608080 h 6901701"/>
              <a:gd name="connsiteX49" fmla="*/ 50474 w 3930557"/>
              <a:gd name="connsiteY49" fmla="*/ 6717789 h 6901701"/>
              <a:gd name="connsiteX50" fmla="*/ 169217 w 3930557"/>
              <a:gd name="connsiteY50" fmla="*/ 6658840 h 6901701"/>
              <a:gd name="connsiteX51" fmla="*/ 3452716 w 3930557"/>
              <a:gd name="connsiteY51" fmla="*/ 6602840 h 6901701"/>
              <a:gd name="connsiteX52" fmla="*/ 3736722 w 3930557"/>
              <a:gd name="connsiteY52" fmla="*/ 6709433 h 6901701"/>
              <a:gd name="connsiteX53" fmla="*/ 3736842 w 3930557"/>
              <a:gd name="connsiteY53" fmla="*/ 6709602 h 6901701"/>
              <a:gd name="connsiteX54" fmla="*/ 3737173 w 3930557"/>
              <a:gd name="connsiteY54" fmla="*/ 6709602 h 6901701"/>
              <a:gd name="connsiteX55" fmla="*/ 3736722 w 3930557"/>
              <a:gd name="connsiteY55" fmla="*/ 6709433 h 6901701"/>
              <a:gd name="connsiteX56" fmla="*/ 3661098 w 3930557"/>
              <a:gd name="connsiteY56" fmla="*/ 6602840 h 6901701"/>
              <a:gd name="connsiteX57" fmla="*/ 3059768 w 3930557"/>
              <a:gd name="connsiteY57" fmla="*/ 6602840 h 6901701"/>
              <a:gd name="connsiteX58" fmla="*/ 3126252 w 3930557"/>
              <a:gd name="connsiteY58" fmla="*/ 6730561 h 6901701"/>
              <a:gd name="connsiteX59" fmla="*/ 3290310 w 3930557"/>
              <a:gd name="connsiteY59" fmla="*/ 6602840 h 6901701"/>
              <a:gd name="connsiteX60" fmla="*/ 2878179 w 3930557"/>
              <a:gd name="connsiteY60" fmla="*/ 6553716 h 6901701"/>
              <a:gd name="connsiteX61" fmla="*/ 2909271 w 3930557"/>
              <a:gd name="connsiteY61" fmla="*/ 6639518 h 6901701"/>
              <a:gd name="connsiteX62" fmla="*/ 2914562 w 3930557"/>
              <a:gd name="connsiteY62" fmla="*/ 6642139 h 6901701"/>
              <a:gd name="connsiteX63" fmla="*/ 2914893 w 3930557"/>
              <a:gd name="connsiteY63" fmla="*/ 6642139 h 6901701"/>
              <a:gd name="connsiteX64" fmla="*/ 2973108 w 3930557"/>
              <a:gd name="connsiteY64" fmla="*/ 6593999 h 6901701"/>
              <a:gd name="connsiteX65" fmla="*/ 2878179 w 3930557"/>
              <a:gd name="connsiteY65" fmla="*/ 6553716 h 6901701"/>
              <a:gd name="connsiteX66" fmla="*/ 248601 w 3930557"/>
              <a:gd name="connsiteY66" fmla="*/ 6553391 h 6901701"/>
              <a:gd name="connsiteX67" fmla="*/ 153672 w 3930557"/>
              <a:gd name="connsiteY67" fmla="*/ 6593670 h 6901701"/>
              <a:gd name="connsiteX68" fmla="*/ 211887 w 3930557"/>
              <a:gd name="connsiteY68" fmla="*/ 6641811 h 6901701"/>
              <a:gd name="connsiteX69" fmla="*/ 217509 w 3930557"/>
              <a:gd name="connsiteY69" fmla="*/ 6639193 h 6901701"/>
              <a:gd name="connsiteX70" fmla="*/ 248601 w 3930557"/>
              <a:gd name="connsiteY70" fmla="*/ 6553391 h 6901701"/>
              <a:gd name="connsiteX71" fmla="*/ 2990969 w 3930557"/>
              <a:gd name="connsiteY71" fmla="*/ 6475447 h 6901701"/>
              <a:gd name="connsiteX72" fmla="*/ 3036615 w 3930557"/>
              <a:gd name="connsiteY72" fmla="*/ 6562559 h 6901701"/>
              <a:gd name="connsiteX73" fmla="*/ 3223496 w 3930557"/>
              <a:gd name="connsiteY73" fmla="*/ 6562559 h 6901701"/>
              <a:gd name="connsiteX74" fmla="*/ 3260542 w 3930557"/>
              <a:gd name="connsiteY74" fmla="*/ 6455143 h 6901701"/>
              <a:gd name="connsiteX75" fmla="*/ 3061422 w 3930557"/>
              <a:gd name="connsiteY75" fmla="*/ 6457435 h 6901701"/>
              <a:gd name="connsiteX76" fmla="*/ 3315449 w 3930557"/>
              <a:gd name="connsiteY76" fmla="*/ 6552735 h 6901701"/>
              <a:gd name="connsiteX77" fmla="*/ 3483808 w 3930557"/>
              <a:gd name="connsiteY77" fmla="*/ 6452850 h 6901701"/>
              <a:gd name="connsiteX78" fmla="*/ 3308683 w 3930557"/>
              <a:gd name="connsiteY78" fmla="*/ 6454810 h 6901701"/>
              <a:gd name="connsiteX79" fmla="*/ 3308502 w 3930557"/>
              <a:gd name="connsiteY79" fmla="*/ 6454487 h 6901701"/>
              <a:gd name="connsiteX80" fmla="*/ 3308172 w 3930557"/>
              <a:gd name="connsiteY80" fmla="*/ 6454815 h 6901701"/>
              <a:gd name="connsiteX81" fmla="*/ 3308683 w 3930557"/>
              <a:gd name="connsiteY81" fmla="*/ 6454810 h 6901701"/>
              <a:gd name="connsiteX82" fmla="*/ 3361095 w 3930557"/>
              <a:gd name="connsiteY82" fmla="*/ 6548149 h 6901701"/>
              <a:gd name="connsiteX83" fmla="*/ 3555914 w 3930557"/>
              <a:gd name="connsiteY83" fmla="*/ 6449902 h 6901701"/>
              <a:gd name="connsiteX84" fmla="*/ 3411039 w 3930557"/>
              <a:gd name="connsiteY84" fmla="*/ 6562232 h 6901701"/>
              <a:gd name="connsiteX85" fmla="*/ 3632321 w 3930557"/>
              <a:gd name="connsiteY85" fmla="*/ 6562232 h 6901701"/>
              <a:gd name="connsiteX86" fmla="*/ 3555914 w 3930557"/>
              <a:gd name="connsiteY86" fmla="*/ 6449902 h 6901701"/>
              <a:gd name="connsiteX87" fmla="*/ 2791187 w 3930557"/>
              <a:gd name="connsiteY87" fmla="*/ 6447611 h 6901701"/>
              <a:gd name="connsiteX88" fmla="*/ 2777956 w 3930557"/>
              <a:gd name="connsiteY88" fmla="*/ 6448921 h 6901701"/>
              <a:gd name="connsiteX89" fmla="*/ 2812686 w 3930557"/>
              <a:gd name="connsiteY89" fmla="*/ 6507868 h 6901701"/>
              <a:gd name="connsiteX90" fmla="*/ 2814009 w 3930557"/>
              <a:gd name="connsiteY90" fmla="*/ 6503610 h 6901701"/>
              <a:gd name="connsiteX91" fmla="*/ 2791187 w 3930557"/>
              <a:gd name="connsiteY91" fmla="*/ 6447611 h 6901701"/>
              <a:gd name="connsiteX92" fmla="*/ 335924 w 3930557"/>
              <a:gd name="connsiteY92" fmla="*/ 6447283 h 6901701"/>
              <a:gd name="connsiteX93" fmla="*/ 313101 w 3930557"/>
              <a:gd name="connsiteY93" fmla="*/ 6503283 h 6901701"/>
              <a:gd name="connsiteX94" fmla="*/ 314279 w 3930557"/>
              <a:gd name="connsiteY94" fmla="*/ 6508537 h 6901701"/>
              <a:gd name="connsiteX95" fmla="*/ 314092 w 3930557"/>
              <a:gd name="connsiteY95" fmla="*/ 6508851 h 6901701"/>
              <a:gd name="connsiteX96" fmla="*/ 314423 w 3930557"/>
              <a:gd name="connsiteY96" fmla="*/ 6509178 h 6901701"/>
              <a:gd name="connsiteX97" fmla="*/ 314279 w 3930557"/>
              <a:gd name="connsiteY97" fmla="*/ 6508537 h 6901701"/>
              <a:gd name="connsiteX98" fmla="*/ 349815 w 3930557"/>
              <a:gd name="connsiteY98" fmla="*/ 6448594 h 6901701"/>
              <a:gd name="connsiteX99" fmla="*/ 2927793 w 3930557"/>
              <a:gd name="connsiteY99" fmla="*/ 6442371 h 6901701"/>
              <a:gd name="connsiteX100" fmla="*/ 2880493 w 3930557"/>
              <a:gd name="connsiteY100" fmla="*/ 6508851 h 6901701"/>
              <a:gd name="connsiteX101" fmla="*/ 2986008 w 3930557"/>
              <a:gd name="connsiteY101" fmla="*/ 6553716 h 6901701"/>
              <a:gd name="connsiteX102" fmla="*/ 2927793 w 3930557"/>
              <a:gd name="connsiteY102" fmla="*/ 6442371 h 6901701"/>
              <a:gd name="connsiteX103" fmla="*/ 194687 w 3930557"/>
              <a:gd name="connsiteY103" fmla="*/ 6442042 h 6901701"/>
              <a:gd name="connsiteX104" fmla="*/ 137134 w 3930557"/>
              <a:gd name="connsiteY104" fmla="*/ 6551751 h 6901701"/>
              <a:gd name="connsiteX105" fmla="*/ 241325 w 3930557"/>
              <a:gd name="connsiteY105" fmla="*/ 6507541 h 6901701"/>
              <a:gd name="connsiteX106" fmla="*/ 2760758 w 3930557"/>
              <a:gd name="connsiteY106" fmla="*/ 6378183 h 6901701"/>
              <a:gd name="connsiteX107" fmla="*/ 2757118 w 3930557"/>
              <a:gd name="connsiteY107" fmla="*/ 6415844 h 6901701"/>
              <a:gd name="connsiteX108" fmla="*/ 2757118 w 3930557"/>
              <a:gd name="connsiteY108" fmla="*/ 6416172 h 6901701"/>
              <a:gd name="connsiteX109" fmla="*/ 2769687 w 3930557"/>
              <a:gd name="connsiteY109" fmla="*/ 6436149 h 6901701"/>
              <a:gd name="connsiteX110" fmla="*/ 2785234 w 3930557"/>
              <a:gd name="connsiteY110" fmla="*/ 6434511 h 6901701"/>
              <a:gd name="connsiteX111" fmla="*/ 2760758 w 3930557"/>
              <a:gd name="connsiteY111" fmla="*/ 6378183 h 6901701"/>
              <a:gd name="connsiteX112" fmla="*/ 366023 w 3930557"/>
              <a:gd name="connsiteY112" fmla="*/ 6378183 h 6901701"/>
              <a:gd name="connsiteX113" fmla="*/ 341546 w 3930557"/>
              <a:gd name="connsiteY113" fmla="*/ 6434184 h 6901701"/>
              <a:gd name="connsiteX114" fmla="*/ 357773 w 3930557"/>
              <a:gd name="connsiteY114" fmla="*/ 6435789 h 6901701"/>
              <a:gd name="connsiteX115" fmla="*/ 357754 w 3930557"/>
              <a:gd name="connsiteY115" fmla="*/ 6435820 h 6901701"/>
              <a:gd name="connsiteX116" fmla="*/ 358084 w 3930557"/>
              <a:gd name="connsiteY116" fmla="*/ 6435820 h 6901701"/>
              <a:gd name="connsiteX117" fmla="*/ 357773 w 3930557"/>
              <a:gd name="connsiteY117" fmla="*/ 6435789 h 6901701"/>
              <a:gd name="connsiteX118" fmla="*/ 369661 w 3930557"/>
              <a:gd name="connsiteY118" fmla="*/ 6417154 h 6901701"/>
              <a:gd name="connsiteX119" fmla="*/ 366023 w 3930557"/>
              <a:gd name="connsiteY119" fmla="*/ 6378183 h 6901701"/>
              <a:gd name="connsiteX120" fmla="*/ 2804749 w 3930557"/>
              <a:gd name="connsiteY120" fmla="*/ 6374581 h 6901701"/>
              <a:gd name="connsiteX121" fmla="*/ 2851056 w 3930557"/>
              <a:gd name="connsiteY121" fmla="*/ 6484290 h 6901701"/>
              <a:gd name="connsiteX122" fmla="*/ 2894054 w 3930557"/>
              <a:gd name="connsiteY122" fmla="*/ 6423704 h 6901701"/>
              <a:gd name="connsiteX123" fmla="*/ 322031 w 3930557"/>
              <a:gd name="connsiteY123" fmla="*/ 6374581 h 6901701"/>
              <a:gd name="connsiteX124" fmla="*/ 232724 w 3930557"/>
              <a:gd name="connsiteY124" fmla="*/ 6423704 h 6901701"/>
              <a:gd name="connsiteX125" fmla="*/ 275725 w 3930557"/>
              <a:gd name="connsiteY125" fmla="*/ 6484290 h 6901701"/>
              <a:gd name="connsiteX126" fmla="*/ 322031 w 3930557"/>
              <a:gd name="connsiteY126" fmla="*/ 6374581 h 6901701"/>
              <a:gd name="connsiteX127" fmla="*/ 2735288 w 3930557"/>
              <a:gd name="connsiteY127" fmla="*/ 6337247 h 6901701"/>
              <a:gd name="connsiteX128" fmla="*/ 2716103 w 3930557"/>
              <a:gd name="connsiteY128" fmla="*/ 6354276 h 6901701"/>
              <a:gd name="connsiteX129" fmla="*/ 2744880 w 3930557"/>
              <a:gd name="connsiteY129" fmla="*/ 6397178 h 6901701"/>
              <a:gd name="connsiteX130" fmla="*/ 2744880 w 3930557"/>
              <a:gd name="connsiteY130" fmla="*/ 6396849 h 6901701"/>
              <a:gd name="connsiteX131" fmla="*/ 2748518 w 3930557"/>
              <a:gd name="connsiteY131" fmla="*/ 6356569 h 6901701"/>
              <a:gd name="connsiteX132" fmla="*/ 391822 w 3930557"/>
              <a:gd name="connsiteY132" fmla="*/ 6337247 h 6901701"/>
              <a:gd name="connsiteX133" fmla="*/ 378592 w 3930557"/>
              <a:gd name="connsiteY133" fmla="*/ 6356569 h 6901701"/>
              <a:gd name="connsiteX134" fmla="*/ 382230 w 3930557"/>
              <a:gd name="connsiteY134" fmla="*/ 6398159 h 6901701"/>
              <a:gd name="connsiteX135" fmla="*/ 411668 w 3930557"/>
              <a:gd name="connsiteY135" fmla="*/ 6354603 h 6901701"/>
              <a:gd name="connsiteX136" fmla="*/ 2703866 w 3930557"/>
              <a:gd name="connsiteY136" fmla="*/ 6291725 h 6901701"/>
              <a:gd name="connsiteX137" fmla="*/ 2698904 w 3930557"/>
              <a:gd name="connsiteY137" fmla="*/ 6303516 h 6901701"/>
              <a:gd name="connsiteX138" fmla="*/ 2697911 w 3930557"/>
              <a:gd name="connsiteY138" fmla="*/ 6316286 h 6901701"/>
              <a:gd name="connsiteX139" fmla="*/ 2703534 w 3930557"/>
              <a:gd name="connsiteY139" fmla="*/ 6336918 h 6901701"/>
              <a:gd name="connsiteX140" fmla="*/ 2703203 w 3930557"/>
              <a:gd name="connsiteY140" fmla="*/ 6337247 h 6901701"/>
              <a:gd name="connsiteX141" fmla="*/ 2707504 w 3930557"/>
              <a:gd name="connsiteY141" fmla="*/ 6343141 h 6901701"/>
              <a:gd name="connsiteX142" fmla="*/ 2727019 w 3930557"/>
              <a:gd name="connsiteY142" fmla="*/ 6326112 h 6901701"/>
              <a:gd name="connsiteX143" fmla="*/ 422584 w 3930557"/>
              <a:gd name="connsiteY143" fmla="*/ 6291071 h 6901701"/>
              <a:gd name="connsiteX144" fmla="*/ 399431 w 3930557"/>
              <a:gd name="connsiteY144" fmla="*/ 6325456 h 6901701"/>
              <a:gd name="connsiteX145" fmla="*/ 419607 w 3930557"/>
              <a:gd name="connsiteY145" fmla="*/ 6343141 h 6901701"/>
              <a:gd name="connsiteX146" fmla="*/ 422584 w 3930557"/>
              <a:gd name="connsiteY146" fmla="*/ 6338883 h 6901701"/>
              <a:gd name="connsiteX147" fmla="*/ 428536 w 3930557"/>
              <a:gd name="connsiteY147" fmla="*/ 6315961 h 6901701"/>
              <a:gd name="connsiteX148" fmla="*/ 427545 w 3930557"/>
              <a:gd name="connsiteY148" fmla="*/ 6303187 h 6901701"/>
              <a:gd name="connsiteX149" fmla="*/ 3208944 w 3930557"/>
              <a:gd name="connsiteY149" fmla="*/ 6278625 h 6901701"/>
              <a:gd name="connsiteX150" fmla="*/ 3284833 w 3930557"/>
              <a:gd name="connsiteY150" fmla="*/ 6413551 h 6901701"/>
              <a:gd name="connsiteX151" fmla="*/ 3284688 w 3930557"/>
              <a:gd name="connsiteY151" fmla="*/ 6413552 h 6901701"/>
              <a:gd name="connsiteX152" fmla="*/ 3285018 w 3930557"/>
              <a:gd name="connsiteY152" fmla="*/ 6413879 h 6901701"/>
              <a:gd name="connsiteX153" fmla="*/ 3284833 w 3930557"/>
              <a:gd name="connsiteY153" fmla="*/ 6413551 h 6901701"/>
              <a:gd name="connsiteX154" fmla="*/ 3473223 w 3930557"/>
              <a:gd name="connsiteY154" fmla="*/ 6411587 h 6901701"/>
              <a:gd name="connsiteX155" fmla="*/ 2709158 w 3930557"/>
              <a:gd name="connsiteY155" fmla="*/ 6271421 h 6901701"/>
              <a:gd name="connsiteX156" fmla="*/ 2708165 w 3930557"/>
              <a:gd name="connsiteY156" fmla="*/ 6273713 h 6901701"/>
              <a:gd name="connsiteX157" fmla="*/ 2715442 w 3930557"/>
              <a:gd name="connsiteY157" fmla="*/ 6284521 h 6901701"/>
              <a:gd name="connsiteX158" fmla="*/ 2709158 w 3930557"/>
              <a:gd name="connsiteY158" fmla="*/ 6271749 h 6901701"/>
              <a:gd name="connsiteX159" fmla="*/ 412992 w 3930557"/>
              <a:gd name="connsiteY159" fmla="*/ 6270767 h 6901701"/>
              <a:gd name="connsiteX160" fmla="*/ 412992 w 3930557"/>
              <a:gd name="connsiteY160" fmla="*/ 6271093 h 6901701"/>
              <a:gd name="connsiteX161" fmla="*/ 407037 w 3930557"/>
              <a:gd name="connsiteY161" fmla="*/ 6283538 h 6901701"/>
              <a:gd name="connsiteX162" fmla="*/ 413983 w 3930557"/>
              <a:gd name="connsiteY162" fmla="*/ 6273059 h 6901701"/>
              <a:gd name="connsiteX163" fmla="*/ 2833525 w 3930557"/>
              <a:gd name="connsiteY163" fmla="*/ 6268801 h 6901701"/>
              <a:gd name="connsiteX164" fmla="*/ 2795487 w 3930557"/>
              <a:gd name="connsiteY164" fmla="*/ 6321198 h 6901701"/>
              <a:gd name="connsiteX165" fmla="*/ 2892400 w 3930557"/>
              <a:gd name="connsiteY165" fmla="*/ 6374581 h 6901701"/>
              <a:gd name="connsiteX166" fmla="*/ 2848741 w 3930557"/>
              <a:gd name="connsiteY166" fmla="*/ 6291725 h 6901701"/>
              <a:gd name="connsiteX167" fmla="*/ 2844771 w 3930557"/>
              <a:gd name="connsiteY167" fmla="*/ 6285831 h 6901701"/>
              <a:gd name="connsiteX168" fmla="*/ 2833525 w 3930557"/>
              <a:gd name="connsiteY168" fmla="*/ 6269128 h 6901701"/>
              <a:gd name="connsiteX169" fmla="*/ 288292 w 3930557"/>
              <a:gd name="connsiteY169" fmla="*/ 6268147 h 6901701"/>
              <a:gd name="connsiteX170" fmla="*/ 278039 w 3930557"/>
              <a:gd name="connsiteY170" fmla="*/ 6283211 h 6901701"/>
              <a:gd name="connsiteX171" fmla="*/ 231070 w 3930557"/>
              <a:gd name="connsiteY171" fmla="*/ 6372943 h 6901701"/>
              <a:gd name="connsiteX172" fmla="*/ 326332 w 3930557"/>
              <a:gd name="connsiteY172" fmla="*/ 6320544 h 6901701"/>
              <a:gd name="connsiteX173" fmla="*/ 2692620 w 3930557"/>
              <a:gd name="connsiteY173" fmla="*/ 6264870 h 6901701"/>
              <a:gd name="connsiteX174" fmla="*/ 2674758 w 3930557"/>
              <a:gd name="connsiteY174" fmla="*/ 6282883 h 6901701"/>
              <a:gd name="connsiteX175" fmla="*/ 2685342 w 3930557"/>
              <a:gd name="connsiteY175" fmla="*/ 6296966 h 6901701"/>
              <a:gd name="connsiteX176" fmla="*/ 2686004 w 3930557"/>
              <a:gd name="connsiteY176" fmla="*/ 6290743 h 6901701"/>
              <a:gd name="connsiteX177" fmla="*/ 2691957 w 3930557"/>
              <a:gd name="connsiteY177" fmla="*/ 6284521 h 6901701"/>
              <a:gd name="connsiteX178" fmla="*/ 2691627 w 3930557"/>
              <a:gd name="connsiteY178" fmla="*/ 6284848 h 6901701"/>
              <a:gd name="connsiteX179" fmla="*/ 2694604 w 3930557"/>
              <a:gd name="connsiteY179" fmla="*/ 6277315 h 6901701"/>
              <a:gd name="connsiteX180" fmla="*/ 2694604 w 3930557"/>
              <a:gd name="connsiteY180" fmla="*/ 6276661 h 6901701"/>
              <a:gd name="connsiteX181" fmla="*/ 2692620 w 3930557"/>
              <a:gd name="connsiteY181" fmla="*/ 6264870 h 6901701"/>
              <a:gd name="connsiteX182" fmla="*/ 433167 w 3930557"/>
              <a:gd name="connsiteY182" fmla="*/ 6264216 h 6901701"/>
              <a:gd name="connsiteX183" fmla="*/ 431183 w 3930557"/>
              <a:gd name="connsiteY183" fmla="*/ 6276007 h 6901701"/>
              <a:gd name="connsiteX184" fmla="*/ 431183 w 3930557"/>
              <a:gd name="connsiteY184" fmla="*/ 6276661 h 6901701"/>
              <a:gd name="connsiteX185" fmla="*/ 434491 w 3930557"/>
              <a:gd name="connsiteY185" fmla="*/ 6284194 h 6901701"/>
              <a:gd name="connsiteX186" fmla="*/ 440445 w 3930557"/>
              <a:gd name="connsiteY186" fmla="*/ 6290415 h 6901701"/>
              <a:gd name="connsiteX187" fmla="*/ 440994 w 3930557"/>
              <a:gd name="connsiteY187" fmla="*/ 6295580 h 6901701"/>
              <a:gd name="connsiteX188" fmla="*/ 440445 w 3930557"/>
              <a:gd name="connsiteY188" fmla="*/ 6296310 h 6901701"/>
              <a:gd name="connsiteX189" fmla="*/ 441106 w 3930557"/>
              <a:gd name="connsiteY189" fmla="*/ 6296637 h 6901701"/>
              <a:gd name="connsiteX190" fmla="*/ 440994 w 3930557"/>
              <a:gd name="connsiteY190" fmla="*/ 6295580 h 6901701"/>
              <a:gd name="connsiteX191" fmla="*/ 451029 w 3930557"/>
              <a:gd name="connsiteY191" fmla="*/ 6282227 h 6901701"/>
              <a:gd name="connsiteX192" fmla="*/ 3137166 w 3930557"/>
              <a:gd name="connsiteY192" fmla="*/ 6242602 h 6901701"/>
              <a:gd name="connsiteX193" fmla="*/ 2993614 w 3930557"/>
              <a:gd name="connsiteY193" fmla="*/ 6417154 h 6901701"/>
              <a:gd name="connsiteX194" fmla="*/ 3237388 w 3930557"/>
              <a:gd name="connsiteY194" fmla="*/ 6414533 h 6901701"/>
              <a:gd name="connsiteX195" fmla="*/ 3237719 w 3930557"/>
              <a:gd name="connsiteY195" fmla="*/ 6414533 h 6901701"/>
              <a:gd name="connsiteX196" fmla="*/ 3142459 w 3930557"/>
              <a:gd name="connsiteY196" fmla="*/ 6245223 h 6901701"/>
              <a:gd name="connsiteX197" fmla="*/ 2867594 w 3930557"/>
              <a:gd name="connsiteY197" fmla="*/ 6239982 h 6901701"/>
              <a:gd name="connsiteX198" fmla="*/ 2952269 w 3930557"/>
              <a:gd name="connsiteY198" fmla="*/ 6401434 h 6901701"/>
              <a:gd name="connsiteX199" fmla="*/ 3084905 w 3930557"/>
              <a:gd name="connsiteY199" fmla="*/ 6239982 h 6901701"/>
              <a:gd name="connsiteX200" fmla="*/ 3225812 w 3930557"/>
              <a:gd name="connsiteY200" fmla="*/ 6239654 h 6901701"/>
              <a:gd name="connsiteX201" fmla="*/ 3512585 w 3930557"/>
              <a:gd name="connsiteY201" fmla="*/ 6384078 h 6901701"/>
              <a:gd name="connsiteX202" fmla="*/ 3422616 w 3930557"/>
              <a:gd name="connsiteY202" fmla="*/ 6239654 h 6901701"/>
              <a:gd name="connsiteX203" fmla="*/ 36912 w 3930557"/>
              <a:gd name="connsiteY203" fmla="*/ 6238671 h 6901701"/>
              <a:gd name="connsiteX204" fmla="*/ 169549 w 3930557"/>
              <a:gd name="connsiteY204" fmla="*/ 6400124 h 6901701"/>
              <a:gd name="connsiteX205" fmla="*/ 169880 w 3930557"/>
              <a:gd name="connsiteY205" fmla="*/ 6400124 h 6901701"/>
              <a:gd name="connsiteX206" fmla="*/ 254556 w 3930557"/>
              <a:gd name="connsiteY206" fmla="*/ 6238671 h 6901701"/>
              <a:gd name="connsiteX207" fmla="*/ 2683358 w 3930557"/>
              <a:gd name="connsiteY207" fmla="*/ 6232778 h 6901701"/>
              <a:gd name="connsiteX208" fmla="*/ 2667813 w 3930557"/>
              <a:gd name="connsiteY208" fmla="*/ 6268147 h 6901701"/>
              <a:gd name="connsiteX209" fmla="*/ 2666489 w 3930557"/>
              <a:gd name="connsiteY209" fmla="*/ 6270767 h 6901701"/>
              <a:gd name="connsiteX210" fmla="*/ 2666820 w 3930557"/>
              <a:gd name="connsiteY210" fmla="*/ 6270767 h 6901701"/>
              <a:gd name="connsiteX211" fmla="*/ 2666820 w 3930557"/>
              <a:gd name="connsiteY211" fmla="*/ 6271421 h 6901701"/>
              <a:gd name="connsiteX212" fmla="*/ 2689312 w 3930557"/>
              <a:gd name="connsiteY212" fmla="*/ 6248825 h 6901701"/>
              <a:gd name="connsiteX213" fmla="*/ 2683358 w 3930557"/>
              <a:gd name="connsiteY213" fmla="*/ 6232778 h 6901701"/>
              <a:gd name="connsiteX214" fmla="*/ 443422 w 3930557"/>
              <a:gd name="connsiteY214" fmla="*/ 6232450 h 6901701"/>
              <a:gd name="connsiteX215" fmla="*/ 437468 w 3930557"/>
              <a:gd name="connsiteY215" fmla="*/ 6248496 h 6901701"/>
              <a:gd name="connsiteX216" fmla="*/ 459960 w 3930557"/>
              <a:gd name="connsiteY216" fmla="*/ 6271093 h 6901701"/>
              <a:gd name="connsiteX217" fmla="*/ 460291 w 3930557"/>
              <a:gd name="connsiteY217" fmla="*/ 6271093 h 6901701"/>
              <a:gd name="connsiteX218" fmla="*/ 460291 w 3930557"/>
              <a:gd name="connsiteY218" fmla="*/ 6270438 h 6901701"/>
              <a:gd name="connsiteX219" fmla="*/ 458967 w 3930557"/>
              <a:gd name="connsiteY219" fmla="*/ 6267819 h 6901701"/>
              <a:gd name="connsiteX220" fmla="*/ 443422 w 3930557"/>
              <a:gd name="connsiteY220" fmla="*/ 6232450 h 6901701"/>
              <a:gd name="connsiteX221" fmla="*/ 519167 w 3930557"/>
              <a:gd name="connsiteY221" fmla="*/ 6215747 h 6901701"/>
              <a:gd name="connsiteX222" fmla="*/ 509574 w 3930557"/>
              <a:gd name="connsiteY222" fmla="*/ 6216403 h 6901701"/>
              <a:gd name="connsiteX223" fmla="*/ 513212 w 3930557"/>
              <a:gd name="connsiteY223" fmla="*/ 6222626 h 6901701"/>
              <a:gd name="connsiteX224" fmla="*/ 519167 w 3930557"/>
              <a:gd name="connsiteY224" fmla="*/ 6215747 h 6901701"/>
              <a:gd name="connsiteX225" fmla="*/ 2608937 w 3930557"/>
              <a:gd name="connsiteY225" fmla="*/ 6215420 h 6901701"/>
              <a:gd name="connsiteX226" fmla="*/ 2614034 w 3930557"/>
              <a:gd name="connsiteY226" fmla="*/ 6221414 h 6901701"/>
              <a:gd name="connsiteX227" fmla="*/ 2613898 w 3930557"/>
              <a:gd name="connsiteY227" fmla="*/ 6221643 h 6901701"/>
              <a:gd name="connsiteX228" fmla="*/ 2614229 w 3930557"/>
              <a:gd name="connsiteY228" fmla="*/ 6221643 h 6901701"/>
              <a:gd name="connsiteX229" fmla="*/ 2614034 w 3930557"/>
              <a:gd name="connsiteY229" fmla="*/ 6221414 h 6901701"/>
              <a:gd name="connsiteX230" fmla="*/ 2617206 w 3930557"/>
              <a:gd name="connsiteY230" fmla="*/ 6216074 h 6901701"/>
              <a:gd name="connsiteX231" fmla="*/ 2662189 w 3930557"/>
              <a:gd name="connsiteY231" fmla="*/ 6207233 h 6901701"/>
              <a:gd name="connsiteX232" fmla="*/ 2658297 w 3930557"/>
              <a:gd name="connsiteY232" fmla="*/ 6254126 h 6901701"/>
              <a:gd name="connsiteX233" fmla="*/ 2657890 w 3930557"/>
              <a:gd name="connsiteY233" fmla="*/ 6255047 h 6901701"/>
              <a:gd name="connsiteX234" fmla="*/ 2658220 w 3930557"/>
              <a:gd name="connsiteY234" fmla="*/ 6255047 h 6901701"/>
              <a:gd name="connsiteX235" fmla="*/ 2658297 w 3930557"/>
              <a:gd name="connsiteY235" fmla="*/ 6254126 h 6901701"/>
              <a:gd name="connsiteX236" fmla="*/ 2674096 w 3930557"/>
              <a:gd name="connsiteY236" fmla="*/ 6218368 h 6901701"/>
              <a:gd name="connsiteX237" fmla="*/ 2662189 w 3930557"/>
              <a:gd name="connsiteY237" fmla="*/ 6207233 h 6901701"/>
              <a:gd name="connsiteX238" fmla="*/ 464259 w 3930557"/>
              <a:gd name="connsiteY238" fmla="*/ 6206906 h 6901701"/>
              <a:gd name="connsiteX239" fmla="*/ 452352 w 3930557"/>
              <a:gd name="connsiteY239" fmla="*/ 6218041 h 6901701"/>
              <a:gd name="connsiteX240" fmla="*/ 452022 w 3930557"/>
              <a:gd name="connsiteY240" fmla="*/ 6218041 h 6901701"/>
              <a:gd name="connsiteX241" fmla="*/ 468229 w 3930557"/>
              <a:gd name="connsiteY241" fmla="*/ 6254718 h 6901701"/>
              <a:gd name="connsiteX242" fmla="*/ 2646974 w 3930557"/>
              <a:gd name="connsiteY242" fmla="*/ 6199700 h 6901701"/>
              <a:gd name="connsiteX243" fmla="*/ 2635398 w 3930557"/>
              <a:gd name="connsiteY243" fmla="*/ 6228848 h 6901701"/>
              <a:gd name="connsiteX244" fmla="*/ 2645320 w 3930557"/>
              <a:gd name="connsiteY244" fmla="*/ 6242275 h 6901701"/>
              <a:gd name="connsiteX245" fmla="*/ 2648958 w 3930557"/>
              <a:gd name="connsiteY245" fmla="*/ 6200355 h 6901701"/>
              <a:gd name="connsiteX246" fmla="*/ 2646974 w 3930557"/>
              <a:gd name="connsiteY246" fmla="*/ 6199700 h 6901701"/>
              <a:gd name="connsiteX247" fmla="*/ 479806 w 3930557"/>
              <a:gd name="connsiteY247" fmla="*/ 6199700 h 6901701"/>
              <a:gd name="connsiteX248" fmla="*/ 477822 w 3930557"/>
              <a:gd name="connsiteY248" fmla="*/ 6200355 h 6901701"/>
              <a:gd name="connsiteX249" fmla="*/ 481460 w 3930557"/>
              <a:gd name="connsiteY249" fmla="*/ 6242275 h 6901701"/>
              <a:gd name="connsiteX250" fmla="*/ 491382 w 3930557"/>
              <a:gd name="connsiteY250" fmla="*/ 6228848 h 6901701"/>
              <a:gd name="connsiteX251" fmla="*/ 525452 w 3930557"/>
              <a:gd name="connsiteY251" fmla="*/ 6192823 h 6901701"/>
              <a:gd name="connsiteX252" fmla="*/ 516189 w 3930557"/>
              <a:gd name="connsiteY252" fmla="*/ 6201994 h 6901701"/>
              <a:gd name="connsiteX253" fmla="*/ 531736 w 3930557"/>
              <a:gd name="connsiteY253" fmla="*/ 6201011 h 6901701"/>
              <a:gd name="connsiteX254" fmla="*/ 531736 w 3930557"/>
              <a:gd name="connsiteY254" fmla="*/ 6201339 h 6901701"/>
              <a:gd name="connsiteX255" fmla="*/ 533720 w 3930557"/>
              <a:gd name="connsiteY255" fmla="*/ 6199046 h 6901701"/>
              <a:gd name="connsiteX256" fmla="*/ 2601659 w 3930557"/>
              <a:gd name="connsiteY256" fmla="*/ 6192496 h 6901701"/>
              <a:gd name="connsiteX257" fmla="*/ 2594051 w 3930557"/>
              <a:gd name="connsiteY257" fmla="*/ 6198065 h 6901701"/>
              <a:gd name="connsiteX258" fmla="*/ 2594383 w 3930557"/>
              <a:gd name="connsiteY258" fmla="*/ 6198065 h 6901701"/>
              <a:gd name="connsiteX259" fmla="*/ 2596698 w 3930557"/>
              <a:gd name="connsiteY259" fmla="*/ 6200683 h 6901701"/>
              <a:gd name="connsiteX260" fmla="*/ 2610921 w 3930557"/>
              <a:gd name="connsiteY260" fmla="*/ 6201665 h 6901701"/>
              <a:gd name="connsiteX261" fmla="*/ 2714780 w 3930557"/>
              <a:gd name="connsiteY261" fmla="*/ 6190532 h 6901701"/>
              <a:gd name="connsiteX262" fmla="*/ 2765387 w 3930557"/>
              <a:gd name="connsiteY262" fmla="*/ 6292381 h 6901701"/>
              <a:gd name="connsiteX263" fmla="*/ 2802763 w 3930557"/>
              <a:gd name="connsiteY263" fmla="*/ 6240965 h 6901701"/>
              <a:gd name="connsiteX264" fmla="*/ 407368 w 3930557"/>
              <a:gd name="connsiteY264" fmla="*/ 6189549 h 6901701"/>
              <a:gd name="connsiteX265" fmla="*/ 319384 w 3930557"/>
              <a:gd name="connsiteY265" fmla="*/ 6239982 h 6901701"/>
              <a:gd name="connsiteX266" fmla="*/ 356761 w 3930557"/>
              <a:gd name="connsiteY266" fmla="*/ 6291398 h 6901701"/>
              <a:gd name="connsiteX267" fmla="*/ 407368 w 3930557"/>
              <a:gd name="connsiteY267" fmla="*/ 6189549 h 6901701"/>
              <a:gd name="connsiteX268" fmla="*/ 2662519 w 3930557"/>
              <a:gd name="connsiteY268" fmla="*/ 6179068 h 6901701"/>
              <a:gd name="connsiteX269" fmla="*/ 2661528 w 3930557"/>
              <a:gd name="connsiteY269" fmla="*/ 6188894 h 6901701"/>
              <a:gd name="connsiteX270" fmla="*/ 2670788 w 3930557"/>
              <a:gd name="connsiteY270" fmla="*/ 6195117 h 6901701"/>
              <a:gd name="connsiteX271" fmla="*/ 2671120 w 3930557"/>
              <a:gd name="connsiteY271" fmla="*/ 6195117 h 6901701"/>
              <a:gd name="connsiteX272" fmla="*/ 2662519 w 3930557"/>
              <a:gd name="connsiteY272" fmla="*/ 6179068 h 6901701"/>
              <a:gd name="connsiteX273" fmla="*/ 461614 w 3930557"/>
              <a:gd name="connsiteY273" fmla="*/ 6178087 h 6901701"/>
              <a:gd name="connsiteX274" fmla="*/ 453013 w 3930557"/>
              <a:gd name="connsiteY274" fmla="*/ 6194134 h 6901701"/>
              <a:gd name="connsiteX275" fmla="*/ 462275 w 3930557"/>
              <a:gd name="connsiteY275" fmla="*/ 6188238 h 6901701"/>
              <a:gd name="connsiteX276" fmla="*/ 462605 w 3930557"/>
              <a:gd name="connsiteY276" fmla="*/ 6187911 h 6901701"/>
              <a:gd name="connsiteX277" fmla="*/ 491052 w 3930557"/>
              <a:gd name="connsiteY277" fmla="*/ 6166625 h 6901701"/>
              <a:gd name="connsiteX278" fmla="*/ 488405 w 3930557"/>
              <a:gd name="connsiteY278" fmla="*/ 6178743 h 6901701"/>
              <a:gd name="connsiteX279" fmla="*/ 488075 w 3930557"/>
              <a:gd name="connsiteY279" fmla="*/ 6178743 h 6901701"/>
              <a:gd name="connsiteX280" fmla="*/ 499652 w 3930557"/>
              <a:gd name="connsiteY280" fmla="*/ 6199046 h 6901701"/>
              <a:gd name="connsiteX281" fmla="*/ 514205 w 3930557"/>
              <a:gd name="connsiteY281" fmla="*/ 6184309 h 6901701"/>
              <a:gd name="connsiteX282" fmla="*/ 2635728 w 3930557"/>
              <a:gd name="connsiteY282" fmla="*/ 6166297 h 6901701"/>
              <a:gd name="connsiteX283" fmla="*/ 2612575 w 3930557"/>
              <a:gd name="connsiteY283" fmla="*/ 6183980 h 6901701"/>
              <a:gd name="connsiteX284" fmla="*/ 2612244 w 3930557"/>
              <a:gd name="connsiteY284" fmla="*/ 6183980 h 6901701"/>
              <a:gd name="connsiteX285" fmla="*/ 2626796 w 3930557"/>
              <a:gd name="connsiteY285" fmla="*/ 6198719 h 6901701"/>
              <a:gd name="connsiteX286" fmla="*/ 2638375 w 3930557"/>
              <a:gd name="connsiteY286" fmla="*/ 6178414 h 6901701"/>
              <a:gd name="connsiteX287" fmla="*/ 2635728 w 3930557"/>
              <a:gd name="connsiteY287" fmla="*/ 6166297 h 6901701"/>
              <a:gd name="connsiteX288" fmla="*/ 556874 w 3930557"/>
              <a:gd name="connsiteY288" fmla="*/ 6161058 h 6901701"/>
              <a:gd name="connsiteX289" fmla="*/ 550919 w 3930557"/>
              <a:gd name="connsiteY289" fmla="*/ 6167279 h 6901701"/>
              <a:gd name="connsiteX290" fmla="*/ 552243 w 3930557"/>
              <a:gd name="connsiteY290" fmla="*/ 6178414 h 6901701"/>
              <a:gd name="connsiteX291" fmla="*/ 553236 w 3930557"/>
              <a:gd name="connsiteY291" fmla="*/ 6177432 h 6901701"/>
              <a:gd name="connsiteX292" fmla="*/ 552905 w 3930557"/>
              <a:gd name="connsiteY292" fmla="*/ 6177432 h 6901701"/>
              <a:gd name="connsiteX293" fmla="*/ 556874 w 3930557"/>
              <a:gd name="connsiteY293" fmla="*/ 6161058 h 6901701"/>
              <a:gd name="connsiteX294" fmla="*/ 2570237 w 3930557"/>
              <a:gd name="connsiteY294" fmla="*/ 6160729 h 6901701"/>
              <a:gd name="connsiteX295" fmla="*/ 2573875 w 3930557"/>
              <a:gd name="connsiteY295" fmla="*/ 6175466 h 6901701"/>
              <a:gd name="connsiteX296" fmla="*/ 2575198 w 3930557"/>
              <a:gd name="connsiteY296" fmla="*/ 6177103 h 6901701"/>
              <a:gd name="connsiteX297" fmla="*/ 2575529 w 3930557"/>
              <a:gd name="connsiteY297" fmla="*/ 6177103 h 6901701"/>
              <a:gd name="connsiteX298" fmla="*/ 2576522 w 3930557"/>
              <a:gd name="connsiteY298" fmla="*/ 6166952 h 6901701"/>
              <a:gd name="connsiteX299" fmla="*/ 477822 w 3930557"/>
              <a:gd name="connsiteY299" fmla="*/ 6156471 h 6901701"/>
              <a:gd name="connsiteX300" fmla="*/ 478813 w 3930557"/>
              <a:gd name="connsiteY300" fmla="*/ 6159092 h 6901701"/>
              <a:gd name="connsiteX301" fmla="*/ 479143 w 3930557"/>
              <a:gd name="connsiteY301" fmla="*/ 6157454 h 6901701"/>
              <a:gd name="connsiteX302" fmla="*/ 479475 w 3930557"/>
              <a:gd name="connsiteY302" fmla="*/ 6157454 h 6901701"/>
              <a:gd name="connsiteX303" fmla="*/ 2649289 w 3930557"/>
              <a:gd name="connsiteY303" fmla="*/ 6156146 h 6901701"/>
              <a:gd name="connsiteX304" fmla="*/ 2647635 w 3930557"/>
              <a:gd name="connsiteY304" fmla="*/ 6157454 h 6901701"/>
              <a:gd name="connsiteX305" fmla="*/ 2647965 w 3930557"/>
              <a:gd name="connsiteY305" fmla="*/ 6159092 h 6901701"/>
              <a:gd name="connsiteX306" fmla="*/ 2648298 w 3930557"/>
              <a:gd name="connsiteY306" fmla="*/ 6158765 h 6901701"/>
              <a:gd name="connsiteX307" fmla="*/ 2553699 w 3930557"/>
              <a:gd name="connsiteY307" fmla="*/ 6153525 h 6901701"/>
              <a:gd name="connsiteX308" fmla="*/ 2553699 w 3930557"/>
              <a:gd name="connsiteY308" fmla="*/ 6154180 h 6901701"/>
              <a:gd name="connsiteX309" fmla="*/ 2554360 w 3930557"/>
              <a:gd name="connsiteY309" fmla="*/ 6154836 h 6901701"/>
              <a:gd name="connsiteX310" fmla="*/ 2553699 w 3930557"/>
              <a:gd name="connsiteY310" fmla="*/ 6153525 h 6901701"/>
              <a:gd name="connsiteX311" fmla="*/ 573081 w 3930557"/>
              <a:gd name="connsiteY311" fmla="*/ 6153525 h 6901701"/>
              <a:gd name="connsiteX312" fmla="*/ 572420 w 3930557"/>
              <a:gd name="connsiteY312" fmla="*/ 6156146 h 6901701"/>
              <a:gd name="connsiteX313" fmla="*/ 573742 w 3930557"/>
              <a:gd name="connsiteY313" fmla="*/ 6154836 h 6901701"/>
              <a:gd name="connsiteX314" fmla="*/ 2620181 w 3930557"/>
              <a:gd name="connsiteY314" fmla="*/ 6134203 h 6901701"/>
              <a:gd name="connsiteX315" fmla="*/ 2599344 w 3930557"/>
              <a:gd name="connsiteY315" fmla="*/ 6169245 h 6901701"/>
              <a:gd name="connsiteX316" fmla="*/ 2598682 w 3930557"/>
              <a:gd name="connsiteY316" fmla="*/ 6170555 h 6901701"/>
              <a:gd name="connsiteX317" fmla="*/ 2600005 w 3930557"/>
              <a:gd name="connsiteY317" fmla="*/ 6171864 h 6901701"/>
              <a:gd name="connsiteX318" fmla="*/ 2628452 w 3930557"/>
              <a:gd name="connsiteY318" fmla="*/ 6150249 h 6901701"/>
              <a:gd name="connsiteX319" fmla="*/ 2620181 w 3930557"/>
              <a:gd name="connsiteY319" fmla="*/ 6134530 h 6901701"/>
              <a:gd name="connsiteX320" fmla="*/ 501636 w 3930557"/>
              <a:gd name="connsiteY320" fmla="*/ 6133549 h 6901701"/>
              <a:gd name="connsiteX321" fmla="*/ 501636 w 3930557"/>
              <a:gd name="connsiteY321" fmla="*/ 6133874 h 6901701"/>
              <a:gd name="connsiteX322" fmla="*/ 493367 w 3930557"/>
              <a:gd name="connsiteY322" fmla="*/ 6149594 h 6901701"/>
              <a:gd name="connsiteX323" fmla="*/ 521813 w 3930557"/>
              <a:gd name="connsiteY323" fmla="*/ 6171210 h 6901701"/>
              <a:gd name="connsiteX324" fmla="*/ 523135 w 3930557"/>
              <a:gd name="connsiteY324" fmla="*/ 6169899 h 6901701"/>
              <a:gd name="connsiteX325" fmla="*/ 522474 w 3930557"/>
              <a:gd name="connsiteY325" fmla="*/ 6168589 h 6901701"/>
              <a:gd name="connsiteX326" fmla="*/ 501636 w 3930557"/>
              <a:gd name="connsiteY326" fmla="*/ 6133549 h 6901701"/>
              <a:gd name="connsiteX327" fmla="*/ 2520953 w 3930557"/>
              <a:gd name="connsiteY327" fmla="*/ 6120775 h 6901701"/>
              <a:gd name="connsiteX328" fmla="*/ 2539145 w 3930557"/>
              <a:gd name="connsiteY328" fmla="*/ 6139116 h 6901701"/>
              <a:gd name="connsiteX329" fmla="*/ 2549068 w 3930557"/>
              <a:gd name="connsiteY329" fmla="*/ 6122414 h 6901701"/>
              <a:gd name="connsiteX330" fmla="*/ 607150 w 3930557"/>
              <a:gd name="connsiteY330" fmla="*/ 6120450 h 6901701"/>
              <a:gd name="connsiteX331" fmla="*/ 578043 w 3930557"/>
              <a:gd name="connsiteY331" fmla="*/ 6122414 h 6901701"/>
              <a:gd name="connsiteX332" fmla="*/ 588296 w 3930557"/>
              <a:gd name="connsiteY332" fmla="*/ 6139770 h 6901701"/>
              <a:gd name="connsiteX333" fmla="*/ 588296 w 3930557"/>
              <a:gd name="connsiteY333" fmla="*/ 6139443 h 6901701"/>
              <a:gd name="connsiteX334" fmla="*/ 607150 w 3930557"/>
              <a:gd name="connsiteY334" fmla="*/ 6120450 h 6901701"/>
              <a:gd name="connsiteX335" fmla="*/ 2629113 w 3930557"/>
              <a:gd name="connsiteY335" fmla="*/ 6119139 h 6901701"/>
              <a:gd name="connsiteX336" fmla="*/ 2627789 w 3930557"/>
              <a:gd name="connsiteY336" fmla="*/ 6121431 h 6901701"/>
              <a:gd name="connsiteX337" fmla="*/ 2628120 w 3930557"/>
              <a:gd name="connsiteY337" fmla="*/ 6121758 h 6901701"/>
              <a:gd name="connsiteX338" fmla="*/ 2640359 w 3930557"/>
              <a:gd name="connsiteY338" fmla="*/ 6142062 h 6901701"/>
              <a:gd name="connsiteX339" fmla="*/ 2641350 w 3930557"/>
              <a:gd name="connsiteY339" fmla="*/ 6141080 h 6901701"/>
              <a:gd name="connsiteX340" fmla="*/ 2629113 w 3930557"/>
              <a:gd name="connsiteY340" fmla="*/ 6119139 h 6901701"/>
              <a:gd name="connsiteX341" fmla="*/ 493036 w 3930557"/>
              <a:gd name="connsiteY341" fmla="*/ 6118156 h 6901701"/>
              <a:gd name="connsiteX342" fmla="*/ 493204 w 3930557"/>
              <a:gd name="connsiteY342" fmla="*/ 6118447 h 6901701"/>
              <a:gd name="connsiteX343" fmla="*/ 481129 w 3930557"/>
              <a:gd name="connsiteY343" fmla="*/ 6140097 h 6901701"/>
              <a:gd name="connsiteX344" fmla="*/ 482121 w 3930557"/>
              <a:gd name="connsiteY344" fmla="*/ 6140753 h 6901701"/>
              <a:gd name="connsiteX345" fmla="*/ 494360 w 3930557"/>
              <a:gd name="connsiteY345" fmla="*/ 6120450 h 6901701"/>
              <a:gd name="connsiteX346" fmla="*/ 493204 w 3930557"/>
              <a:gd name="connsiteY346" fmla="*/ 6118447 h 6901701"/>
              <a:gd name="connsiteX347" fmla="*/ 493367 w 3930557"/>
              <a:gd name="connsiteY347" fmla="*/ 6118156 h 6901701"/>
              <a:gd name="connsiteX348" fmla="*/ 530413 w 3930557"/>
              <a:gd name="connsiteY348" fmla="*/ 6115536 h 6901701"/>
              <a:gd name="connsiteX349" fmla="*/ 513544 w 3930557"/>
              <a:gd name="connsiteY349" fmla="*/ 6126343 h 6901701"/>
              <a:gd name="connsiteX350" fmla="*/ 535252 w 3930557"/>
              <a:gd name="connsiteY350" fmla="*/ 6162817 h 6901701"/>
              <a:gd name="connsiteX351" fmla="*/ 535044 w 3930557"/>
              <a:gd name="connsiteY351" fmla="*/ 6163023 h 6901701"/>
              <a:gd name="connsiteX352" fmla="*/ 535374 w 3930557"/>
              <a:gd name="connsiteY352" fmla="*/ 6163023 h 6901701"/>
              <a:gd name="connsiteX353" fmla="*/ 535252 w 3930557"/>
              <a:gd name="connsiteY353" fmla="*/ 6162817 h 6901701"/>
              <a:gd name="connsiteX354" fmla="*/ 535705 w 3930557"/>
              <a:gd name="connsiteY354" fmla="*/ 6162367 h 6901701"/>
              <a:gd name="connsiteX355" fmla="*/ 2596037 w 3930557"/>
              <a:gd name="connsiteY355" fmla="*/ 6115208 h 6901701"/>
              <a:gd name="connsiteX356" fmla="*/ 2590743 w 3930557"/>
              <a:gd name="connsiteY356" fmla="*/ 6162039 h 6901701"/>
              <a:gd name="connsiteX357" fmla="*/ 2590413 w 3930557"/>
              <a:gd name="connsiteY357" fmla="*/ 6162039 h 6901701"/>
              <a:gd name="connsiteX358" fmla="*/ 2591075 w 3930557"/>
              <a:gd name="connsiteY358" fmla="*/ 6162694 h 6901701"/>
              <a:gd name="connsiteX359" fmla="*/ 2612905 w 3930557"/>
              <a:gd name="connsiteY359" fmla="*/ 6126016 h 6901701"/>
              <a:gd name="connsiteX360" fmla="*/ 2596037 w 3930557"/>
              <a:gd name="connsiteY360" fmla="*/ 6115208 h 6901701"/>
              <a:gd name="connsiteX361" fmla="*/ 549598 w 3930557"/>
              <a:gd name="connsiteY361" fmla="*/ 6109642 h 6901701"/>
              <a:gd name="connsiteX362" fmla="*/ 544304 w 3930557"/>
              <a:gd name="connsiteY362" fmla="*/ 6110623 h 6901701"/>
              <a:gd name="connsiteX363" fmla="*/ 548935 w 3930557"/>
              <a:gd name="connsiteY363" fmla="*/ 6149594 h 6901701"/>
              <a:gd name="connsiteX364" fmla="*/ 563158 w 3930557"/>
              <a:gd name="connsiteY364" fmla="*/ 6135185 h 6901701"/>
              <a:gd name="connsiteX365" fmla="*/ 2577843 w 3930557"/>
              <a:gd name="connsiteY365" fmla="*/ 6108986 h 6901701"/>
              <a:gd name="connsiteX366" fmla="*/ 2564283 w 3930557"/>
              <a:gd name="connsiteY366" fmla="*/ 6134858 h 6901701"/>
              <a:gd name="connsiteX367" fmla="*/ 2578506 w 3930557"/>
              <a:gd name="connsiteY367" fmla="*/ 6149267 h 6901701"/>
              <a:gd name="connsiteX368" fmla="*/ 2583137 w 3930557"/>
              <a:gd name="connsiteY368" fmla="*/ 6110296 h 6901701"/>
              <a:gd name="connsiteX369" fmla="*/ 2577843 w 3930557"/>
              <a:gd name="connsiteY369" fmla="*/ 6108986 h 6901701"/>
              <a:gd name="connsiteX370" fmla="*/ 598551 w 3930557"/>
              <a:gd name="connsiteY370" fmla="*/ 6095559 h 6901701"/>
              <a:gd name="connsiteX371" fmla="*/ 585320 w 3930557"/>
              <a:gd name="connsiteY371" fmla="*/ 6108332 h 6901701"/>
              <a:gd name="connsiteX372" fmla="*/ 613765 w 3930557"/>
              <a:gd name="connsiteY372" fmla="*/ 6106694 h 6901701"/>
              <a:gd name="connsiteX373" fmla="*/ 2528560 w 3930557"/>
              <a:gd name="connsiteY373" fmla="*/ 6095232 h 6901701"/>
              <a:gd name="connsiteX374" fmla="*/ 2513345 w 3930557"/>
              <a:gd name="connsiteY374" fmla="*/ 6106365 h 6901701"/>
              <a:gd name="connsiteX375" fmla="*/ 2541790 w 3930557"/>
              <a:gd name="connsiteY375" fmla="*/ 6108004 h 6901701"/>
              <a:gd name="connsiteX376" fmla="*/ 2729666 w 3930557"/>
              <a:gd name="connsiteY376" fmla="*/ 6067067 h 6901701"/>
              <a:gd name="connsiteX377" fmla="*/ 2712135 w 3930557"/>
              <a:gd name="connsiteY377" fmla="*/ 6077875 h 6901701"/>
              <a:gd name="connsiteX378" fmla="*/ 2768034 w 3930557"/>
              <a:gd name="connsiteY378" fmla="*/ 6139770 h 6901701"/>
              <a:gd name="connsiteX379" fmla="*/ 2729996 w 3930557"/>
              <a:gd name="connsiteY379" fmla="*/ 6067067 h 6901701"/>
              <a:gd name="connsiteX380" fmla="*/ 392483 w 3930557"/>
              <a:gd name="connsiteY380" fmla="*/ 6067067 h 6901701"/>
              <a:gd name="connsiteX381" fmla="*/ 356100 w 3930557"/>
              <a:gd name="connsiteY381" fmla="*/ 6136168 h 6901701"/>
              <a:gd name="connsiteX382" fmla="*/ 409353 w 3930557"/>
              <a:gd name="connsiteY382" fmla="*/ 6077546 h 6901701"/>
              <a:gd name="connsiteX383" fmla="*/ 409353 w 3930557"/>
              <a:gd name="connsiteY383" fmla="*/ 6077221 h 6901701"/>
              <a:gd name="connsiteX384" fmla="*/ 2598682 w 3930557"/>
              <a:gd name="connsiteY384" fmla="*/ 6066086 h 6901701"/>
              <a:gd name="connsiteX385" fmla="*/ 2595044 w 3930557"/>
              <a:gd name="connsiteY385" fmla="*/ 6098507 h 6901701"/>
              <a:gd name="connsiteX386" fmla="*/ 2617206 w 3930557"/>
              <a:gd name="connsiteY386" fmla="*/ 6111279 h 6901701"/>
              <a:gd name="connsiteX387" fmla="*/ 2620844 w 3930557"/>
              <a:gd name="connsiteY387" fmla="*/ 6104730 h 6901701"/>
              <a:gd name="connsiteX388" fmla="*/ 2598682 w 3930557"/>
              <a:gd name="connsiteY388" fmla="*/ 6066086 h 6901701"/>
              <a:gd name="connsiteX389" fmla="*/ 557204 w 3930557"/>
              <a:gd name="connsiteY389" fmla="*/ 6065757 h 6901701"/>
              <a:gd name="connsiteX390" fmla="*/ 553566 w 3930557"/>
              <a:gd name="connsiteY390" fmla="*/ 6081150 h 6901701"/>
              <a:gd name="connsiteX391" fmla="*/ 553236 w 3930557"/>
              <a:gd name="connsiteY391" fmla="*/ 6081477 h 6901701"/>
              <a:gd name="connsiteX392" fmla="*/ 567789 w 3930557"/>
              <a:gd name="connsiteY392" fmla="*/ 6105711 h 6901701"/>
              <a:gd name="connsiteX393" fmla="*/ 586974 w 3930557"/>
              <a:gd name="connsiteY393" fmla="*/ 6087372 h 6901701"/>
              <a:gd name="connsiteX394" fmla="*/ 2569907 w 3930557"/>
              <a:gd name="connsiteY394" fmla="*/ 6065430 h 6901701"/>
              <a:gd name="connsiteX395" fmla="*/ 2540136 w 3930557"/>
              <a:gd name="connsiteY395" fmla="*/ 6087043 h 6901701"/>
              <a:gd name="connsiteX396" fmla="*/ 2559321 w 3930557"/>
              <a:gd name="connsiteY396" fmla="*/ 6105384 h 6901701"/>
              <a:gd name="connsiteX397" fmla="*/ 2573545 w 3930557"/>
              <a:gd name="connsiteY397" fmla="*/ 6081150 h 6901701"/>
              <a:gd name="connsiteX398" fmla="*/ 2573545 w 3930557"/>
              <a:gd name="connsiteY398" fmla="*/ 6080823 h 6901701"/>
              <a:gd name="connsiteX399" fmla="*/ 2569907 w 3930557"/>
              <a:gd name="connsiteY399" fmla="*/ 6065430 h 6901701"/>
              <a:gd name="connsiteX400" fmla="*/ 523135 w 3930557"/>
              <a:gd name="connsiteY400" fmla="*/ 6065103 h 6901701"/>
              <a:gd name="connsiteX401" fmla="*/ 500975 w 3930557"/>
              <a:gd name="connsiteY401" fmla="*/ 6103747 h 6901701"/>
              <a:gd name="connsiteX402" fmla="*/ 504613 w 3930557"/>
              <a:gd name="connsiteY402" fmla="*/ 6110296 h 6901701"/>
              <a:gd name="connsiteX403" fmla="*/ 526775 w 3930557"/>
              <a:gd name="connsiteY403" fmla="*/ 6097524 h 6901701"/>
              <a:gd name="connsiteX404" fmla="*/ 2772334 w 3930557"/>
              <a:gd name="connsiteY404" fmla="*/ 6058880 h 6901701"/>
              <a:gd name="connsiteX405" fmla="*/ 2845764 w 3930557"/>
              <a:gd name="connsiteY405" fmla="*/ 6198719 h 6901701"/>
              <a:gd name="connsiteX406" fmla="*/ 3050176 w 3930557"/>
              <a:gd name="connsiteY406" fmla="*/ 6198719 h 6901701"/>
              <a:gd name="connsiteX407" fmla="*/ 3050506 w 3930557"/>
              <a:gd name="connsiteY407" fmla="*/ 6198719 h 6901701"/>
              <a:gd name="connsiteX408" fmla="*/ 637911 w 3930557"/>
              <a:gd name="connsiteY408" fmla="*/ 6057899 h 6901701"/>
              <a:gd name="connsiteX409" fmla="*/ 627326 w 3930557"/>
              <a:gd name="connsiteY409" fmla="*/ 6068050 h 6901701"/>
              <a:gd name="connsiteX410" fmla="*/ 629973 w 3930557"/>
              <a:gd name="connsiteY410" fmla="*/ 6089337 h 6901701"/>
              <a:gd name="connsiteX411" fmla="*/ 629973 w 3930557"/>
              <a:gd name="connsiteY411" fmla="*/ 6089664 h 6901701"/>
              <a:gd name="connsiteX412" fmla="*/ 637911 w 3930557"/>
              <a:gd name="connsiteY412" fmla="*/ 6057899 h 6901701"/>
              <a:gd name="connsiteX413" fmla="*/ 2489530 w 3930557"/>
              <a:gd name="connsiteY413" fmla="*/ 6056916 h 6901701"/>
              <a:gd name="connsiteX414" fmla="*/ 2497468 w 3930557"/>
              <a:gd name="connsiteY414" fmla="*/ 6088683 h 6901701"/>
              <a:gd name="connsiteX415" fmla="*/ 2500115 w 3930557"/>
              <a:gd name="connsiteY415" fmla="*/ 6067067 h 6901701"/>
              <a:gd name="connsiteX416" fmla="*/ 350478 w 3930557"/>
              <a:gd name="connsiteY416" fmla="*/ 6056916 h 6901701"/>
              <a:gd name="connsiteX417" fmla="*/ 72634 w 3930557"/>
              <a:gd name="connsiteY417" fmla="*/ 6196754 h 6901701"/>
              <a:gd name="connsiteX418" fmla="*/ 277048 w 3930557"/>
              <a:gd name="connsiteY418" fmla="*/ 6196754 h 6901701"/>
              <a:gd name="connsiteX419" fmla="*/ 350478 w 3930557"/>
              <a:gd name="connsiteY419" fmla="*/ 6056916 h 6901701"/>
              <a:gd name="connsiteX420" fmla="*/ 538021 w 3930557"/>
              <a:gd name="connsiteY420" fmla="*/ 6051676 h 6901701"/>
              <a:gd name="connsiteX421" fmla="*/ 538021 w 3930557"/>
              <a:gd name="connsiteY421" fmla="*/ 6055278 h 6901701"/>
              <a:gd name="connsiteX422" fmla="*/ 543313 w 3930557"/>
              <a:gd name="connsiteY422" fmla="*/ 6064121 h 6901701"/>
              <a:gd name="connsiteX423" fmla="*/ 545297 w 3930557"/>
              <a:gd name="connsiteY423" fmla="*/ 6057243 h 6901701"/>
              <a:gd name="connsiteX424" fmla="*/ 538021 w 3930557"/>
              <a:gd name="connsiteY424" fmla="*/ 6051676 h 6901701"/>
              <a:gd name="connsiteX425" fmla="*/ 2589422 w 3930557"/>
              <a:gd name="connsiteY425" fmla="*/ 6051347 h 6901701"/>
              <a:gd name="connsiteX426" fmla="*/ 2581814 w 3930557"/>
              <a:gd name="connsiteY426" fmla="*/ 6056916 h 6901701"/>
              <a:gd name="connsiteX427" fmla="*/ 2583798 w 3930557"/>
              <a:gd name="connsiteY427" fmla="*/ 6063792 h 6901701"/>
              <a:gd name="connsiteX428" fmla="*/ 2589090 w 3930557"/>
              <a:gd name="connsiteY428" fmla="*/ 6054951 h 6901701"/>
              <a:gd name="connsiteX429" fmla="*/ 2589422 w 3930557"/>
              <a:gd name="connsiteY429" fmla="*/ 6054951 h 6901701"/>
              <a:gd name="connsiteX430" fmla="*/ 654119 w 3930557"/>
              <a:gd name="connsiteY430" fmla="*/ 6050037 h 6901701"/>
              <a:gd name="connsiteX431" fmla="*/ 645518 w 3930557"/>
              <a:gd name="connsiteY431" fmla="*/ 6084425 h 6901701"/>
              <a:gd name="connsiteX432" fmla="*/ 664042 w 3930557"/>
              <a:gd name="connsiteY432" fmla="*/ 6067723 h 6901701"/>
              <a:gd name="connsiteX433" fmla="*/ 2473322 w 3930557"/>
              <a:gd name="connsiteY433" fmla="*/ 6048728 h 6901701"/>
              <a:gd name="connsiteX434" fmla="*/ 2463851 w 3930557"/>
              <a:gd name="connsiteY434" fmla="*/ 6065866 h 6901701"/>
              <a:gd name="connsiteX435" fmla="*/ 2463730 w 3930557"/>
              <a:gd name="connsiteY435" fmla="*/ 6065757 h 6901701"/>
              <a:gd name="connsiteX436" fmla="*/ 2463730 w 3930557"/>
              <a:gd name="connsiteY436" fmla="*/ 6066086 h 6901701"/>
              <a:gd name="connsiteX437" fmla="*/ 2463851 w 3930557"/>
              <a:gd name="connsiteY437" fmla="*/ 6065866 h 6901701"/>
              <a:gd name="connsiteX438" fmla="*/ 2481591 w 3930557"/>
              <a:gd name="connsiteY438" fmla="*/ 6081804 h 6901701"/>
              <a:gd name="connsiteX439" fmla="*/ 2473322 w 3930557"/>
              <a:gd name="connsiteY439" fmla="*/ 6048728 h 6901701"/>
              <a:gd name="connsiteX440" fmla="*/ 2703534 w 3930557"/>
              <a:gd name="connsiteY440" fmla="*/ 6048401 h 6901701"/>
              <a:gd name="connsiteX441" fmla="*/ 2701550 w 3930557"/>
              <a:gd name="connsiteY441" fmla="*/ 6067067 h 6901701"/>
              <a:gd name="connsiteX442" fmla="*/ 2702212 w 3930557"/>
              <a:gd name="connsiteY442" fmla="*/ 6067723 h 6901701"/>
              <a:gd name="connsiteX443" fmla="*/ 2722718 w 3930557"/>
              <a:gd name="connsiteY443" fmla="*/ 6055278 h 6901701"/>
              <a:gd name="connsiteX444" fmla="*/ 2722388 w 3930557"/>
              <a:gd name="connsiteY444" fmla="*/ 6054951 h 6901701"/>
              <a:gd name="connsiteX445" fmla="*/ 417622 w 3930557"/>
              <a:gd name="connsiteY445" fmla="*/ 6048401 h 6901701"/>
              <a:gd name="connsiteX446" fmla="*/ 398768 w 3930557"/>
              <a:gd name="connsiteY446" fmla="*/ 6054951 h 6901701"/>
              <a:gd name="connsiteX447" fmla="*/ 398768 w 3930557"/>
              <a:gd name="connsiteY447" fmla="*/ 6055278 h 6901701"/>
              <a:gd name="connsiteX448" fmla="*/ 419607 w 3930557"/>
              <a:gd name="connsiteY448" fmla="*/ 6067723 h 6901701"/>
              <a:gd name="connsiteX449" fmla="*/ 419607 w 3930557"/>
              <a:gd name="connsiteY449" fmla="*/ 6067067 h 6901701"/>
              <a:gd name="connsiteX450" fmla="*/ 3074322 w 3930557"/>
              <a:gd name="connsiteY450" fmla="*/ 6038904 h 6901701"/>
              <a:gd name="connsiteX451" fmla="*/ 3146097 w 3930557"/>
              <a:gd name="connsiteY451" fmla="*/ 6166625 h 6901701"/>
              <a:gd name="connsiteX452" fmla="*/ 3250949 w 3930557"/>
              <a:gd name="connsiteY452" fmla="*/ 6038904 h 6901701"/>
              <a:gd name="connsiteX453" fmla="*/ 2824264 w 3930557"/>
              <a:gd name="connsiteY453" fmla="*/ 6038577 h 6901701"/>
              <a:gd name="connsiteX454" fmla="*/ 3105744 w 3930557"/>
              <a:gd name="connsiteY454" fmla="*/ 6180378 h 6901701"/>
              <a:gd name="connsiteX455" fmla="*/ 3026029 w 3930557"/>
              <a:gd name="connsiteY455" fmla="*/ 6038577 h 6901701"/>
              <a:gd name="connsiteX456" fmla="*/ 3305857 w 3930557"/>
              <a:gd name="connsiteY456" fmla="*/ 6038248 h 6901701"/>
              <a:gd name="connsiteX457" fmla="*/ 3174212 w 3930557"/>
              <a:gd name="connsiteY457" fmla="*/ 6198390 h 6901701"/>
              <a:gd name="connsiteX458" fmla="*/ 3398471 w 3930557"/>
              <a:gd name="connsiteY458" fmla="*/ 6198390 h 6901701"/>
              <a:gd name="connsiteX459" fmla="*/ 3307180 w 3930557"/>
              <a:gd name="connsiteY459" fmla="*/ 6038248 h 6901701"/>
              <a:gd name="connsiteX460" fmla="*/ 2672774 w 3930557"/>
              <a:gd name="connsiteY460" fmla="*/ 6037594 h 6901701"/>
              <a:gd name="connsiteX461" fmla="*/ 2689312 w 3930557"/>
              <a:gd name="connsiteY461" fmla="*/ 6053968 h 6901701"/>
              <a:gd name="connsiteX462" fmla="*/ 2690303 w 3930557"/>
              <a:gd name="connsiteY462" fmla="*/ 6043816 h 6901701"/>
              <a:gd name="connsiteX463" fmla="*/ 448714 w 3930557"/>
              <a:gd name="connsiteY463" fmla="*/ 6037594 h 6901701"/>
              <a:gd name="connsiteX464" fmla="*/ 431183 w 3930557"/>
              <a:gd name="connsiteY464" fmla="*/ 6043816 h 6901701"/>
              <a:gd name="connsiteX465" fmla="*/ 432176 w 3930557"/>
              <a:gd name="connsiteY465" fmla="*/ 6053968 h 6901701"/>
              <a:gd name="connsiteX466" fmla="*/ 448714 w 3930557"/>
              <a:gd name="connsiteY466" fmla="*/ 6037594 h 6901701"/>
              <a:gd name="connsiteX467" fmla="*/ 96781 w 3930557"/>
              <a:gd name="connsiteY467" fmla="*/ 6036610 h 6901701"/>
              <a:gd name="connsiteX468" fmla="*/ 17066 w 3930557"/>
              <a:gd name="connsiteY468" fmla="*/ 6178414 h 6901701"/>
              <a:gd name="connsiteX469" fmla="*/ 298547 w 3930557"/>
              <a:gd name="connsiteY469" fmla="*/ 6036610 h 6901701"/>
              <a:gd name="connsiteX470" fmla="*/ 665033 w 3930557"/>
              <a:gd name="connsiteY470" fmla="*/ 6033992 h 6901701"/>
              <a:gd name="connsiteX471" fmla="*/ 677272 w 3930557"/>
              <a:gd name="connsiteY471" fmla="*/ 6055605 h 6901701"/>
              <a:gd name="connsiteX472" fmla="*/ 701418 w 3930557"/>
              <a:gd name="connsiteY472" fmla="*/ 6034973 h 6901701"/>
              <a:gd name="connsiteX473" fmla="*/ 2462408 w 3930557"/>
              <a:gd name="connsiteY473" fmla="*/ 6033008 h 6901701"/>
              <a:gd name="connsiteX474" fmla="*/ 2427016 w 3930557"/>
              <a:gd name="connsiteY474" fmla="*/ 6033992 h 6901701"/>
              <a:gd name="connsiteX475" fmla="*/ 2450499 w 3930557"/>
              <a:gd name="connsiteY475" fmla="*/ 6053968 h 6901701"/>
              <a:gd name="connsiteX476" fmla="*/ 2627789 w 3930557"/>
              <a:gd name="connsiteY476" fmla="*/ 6032027 h 6901701"/>
              <a:gd name="connsiteX477" fmla="*/ 2678396 w 3930557"/>
              <a:gd name="connsiteY477" fmla="*/ 6121104 h 6901701"/>
              <a:gd name="connsiteX478" fmla="*/ 2753810 w 3930557"/>
              <a:gd name="connsiteY478" fmla="*/ 6164333 h 6901701"/>
              <a:gd name="connsiteX479" fmla="*/ 2627789 w 3930557"/>
              <a:gd name="connsiteY479" fmla="*/ 6032027 h 6901701"/>
              <a:gd name="connsiteX480" fmla="*/ 495683 w 3930557"/>
              <a:gd name="connsiteY480" fmla="*/ 6031698 h 6901701"/>
              <a:gd name="connsiteX481" fmla="*/ 369993 w 3930557"/>
              <a:gd name="connsiteY481" fmla="*/ 6163677 h 6901701"/>
              <a:gd name="connsiteX482" fmla="*/ 445407 w 3930557"/>
              <a:gd name="connsiteY482" fmla="*/ 6120450 h 6901701"/>
              <a:gd name="connsiteX483" fmla="*/ 495683 w 3930557"/>
              <a:gd name="connsiteY483" fmla="*/ 6031698 h 6901701"/>
              <a:gd name="connsiteX484" fmla="*/ 2550722 w 3930557"/>
              <a:gd name="connsiteY484" fmla="*/ 6029734 h 6901701"/>
              <a:gd name="connsiteX485" fmla="*/ 2525252 w 3930557"/>
              <a:gd name="connsiteY485" fmla="*/ 6070669 h 6901701"/>
              <a:gd name="connsiteX486" fmla="*/ 2524261 w 3930557"/>
              <a:gd name="connsiteY486" fmla="*/ 6072308 h 6901701"/>
              <a:gd name="connsiteX487" fmla="*/ 2526906 w 3930557"/>
              <a:gd name="connsiteY487" fmla="*/ 6074927 h 6901701"/>
              <a:gd name="connsiteX488" fmla="*/ 2561968 w 3930557"/>
              <a:gd name="connsiteY488" fmla="*/ 6049712 h 6901701"/>
              <a:gd name="connsiteX489" fmla="*/ 2550722 w 3930557"/>
              <a:gd name="connsiteY489" fmla="*/ 6029734 h 6901701"/>
              <a:gd name="connsiteX490" fmla="*/ 570767 w 3930557"/>
              <a:gd name="connsiteY490" fmla="*/ 6028096 h 6901701"/>
              <a:gd name="connsiteX491" fmla="*/ 559520 w 3930557"/>
              <a:gd name="connsiteY491" fmla="*/ 6048072 h 6901701"/>
              <a:gd name="connsiteX492" fmla="*/ 594580 w 3930557"/>
              <a:gd name="connsiteY492" fmla="*/ 6073290 h 6901701"/>
              <a:gd name="connsiteX493" fmla="*/ 597227 w 3930557"/>
              <a:gd name="connsiteY493" fmla="*/ 6070669 h 6901701"/>
              <a:gd name="connsiteX494" fmla="*/ 596234 w 3930557"/>
              <a:gd name="connsiteY494" fmla="*/ 6069033 h 6901701"/>
              <a:gd name="connsiteX495" fmla="*/ 570767 w 3930557"/>
              <a:gd name="connsiteY495" fmla="*/ 6028096 h 6901701"/>
              <a:gd name="connsiteX496" fmla="*/ 415306 w 3930557"/>
              <a:gd name="connsiteY496" fmla="*/ 6023511 h 6901701"/>
              <a:gd name="connsiteX497" fmla="*/ 408360 w 3930557"/>
              <a:gd name="connsiteY497" fmla="*/ 6036938 h 6901701"/>
              <a:gd name="connsiteX498" fmla="*/ 416299 w 3930557"/>
              <a:gd name="connsiteY498" fmla="*/ 6033992 h 6901701"/>
              <a:gd name="connsiteX499" fmla="*/ 2706511 w 3930557"/>
              <a:gd name="connsiteY499" fmla="*/ 6022530 h 6901701"/>
              <a:gd name="connsiteX500" fmla="*/ 2705189 w 3930557"/>
              <a:gd name="connsiteY500" fmla="*/ 6034646 h 6901701"/>
              <a:gd name="connsiteX501" fmla="*/ 2705520 w 3930557"/>
              <a:gd name="connsiteY501" fmla="*/ 6034646 h 6901701"/>
              <a:gd name="connsiteX502" fmla="*/ 2714780 w 3930557"/>
              <a:gd name="connsiteY502" fmla="*/ 6037921 h 6901701"/>
              <a:gd name="connsiteX503" fmla="*/ 2706511 w 3930557"/>
              <a:gd name="connsiteY503" fmla="*/ 6022530 h 6901701"/>
              <a:gd name="connsiteX504" fmla="*/ 2437931 w 3930557"/>
              <a:gd name="connsiteY504" fmla="*/ 6008774 h 6901701"/>
              <a:gd name="connsiteX505" fmla="*/ 2425031 w 3930557"/>
              <a:gd name="connsiteY505" fmla="*/ 6018599 h 6901701"/>
              <a:gd name="connsiteX506" fmla="*/ 2450499 w 3930557"/>
              <a:gd name="connsiteY506" fmla="*/ 6017944 h 6901701"/>
              <a:gd name="connsiteX507" fmla="*/ 2438262 w 3930557"/>
              <a:gd name="connsiteY507" fmla="*/ 6008774 h 6901701"/>
              <a:gd name="connsiteX508" fmla="*/ 2563290 w 3930557"/>
              <a:gd name="connsiteY508" fmla="*/ 6007793 h 6901701"/>
              <a:gd name="connsiteX509" fmla="*/ 2557998 w 3930557"/>
              <a:gd name="connsiteY509" fmla="*/ 6016961 h 6901701"/>
              <a:gd name="connsiteX510" fmla="*/ 2573214 w 3930557"/>
              <a:gd name="connsiteY510" fmla="*/ 6041524 h 6901701"/>
              <a:gd name="connsiteX511" fmla="*/ 2580490 w 3930557"/>
              <a:gd name="connsiteY511" fmla="*/ 6036283 h 6901701"/>
              <a:gd name="connsiteX512" fmla="*/ 2563290 w 3930557"/>
              <a:gd name="connsiteY512" fmla="*/ 6007793 h 6901701"/>
              <a:gd name="connsiteX513" fmla="*/ 682894 w 3930557"/>
              <a:gd name="connsiteY513" fmla="*/ 6006483 h 6901701"/>
              <a:gd name="connsiteX514" fmla="*/ 670657 w 3930557"/>
              <a:gd name="connsiteY514" fmla="*/ 6015651 h 6901701"/>
              <a:gd name="connsiteX515" fmla="*/ 696126 w 3930557"/>
              <a:gd name="connsiteY515" fmla="*/ 6016307 h 6901701"/>
              <a:gd name="connsiteX516" fmla="*/ 683226 w 3930557"/>
              <a:gd name="connsiteY516" fmla="*/ 6006483 h 6901701"/>
              <a:gd name="connsiteX517" fmla="*/ 558197 w 3930557"/>
              <a:gd name="connsiteY517" fmla="*/ 6006154 h 6901701"/>
              <a:gd name="connsiteX518" fmla="*/ 540997 w 3930557"/>
              <a:gd name="connsiteY518" fmla="*/ 6034646 h 6901701"/>
              <a:gd name="connsiteX519" fmla="*/ 548274 w 3930557"/>
              <a:gd name="connsiteY519" fmla="*/ 6039885 h 6901701"/>
              <a:gd name="connsiteX520" fmla="*/ 563489 w 3930557"/>
              <a:gd name="connsiteY520" fmla="*/ 6015324 h 6901701"/>
              <a:gd name="connsiteX521" fmla="*/ 558197 w 3930557"/>
              <a:gd name="connsiteY521" fmla="*/ 6006154 h 6901701"/>
              <a:gd name="connsiteX522" fmla="*/ 2518307 w 3930557"/>
              <a:gd name="connsiteY522" fmla="*/ 6005499 h 6901701"/>
              <a:gd name="connsiteX523" fmla="*/ 2511691 w 3930557"/>
              <a:gd name="connsiteY523" fmla="*/ 6060190 h 6901701"/>
              <a:gd name="connsiteX524" fmla="*/ 2514006 w 3930557"/>
              <a:gd name="connsiteY524" fmla="*/ 6062482 h 6901701"/>
              <a:gd name="connsiteX525" fmla="*/ 2540799 w 3930557"/>
              <a:gd name="connsiteY525" fmla="*/ 6019253 h 6901701"/>
              <a:gd name="connsiteX526" fmla="*/ 2518307 w 3930557"/>
              <a:gd name="connsiteY526" fmla="*/ 6005828 h 6901701"/>
              <a:gd name="connsiteX527" fmla="*/ 2641350 w 3930557"/>
              <a:gd name="connsiteY527" fmla="*/ 6004518 h 6901701"/>
              <a:gd name="connsiteX528" fmla="*/ 2641114 w 3930557"/>
              <a:gd name="connsiteY528" fmla="*/ 6004845 h 6901701"/>
              <a:gd name="connsiteX529" fmla="*/ 2637712 w 3930557"/>
              <a:gd name="connsiteY529" fmla="*/ 6004845 h 6901701"/>
              <a:gd name="connsiteX530" fmla="*/ 2639696 w 3930557"/>
              <a:gd name="connsiteY530" fmla="*/ 6006810 h 6901701"/>
              <a:gd name="connsiteX531" fmla="*/ 2641114 w 3930557"/>
              <a:gd name="connsiteY531" fmla="*/ 6004845 h 6901701"/>
              <a:gd name="connsiteX532" fmla="*/ 2641350 w 3930557"/>
              <a:gd name="connsiteY532" fmla="*/ 6004845 h 6901701"/>
              <a:gd name="connsiteX533" fmla="*/ 603182 w 3930557"/>
              <a:gd name="connsiteY533" fmla="*/ 6004189 h 6901701"/>
              <a:gd name="connsiteX534" fmla="*/ 580689 w 3930557"/>
              <a:gd name="connsiteY534" fmla="*/ 6017617 h 6901701"/>
              <a:gd name="connsiteX535" fmla="*/ 580689 w 3930557"/>
              <a:gd name="connsiteY535" fmla="*/ 6017944 h 6901701"/>
              <a:gd name="connsiteX536" fmla="*/ 607480 w 3930557"/>
              <a:gd name="connsiteY536" fmla="*/ 6061172 h 6901701"/>
              <a:gd name="connsiteX537" fmla="*/ 609797 w 3930557"/>
              <a:gd name="connsiteY537" fmla="*/ 6058880 h 6901701"/>
              <a:gd name="connsiteX538" fmla="*/ 479806 w 3930557"/>
              <a:gd name="connsiteY538" fmla="*/ 6004189 h 6901701"/>
              <a:gd name="connsiteX539" fmla="*/ 481460 w 3930557"/>
              <a:gd name="connsiteY539" fmla="*/ 6006483 h 6901701"/>
              <a:gd name="connsiteX540" fmla="*/ 483444 w 3930557"/>
              <a:gd name="connsiteY540" fmla="*/ 6004518 h 6901701"/>
              <a:gd name="connsiteX541" fmla="*/ 483444 w 3930557"/>
              <a:gd name="connsiteY541" fmla="*/ 6004189 h 6901701"/>
              <a:gd name="connsiteX542" fmla="*/ 627989 w 3930557"/>
              <a:gd name="connsiteY542" fmla="*/ 6002225 h 6901701"/>
              <a:gd name="connsiteX543" fmla="*/ 619720 w 3930557"/>
              <a:gd name="connsiteY543" fmla="*/ 6003862 h 6901701"/>
              <a:gd name="connsiteX544" fmla="*/ 625342 w 3930557"/>
              <a:gd name="connsiteY544" fmla="*/ 6050693 h 6901701"/>
              <a:gd name="connsiteX545" fmla="*/ 625342 w 3930557"/>
              <a:gd name="connsiteY545" fmla="*/ 6051020 h 6901701"/>
              <a:gd name="connsiteX546" fmla="*/ 644527 w 3930557"/>
              <a:gd name="connsiteY546" fmla="*/ 6032354 h 6901701"/>
              <a:gd name="connsiteX547" fmla="*/ 2499452 w 3930557"/>
              <a:gd name="connsiteY547" fmla="*/ 6001241 h 6901701"/>
              <a:gd name="connsiteX548" fmla="*/ 2482914 w 3930557"/>
              <a:gd name="connsiteY548" fmla="*/ 6031371 h 6901701"/>
              <a:gd name="connsiteX549" fmla="*/ 2502099 w 3930557"/>
              <a:gd name="connsiteY549" fmla="*/ 6050037 h 6901701"/>
              <a:gd name="connsiteX550" fmla="*/ 2502099 w 3930557"/>
              <a:gd name="connsiteY550" fmla="*/ 6049712 h 6901701"/>
              <a:gd name="connsiteX551" fmla="*/ 2507721 w 3930557"/>
              <a:gd name="connsiteY551" fmla="*/ 6002879 h 6901701"/>
              <a:gd name="connsiteX552" fmla="*/ 2499452 w 3930557"/>
              <a:gd name="connsiteY552" fmla="*/ 6001241 h 6901701"/>
              <a:gd name="connsiteX553" fmla="*/ 428206 w 3930557"/>
              <a:gd name="connsiteY553" fmla="*/ 5998623 h 6901701"/>
              <a:gd name="connsiteX554" fmla="*/ 426552 w 3930557"/>
              <a:gd name="connsiteY554" fmla="*/ 6001570 h 6901701"/>
              <a:gd name="connsiteX555" fmla="*/ 429529 w 3930557"/>
              <a:gd name="connsiteY555" fmla="*/ 6029734 h 6901701"/>
              <a:gd name="connsiteX556" fmla="*/ 470544 w 3930557"/>
              <a:gd name="connsiteY556" fmla="*/ 6015324 h 6901701"/>
              <a:gd name="connsiteX557" fmla="*/ 461614 w 3930557"/>
              <a:gd name="connsiteY557" fmla="*/ 6002225 h 6901701"/>
              <a:gd name="connsiteX558" fmla="*/ 2693943 w 3930557"/>
              <a:gd name="connsiteY558" fmla="*/ 5998295 h 6901701"/>
              <a:gd name="connsiteX559" fmla="*/ 2659544 w 3930557"/>
              <a:gd name="connsiteY559" fmla="*/ 6002225 h 6901701"/>
              <a:gd name="connsiteX560" fmla="*/ 2650792 w 3930557"/>
              <a:gd name="connsiteY560" fmla="*/ 6015060 h 6901701"/>
              <a:gd name="connsiteX561" fmla="*/ 2650612 w 3930557"/>
              <a:gd name="connsiteY561" fmla="*/ 6014997 h 6901701"/>
              <a:gd name="connsiteX562" fmla="*/ 2650612 w 3930557"/>
              <a:gd name="connsiteY562" fmla="*/ 6015324 h 6901701"/>
              <a:gd name="connsiteX563" fmla="*/ 2650792 w 3930557"/>
              <a:gd name="connsiteY563" fmla="*/ 6015060 h 6901701"/>
              <a:gd name="connsiteX564" fmla="*/ 2691627 w 3930557"/>
              <a:gd name="connsiteY564" fmla="*/ 6029406 h 6901701"/>
              <a:gd name="connsiteX565" fmla="*/ 2694604 w 3930557"/>
              <a:gd name="connsiteY565" fmla="*/ 5999606 h 6901701"/>
              <a:gd name="connsiteX566" fmla="*/ 2693943 w 3930557"/>
              <a:gd name="connsiteY566" fmla="*/ 5998295 h 6901701"/>
              <a:gd name="connsiteX567" fmla="*/ 617073 w 3930557"/>
              <a:gd name="connsiteY567" fmla="*/ 5982575 h 6901701"/>
              <a:gd name="connsiteX568" fmla="*/ 618066 w 3930557"/>
              <a:gd name="connsiteY568" fmla="*/ 5989779 h 6901701"/>
              <a:gd name="connsiteX569" fmla="*/ 620711 w 3930557"/>
              <a:gd name="connsiteY569" fmla="*/ 5989125 h 6901701"/>
              <a:gd name="connsiteX570" fmla="*/ 2510368 w 3930557"/>
              <a:gd name="connsiteY570" fmla="*/ 5982248 h 6901701"/>
              <a:gd name="connsiteX571" fmla="*/ 2506730 w 3930557"/>
              <a:gd name="connsiteY571" fmla="*/ 5988798 h 6901701"/>
              <a:gd name="connsiteX572" fmla="*/ 2509375 w 3930557"/>
              <a:gd name="connsiteY572" fmla="*/ 5989452 h 6901701"/>
              <a:gd name="connsiteX573" fmla="*/ 726886 w 3930557"/>
              <a:gd name="connsiteY573" fmla="*/ 5980611 h 6901701"/>
              <a:gd name="connsiteX574" fmla="*/ 715972 w 3930557"/>
              <a:gd name="connsiteY574" fmla="*/ 5988798 h 6901701"/>
              <a:gd name="connsiteX575" fmla="*/ 717295 w 3930557"/>
              <a:gd name="connsiteY575" fmla="*/ 6007793 h 6901701"/>
              <a:gd name="connsiteX576" fmla="*/ 726886 w 3930557"/>
              <a:gd name="connsiteY576" fmla="*/ 5980611 h 6901701"/>
              <a:gd name="connsiteX577" fmla="*/ 2400555 w 3930557"/>
              <a:gd name="connsiteY577" fmla="*/ 5979628 h 6901701"/>
              <a:gd name="connsiteX578" fmla="*/ 2410147 w 3930557"/>
              <a:gd name="connsiteY578" fmla="*/ 6006810 h 6901701"/>
              <a:gd name="connsiteX579" fmla="*/ 2411469 w 3930557"/>
              <a:gd name="connsiteY579" fmla="*/ 5987815 h 6901701"/>
              <a:gd name="connsiteX580" fmla="*/ 2608274 w 3930557"/>
              <a:gd name="connsiteY580" fmla="*/ 5979301 h 6901701"/>
              <a:gd name="connsiteX581" fmla="*/ 2616874 w 3930557"/>
              <a:gd name="connsiteY581" fmla="*/ 5987161 h 6901701"/>
              <a:gd name="connsiteX582" fmla="*/ 2622167 w 3930557"/>
              <a:gd name="connsiteY582" fmla="*/ 5980938 h 6901701"/>
              <a:gd name="connsiteX583" fmla="*/ 2477623 w 3930557"/>
              <a:gd name="connsiteY583" fmla="*/ 5978645 h 6901701"/>
              <a:gd name="connsiteX584" fmla="*/ 2449508 w 3930557"/>
              <a:gd name="connsiteY584" fmla="*/ 5999931 h 6901701"/>
              <a:gd name="connsiteX585" fmla="*/ 2449838 w 3930557"/>
              <a:gd name="connsiteY585" fmla="*/ 5999931 h 6901701"/>
              <a:gd name="connsiteX586" fmla="*/ 2469023 w 3930557"/>
              <a:gd name="connsiteY586" fmla="*/ 6014341 h 6901701"/>
              <a:gd name="connsiteX587" fmla="*/ 2481923 w 3930557"/>
              <a:gd name="connsiteY587" fmla="*/ 5991419 h 6901701"/>
              <a:gd name="connsiteX588" fmla="*/ 2477623 w 3930557"/>
              <a:gd name="connsiteY588" fmla="*/ 5978645 h 6901701"/>
              <a:gd name="connsiteX589" fmla="*/ 513212 w 3930557"/>
              <a:gd name="connsiteY589" fmla="*/ 5977990 h 6901701"/>
              <a:gd name="connsiteX590" fmla="*/ 499321 w 3930557"/>
              <a:gd name="connsiteY590" fmla="*/ 5979628 h 6901701"/>
              <a:gd name="connsiteX591" fmla="*/ 504613 w 3930557"/>
              <a:gd name="connsiteY591" fmla="*/ 5985850 h 6901701"/>
              <a:gd name="connsiteX592" fmla="*/ 513212 w 3930557"/>
              <a:gd name="connsiteY592" fmla="*/ 5977990 h 6901701"/>
              <a:gd name="connsiteX593" fmla="*/ 643864 w 3930557"/>
              <a:gd name="connsiteY593" fmla="*/ 5976353 h 6901701"/>
              <a:gd name="connsiteX594" fmla="*/ 644129 w 3930557"/>
              <a:gd name="connsiteY594" fmla="*/ 5976554 h 6901701"/>
              <a:gd name="connsiteX595" fmla="*/ 639896 w 3930557"/>
              <a:gd name="connsiteY595" fmla="*/ 5989125 h 6901701"/>
              <a:gd name="connsiteX596" fmla="*/ 652796 w 3930557"/>
              <a:gd name="connsiteY596" fmla="*/ 6012049 h 6901701"/>
              <a:gd name="connsiteX597" fmla="*/ 671980 w 3930557"/>
              <a:gd name="connsiteY597" fmla="*/ 5997641 h 6901701"/>
              <a:gd name="connsiteX598" fmla="*/ 644129 w 3930557"/>
              <a:gd name="connsiteY598" fmla="*/ 5976554 h 6901701"/>
              <a:gd name="connsiteX599" fmla="*/ 644196 w 3930557"/>
              <a:gd name="connsiteY599" fmla="*/ 5976353 h 6901701"/>
              <a:gd name="connsiteX600" fmla="*/ 742763 w 3930557"/>
              <a:gd name="connsiteY600" fmla="*/ 5975699 h 6901701"/>
              <a:gd name="connsiteX601" fmla="*/ 730974 w 3930557"/>
              <a:gd name="connsiteY601" fmla="*/ 6010393 h 6901701"/>
              <a:gd name="connsiteX602" fmla="*/ 730526 w 3930557"/>
              <a:gd name="connsiteY602" fmla="*/ 6010740 h 6901701"/>
              <a:gd name="connsiteX603" fmla="*/ 730856 w 3930557"/>
              <a:gd name="connsiteY603" fmla="*/ 6010740 h 6901701"/>
              <a:gd name="connsiteX604" fmla="*/ 730974 w 3930557"/>
              <a:gd name="connsiteY604" fmla="*/ 6010393 h 6901701"/>
              <a:gd name="connsiteX605" fmla="*/ 751695 w 3930557"/>
              <a:gd name="connsiteY605" fmla="*/ 5994365 h 6901701"/>
              <a:gd name="connsiteX606" fmla="*/ 2384678 w 3930557"/>
              <a:gd name="connsiteY606" fmla="*/ 5975043 h 6901701"/>
              <a:gd name="connsiteX607" fmla="*/ 2375748 w 3930557"/>
              <a:gd name="connsiteY607" fmla="*/ 5993054 h 6901701"/>
              <a:gd name="connsiteX608" fmla="*/ 2396254 w 3930557"/>
              <a:gd name="connsiteY608" fmla="*/ 6008774 h 6901701"/>
              <a:gd name="connsiteX609" fmla="*/ 2384678 w 3930557"/>
              <a:gd name="connsiteY609" fmla="*/ 5975043 h 6901701"/>
              <a:gd name="connsiteX610" fmla="*/ 2680050 w 3930557"/>
              <a:gd name="connsiteY610" fmla="*/ 5973405 h 6901701"/>
              <a:gd name="connsiteX611" fmla="*/ 2680196 w 3930557"/>
              <a:gd name="connsiteY611" fmla="*/ 5973674 h 6901701"/>
              <a:gd name="connsiteX612" fmla="*/ 2669797 w 3930557"/>
              <a:gd name="connsiteY612" fmla="*/ 5988798 h 6901701"/>
              <a:gd name="connsiteX613" fmla="*/ 2687328 w 3930557"/>
              <a:gd name="connsiteY613" fmla="*/ 5986832 h 6901701"/>
              <a:gd name="connsiteX614" fmla="*/ 2680196 w 3930557"/>
              <a:gd name="connsiteY614" fmla="*/ 5973674 h 6901701"/>
              <a:gd name="connsiteX615" fmla="*/ 2680381 w 3930557"/>
              <a:gd name="connsiteY615" fmla="*/ 5973405 h 6901701"/>
              <a:gd name="connsiteX616" fmla="*/ 442099 w 3930557"/>
              <a:gd name="connsiteY616" fmla="*/ 5972751 h 6901701"/>
              <a:gd name="connsiteX617" fmla="*/ 435484 w 3930557"/>
              <a:gd name="connsiteY617" fmla="*/ 5985523 h 6901701"/>
              <a:gd name="connsiteX618" fmla="*/ 452022 w 3930557"/>
              <a:gd name="connsiteY618" fmla="*/ 5987488 h 6901701"/>
              <a:gd name="connsiteX619" fmla="*/ 754009 w 3930557"/>
              <a:gd name="connsiteY619" fmla="*/ 5964564 h 6901701"/>
              <a:gd name="connsiteX620" fmla="*/ 764595 w 3930557"/>
              <a:gd name="connsiteY620" fmla="*/ 5984867 h 6901701"/>
              <a:gd name="connsiteX621" fmla="*/ 787748 w 3930557"/>
              <a:gd name="connsiteY621" fmla="*/ 5968166 h 6901701"/>
              <a:gd name="connsiteX622" fmla="*/ 2373432 w 3930557"/>
              <a:gd name="connsiteY622" fmla="*/ 5963909 h 6901701"/>
              <a:gd name="connsiteX623" fmla="*/ 2340686 w 3930557"/>
              <a:gd name="connsiteY623" fmla="*/ 5967511 h 6901701"/>
              <a:gd name="connsiteX624" fmla="*/ 2362940 w 3930557"/>
              <a:gd name="connsiteY624" fmla="*/ 5983387 h 6901701"/>
              <a:gd name="connsiteX625" fmla="*/ 2362848 w 3930557"/>
              <a:gd name="connsiteY625" fmla="*/ 5983557 h 6901701"/>
              <a:gd name="connsiteX626" fmla="*/ 2363178 w 3930557"/>
              <a:gd name="connsiteY626" fmla="*/ 5983557 h 6901701"/>
              <a:gd name="connsiteX627" fmla="*/ 2362940 w 3930557"/>
              <a:gd name="connsiteY627" fmla="*/ 5983387 h 6901701"/>
              <a:gd name="connsiteX628" fmla="*/ 2499122 w 3930557"/>
              <a:gd name="connsiteY628" fmla="*/ 5962270 h 6901701"/>
              <a:gd name="connsiteX629" fmla="*/ 2490192 w 3930557"/>
              <a:gd name="connsiteY629" fmla="*/ 5969147 h 6901701"/>
              <a:gd name="connsiteX630" fmla="*/ 2492176 w 3930557"/>
              <a:gd name="connsiteY630" fmla="*/ 5974388 h 6901701"/>
              <a:gd name="connsiteX631" fmla="*/ 625011 w 3930557"/>
              <a:gd name="connsiteY631" fmla="*/ 5961616 h 6901701"/>
              <a:gd name="connsiteX632" fmla="*/ 631957 w 3930557"/>
              <a:gd name="connsiteY632" fmla="*/ 5973732 h 6901701"/>
              <a:gd name="connsiteX633" fmla="*/ 633941 w 3930557"/>
              <a:gd name="connsiteY633" fmla="*/ 5968493 h 6901701"/>
              <a:gd name="connsiteX634" fmla="*/ 2606621 w 3930557"/>
              <a:gd name="connsiteY634" fmla="*/ 5959979 h 6901701"/>
              <a:gd name="connsiteX635" fmla="*/ 2606621 w 3930557"/>
              <a:gd name="connsiteY635" fmla="*/ 5960306 h 6901701"/>
              <a:gd name="connsiteX636" fmla="*/ 2596037 w 3930557"/>
              <a:gd name="connsiteY636" fmla="*/ 5964235 h 6901701"/>
              <a:gd name="connsiteX637" fmla="*/ 2613898 w 3930557"/>
              <a:gd name="connsiteY637" fmla="*/ 5966201 h 6901701"/>
              <a:gd name="connsiteX638" fmla="*/ 514536 w 3930557"/>
              <a:gd name="connsiteY638" fmla="*/ 5958668 h 6901701"/>
              <a:gd name="connsiteX639" fmla="*/ 507698 w 3930557"/>
              <a:gd name="connsiteY639" fmla="*/ 5964516 h 6901701"/>
              <a:gd name="connsiteX640" fmla="*/ 507260 w 3930557"/>
              <a:gd name="connsiteY640" fmla="*/ 5964564 h 6901701"/>
              <a:gd name="connsiteX641" fmla="*/ 507260 w 3930557"/>
              <a:gd name="connsiteY641" fmla="*/ 5964891 h 6901701"/>
              <a:gd name="connsiteX642" fmla="*/ 507698 w 3930557"/>
              <a:gd name="connsiteY642" fmla="*/ 5964516 h 6901701"/>
              <a:gd name="connsiteX643" fmla="*/ 525121 w 3930557"/>
              <a:gd name="connsiteY643" fmla="*/ 5962599 h 6901701"/>
              <a:gd name="connsiteX644" fmla="*/ 2459761 w 3930557"/>
              <a:gd name="connsiteY644" fmla="*/ 5949500 h 6901701"/>
              <a:gd name="connsiteX645" fmla="*/ 2459943 w 3930557"/>
              <a:gd name="connsiteY645" fmla="*/ 5949750 h 6901701"/>
              <a:gd name="connsiteX646" fmla="*/ 2436608 w 3930557"/>
              <a:gd name="connsiteY646" fmla="*/ 5988798 h 6901701"/>
              <a:gd name="connsiteX647" fmla="*/ 2435946 w 3930557"/>
              <a:gd name="connsiteY647" fmla="*/ 5989779 h 6901701"/>
              <a:gd name="connsiteX648" fmla="*/ 2438262 w 3930557"/>
              <a:gd name="connsiteY648" fmla="*/ 5991419 h 6901701"/>
              <a:gd name="connsiteX649" fmla="*/ 2471668 w 3930557"/>
              <a:gd name="connsiteY649" fmla="*/ 5965874 h 6901701"/>
              <a:gd name="connsiteX650" fmla="*/ 2459943 w 3930557"/>
              <a:gd name="connsiteY650" fmla="*/ 5949750 h 6901701"/>
              <a:gd name="connsiteX651" fmla="*/ 2460092 w 3930557"/>
              <a:gd name="connsiteY651" fmla="*/ 5949500 h 6901701"/>
              <a:gd name="connsiteX652" fmla="*/ 454337 w 3930557"/>
              <a:gd name="connsiteY652" fmla="*/ 5949171 h 6901701"/>
              <a:gd name="connsiteX653" fmla="*/ 449375 w 3930557"/>
              <a:gd name="connsiteY653" fmla="*/ 5958668 h 6901701"/>
              <a:gd name="connsiteX654" fmla="*/ 469883 w 3930557"/>
              <a:gd name="connsiteY654" fmla="*/ 5989125 h 6901701"/>
              <a:gd name="connsiteX655" fmla="*/ 491382 w 3930557"/>
              <a:gd name="connsiteY655" fmla="*/ 5991419 h 6901701"/>
              <a:gd name="connsiteX656" fmla="*/ 2667813 w 3930557"/>
              <a:gd name="connsiteY656" fmla="*/ 5948517 h 6901701"/>
              <a:gd name="connsiteX657" fmla="*/ 2630106 w 3930557"/>
              <a:gd name="connsiteY657" fmla="*/ 5991744 h 6901701"/>
              <a:gd name="connsiteX658" fmla="*/ 2651605 w 3930557"/>
              <a:gd name="connsiteY658" fmla="*/ 5989452 h 6901701"/>
              <a:gd name="connsiteX659" fmla="*/ 2672774 w 3930557"/>
              <a:gd name="connsiteY659" fmla="*/ 5958014 h 6901701"/>
              <a:gd name="connsiteX660" fmla="*/ 2667813 w 3930557"/>
              <a:gd name="connsiteY660" fmla="*/ 5948517 h 6901701"/>
              <a:gd name="connsiteX661" fmla="*/ 2524922 w 3930557"/>
              <a:gd name="connsiteY661" fmla="*/ 5947535 h 6901701"/>
              <a:gd name="connsiteX662" fmla="*/ 2519630 w 3930557"/>
              <a:gd name="connsiteY662" fmla="*/ 5991419 h 6901701"/>
              <a:gd name="connsiteX663" fmla="*/ 2547414 w 3930557"/>
              <a:gd name="connsiteY663" fmla="*/ 6007137 h 6901701"/>
              <a:gd name="connsiteX664" fmla="*/ 2554690 w 3930557"/>
              <a:gd name="connsiteY664" fmla="*/ 5994037 h 6901701"/>
              <a:gd name="connsiteX665" fmla="*/ 2526245 w 3930557"/>
              <a:gd name="connsiteY665" fmla="*/ 5949500 h 6901701"/>
              <a:gd name="connsiteX666" fmla="*/ 2524922 w 3930557"/>
              <a:gd name="connsiteY666" fmla="*/ 5947535 h 6901701"/>
              <a:gd name="connsiteX667" fmla="*/ 661725 w 3930557"/>
              <a:gd name="connsiteY667" fmla="*/ 5947206 h 6901701"/>
              <a:gd name="connsiteX668" fmla="*/ 649818 w 3930557"/>
              <a:gd name="connsiteY668" fmla="*/ 5963581 h 6901701"/>
              <a:gd name="connsiteX669" fmla="*/ 683226 w 3930557"/>
              <a:gd name="connsiteY669" fmla="*/ 5989125 h 6901701"/>
              <a:gd name="connsiteX670" fmla="*/ 683557 w 3930557"/>
              <a:gd name="connsiteY670" fmla="*/ 5989125 h 6901701"/>
              <a:gd name="connsiteX671" fmla="*/ 685872 w 3930557"/>
              <a:gd name="connsiteY671" fmla="*/ 5987488 h 6901701"/>
              <a:gd name="connsiteX672" fmla="*/ 685211 w 3930557"/>
              <a:gd name="connsiteY672" fmla="*/ 5986505 h 6901701"/>
              <a:gd name="connsiteX673" fmla="*/ 661725 w 3930557"/>
              <a:gd name="connsiteY673" fmla="*/ 5947206 h 6901701"/>
              <a:gd name="connsiteX674" fmla="*/ 596234 w 3930557"/>
              <a:gd name="connsiteY674" fmla="*/ 5946225 h 6901701"/>
              <a:gd name="connsiteX675" fmla="*/ 594911 w 3930557"/>
              <a:gd name="connsiteY675" fmla="*/ 5948517 h 6901701"/>
              <a:gd name="connsiteX676" fmla="*/ 594911 w 3930557"/>
              <a:gd name="connsiteY676" fmla="*/ 5948190 h 6901701"/>
              <a:gd name="connsiteX677" fmla="*/ 566466 w 3930557"/>
              <a:gd name="connsiteY677" fmla="*/ 5992727 h 6901701"/>
              <a:gd name="connsiteX678" fmla="*/ 573742 w 3930557"/>
              <a:gd name="connsiteY678" fmla="*/ 6005828 h 6901701"/>
              <a:gd name="connsiteX679" fmla="*/ 601528 w 3930557"/>
              <a:gd name="connsiteY679" fmla="*/ 5990108 h 6901701"/>
              <a:gd name="connsiteX680" fmla="*/ 596234 w 3930557"/>
              <a:gd name="connsiteY680" fmla="*/ 5946225 h 6901701"/>
              <a:gd name="connsiteX681" fmla="*/ 2649951 w 3930557"/>
              <a:gd name="connsiteY681" fmla="*/ 5943277 h 6901701"/>
              <a:gd name="connsiteX682" fmla="*/ 2621544 w 3930557"/>
              <a:gd name="connsiteY682" fmla="*/ 5954397 h 6901701"/>
              <a:gd name="connsiteX683" fmla="*/ 2621174 w 3930557"/>
              <a:gd name="connsiteY683" fmla="*/ 5954083 h 6901701"/>
              <a:gd name="connsiteX684" fmla="*/ 2621505 w 3930557"/>
              <a:gd name="connsiteY684" fmla="*/ 5954412 h 6901701"/>
              <a:gd name="connsiteX685" fmla="*/ 2621544 w 3930557"/>
              <a:gd name="connsiteY685" fmla="*/ 5954397 h 6901701"/>
              <a:gd name="connsiteX686" fmla="*/ 2635067 w 3930557"/>
              <a:gd name="connsiteY686" fmla="*/ 5965874 h 6901701"/>
              <a:gd name="connsiteX687" fmla="*/ 2650943 w 3930557"/>
              <a:gd name="connsiteY687" fmla="*/ 5947861 h 6901701"/>
              <a:gd name="connsiteX688" fmla="*/ 2649951 w 3930557"/>
              <a:gd name="connsiteY688" fmla="*/ 5943277 h 6901701"/>
              <a:gd name="connsiteX689" fmla="*/ 2352593 w 3930557"/>
              <a:gd name="connsiteY689" fmla="*/ 5942294 h 6901701"/>
              <a:gd name="connsiteX690" fmla="*/ 2340356 w 3930557"/>
              <a:gd name="connsiteY690" fmla="*/ 5953429 h 6901701"/>
              <a:gd name="connsiteX691" fmla="*/ 2365493 w 3930557"/>
              <a:gd name="connsiteY691" fmla="*/ 5950808 h 6901701"/>
              <a:gd name="connsiteX692" fmla="*/ 2352593 w 3930557"/>
              <a:gd name="connsiteY692" fmla="*/ 5942621 h 6901701"/>
              <a:gd name="connsiteX693" fmla="*/ 471207 w 3930557"/>
              <a:gd name="connsiteY693" fmla="*/ 5941967 h 6901701"/>
              <a:gd name="connsiteX694" fmla="*/ 470214 w 3930557"/>
              <a:gd name="connsiteY694" fmla="*/ 5946550 h 6901701"/>
              <a:gd name="connsiteX695" fmla="*/ 486091 w 3930557"/>
              <a:gd name="connsiteY695" fmla="*/ 5964564 h 6901701"/>
              <a:gd name="connsiteX696" fmla="*/ 486091 w 3930557"/>
              <a:gd name="connsiteY696" fmla="*/ 5964891 h 6901701"/>
              <a:gd name="connsiteX697" fmla="*/ 499982 w 3930557"/>
              <a:gd name="connsiteY697" fmla="*/ 5953102 h 6901701"/>
              <a:gd name="connsiteX698" fmla="*/ 771871 w 3930557"/>
              <a:gd name="connsiteY698" fmla="*/ 5938692 h 6901701"/>
              <a:gd name="connsiteX699" fmla="*/ 758971 w 3930557"/>
              <a:gd name="connsiteY699" fmla="*/ 5946879 h 6901701"/>
              <a:gd name="connsiteX700" fmla="*/ 784108 w 3930557"/>
              <a:gd name="connsiteY700" fmla="*/ 5949500 h 6901701"/>
              <a:gd name="connsiteX701" fmla="*/ 698441 w 3930557"/>
              <a:gd name="connsiteY701" fmla="*/ 5933451 h 6901701"/>
              <a:gd name="connsiteX702" fmla="*/ 675618 w 3930557"/>
              <a:gd name="connsiteY702" fmla="*/ 5943277 h 6901701"/>
              <a:gd name="connsiteX703" fmla="*/ 699434 w 3930557"/>
              <a:gd name="connsiteY703" fmla="*/ 5983886 h 6901701"/>
              <a:gd name="connsiteX704" fmla="*/ 699764 w 3930557"/>
              <a:gd name="connsiteY704" fmla="*/ 5983557 h 6901701"/>
              <a:gd name="connsiteX705" fmla="*/ 702079 w 3930557"/>
              <a:gd name="connsiteY705" fmla="*/ 5981921 h 6901701"/>
              <a:gd name="connsiteX706" fmla="*/ 2429330 w 3930557"/>
              <a:gd name="connsiteY706" fmla="*/ 5932470 h 6901701"/>
              <a:gd name="connsiteX707" fmla="*/ 2425692 w 3930557"/>
              <a:gd name="connsiteY707" fmla="*/ 5981265 h 6901701"/>
              <a:gd name="connsiteX708" fmla="*/ 2428009 w 3930557"/>
              <a:gd name="connsiteY708" fmla="*/ 5982903 h 6901701"/>
              <a:gd name="connsiteX709" fmla="*/ 2452153 w 3930557"/>
              <a:gd name="connsiteY709" fmla="*/ 5942294 h 6901701"/>
              <a:gd name="connsiteX710" fmla="*/ 2429330 w 3930557"/>
              <a:gd name="connsiteY710" fmla="*/ 5932470 h 6901701"/>
              <a:gd name="connsiteX711" fmla="*/ 719940 w 3930557"/>
              <a:gd name="connsiteY711" fmla="*/ 5929849 h 6901701"/>
              <a:gd name="connsiteX712" fmla="*/ 711671 w 3930557"/>
              <a:gd name="connsiteY712" fmla="*/ 5930832 h 6901701"/>
              <a:gd name="connsiteX713" fmla="*/ 714649 w 3930557"/>
              <a:gd name="connsiteY713" fmla="*/ 5972424 h 6901701"/>
              <a:gd name="connsiteX714" fmla="*/ 734164 w 3930557"/>
              <a:gd name="connsiteY714" fmla="*/ 5957687 h 6901701"/>
              <a:gd name="connsiteX715" fmla="*/ 729863 w 3930557"/>
              <a:gd name="connsiteY715" fmla="*/ 5948844 h 6901701"/>
              <a:gd name="connsiteX716" fmla="*/ 2407831 w 3930557"/>
              <a:gd name="connsiteY716" fmla="*/ 5928868 h 6901701"/>
              <a:gd name="connsiteX717" fmla="*/ 2397578 w 3930557"/>
              <a:gd name="connsiteY717" fmla="*/ 5948190 h 6901701"/>
              <a:gd name="connsiteX718" fmla="*/ 2393277 w 3930557"/>
              <a:gd name="connsiteY718" fmla="*/ 5956704 h 6901701"/>
              <a:gd name="connsiteX719" fmla="*/ 2412792 w 3930557"/>
              <a:gd name="connsiteY719" fmla="*/ 5971441 h 6901701"/>
              <a:gd name="connsiteX720" fmla="*/ 2413123 w 3930557"/>
              <a:gd name="connsiteY720" fmla="*/ 5971441 h 6901701"/>
              <a:gd name="connsiteX721" fmla="*/ 2416100 w 3930557"/>
              <a:gd name="connsiteY721" fmla="*/ 5929849 h 6901701"/>
              <a:gd name="connsiteX722" fmla="*/ 2407831 w 3930557"/>
              <a:gd name="connsiteY722" fmla="*/ 5928868 h 6901701"/>
              <a:gd name="connsiteX723" fmla="*/ 2568583 w 3930557"/>
              <a:gd name="connsiteY723" fmla="*/ 5927229 h 6901701"/>
              <a:gd name="connsiteX724" fmla="*/ 2573545 w 3930557"/>
              <a:gd name="connsiteY724" fmla="*/ 5945896 h 6901701"/>
              <a:gd name="connsiteX725" fmla="*/ 2575198 w 3930557"/>
              <a:gd name="connsiteY725" fmla="*/ 5948517 h 6901701"/>
              <a:gd name="connsiteX726" fmla="*/ 2578176 w 3930557"/>
              <a:gd name="connsiteY726" fmla="*/ 5935417 h 6901701"/>
              <a:gd name="connsiteX727" fmla="*/ 552575 w 3930557"/>
              <a:gd name="connsiteY727" fmla="*/ 5925264 h 6901701"/>
              <a:gd name="connsiteX728" fmla="*/ 542982 w 3930557"/>
              <a:gd name="connsiteY728" fmla="*/ 5933451 h 6901701"/>
              <a:gd name="connsiteX729" fmla="*/ 545958 w 3930557"/>
              <a:gd name="connsiteY729" fmla="*/ 5946879 h 6901701"/>
              <a:gd name="connsiteX730" fmla="*/ 547612 w 3930557"/>
              <a:gd name="connsiteY730" fmla="*/ 5944259 h 6901701"/>
              <a:gd name="connsiteX731" fmla="*/ 552575 w 3930557"/>
              <a:gd name="connsiteY731" fmla="*/ 5925593 h 6901701"/>
              <a:gd name="connsiteX732" fmla="*/ 817516 w 3930557"/>
              <a:gd name="connsiteY732" fmla="*/ 5916423 h 6901701"/>
              <a:gd name="connsiteX733" fmla="*/ 806270 w 3930557"/>
              <a:gd name="connsiteY733" fmla="*/ 5923627 h 6901701"/>
              <a:gd name="connsiteX734" fmla="*/ 806270 w 3930557"/>
              <a:gd name="connsiteY734" fmla="*/ 5942948 h 6901701"/>
              <a:gd name="connsiteX735" fmla="*/ 806270 w 3930557"/>
              <a:gd name="connsiteY735" fmla="*/ 5943277 h 6901701"/>
              <a:gd name="connsiteX736" fmla="*/ 817516 w 3930557"/>
              <a:gd name="connsiteY736" fmla="*/ 5916423 h 6901701"/>
              <a:gd name="connsiteX737" fmla="*/ 2478616 w 3930557"/>
              <a:gd name="connsiteY737" fmla="*/ 5915768 h 6901701"/>
              <a:gd name="connsiteX738" fmla="*/ 2468030 w 3930557"/>
              <a:gd name="connsiteY738" fmla="*/ 5936072 h 6901701"/>
              <a:gd name="connsiteX739" fmla="*/ 2483907 w 3930557"/>
              <a:gd name="connsiteY739" fmla="*/ 5956377 h 6901701"/>
              <a:gd name="connsiteX740" fmla="*/ 2483577 w 3930557"/>
              <a:gd name="connsiteY740" fmla="*/ 5956704 h 6901701"/>
              <a:gd name="connsiteX741" fmla="*/ 2507061 w 3930557"/>
              <a:gd name="connsiteY741" fmla="*/ 5938692 h 6901701"/>
              <a:gd name="connsiteX742" fmla="*/ 2309594 w 3930557"/>
              <a:gd name="connsiteY742" fmla="*/ 5915439 h 6901701"/>
              <a:gd name="connsiteX743" fmla="*/ 2320841 w 3930557"/>
              <a:gd name="connsiteY743" fmla="*/ 5941967 h 6901701"/>
              <a:gd name="connsiteX744" fmla="*/ 2320841 w 3930557"/>
              <a:gd name="connsiteY744" fmla="*/ 5922645 h 6901701"/>
              <a:gd name="connsiteX745" fmla="*/ 645518 w 3930557"/>
              <a:gd name="connsiteY745" fmla="*/ 5915112 h 6901701"/>
              <a:gd name="connsiteX746" fmla="*/ 617120 w 3930557"/>
              <a:gd name="connsiteY746" fmla="*/ 5937999 h 6901701"/>
              <a:gd name="connsiteX747" fmla="*/ 616743 w 3930557"/>
              <a:gd name="connsiteY747" fmla="*/ 5937709 h 6901701"/>
              <a:gd name="connsiteX748" fmla="*/ 617073 w 3930557"/>
              <a:gd name="connsiteY748" fmla="*/ 5938036 h 6901701"/>
              <a:gd name="connsiteX749" fmla="*/ 617120 w 3930557"/>
              <a:gd name="connsiteY749" fmla="*/ 5937999 h 6901701"/>
              <a:gd name="connsiteX750" fmla="*/ 640226 w 3930557"/>
              <a:gd name="connsiteY750" fmla="*/ 5955722 h 6901701"/>
              <a:gd name="connsiteX751" fmla="*/ 656103 w 3930557"/>
              <a:gd name="connsiteY751" fmla="*/ 5935417 h 6901701"/>
              <a:gd name="connsiteX752" fmla="*/ 645518 w 3930557"/>
              <a:gd name="connsiteY752" fmla="*/ 5915112 h 6901701"/>
              <a:gd name="connsiteX753" fmla="*/ 834054 w 3930557"/>
              <a:gd name="connsiteY753" fmla="*/ 5911837 h 6901701"/>
              <a:gd name="connsiteX754" fmla="*/ 820345 w 3930557"/>
              <a:gd name="connsiteY754" fmla="*/ 5945450 h 6901701"/>
              <a:gd name="connsiteX755" fmla="*/ 820163 w 3930557"/>
              <a:gd name="connsiteY755" fmla="*/ 5945569 h 6901701"/>
              <a:gd name="connsiteX756" fmla="*/ 820163 w 3930557"/>
              <a:gd name="connsiteY756" fmla="*/ 5945896 h 6901701"/>
              <a:gd name="connsiteX757" fmla="*/ 820345 w 3930557"/>
              <a:gd name="connsiteY757" fmla="*/ 5945450 h 6901701"/>
              <a:gd name="connsiteX758" fmla="*/ 842654 w 3930557"/>
              <a:gd name="connsiteY758" fmla="*/ 5930832 h 6901701"/>
              <a:gd name="connsiteX759" fmla="*/ 2633744 w 3930557"/>
              <a:gd name="connsiteY759" fmla="*/ 5911510 h 6901701"/>
              <a:gd name="connsiteX760" fmla="*/ 2633744 w 3930557"/>
              <a:gd name="connsiteY760" fmla="*/ 5911837 h 6901701"/>
              <a:gd name="connsiteX761" fmla="*/ 2605960 w 3930557"/>
              <a:gd name="connsiteY761" fmla="*/ 5941313 h 6901701"/>
              <a:gd name="connsiteX762" fmla="*/ 2609267 w 3930557"/>
              <a:gd name="connsiteY762" fmla="*/ 5944259 h 6901701"/>
              <a:gd name="connsiteX763" fmla="*/ 2645320 w 3930557"/>
              <a:gd name="connsiteY763" fmla="*/ 5930176 h 6901701"/>
              <a:gd name="connsiteX764" fmla="*/ 2633744 w 3930557"/>
              <a:gd name="connsiteY764" fmla="*/ 5911510 h 6901701"/>
              <a:gd name="connsiteX765" fmla="*/ 710678 w 3930557"/>
              <a:gd name="connsiteY765" fmla="*/ 5911510 h 6901701"/>
              <a:gd name="connsiteX766" fmla="*/ 710348 w 3930557"/>
              <a:gd name="connsiteY766" fmla="*/ 5911837 h 6901701"/>
              <a:gd name="connsiteX767" fmla="*/ 710678 w 3930557"/>
              <a:gd name="connsiteY767" fmla="*/ 5912450 h 6901701"/>
              <a:gd name="connsiteX768" fmla="*/ 710678 w 3930557"/>
              <a:gd name="connsiteY768" fmla="*/ 5916750 h 6901701"/>
              <a:gd name="connsiteX769" fmla="*/ 712995 w 3930557"/>
              <a:gd name="connsiteY769" fmla="*/ 5916750 h 6901701"/>
              <a:gd name="connsiteX770" fmla="*/ 710678 w 3930557"/>
              <a:gd name="connsiteY770" fmla="*/ 5912450 h 6901701"/>
              <a:gd name="connsiteX771" fmla="*/ 2417093 w 3930557"/>
              <a:gd name="connsiteY771" fmla="*/ 5911183 h 6901701"/>
              <a:gd name="connsiteX772" fmla="*/ 2414446 w 3930557"/>
              <a:gd name="connsiteY772" fmla="*/ 5916095 h 6901701"/>
              <a:gd name="connsiteX773" fmla="*/ 2416762 w 3930557"/>
              <a:gd name="connsiteY773" fmla="*/ 5916095 h 6901701"/>
              <a:gd name="connsiteX774" fmla="*/ 2417093 w 3930557"/>
              <a:gd name="connsiteY774" fmla="*/ 5916423 h 6901701"/>
              <a:gd name="connsiteX775" fmla="*/ 2292726 w 3930557"/>
              <a:gd name="connsiteY775" fmla="*/ 5910854 h 6901701"/>
              <a:gd name="connsiteX776" fmla="*/ 2284455 w 3930557"/>
              <a:gd name="connsiteY776" fmla="*/ 5929522 h 6901701"/>
              <a:gd name="connsiteX777" fmla="*/ 2284125 w 3930557"/>
              <a:gd name="connsiteY777" fmla="*/ 5929522 h 6901701"/>
              <a:gd name="connsiteX778" fmla="*/ 2306287 w 3930557"/>
              <a:gd name="connsiteY778" fmla="*/ 5943932 h 6901701"/>
              <a:gd name="connsiteX779" fmla="*/ 2292726 w 3930557"/>
              <a:gd name="connsiteY779" fmla="*/ 5910854 h 6901701"/>
              <a:gd name="connsiteX780" fmla="*/ 487414 w 3930557"/>
              <a:gd name="connsiteY780" fmla="*/ 5910200 h 6901701"/>
              <a:gd name="connsiteX781" fmla="*/ 475836 w 3930557"/>
              <a:gd name="connsiteY781" fmla="*/ 5928868 h 6901701"/>
              <a:gd name="connsiteX782" fmla="*/ 511889 w 3930557"/>
              <a:gd name="connsiteY782" fmla="*/ 5942948 h 6901701"/>
              <a:gd name="connsiteX783" fmla="*/ 511889 w 3930557"/>
              <a:gd name="connsiteY783" fmla="*/ 5942621 h 6901701"/>
              <a:gd name="connsiteX784" fmla="*/ 515198 w 3930557"/>
              <a:gd name="connsiteY784" fmla="*/ 5939674 h 6901701"/>
              <a:gd name="connsiteX785" fmla="*/ 487414 w 3930557"/>
              <a:gd name="connsiteY785" fmla="*/ 5910200 h 6901701"/>
              <a:gd name="connsiteX786" fmla="*/ 849269 w 3930557"/>
              <a:gd name="connsiteY786" fmla="*/ 5909873 h 6901701"/>
              <a:gd name="connsiteX787" fmla="*/ 854893 w 3930557"/>
              <a:gd name="connsiteY787" fmla="*/ 5923299 h 6901701"/>
              <a:gd name="connsiteX788" fmla="*/ 870107 w 3930557"/>
              <a:gd name="connsiteY788" fmla="*/ 5913802 h 6901701"/>
              <a:gd name="connsiteX789" fmla="*/ 2277510 w 3930557"/>
              <a:gd name="connsiteY789" fmla="*/ 5908890 h 6901701"/>
              <a:gd name="connsiteX790" fmla="*/ 2257664 w 3930557"/>
              <a:gd name="connsiteY790" fmla="*/ 5912819 h 6901701"/>
              <a:gd name="connsiteX791" fmla="*/ 2272218 w 3930557"/>
              <a:gd name="connsiteY791" fmla="*/ 5921989 h 6901701"/>
              <a:gd name="connsiteX792" fmla="*/ 2385008 w 3930557"/>
              <a:gd name="connsiteY792" fmla="*/ 5906598 h 6901701"/>
              <a:gd name="connsiteX793" fmla="*/ 2358217 w 3930557"/>
              <a:gd name="connsiteY793" fmla="*/ 5930176 h 6901701"/>
              <a:gd name="connsiteX794" fmla="*/ 2378063 w 3930557"/>
              <a:gd name="connsiteY794" fmla="*/ 5942948 h 6901701"/>
              <a:gd name="connsiteX795" fmla="*/ 2380377 w 3930557"/>
              <a:gd name="connsiteY795" fmla="*/ 5938692 h 6901701"/>
              <a:gd name="connsiteX796" fmla="*/ 2389970 w 3930557"/>
              <a:gd name="connsiteY796" fmla="*/ 5918716 h 6901701"/>
              <a:gd name="connsiteX797" fmla="*/ 2385008 w 3930557"/>
              <a:gd name="connsiteY797" fmla="*/ 5906598 h 6901701"/>
              <a:gd name="connsiteX798" fmla="*/ 734494 w 3930557"/>
              <a:gd name="connsiteY798" fmla="*/ 5905288 h 6901701"/>
              <a:gd name="connsiteX799" fmla="*/ 729533 w 3930557"/>
              <a:gd name="connsiteY799" fmla="*/ 5917733 h 6901701"/>
              <a:gd name="connsiteX800" fmla="*/ 739125 w 3930557"/>
              <a:gd name="connsiteY800" fmla="*/ 5937382 h 6901701"/>
              <a:gd name="connsiteX801" fmla="*/ 741440 w 3930557"/>
              <a:gd name="connsiteY801" fmla="*/ 5941638 h 6901701"/>
              <a:gd name="connsiteX802" fmla="*/ 761285 w 3930557"/>
              <a:gd name="connsiteY802" fmla="*/ 5928868 h 6901701"/>
              <a:gd name="connsiteX803" fmla="*/ 2602982 w 3930557"/>
              <a:gd name="connsiteY803" fmla="*/ 5891207 h 6901701"/>
              <a:gd name="connsiteX804" fmla="*/ 2602982 w 3930557"/>
              <a:gd name="connsiteY804" fmla="*/ 5891532 h 6901701"/>
              <a:gd name="connsiteX805" fmla="*/ 2594051 w 3930557"/>
              <a:gd name="connsiteY805" fmla="*/ 5930176 h 6901701"/>
              <a:gd name="connsiteX806" fmla="*/ 2596367 w 3930557"/>
              <a:gd name="connsiteY806" fmla="*/ 5932142 h 6901701"/>
              <a:gd name="connsiteX807" fmla="*/ 2624482 w 3930557"/>
              <a:gd name="connsiteY807" fmla="*/ 5902340 h 6901701"/>
              <a:gd name="connsiteX808" fmla="*/ 2602982 w 3930557"/>
              <a:gd name="connsiteY808" fmla="*/ 5891207 h 6901701"/>
              <a:gd name="connsiteX809" fmla="*/ 872424 w 3930557"/>
              <a:gd name="connsiteY809" fmla="*/ 5890224 h 6901701"/>
              <a:gd name="connsiteX810" fmla="*/ 859632 w 3930557"/>
              <a:gd name="connsiteY810" fmla="*/ 5897188 h 6901701"/>
              <a:gd name="connsiteX811" fmla="*/ 859192 w 3930557"/>
              <a:gd name="connsiteY811" fmla="*/ 5897101 h 6901701"/>
              <a:gd name="connsiteX812" fmla="*/ 859192 w 3930557"/>
              <a:gd name="connsiteY812" fmla="*/ 5897428 h 6901701"/>
              <a:gd name="connsiteX813" fmla="*/ 859632 w 3930557"/>
              <a:gd name="connsiteY813" fmla="*/ 5897188 h 6901701"/>
              <a:gd name="connsiteX814" fmla="*/ 884000 w 3930557"/>
              <a:gd name="connsiteY814" fmla="*/ 5902013 h 6901701"/>
              <a:gd name="connsiteX815" fmla="*/ 2406840 w 3930557"/>
              <a:gd name="connsiteY815" fmla="*/ 5889897 h 6901701"/>
              <a:gd name="connsiteX816" fmla="*/ 2398571 w 3930557"/>
              <a:gd name="connsiteY816" fmla="*/ 5897101 h 6901701"/>
              <a:gd name="connsiteX817" fmla="*/ 2400885 w 3930557"/>
              <a:gd name="connsiteY817" fmla="*/ 5902013 h 6901701"/>
              <a:gd name="connsiteX818" fmla="*/ 518506 w 3930557"/>
              <a:gd name="connsiteY818" fmla="*/ 5889897 h 6901701"/>
              <a:gd name="connsiteX819" fmla="*/ 497337 w 3930557"/>
              <a:gd name="connsiteY819" fmla="*/ 5901030 h 6901701"/>
              <a:gd name="connsiteX820" fmla="*/ 525133 w 3930557"/>
              <a:gd name="connsiteY820" fmla="*/ 5930495 h 6901701"/>
              <a:gd name="connsiteX821" fmla="*/ 525121 w 3930557"/>
              <a:gd name="connsiteY821" fmla="*/ 5930505 h 6901701"/>
              <a:gd name="connsiteX822" fmla="*/ 525452 w 3930557"/>
              <a:gd name="connsiteY822" fmla="*/ 5930832 h 6901701"/>
              <a:gd name="connsiteX823" fmla="*/ 525133 w 3930557"/>
              <a:gd name="connsiteY823" fmla="*/ 5930495 h 6901701"/>
              <a:gd name="connsiteX824" fmla="*/ 527436 w 3930557"/>
              <a:gd name="connsiteY824" fmla="*/ 5928539 h 6901701"/>
              <a:gd name="connsiteX825" fmla="*/ 2254687 w 3930557"/>
              <a:gd name="connsiteY825" fmla="*/ 5889568 h 6901701"/>
              <a:gd name="connsiteX826" fmla="*/ 2254687 w 3930557"/>
              <a:gd name="connsiteY826" fmla="*/ 5889897 h 6901701"/>
              <a:gd name="connsiteX827" fmla="*/ 2243110 w 3930557"/>
              <a:gd name="connsiteY827" fmla="*/ 5901686 h 6901701"/>
              <a:gd name="connsiteX828" fmla="*/ 2267917 w 3930557"/>
              <a:gd name="connsiteY828" fmla="*/ 5896773 h 6901701"/>
              <a:gd name="connsiteX829" fmla="*/ 717626 w 3930557"/>
              <a:gd name="connsiteY829" fmla="*/ 5889241 h 6901701"/>
              <a:gd name="connsiteX830" fmla="*/ 723578 w 3930557"/>
              <a:gd name="connsiteY830" fmla="*/ 5901359 h 6901701"/>
              <a:gd name="connsiteX831" fmla="*/ 725895 w 3930557"/>
              <a:gd name="connsiteY831" fmla="*/ 5896445 h 6901701"/>
              <a:gd name="connsiteX832" fmla="*/ 2580821 w 3930557"/>
              <a:gd name="connsiteY832" fmla="*/ 5884984 h 6901701"/>
              <a:gd name="connsiteX833" fmla="*/ 2578836 w 3930557"/>
              <a:gd name="connsiteY833" fmla="*/ 5887603 h 6901701"/>
              <a:gd name="connsiteX834" fmla="*/ 2564613 w 3930557"/>
              <a:gd name="connsiteY834" fmla="*/ 5905615 h 6901701"/>
              <a:gd name="connsiteX835" fmla="*/ 2581814 w 3930557"/>
              <a:gd name="connsiteY835" fmla="*/ 5920025 h 6901701"/>
              <a:gd name="connsiteX836" fmla="*/ 2589422 w 3930557"/>
              <a:gd name="connsiteY836" fmla="*/ 5886949 h 6901701"/>
              <a:gd name="connsiteX837" fmla="*/ 2581151 w 3930557"/>
              <a:gd name="connsiteY837" fmla="*/ 5884984 h 6901701"/>
              <a:gd name="connsiteX838" fmla="*/ 2580821 w 3930557"/>
              <a:gd name="connsiteY838" fmla="*/ 5884984 h 6901701"/>
              <a:gd name="connsiteX839" fmla="*/ 540336 w 3930557"/>
              <a:gd name="connsiteY839" fmla="*/ 5883674 h 6901701"/>
              <a:gd name="connsiteX840" fmla="*/ 532067 w 3930557"/>
              <a:gd name="connsiteY840" fmla="*/ 5885639 h 6901701"/>
              <a:gd name="connsiteX841" fmla="*/ 539675 w 3930557"/>
              <a:gd name="connsiteY841" fmla="*/ 5918716 h 6901701"/>
              <a:gd name="connsiteX842" fmla="*/ 556874 w 3930557"/>
              <a:gd name="connsiteY842" fmla="*/ 5904306 h 6901701"/>
              <a:gd name="connsiteX843" fmla="*/ 542320 w 3930557"/>
              <a:gd name="connsiteY843" fmla="*/ 5885966 h 6901701"/>
              <a:gd name="connsiteX844" fmla="*/ 2365163 w 3930557"/>
              <a:gd name="connsiteY844" fmla="*/ 5879089 h 6901701"/>
              <a:gd name="connsiteX845" fmla="*/ 2343994 w 3930557"/>
              <a:gd name="connsiteY845" fmla="*/ 5920352 h 6901701"/>
              <a:gd name="connsiteX846" fmla="*/ 2343663 w 3930557"/>
              <a:gd name="connsiteY846" fmla="*/ 5921335 h 6901701"/>
              <a:gd name="connsiteX847" fmla="*/ 2345978 w 3930557"/>
              <a:gd name="connsiteY847" fmla="*/ 5922645 h 6901701"/>
              <a:gd name="connsiteX848" fmla="*/ 2378063 w 3930557"/>
              <a:gd name="connsiteY848" fmla="*/ 5894153 h 6901701"/>
              <a:gd name="connsiteX849" fmla="*/ 2365493 w 3930557"/>
              <a:gd name="connsiteY849" fmla="*/ 5879089 h 6901701"/>
              <a:gd name="connsiteX850" fmla="*/ 753679 w 3930557"/>
              <a:gd name="connsiteY850" fmla="*/ 5877779 h 6901701"/>
              <a:gd name="connsiteX851" fmla="*/ 741109 w 3930557"/>
              <a:gd name="connsiteY851" fmla="*/ 5892843 h 6901701"/>
              <a:gd name="connsiteX852" fmla="*/ 773065 w 3930557"/>
              <a:gd name="connsiteY852" fmla="*/ 5921221 h 6901701"/>
              <a:gd name="connsiteX853" fmla="*/ 772864 w 3930557"/>
              <a:gd name="connsiteY853" fmla="*/ 5921335 h 6901701"/>
              <a:gd name="connsiteX854" fmla="*/ 773194 w 3930557"/>
              <a:gd name="connsiteY854" fmla="*/ 5921335 h 6901701"/>
              <a:gd name="connsiteX855" fmla="*/ 773065 w 3930557"/>
              <a:gd name="connsiteY855" fmla="*/ 5921221 h 6901701"/>
              <a:gd name="connsiteX856" fmla="*/ 775178 w 3930557"/>
              <a:gd name="connsiteY856" fmla="*/ 5920025 h 6901701"/>
              <a:gd name="connsiteX857" fmla="*/ 774848 w 3930557"/>
              <a:gd name="connsiteY857" fmla="*/ 5919041 h 6901701"/>
              <a:gd name="connsiteX858" fmla="*/ 753679 w 3930557"/>
              <a:gd name="connsiteY858" fmla="*/ 5877779 h 6901701"/>
              <a:gd name="connsiteX859" fmla="*/ 2429993 w 3930557"/>
              <a:gd name="connsiteY859" fmla="*/ 5876797 h 6901701"/>
              <a:gd name="connsiteX860" fmla="*/ 2429993 w 3930557"/>
              <a:gd name="connsiteY860" fmla="*/ 5878106 h 6901701"/>
              <a:gd name="connsiteX861" fmla="*/ 2429993 w 3930557"/>
              <a:gd name="connsiteY861" fmla="*/ 5878433 h 6901701"/>
              <a:gd name="connsiteX862" fmla="*/ 2427016 w 3930557"/>
              <a:gd name="connsiteY862" fmla="*/ 5917077 h 6901701"/>
              <a:gd name="connsiteX863" fmla="*/ 2455461 w 3930557"/>
              <a:gd name="connsiteY863" fmla="*/ 5928868 h 6901701"/>
              <a:gd name="connsiteX864" fmla="*/ 2468361 w 3930557"/>
              <a:gd name="connsiteY864" fmla="*/ 5903323 h 6901701"/>
              <a:gd name="connsiteX865" fmla="*/ 2429993 w 3930557"/>
              <a:gd name="connsiteY865" fmla="*/ 5876797 h 6901701"/>
              <a:gd name="connsiteX866" fmla="*/ 691496 w 3930557"/>
              <a:gd name="connsiteY866" fmla="*/ 5874504 h 6901701"/>
              <a:gd name="connsiteX867" fmla="*/ 653126 w 3930557"/>
              <a:gd name="connsiteY867" fmla="*/ 5901030 h 6901701"/>
              <a:gd name="connsiteX868" fmla="*/ 666026 w 3930557"/>
              <a:gd name="connsiteY868" fmla="*/ 5926574 h 6901701"/>
              <a:gd name="connsiteX869" fmla="*/ 694471 w 3930557"/>
              <a:gd name="connsiteY869" fmla="*/ 5914785 h 6901701"/>
              <a:gd name="connsiteX870" fmla="*/ 691496 w 3930557"/>
              <a:gd name="connsiteY870" fmla="*/ 5875814 h 6901701"/>
              <a:gd name="connsiteX871" fmla="*/ 2594383 w 3930557"/>
              <a:gd name="connsiteY871" fmla="*/ 5869592 h 6901701"/>
              <a:gd name="connsiteX872" fmla="*/ 2594297 w 3930557"/>
              <a:gd name="connsiteY872" fmla="*/ 5870016 h 6901701"/>
              <a:gd name="connsiteX873" fmla="*/ 2592067 w 3930557"/>
              <a:gd name="connsiteY873" fmla="*/ 5872539 h 6901701"/>
              <a:gd name="connsiteX874" fmla="*/ 2593721 w 3930557"/>
              <a:gd name="connsiteY874" fmla="*/ 5872866 h 6901701"/>
              <a:gd name="connsiteX875" fmla="*/ 2594297 w 3930557"/>
              <a:gd name="connsiteY875" fmla="*/ 5870016 h 6901701"/>
              <a:gd name="connsiteX876" fmla="*/ 2594383 w 3930557"/>
              <a:gd name="connsiteY876" fmla="*/ 5869919 h 6901701"/>
              <a:gd name="connsiteX877" fmla="*/ 529750 w 3930557"/>
              <a:gd name="connsiteY877" fmla="*/ 5868936 h 6901701"/>
              <a:gd name="connsiteX878" fmla="*/ 530413 w 3930557"/>
              <a:gd name="connsiteY878" fmla="*/ 5872212 h 6901701"/>
              <a:gd name="connsiteX879" fmla="*/ 532067 w 3930557"/>
              <a:gd name="connsiteY879" fmla="*/ 5871883 h 6901701"/>
              <a:gd name="connsiteX880" fmla="*/ 532067 w 3930557"/>
              <a:gd name="connsiteY880" fmla="*/ 5871556 h 6901701"/>
              <a:gd name="connsiteX881" fmla="*/ 2565606 w 3930557"/>
              <a:gd name="connsiteY881" fmla="*/ 5866971 h 6901701"/>
              <a:gd name="connsiteX882" fmla="*/ 2537159 w 3930557"/>
              <a:gd name="connsiteY882" fmla="*/ 5882691 h 6901701"/>
              <a:gd name="connsiteX883" fmla="*/ 2554029 w 3930557"/>
              <a:gd name="connsiteY883" fmla="*/ 5895136 h 6901701"/>
              <a:gd name="connsiteX884" fmla="*/ 2554029 w 3930557"/>
              <a:gd name="connsiteY884" fmla="*/ 5894809 h 6901701"/>
              <a:gd name="connsiteX885" fmla="*/ 2567921 w 3930557"/>
              <a:gd name="connsiteY885" fmla="*/ 5878433 h 6901701"/>
              <a:gd name="connsiteX886" fmla="*/ 2568914 w 3930557"/>
              <a:gd name="connsiteY886" fmla="*/ 5877123 h 6901701"/>
              <a:gd name="connsiteX887" fmla="*/ 2565606 w 3930557"/>
              <a:gd name="connsiteY887" fmla="*/ 5866971 h 6901701"/>
              <a:gd name="connsiteX888" fmla="*/ 791716 w 3930557"/>
              <a:gd name="connsiteY888" fmla="*/ 5866644 h 6901701"/>
              <a:gd name="connsiteX889" fmla="*/ 768563 w 3930557"/>
              <a:gd name="connsiteY889" fmla="*/ 5874504 h 6901701"/>
              <a:gd name="connsiteX890" fmla="*/ 790063 w 3930557"/>
              <a:gd name="connsiteY890" fmla="*/ 5917077 h 6901701"/>
              <a:gd name="connsiteX891" fmla="*/ 790063 w 3930557"/>
              <a:gd name="connsiteY891" fmla="*/ 5916750 h 6901701"/>
              <a:gd name="connsiteX892" fmla="*/ 792379 w 3930557"/>
              <a:gd name="connsiteY892" fmla="*/ 5915439 h 6901701"/>
              <a:gd name="connsiteX893" fmla="*/ 917407 w 3930557"/>
              <a:gd name="connsiteY893" fmla="*/ 5866317 h 6901701"/>
              <a:gd name="connsiteX894" fmla="*/ 905500 w 3930557"/>
              <a:gd name="connsiteY894" fmla="*/ 5872866 h 6901701"/>
              <a:gd name="connsiteX895" fmla="*/ 904525 w 3930557"/>
              <a:gd name="connsiteY895" fmla="*/ 5892151 h 6901701"/>
              <a:gd name="connsiteX896" fmla="*/ 904507 w 3930557"/>
              <a:gd name="connsiteY896" fmla="*/ 5892188 h 6901701"/>
              <a:gd name="connsiteX897" fmla="*/ 904507 w 3930557"/>
              <a:gd name="connsiteY897" fmla="*/ 5892515 h 6901701"/>
              <a:gd name="connsiteX898" fmla="*/ 904525 w 3930557"/>
              <a:gd name="connsiteY898" fmla="*/ 5892151 h 6901701"/>
              <a:gd name="connsiteX899" fmla="*/ 2335725 w 3930557"/>
              <a:gd name="connsiteY899" fmla="*/ 5865990 h 6901701"/>
              <a:gd name="connsiteX900" fmla="*/ 2335062 w 3930557"/>
              <a:gd name="connsiteY900" fmla="*/ 5915112 h 6901701"/>
              <a:gd name="connsiteX901" fmla="*/ 2337378 w 3930557"/>
              <a:gd name="connsiteY901" fmla="*/ 5916423 h 6901701"/>
              <a:gd name="connsiteX902" fmla="*/ 2358878 w 3930557"/>
              <a:gd name="connsiteY902" fmla="*/ 5873849 h 6901701"/>
              <a:gd name="connsiteX903" fmla="*/ 2335725 w 3930557"/>
              <a:gd name="connsiteY903" fmla="*/ 5865990 h 6901701"/>
              <a:gd name="connsiteX904" fmla="*/ 555550 w 3930557"/>
              <a:gd name="connsiteY904" fmla="*/ 5865990 h 6901701"/>
              <a:gd name="connsiteX905" fmla="*/ 552243 w 3930557"/>
              <a:gd name="connsiteY905" fmla="*/ 5876141 h 6901701"/>
              <a:gd name="connsiteX906" fmla="*/ 553566 w 3930557"/>
              <a:gd name="connsiteY906" fmla="*/ 5877779 h 6901701"/>
              <a:gd name="connsiteX907" fmla="*/ 553566 w 3930557"/>
              <a:gd name="connsiteY907" fmla="*/ 5878106 h 6901701"/>
              <a:gd name="connsiteX908" fmla="*/ 567127 w 3930557"/>
              <a:gd name="connsiteY908" fmla="*/ 5894153 h 6901701"/>
              <a:gd name="connsiteX909" fmla="*/ 583997 w 3930557"/>
              <a:gd name="connsiteY909" fmla="*/ 5881709 h 6901701"/>
              <a:gd name="connsiteX910" fmla="*/ 2210365 w 3930557"/>
              <a:gd name="connsiteY910" fmla="*/ 5865662 h 6901701"/>
              <a:gd name="connsiteX911" fmla="*/ 2210365 w 3930557"/>
              <a:gd name="connsiteY911" fmla="*/ 5865990 h 6901701"/>
              <a:gd name="connsiteX912" fmla="*/ 2223265 w 3930557"/>
              <a:gd name="connsiteY912" fmla="*/ 5891861 h 6901701"/>
              <a:gd name="connsiteX913" fmla="*/ 2222272 w 3930557"/>
              <a:gd name="connsiteY913" fmla="*/ 5872212 h 6901701"/>
              <a:gd name="connsiteX914" fmla="*/ 933284 w 3930557"/>
              <a:gd name="connsiteY914" fmla="*/ 5865662 h 6901701"/>
              <a:gd name="connsiteX915" fmla="*/ 925015 w 3930557"/>
              <a:gd name="connsiteY915" fmla="*/ 5882691 h 6901701"/>
              <a:gd name="connsiteX916" fmla="*/ 936922 w 3930557"/>
              <a:gd name="connsiteY916" fmla="*/ 5876141 h 6901701"/>
              <a:gd name="connsiteX917" fmla="*/ 804947 w 3930557"/>
              <a:gd name="connsiteY917" fmla="*/ 5865334 h 6901701"/>
              <a:gd name="connsiteX918" fmla="*/ 805609 w 3930557"/>
              <a:gd name="connsiteY918" fmla="*/ 5907252 h 6901701"/>
              <a:gd name="connsiteX919" fmla="*/ 826116 w 3930557"/>
              <a:gd name="connsiteY919" fmla="*/ 5894153 h 6901701"/>
              <a:gd name="connsiteX920" fmla="*/ 813216 w 3930557"/>
              <a:gd name="connsiteY920" fmla="*/ 5865334 h 6901701"/>
              <a:gd name="connsiteX921" fmla="*/ 810901 w 3930557"/>
              <a:gd name="connsiteY921" fmla="*/ 5865334 h 6901701"/>
              <a:gd name="connsiteX922" fmla="*/ 805277 w 3930557"/>
              <a:gd name="connsiteY922" fmla="*/ 5865334 h 6901701"/>
              <a:gd name="connsiteX923" fmla="*/ 2194488 w 3930557"/>
              <a:gd name="connsiteY923" fmla="*/ 5864679 h 6901701"/>
              <a:gd name="connsiteX924" fmla="*/ 2191180 w 3930557"/>
              <a:gd name="connsiteY924" fmla="*/ 5874831 h 6901701"/>
              <a:gd name="connsiteX925" fmla="*/ 2202426 w 3930557"/>
              <a:gd name="connsiteY925" fmla="*/ 5881053 h 6901701"/>
              <a:gd name="connsiteX926" fmla="*/ 2194488 w 3930557"/>
              <a:gd name="connsiteY926" fmla="*/ 5864679 h 6901701"/>
              <a:gd name="connsiteX927" fmla="*/ 2313563 w 3930557"/>
              <a:gd name="connsiteY927" fmla="*/ 5864352 h 6901701"/>
              <a:gd name="connsiteX928" fmla="*/ 2300663 w 3930557"/>
              <a:gd name="connsiteY928" fmla="*/ 5893171 h 6901701"/>
              <a:gd name="connsiteX929" fmla="*/ 2320844 w 3930557"/>
              <a:gd name="connsiteY929" fmla="*/ 5906062 h 6901701"/>
              <a:gd name="connsiteX930" fmla="*/ 2320841 w 3930557"/>
              <a:gd name="connsiteY930" fmla="*/ 5906271 h 6901701"/>
              <a:gd name="connsiteX931" fmla="*/ 2321171 w 3930557"/>
              <a:gd name="connsiteY931" fmla="*/ 5906271 h 6901701"/>
              <a:gd name="connsiteX932" fmla="*/ 2320844 w 3930557"/>
              <a:gd name="connsiteY932" fmla="*/ 5906062 h 6901701"/>
              <a:gd name="connsiteX933" fmla="*/ 2321501 w 3930557"/>
              <a:gd name="connsiteY933" fmla="*/ 5864352 h 6901701"/>
              <a:gd name="connsiteX934" fmla="*/ 2315879 w 3930557"/>
              <a:gd name="connsiteY934" fmla="*/ 5864352 h 6901701"/>
              <a:gd name="connsiteX935" fmla="*/ 2313563 w 3930557"/>
              <a:gd name="connsiteY935" fmla="*/ 5864352 h 6901701"/>
              <a:gd name="connsiteX936" fmla="*/ 2484238 w 3930557"/>
              <a:gd name="connsiteY936" fmla="*/ 5861404 h 6901701"/>
              <a:gd name="connsiteX937" fmla="*/ 2486222 w 3930557"/>
              <a:gd name="connsiteY937" fmla="*/ 5866971 h 6901701"/>
              <a:gd name="connsiteX938" fmla="*/ 2489199 w 3930557"/>
              <a:gd name="connsiteY938" fmla="*/ 5865006 h 6901701"/>
              <a:gd name="connsiteX939" fmla="*/ 2488869 w 3930557"/>
              <a:gd name="connsiteY939" fmla="*/ 5864679 h 6901701"/>
              <a:gd name="connsiteX940" fmla="*/ 637249 w 3930557"/>
              <a:gd name="connsiteY940" fmla="*/ 5859440 h 6901701"/>
              <a:gd name="connsiteX941" fmla="*/ 636918 w 3930557"/>
              <a:gd name="connsiteY941" fmla="*/ 5859767 h 6901701"/>
              <a:gd name="connsiteX942" fmla="*/ 632287 w 3930557"/>
              <a:gd name="connsiteY942" fmla="*/ 5863042 h 6901701"/>
              <a:gd name="connsiteX943" fmla="*/ 635265 w 3930557"/>
              <a:gd name="connsiteY943" fmla="*/ 5865006 h 6901701"/>
              <a:gd name="connsiteX944" fmla="*/ 637249 w 3930557"/>
              <a:gd name="connsiteY944" fmla="*/ 5859440 h 6901701"/>
              <a:gd name="connsiteX945" fmla="*/ 2585782 w 3930557"/>
              <a:gd name="connsiteY945" fmla="*/ 5856165 h 6901701"/>
              <a:gd name="connsiteX946" fmla="*/ 2578176 w 3930557"/>
              <a:gd name="connsiteY946" fmla="*/ 5860421 h 6901701"/>
              <a:gd name="connsiteX947" fmla="*/ 2578506 w 3930557"/>
              <a:gd name="connsiteY947" fmla="*/ 5860421 h 6901701"/>
              <a:gd name="connsiteX948" fmla="*/ 2579829 w 3930557"/>
              <a:gd name="connsiteY948" fmla="*/ 5864023 h 6901701"/>
              <a:gd name="connsiteX949" fmla="*/ 2468030 w 3930557"/>
              <a:gd name="connsiteY949" fmla="*/ 5855836 h 6901701"/>
              <a:gd name="connsiteX950" fmla="*/ 2462076 w 3930557"/>
              <a:gd name="connsiteY950" fmla="*/ 5864679 h 6901701"/>
              <a:gd name="connsiteX951" fmla="*/ 2473654 w 3930557"/>
              <a:gd name="connsiteY951" fmla="*/ 5872866 h 6901701"/>
              <a:gd name="connsiteX952" fmla="*/ 2473654 w 3930557"/>
              <a:gd name="connsiteY952" fmla="*/ 5872539 h 6901701"/>
              <a:gd name="connsiteX953" fmla="*/ 2468030 w 3930557"/>
              <a:gd name="connsiteY953" fmla="*/ 5855836 h 6901701"/>
              <a:gd name="connsiteX954" fmla="*/ 536035 w 3930557"/>
              <a:gd name="connsiteY954" fmla="*/ 5854855 h 6901701"/>
              <a:gd name="connsiteX955" fmla="*/ 541990 w 3930557"/>
              <a:gd name="connsiteY955" fmla="*/ 5862713 h 6901701"/>
              <a:gd name="connsiteX956" fmla="*/ 543313 w 3930557"/>
              <a:gd name="connsiteY956" fmla="*/ 5859113 h 6901701"/>
              <a:gd name="connsiteX957" fmla="*/ 543643 w 3930557"/>
              <a:gd name="connsiteY957" fmla="*/ 5859113 h 6901701"/>
              <a:gd name="connsiteX958" fmla="*/ 653456 w 3930557"/>
              <a:gd name="connsiteY958" fmla="*/ 5854200 h 6901701"/>
              <a:gd name="connsiteX959" fmla="*/ 647834 w 3930557"/>
              <a:gd name="connsiteY959" fmla="*/ 5870902 h 6901701"/>
              <a:gd name="connsiteX960" fmla="*/ 659411 w 3930557"/>
              <a:gd name="connsiteY960" fmla="*/ 5863042 h 6901701"/>
              <a:gd name="connsiteX961" fmla="*/ 973305 w 3930557"/>
              <a:gd name="connsiteY961" fmla="*/ 5852890 h 6901701"/>
              <a:gd name="connsiteX962" fmla="*/ 959744 w 3930557"/>
              <a:gd name="connsiteY962" fmla="*/ 5858784 h 6901701"/>
              <a:gd name="connsiteX963" fmla="*/ 967022 w 3930557"/>
              <a:gd name="connsiteY963" fmla="*/ 5860748 h 6901701"/>
              <a:gd name="connsiteX964" fmla="*/ 976283 w 3930557"/>
              <a:gd name="connsiteY964" fmla="*/ 5856165 h 6901701"/>
              <a:gd name="connsiteX965" fmla="*/ 2154466 w 3930557"/>
              <a:gd name="connsiteY965" fmla="*/ 5851580 h 6901701"/>
              <a:gd name="connsiteX966" fmla="*/ 2151819 w 3930557"/>
              <a:gd name="connsiteY966" fmla="*/ 5854526 h 6901701"/>
              <a:gd name="connsiteX967" fmla="*/ 2161412 w 3930557"/>
              <a:gd name="connsiteY967" fmla="*/ 5859440 h 6901701"/>
              <a:gd name="connsiteX968" fmla="*/ 2168027 w 3930557"/>
              <a:gd name="connsiteY968" fmla="*/ 5857475 h 6901701"/>
              <a:gd name="connsiteX969" fmla="*/ 2287763 w 3930557"/>
              <a:gd name="connsiteY969" fmla="*/ 5850924 h 6901701"/>
              <a:gd name="connsiteX970" fmla="*/ 2287871 w 3930557"/>
              <a:gd name="connsiteY970" fmla="*/ 5851151 h 6901701"/>
              <a:gd name="connsiteX971" fmla="*/ 2262625 w 3930557"/>
              <a:gd name="connsiteY971" fmla="*/ 5876797 h 6901701"/>
              <a:gd name="connsiteX972" fmla="*/ 2283134 w 3930557"/>
              <a:gd name="connsiteY972" fmla="*/ 5887930 h 6901701"/>
              <a:gd name="connsiteX973" fmla="*/ 2293387 w 3930557"/>
              <a:gd name="connsiteY973" fmla="*/ 5862713 h 6901701"/>
              <a:gd name="connsiteX974" fmla="*/ 2287871 w 3930557"/>
              <a:gd name="connsiteY974" fmla="*/ 5851151 h 6901701"/>
              <a:gd name="connsiteX975" fmla="*/ 2288095 w 3930557"/>
              <a:gd name="connsiteY975" fmla="*/ 5850924 h 6901701"/>
              <a:gd name="connsiteX976" fmla="*/ 836701 w 3930557"/>
              <a:gd name="connsiteY976" fmla="*/ 5849942 h 6901701"/>
              <a:gd name="connsiteX977" fmla="*/ 831077 w 3930557"/>
              <a:gd name="connsiteY977" fmla="*/ 5861732 h 6901701"/>
              <a:gd name="connsiteX978" fmla="*/ 841332 w 3930557"/>
              <a:gd name="connsiteY978" fmla="*/ 5886949 h 6901701"/>
              <a:gd name="connsiteX979" fmla="*/ 861838 w 3930557"/>
              <a:gd name="connsiteY979" fmla="*/ 5875814 h 6901701"/>
              <a:gd name="connsiteX980" fmla="*/ 862169 w 3930557"/>
              <a:gd name="connsiteY980" fmla="*/ 5875814 h 6901701"/>
              <a:gd name="connsiteX981" fmla="*/ 2966823 w 3930557"/>
              <a:gd name="connsiteY981" fmla="*/ 5847978 h 6901701"/>
              <a:gd name="connsiteX982" fmla="*/ 3050836 w 3930557"/>
              <a:gd name="connsiteY982" fmla="*/ 5997641 h 6901701"/>
              <a:gd name="connsiteX983" fmla="*/ 3253266 w 3930557"/>
              <a:gd name="connsiteY983" fmla="*/ 5997641 h 6901701"/>
              <a:gd name="connsiteX984" fmla="*/ 2455461 w 3930557"/>
              <a:gd name="connsiteY984" fmla="*/ 5847322 h 6901701"/>
              <a:gd name="connsiteX985" fmla="*/ 2454995 w 3930557"/>
              <a:gd name="connsiteY985" fmla="*/ 5847978 h 6901701"/>
              <a:gd name="connsiteX986" fmla="*/ 2436938 w 3930557"/>
              <a:gd name="connsiteY986" fmla="*/ 5847978 h 6901701"/>
              <a:gd name="connsiteX987" fmla="*/ 2449178 w 3930557"/>
              <a:gd name="connsiteY987" fmla="*/ 5856165 h 6901701"/>
              <a:gd name="connsiteX988" fmla="*/ 2454995 w 3930557"/>
              <a:gd name="connsiteY988" fmla="*/ 5847978 h 6901701"/>
              <a:gd name="connsiteX989" fmla="*/ 2455461 w 3930557"/>
              <a:gd name="connsiteY989" fmla="*/ 5847978 h 6901701"/>
              <a:gd name="connsiteX990" fmla="*/ 805277 w 3930557"/>
              <a:gd name="connsiteY990" fmla="*/ 5846339 h 6901701"/>
              <a:gd name="connsiteX991" fmla="*/ 805277 w 3930557"/>
              <a:gd name="connsiteY991" fmla="*/ 5851253 h 6901701"/>
              <a:gd name="connsiteX992" fmla="*/ 807594 w 3930557"/>
              <a:gd name="connsiteY992" fmla="*/ 5851253 h 6901701"/>
              <a:gd name="connsiteX993" fmla="*/ 508913 w 3930557"/>
              <a:gd name="connsiteY993" fmla="*/ 5846013 h 6901701"/>
              <a:gd name="connsiteX994" fmla="*/ 486421 w 3930557"/>
              <a:gd name="connsiteY994" fmla="*/ 5888586 h 6901701"/>
              <a:gd name="connsiteX995" fmla="*/ 486091 w 3930557"/>
              <a:gd name="connsiteY995" fmla="*/ 5888586 h 6901701"/>
              <a:gd name="connsiteX996" fmla="*/ 488405 w 3930557"/>
              <a:gd name="connsiteY996" fmla="*/ 5891207 h 6901701"/>
              <a:gd name="connsiteX997" fmla="*/ 515859 w 3930557"/>
              <a:gd name="connsiteY997" fmla="*/ 5876797 h 6901701"/>
              <a:gd name="connsiteX998" fmla="*/ 508913 w 3930557"/>
              <a:gd name="connsiteY998" fmla="*/ 5846013 h 6901701"/>
              <a:gd name="connsiteX999" fmla="*/ 2383685 w 3930557"/>
              <a:gd name="connsiteY999" fmla="*/ 5845684 h 6901701"/>
              <a:gd name="connsiteX1000" fmla="*/ 2374425 w 3930557"/>
              <a:gd name="connsiteY1000" fmla="*/ 5866317 h 6901701"/>
              <a:gd name="connsiteX1001" fmla="*/ 2391293 w 3930557"/>
              <a:gd name="connsiteY1001" fmla="*/ 5884984 h 6901701"/>
              <a:gd name="connsiteX1002" fmla="*/ 2391293 w 3930557"/>
              <a:gd name="connsiteY1002" fmla="*/ 5885311 h 6901701"/>
              <a:gd name="connsiteX1003" fmla="*/ 2413785 w 3930557"/>
              <a:gd name="connsiteY1003" fmla="*/ 5865334 h 6901701"/>
              <a:gd name="connsiteX1004" fmla="*/ 2398901 w 3930557"/>
              <a:gd name="connsiteY1004" fmla="*/ 5855182 h 6901701"/>
              <a:gd name="connsiteX1005" fmla="*/ 2383685 w 3930557"/>
              <a:gd name="connsiteY1005" fmla="*/ 5845684 h 6901701"/>
              <a:gd name="connsiteX1006" fmla="*/ 2322164 w 3930557"/>
              <a:gd name="connsiteY1006" fmla="*/ 5845684 h 6901701"/>
              <a:gd name="connsiteX1007" fmla="*/ 2319848 w 3930557"/>
              <a:gd name="connsiteY1007" fmla="*/ 5850597 h 6901701"/>
              <a:gd name="connsiteX1008" fmla="*/ 2321832 w 3930557"/>
              <a:gd name="connsiteY1008" fmla="*/ 5850597 h 6901701"/>
              <a:gd name="connsiteX1009" fmla="*/ 2322164 w 3930557"/>
              <a:gd name="connsiteY1009" fmla="*/ 5850597 h 6901701"/>
              <a:gd name="connsiteX1010" fmla="*/ 666356 w 3930557"/>
              <a:gd name="connsiteY1010" fmla="*/ 5845684 h 6901701"/>
              <a:gd name="connsiteX1011" fmla="*/ 672641 w 3930557"/>
              <a:gd name="connsiteY1011" fmla="*/ 5854200 h 6901701"/>
              <a:gd name="connsiteX1012" fmla="*/ 684880 w 3930557"/>
              <a:gd name="connsiteY1012" fmla="*/ 5846013 h 6901701"/>
              <a:gd name="connsiteX1013" fmla="*/ 684880 w 3930557"/>
              <a:gd name="connsiteY1013" fmla="*/ 5845684 h 6901701"/>
              <a:gd name="connsiteX1014" fmla="*/ 2612905 w 3930557"/>
              <a:gd name="connsiteY1014" fmla="*/ 5845030 h 6901701"/>
              <a:gd name="connsiteX1015" fmla="*/ 2612905 w 3930557"/>
              <a:gd name="connsiteY1015" fmla="*/ 5846668 h 6901701"/>
              <a:gd name="connsiteX1016" fmla="*/ 2612244 w 3930557"/>
              <a:gd name="connsiteY1016" fmla="*/ 5847322 h 6901701"/>
              <a:gd name="connsiteX1017" fmla="*/ 2612244 w 3930557"/>
              <a:gd name="connsiteY1017" fmla="*/ 5846995 h 6901701"/>
              <a:gd name="connsiteX1018" fmla="*/ 2605297 w 3930557"/>
              <a:gd name="connsiteY1018" fmla="*/ 5877451 h 6901701"/>
              <a:gd name="connsiteX1019" fmla="*/ 2632751 w 3930557"/>
              <a:gd name="connsiteY1019" fmla="*/ 5891861 h 6901701"/>
              <a:gd name="connsiteX1020" fmla="*/ 2635728 w 3930557"/>
              <a:gd name="connsiteY1020" fmla="*/ 5888586 h 6901701"/>
              <a:gd name="connsiteX1021" fmla="*/ 2612905 w 3930557"/>
              <a:gd name="connsiteY1021" fmla="*/ 5845030 h 6901701"/>
              <a:gd name="connsiteX1022" fmla="*/ 740779 w 3930557"/>
              <a:gd name="connsiteY1022" fmla="*/ 5844703 h 6901701"/>
              <a:gd name="connsiteX1023" fmla="*/ 721264 w 3930557"/>
              <a:gd name="connsiteY1023" fmla="*/ 5857146 h 6901701"/>
              <a:gd name="connsiteX1024" fmla="*/ 710888 w 3930557"/>
              <a:gd name="connsiteY1024" fmla="*/ 5864210 h 6901701"/>
              <a:gd name="connsiteX1025" fmla="*/ 710678 w 3930557"/>
              <a:gd name="connsiteY1025" fmla="*/ 5864023 h 6901701"/>
              <a:gd name="connsiteX1026" fmla="*/ 710678 w 3930557"/>
              <a:gd name="connsiteY1026" fmla="*/ 5864352 h 6901701"/>
              <a:gd name="connsiteX1027" fmla="*/ 710888 w 3930557"/>
              <a:gd name="connsiteY1027" fmla="*/ 5864210 h 6901701"/>
              <a:gd name="connsiteX1028" fmla="*/ 733171 w 3930557"/>
              <a:gd name="connsiteY1028" fmla="*/ 5884001 h 6901701"/>
              <a:gd name="connsiteX1029" fmla="*/ 750041 w 3930557"/>
              <a:gd name="connsiteY1029" fmla="*/ 5865334 h 6901701"/>
              <a:gd name="connsiteX1030" fmla="*/ 740779 w 3930557"/>
              <a:gd name="connsiteY1030" fmla="*/ 5844703 h 6901701"/>
              <a:gd name="connsiteX1031" fmla="*/ 2549068 w 3930557"/>
              <a:gd name="connsiteY1031" fmla="*/ 5841101 h 6901701"/>
              <a:gd name="connsiteX1032" fmla="*/ 2523929 w 3930557"/>
              <a:gd name="connsiteY1032" fmla="*/ 5871556 h 6901701"/>
              <a:gd name="connsiteX1033" fmla="*/ 2525252 w 3930557"/>
              <a:gd name="connsiteY1033" fmla="*/ 5873521 h 6901701"/>
              <a:gd name="connsiteX1034" fmla="*/ 2525252 w 3930557"/>
              <a:gd name="connsiteY1034" fmla="*/ 5873194 h 6901701"/>
              <a:gd name="connsiteX1035" fmla="*/ 2559652 w 3930557"/>
              <a:gd name="connsiteY1035" fmla="*/ 5854526 h 6901701"/>
              <a:gd name="connsiteX1036" fmla="*/ 2549068 w 3930557"/>
              <a:gd name="connsiteY1036" fmla="*/ 5841101 h 6901701"/>
              <a:gd name="connsiteX1037" fmla="*/ 572420 w 3930557"/>
              <a:gd name="connsiteY1037" fmla="*/ 5840116 h 6901701"/>
              <a:gd name="connsiteX1038" fmla="*/ 561835 w 3930557"/>
              <a:gd name="connsiteY1038" fmla="*/ 5853544 h 6901701"/>
              <a:gd name="connsiteX1039" fmla="*/ 596234 w 3930557"/>
              <a:gd name="connsiteY1039" fmla="*/ 5872212 h 6901701"/>
              <a:gd name="connsiteX1040" fmla="*/ 596234 w 3930557"/>
              <a:gd name="connsiteY1040" fmla="*/ 5872539 h 6901701"/>
              <a:gd name="connsiteX1041" fmla="*/ 597558 w 3930557"/>
              <a:gd name="connsiteY1041" fmla="*/ 5870575 h 6901701"/>
              <a:gd name="connsiteX1042" fmla="*/ 572420 w 3930557"/>
              <a:gd name="connsiteY1042" fmla="*/ 5840116 h 6901701"/>
              <a:gd name="connsiteX1043" fmla="*/ 2910924 w 3930557"/>
              <a:gd name="connsiteY1043" fmla="*/ 5833895 h 6901701"/>
              <a:gd name="connsiteX1044" fmla="*/ 2780273 w 3930557"/>
              <a:gd name="connsiteY1044" fmla="*/ 5997641 h 6901701"/>
              <a:gd name="connsiteX1045" fmla="*/ 3002876 w 3930557"/>
              <a:gd name="connsiteY1045" fmla="*/ 5997641 h 6901701"/>
              <a:gd name="connsiteX1046" fmla="*/ 3003207 w 3930557"/>
              <a:gd name="connsiteY1046" fmla="*/ 5997641 h 6901701"/>
              <a:gd name="connsiteX1047" fmla="*/ 2305624 w 3930557"/>
              <a:gd name="connsiteY1047" fmla="*/ 5832585 h 6901701"/>
              <a:gd name="connsiteX1048" fmla="*/ 2298018 w 3930557"/>
              <a:gd name="connsiteY1048" fmla="*/ 5840445 h 6901701"/>
              <a:gd name="connsiteX1049" fmla="*/ 2300663 w 3930557"/>
              <a:gd name="connsiteY1049" fmla="*/ 5845030 h 6901701"/>
              <a:gd name="connsiteX1050" fmla="*/ 1019613 w 3930557"/>
              <a:gd name="connsiteY1050" fmla="*/ 5832258 h 6901701"/>
              <a:gd name="connsiteX1051" fmla="*/ 1006713 w 3930557"/>
              <a:gd name="connsiteY1051" fmla="*/ 5837824 h 6901701"/>
              <a:gd name="connsiteX1052" fmla="*/ 1006713 w 3930557"/>
              <a:gd name="connsiteY1052" fmla="*/ 5841755 h 6901701"/>
              <a:gd name="connsiteX1053" fmla="*/ 1016967 w 3930557"/>
              <a:gd name="connsiteY1053" fmla="*/ 5837170 h 6901701"/>
              <a:gd name="connsiteX1054" fmla="*/ 1019613 w 3930557"/>
              <a:gd name="connsiteY1054" fmla="*/ 5832258 h 6901701"/>
              <a:gd name="connsiteX1055" fmla="*/ 818840 w 3930557"/>
              <a:gd name="connsiteY1055" fmla="*/ 5831604 h 6901701"/>
              <a:gd name="connsiteX1056" fmla="*/ 823801 w 3930557"/>
              <a:gd name="connsiteY1056" fmla="*/ 5844047 h 6901701"/>
              <a:gd name="connsiteX1057" fmla="*/ 826446 w 3930557"/>
              <a:gd name="connsiteY1057" fmla="*/ 5839462 h 6901701"/>
              <a:gd name="connsiteX1058" fmla="*/ 211225 w 3930557"/>
              <a:gd name="connsiteY1058" fmla="*/ 5831604 h 6901701"/>
              <a:gd name="connsiteX1059" fmla="*/ 211418 w 3930557"/>
              <a:gd name="connsiteY1059" fmla="*/ 5831847 h 6901701"/>
              <a:gd name="connsiteX1060" fmla="*/ 119273 w 3930557"/>
              <a:gd name="connsiteY1060" fmla="*/ 5995348 h 6901701"/>
              <a:gd name="connsiteX1061" fmla="*/ 341876 w 3930557"/>
              <a:gd name="connsiteY1061" fmla="*/ 5995348 h 6901701"/>
              <a:gd name="connsiteX1062" fmla="*/ 211418 w 3930557"/>
              <a:gd name="connsiteY1062" fmla="*/ 5831847 h 6901701"/>
              <a:gd name="connsiteX1063" fmla="*/ 211555 w 3930557"/>
              <a:gd name="connsiteY1063" fmla="*/ 5831604 h 6901701"/>
              <a:gd name="connsiteX1064" fmla="*/ 2107828 w 3930557"/>
              <a:gd name="connsiteY1064" fmla="*/ 5831275 h 6901701"/>
              <a:gd name="connsiteX1065" fmla="*/ 2110144 w 3930557"/>
              <a:gd name="connsiteY1065" fmla="*/ 5835533 h 6901701"/>
              <a:gd name="connsiteX1066" fmla="*/ 2110474 w 3930557"/>
              <a:gd name="connsiteY1066" fmla="*/ 5835533 h 6901701"/>
              <a:gd name="connsiteX1067" fmla="*/ 2120397 w 3930557"/>
              <a:gd name="connsiteY1067" fmla="*/ 5840445 h 6901701"/>
              <a:gd name="connsiteX1068" fmla="*/ 2120397 w 3930557"/>
              <a:gd name="connsiteY1068" fmla="*/ 5836843 h 6901701"/>
              <a:gd name="connsiteX1069" fmla="*/ 2436608 w 3930557"/>
              <a:gd name="connsiteY1069" fmla="*/ 5827673 h 6901701"/>
              <a:gd name="connsiteX1070" fmla="*/ 2426355 w 3930557"/>
              <a:gd name="connsiteY1070" fmla="*/ 5833895 h 6901701"/>
              <a:gd name="connsiteX1071" fmla="*/ 2446531 w 3930557"/>
              <a:gd name="connsiteY1071" fmla="*/ 5833895 h 6901701"/>
              <a:gd name="connsiteX1072" fmla="*/ 2436938 w 3930557"/>
              <a:gd name="connsiteY1072" fmla="*/ 5827673 h 6901701"/>
              <a:gd name="connsiteX1073" fmla="*/ 684218 w 3930557"/>
              <a:gd name="connsiteY1073" fmla="*/ 5825708 h 6901701"/>
              <a:gd name="connsiteX1074" fmla="*/ 674625 w 3930557"/>
              <a:gd name="connsiteY1074" fmla="*/ 5831929 h 6901701"/>
              <a:gd name="connsiteX1075" fmla="*/ 674295 w 3930557"/>
              <a:gd name="connsiteY1075" fmla="*/ 5832258 h 6901701"/>
              <a:gd name="connsiteX1076" fmla="*/ 694471 w 3930557"/>
              <a:gd name="connsiteY1076" fmla="*/ 5832258 h 6901701"/>
              <a:gd name="connsiteX1077" fmla="*/ 2266596 w 3930557"/>
              <a:gd name="connsiteY1077" fmla="*/ 5824725 h 6901701"/>
              <a:gd name="connsiteX1078" fmla="*/ 2248072 w 3930557"/>
              <a:gd name="connsiteY1078" fmla="*/ 5867954 h 6901701"/>
              <a:gd name="connsiteX1079" fmla="*/ 2247741 w 3930557"/>
              <a:gd name="connsiteY1079" fmla="*/ 5868936 h 6901701"/>
              <a:gd name="connsiteX1080" fmla="*/ 2249726 w 3930557"/>
              <a:gd name="connsiteY1080" fmla="*/ 5869919 h 6901701"/>
              <a:gd name="connsiteX1081" fmla="*/ 2280156 w 3930557"/>
              <a:gd name="connsiteY1081" fmla="*/ 5838808 h 6901701"/>
              <a:gd name="connsiteX1082" fmla="*/ 2266596 w 3930557"/>
              <a:gd name="connsiteY1082" fmla="*/ 5824725 h 6901701"/>
              <a:gd name="connsiteX1083" fmla="*/ 3012469 w 3930557"/>
              <a:gd name="connsiteY1083" fmla="*/ 5823742 h 6901701"/>
              <a:gd name="connsiteX1084" fmla="*/ 3259551 w 3930557"/>
              <a:gd name="connsiteY1084" fmla="*/ 5952773 h 6901701"/>
              <a:gd name="connsiteX1085" fmla="*/ 3188435 w 3930557"/>
              <a:gd name="connsiteY1085" fmla="*/ 5823742 h 6901701"/>
              <a:gd name="connsiteX1086" fmla="*/ 857538 w 3930557"/>
              <a:gd name="connsiteY1086" fmla="*/ 5823742 h 6901701"/>
              <a:gd name="connsiteX1087" fmla="*/ 843977 w 3930557"/>
              <a:gd name="connsiteY1087" fmla="*/ 5837824 h 6901701"/>
              <a:gd name="connsiteX1088" fmla="*/ 874408 w 3930557"/>
              <a:gd name="connsiteY1088" fmla="*/ 5868936 h 6901701"/>
              <a:gd name="connsiteX1089" fmla="*/ 876392 w 3930557"/>
              <a:gd name="connsiteY1089" fmla="*/ 5867954 h 6901701"/>
              <a:gd name="connsiteX1090" fmla="*/ 876062 w 3930557"/>
              <a:gd name="connsiteY1090" fmla="*/ 5866971 h 6901701"/>
              <a:gd name="connsiteX1091" fmla="*/ 857538 w 3930557"/>
              <a:gd name="connsiteY1091" fmla="*/ 5823742 h 6901701"/>
              <a:gd name="connsiteX1092" fmla="*/ 2515990 w 3930557"/>
              <a:gd name="connsiteY1092" fmla="*/ 5823415 h 6901701"/>
              <a:gd name="connsiteX1093" fmla="*/ 2511361 w 3930557"/>
              <a:gd name="connsiteY1093" fmla="*/ 5853544 h 6901701"/>
              <a:gd name="connsiteX1094" fmla="*/ 2515990 w 3930557"/>
              <a:gd name="connsiteY1094" fmla="*/ 5860094 h 6901701"/>
              <a:gd name="connsiteX1095" fmla="*/ 2538152 w 3930557"/>
              <a:gd name="connsiteY1095" fmla="*/ 5832914 h 6901701"/>
              <a:gd name="connsiteX1096" fmla="*/ 2515990 w 3930557"/>
              <a:gd name="connsiteY1096" fmla="*/ 5823415 h 6901701"/>
              <a:gd name="connsiteX1097" fmla="*/ 2648298 w 3930557"/>
              <a:gd name="connsiteY1097" fmla="*/ 5822761 h 6901701"/>
              <a:gd name="connsiteX1098" fmla="*/ 2734295 w 3930557"/>
              <a:gd name="connsiteY1098" fmla="*/ 5985850 h 6901701"/>
              <a:gd name="connsiteX1099" fmla="*/ 2864286 w 3930557"/>
              <a:gd name="connsiteY1099" fmla="*/ 5822761 h 6901701"/>
              <a:gd name="connsiteX1100" fmla="*/ 258194 w 3930557"/>
              <a:gd name="connsiteY1100" fmla="*/ 5822433 h 6901701"/>
              <a:gd name="connsiteX1101" fmla="*/ 388184 w 3930557"/>
              <a:gd name="connsiteY1101" fmla="*/ 5985523 h 6901701"/>
              <a:gd name="connsiteX1102" fmla="*/ 474182 w 3930557"/>
              <a:gd name="connsiteY1102" fmla="*/ 5822433 h 6901701"/>
              <a:gd name="connsiteX1103" fmla="*/ 605496 w 3930557"/>
              <a:gd name="connsiteY1103" fmla="*/ 5821777 h 6901701"/>
              <a:gd name="connsiteX1104" fmla="*/ 583334 w 3930557"/>
              <a:gd name="connsiteY1104" fmla="*/ 5831275 h 6901701"/>
              <a:gd name="connsiteX1105" fmla="*/ 605496 w 3930557"/>
              <a:gd name="connsiteY1105" fmla="*/ 5858457 h 6901701"/>
              <a:gd name="connsiteX1106" fmla="*/ 610127 w 3930557"/>
              <a:gd name="connsiteY1106" fmla="*/ 5851907 h 6901701"/>
              <a:gd name="connsiteX1107" fmla="*/ 2493830 w 3930557"/>
              <a:gd name="connsiteY1107" fmla="*/ 5819159 h 6901701"/>
              <a:gd name="connsiteX1108" fmla="*/ 2491846 w 3930557"/>
              <a:gd name="connsiteY1108" fmla="*/ 5821777 h 6901701"/>
              <a:gd name="connsiteX1109" fmla="*/ 2478946 w 3930557"/>
              <a:gd name="connsiteY1109" fmla="*/ 5840445 h 6901701"/>
              <a:gd name="connsiteX1110" fmla="*/ 2478946 w 3930557"/>
              <a:gd name="connsiteY1110" fmla="*/ 5840772 h 6901701"/>
              <a:gd name="connsiteX1111" fmla="*/ 2497138 w 3930557"/>
              <a:gd name="connsiteY1111" fmla="*/ 5853872 h 6901701"/>
              <a:gd name="connsiteX1112" fmla="*/ 2502430 w 3930557"/>
              <a:gd name="connsiteY1112" fmla="*/ 5820469 h 6901701"/>
              <a:gd name="connsiteX1113" fmla="*/ 2494161 w 3930557"/>
              <a:gd name="connsiteY1113" fmla="*/ 5819159 h 6901701"/>
              <a:gd name="connsiteX1114" fmla="*/ 2493830 w 3930557"/>
              <a:gd name="connsiteY1114" fmla="*/ 5819159 h 6901701"/>
              <a:gd name="connsiteX1115" fmla="*/ 627657 w 3930557"/>
              <a:gd name="connsiteY1115" fmla="*/ 5816865 h 6901701"/>
              <a:gd name="connsiteX1116" fmla="*/ 619387 w 3930557"/>
              <a:gd name="connsiteY1116" fmla="*/ 5818175 h 6901701"/>
              <a:gd name="connsiteX1117" fmla="*/ 624647 w 3930557"/>
              <a:gd name="connsiteY1117" fmla="*/ 5851366 h 6901701"/>
              <a:gd name="connsiteX1118" fmla="*/ 624349 w 3930557"/>
              <a:gd name="connsiteY1118" fmla="*/ 5851580 h 6901701"/>
              <a:gd name="connsiteX1119" fmla="*/ 624681 w 3930557"/>
              <a:gd name="connsiteY1119" fmla="*/ 5851580 h 6901701"/>
              <a:gd name="connsiteX1120" fmla="*/ 624647 w 3930557"/>
              <a:gd name="connsiteY1120" fmla="*/ 5851366 h 6901701"/>
              <a:gd name="connsiteX1121" fmla="*/ 642542 w 3930557"/>
              <a:gd name="connsiteY1121" fmla="*/ 5838480 h 6901701"/>
              <a:gd name="connsiteX1122" fmla="*/ 629642 w 3930557"/>
              <a:gd name="connsiteY1122" fmla="*/ 5819159 h 6901701"/>
              <a:gd name="connsiteX1123" fmla="*/ 627989 w 3930557"/>
              <a:gd name="connsiteY1123" fmla="*/ 5816865 h 6901701"/>
              <a:gd name="connsiteX1124" fmla="*/ 627657 w 3930557"/>
              <a:gd name="connsiteY1124" fmla="*/ 5816865 h 6901701"/>
              <a:gd name="connsiteX1125" fmla="*/ 2330763 w 3930557"/>
              <a:gd name="connsiteY1125" fmla="*/ 5816211 h 6901701"/>
              <a:gd name="connsiteX1126" fmla="*/ 2330763 w 3930557"/>
              <a:gd name="connsiteY1126" fmla="*/ 5849288 h 6901701"/>
              <a:gd name="connsiteX1127" fmla="*/ 2359871 w 3930557"/>
              <a:gd name="connsiteY1127" fmla="*/ 5858784 h 6901701"/>
              <a:gd name="connsiteX1128" fmla="*/ 2368801 w 3930557"/>
              <a:gd name="connsiteY1128" fmla="*/ 5838152 h 6901701"/>
              <a:gd name="connsiteX1129" fmla="*/ 2330763 w 3930557"/>
              <a:gd name="connsiteY1129" fmla="*/ 5816211 h 6901701"/>
              <a:gd name="connsiteX1130" fmla="*/ 893593 w 3930557"/>
              <a:gd name="connsiteY1130" fmla="*/ 5815555 h 6901701"/>
              <a:gd name="connsiteX1131" fmla="*/ 870107 w 3930557"/>
              <a:gd name="connsiteY1131" fmla="*/ 5821450 h 6901701"/>
              <a:gd name="connsiteX1132" fmla="*/ 889292 w 3930557"/>
              <a:gd name="connsiteY1132" fmla="*/ 5865662 h 6901701"/>
              <a:gd name="connsiteX1133" fmla="*/ 891607 w 3930557"/>
              <a:gd name="connsiteY1133" fmla="*/ 5864352 h 6901701"/>
              <a:gd name="connsiteX1134" fmla="*/ 891276 w 3930557"/>
              <a:gd name="connsiteY1134" fmla="*/ 5864352 h 6901701"/>
              <a:gd name="connsiteX1135" fmla="*/ 788078 w 3930557"/>
              <a:gd name="connsiteY1135" fmla="*/ 5814901 h 6901701"/>
              <a:gd name="connsiteX1136" fmla="*/ 750371 w 3930557"/>
              <a:gd name="connsiteY1136" fmla="*/ 5836843 h 6901701"/>
              <a:gd name="connsiteX1137" fmla="*/ 750702 w 3930557"/>
              <a:gd name="connsiteY1137" fmla="*/ 5836843 h 6901701"/>
              <a:gd name="connsiteX1138" fmla="*/ 759632 w 3930557"/>
              <a:gd name="connsiteY1138" fmla="*/ 5857475 h 6901701"/>
              <a:gd name="connsiteX1139" fmla="*/ 788078 w 3930557"/>
              <a:gd name="connsiteY1139" fmla="*/ 5847978 h 6901701"/>
              <a:gd name="connsiteX1140" fmla="*/ 2233188 w 3930557"/>
              <a:gd name="connsiteY1140" fmla="*/ 5814573 h 6901701"/>
              <a:gd name="connsiteX1141" fmla="*/ 2235504 w 3930557"/>
              <a:gd name="connsiteY1141" fmla="*/ 5863369 h 6901701"/>
              <a:gd name="connsiteX1142" fmla="*/ 2235172 w 3930557"/>
              <a:gd name="connsiteY1142" fmla="*/ 5863369 h 6901701"/>
              <a:gd name="connsiteX1143" fmla="*/ 2237488 w 3930557"/>
              <a:gd name="connsiteY1143" fmla="*/ 5864679 h 6901701"/>
              <a:gd name="connsiteX1144" fmla="*/ 2256673 w 3930557"/>
              <a:gd name="connsiteY1144" fmla="*/ 5820469 h 6901701"/>
              <a:gd name="connsiteX1145" fmla="*/ 2233188 w 3930557"/>
              <a:gd name="connsiteY1145" fmla="*/ 5814573 h 6901701"/>
              <a:gd name="connsiteX1146" fmla="*/ 2569907 w 3930557"/>
              <a:gd name="connsiteY1146" fmla="*/ 5813917 h 6901701"/>
              <a:gd name="connsiteX1147" fmla="*/ 2558328 w 3930557"/>
              <a:gd name="connsiteY1147" fmla="*/ 5829637 h 6901701"/>
              <a:gd name="connsiteX1148" fmla="*/ 2572882 w 3930557"/>
              <a:gd name="connsiteY1148" fmla="*/ 5847322 h 6901701"/>
              <a:gd name="connsiteX1149" fmla="*/ 2572882 w 3930557"/>
              <a:gd name="connsiteY1149" fmla="*/ 5847649 h 6901701"/>
              <a:gd name="connsiteX1150" fmla="*/ 2596698 w 3930557"/>
              <a:gd name="connsiteY1150" fmla="*/ 5834550 h 6901701"/>
              <a:gd name="connsiteX1151" fmla="*/ 940229 w 3930557"/>
              <a:gd name="connsiteY1151" fmla="*/ 5813917 h 6901701"/>
              <a:gd name="connsiteX1152" fmla="*/ 934277 w 3930557"/>
              <a:gd name="connsiteY1152" fmla="*/ 5824398 h 6901701"/>
              <a:gd name="connsiteX1153" fmla="*/ 934277 w 3930557"/>
              <a:gd name="connsiteY1153" fmla="*/ 5824725 h 6901701"/>
              <a:gd name="connsiteX1154" fmla="*/ 944199 w 3930557"/>
              <a:gd name="connsiteY1154" fmla="*/ 5850924 h 6901701"/>
              <a:gd name="connsiteX1155" fmla="*/ 964045 w 3930557"/>
              <a:gd name="connsiteY1155" fmla="*/ 5842082 h 6901701"/>
              <a:gd name="connsiteX1156" fmla="*/ 554228 w 3930557"/>
              <a:gd name="connsiteY1156" fmla="*/ 5813263 h 6901701"/>
              <a:gd name="connsiteX1157" fmla="*/ 527683 w 3930557"/>
              <a:gd name="connsiteY1157" fmla="*/ 5833705 h 6901701"/>
              <a:gd name="connsiteX1158" fmla="*/ 527436 w 3930557"/>
              <a:gd name="connsiteY1158" fmla="*/ 5833568 h 6901701"/>
              <a:gd name="connsiteX1159" fmla="*/ 527436 w 3930557"/>
              <a:gd name="connsiteY1159" fmla="*/ 5833895 h 6901701"/>
              <a:gd name="connsiteX1160" fmla="*/ 527683 w 3930557"/>
              <a:gd name="connsiteY1160" fmla="*/ 5833705 h 6901701"/>
              <a:gd name="connsiteX1161" fmla="*/ 551251 w 3930557"/>
              <a:gd name="connsiteY1161" fmla="*/ 5846668 h 6901701"/>
              <a:gd name="connsiteX1162" fmla="*/ 565805 w 3930557"/>
              <a:gd name="connsiteY1162" fmla="*/ 5828983 h 6901701"/>
              <a:gd name="connsiteX1163" fmla="*/ 554228 w 3930557"/>
              <a:gd name="connsiteY1163" fmla="*/ 5813263 h 6901701"/>
              <a:gd name="connsiteX1164" fmla="*/ 2187542 w 3930557"/>
              <a:gd name="connsiteY1164" fmla="*/ 5812607 h 6901701"/>
              <a:gd name="connsiteX1165" fmla="*/ 2163927 w 3930557"/>
              <a:gd name="connsiteY1165" fmla="*/ 5840535 h 6901701"/>
              <a:gd name="connsiteX1166" fmla="*/ 2163726 w 3930557"/>
              <a:gd name="connsiteY1166" fmla="*/ 5840445 h 6901701"/>
              <a:gd name="connsiteX1167" fmla="*/ 2163726 w 3930557"/>
              <a:gd name="connsiteY1167" fmla="*/ 5840772 h 6901701"/>
              <a:gd name="connsiteX1168" fmla="*/ 2163927 w 3930557"/>
              <a:gd name="connsiteY1168" fmla="*/ 5840535 h 6901701"/>
              <a:gd name="connsiteX1169" fmla="*/ 2183574 w 3930557"/>
              <a:gd name="connsiteY1169" fmla="*/ 5849288 h 6901701"/>
              <a:gd name="connsiteX1170" fmla="*/ 2193496 w 3930557"/>
              <a:gd name="connsiteY1170" fmla="*/ 5823088 h 6901701"/>
              <a:gd name="connsiteX1171" fmla="*/ 2187542 w 3930557"/>
              <a:gd name="connsiteY1171" fmla="*/ 5812607 h 6901701"/>
              <a:gd name="connsiteX1172" fmla="*/ 2214003 w 3930557"/>
              <a:gd name="connsiteY1172" fmla="*/ 5810643 h 6901701"/>
              <a:gd name="connsiteX1173" fmla="*/ 2206066 w 3930557"/>
              <a:gd name="connsiteY1173" fmla="*/ 5811299 h 6901701"/>
              <a:gd name="connsiteX1174" fmla="*/ 2204410 w 3930557"/>
              <a:gd name="connsiteY1174" fmla="*/ 5815884 h 6901701"/>
              <a:gd name="connsiteX1175" fmla="*/ 2204080 w 3930557"/>
              <a:gd name="connsiteY1175" fmla="*/ 5815884 h 6901701"/>
              <a:gd name="connsiteX1176" fmla="*/ 2195481 w 3930557"/>
              <a:gd name="connsiteY1176" fmla="*/ 5841755 h 6901701"/>
              <a:gd name="connsiteX1177" fmla="*/ 2215989 w 3930557"/>
              <a:gd name="connsiteY1177" fmla="*/ 5852561 h 6901701"/>
              <a:gd name="connsiteX1178" fmla="*/ 904839 w 3930557"/>
              <a:gd name="connsiteY1178" fmla="*/ 5810315 h 6901701"/>
              <a:gd name="connsiteX1179" fmla="*/ 902853 w 3930557"/>
              <a:gd name="connsiteY1179" fmla="*/ 5852234 h 6901701"/>
              <a:gd name="connsiteX1180" fmla="*/ 923361 w 3930557"/>
              <a:gd name="connsiteY1180" fmla="*/ 5841426 h 6901701"/>
              <a:gd name="connsiteX1181" fmla="*/ 914762 w 3930557"/>
              <a:gd name="connsiteY1181" fmla="*/ 5815555 h 6901701"/>
              <a:gd name="connsiteX1182" fmla="*/ 913108 w 3930557"/>
              <a:gd name="connsiteY1182" fmla="*/ 5810971 h 6901701"/>
              <a:gd name="connsiteX1183" fmla="*/ 905169 w 3930557"/>
              <a:gd name="connsiteY1183" fmla="*/ 5810315 h 6901701"/>
              <a:gd name="connsiteX1184" fmla="*/ 1072867 w 3930557"/>
              <a:gd name="connsiteY1184" fmla="*/ 5809988 h 6901701"/>
              <a:gd name="connsiteX1185" fmla="*/ 1058974 w 3930557"/>
              <a:gd name="connsiteY1185" fmla="*/ 5814901 h 6901701"/>
              <a:gd name="connsiteX1186" fmla="*/ 1065259 w 3930557"/>
              <a:gd name="connsiteY1186" fmla="*/ 5817194 h 6901701"/>
              <a:gd name="connsiteX1187" fmla="*/ 1065589 w 3930557"/>
              <a:gd name="connsiteY1187" fmla="*/ 5817194 h 6901701"/>
              <a:gd name="connsiteX1188" fmla="*/ 1075512 w 3930557"/>
              <a:gd name="connsiteY1188" fmla="*/ 5813263 h 6901701"/>
              <a:gd name="connsiteX1189" fmla="*/ 2055237 w 3930557"/>
              <a:gd name="connsiteY1189" fmla="*/ 5809007 h 6901701"/>
              <a:gd name="connsiteX1190" fmla="*/ 2052922 w 3930557"/>
              <a:gd name="connsiteY1190" fmla="*/ 5811953 h 6901701"/>
              <a:gd name="connsiteX1191" fmla="*/ 2063175 w 3930557"/>
              <a:gd name="connsiteY1191" fmla="*/ 5815884 h 6901701"/>
              <a:gd name="connsiteX1192" fmla="*/ 2063175 w 3930557"/>
              <a:gd name="connsiteY1192" fmla="*/ 5816211 h 6901701"/>
              <a:gd name="connsiteX1193" fmla="*/ 2069128 w 3930557"/>
              <a:gd name="connsiteY1193" fmla="*/ 5813917 h 6901701"/>
              <a:gd name="connsiteX1194" fmla="*/ 2505076 w 3930557"/>
              <a:gd name="connsiteY1194" fmla="*/ 5803439 h 6901701"/>
              <a:gd name="connsiteX1195" fmla="*/ 2504746 w 3930557"/>
              <a:gd name="connsiteY1195" fmla="*/ 5803766 h 6901701"/>
              <a:gd name="connsiteX1196" fmla="*/ 2502760 w 3930557"/>
              <a:gd name="connsiteY1196" fmla="*/ 5806713 h 6901701"/>
              <a:gd name="connsiteX1197" fmla="*/ 2504414 w 3930557"/>
              <a:gd name="connsiteY1197" fmla="*/ 5806713 h 6901701"/>
              <a:gd name="connsiteX1198" fmla="*/ 2477292 w 3930557"/>
              <a:gd name="connsiteY1198" fmla="*/ 5801801 h 6901701"/>
              <a:gd name="connsiteX1199" fmla="*/ 2449838 w 3930557"/>
              <a:gd name="connsiteY1199" fmla="*/ 5819486 h 6901701"/>
              <a:gd name="connsiteX1200" fmla="*/ 2467474 w 3930557"/>
              <a:gd name="connsiteY1200" fmla="*/ 5830479 h 6901701"/>
              <a:gd name="connsiteX1201" fmla="*/ 2467369 w 3930557"/>
              <a:gd name="connsiteY1201" fmla="*/ 5830620 h 6901701"/>
              <a:gd name="connsiteX1202" fmla="*/ 2467700 w 3930557"/>
              <a:gd name="connsiteY1202" fmla="*/ 5830620 h 6901701"/>
              <a:gd name="connsiteX1203" fmla="*/ 2467474 w 3930557"/>
              <a:gd name="connsiteY1203" fmla="*/ 5830479 h 6901701"/>
              <a:gd name="connsiteX1204" fmla="*/ 2480269 w 3930557"/>
              <a:gd name="connsiteY1204" fmla="*/ 5813263 h 6901701"/>
              <a:gd name="connsiteX1205" fmla="*/ 2481261 w 3930557"/>
              <a:gd name="connsiteY1205" fmla="*/ 5811953 h 6901701"/>
              <a:gd name="connsiteX1206" fmla="*/ 2477292 w 3930557"/>
              <a:gd name="connsiteY1206" fmla="*/ 5801801 h 6901701"/>
              <a:gd name="connsiteX1207" fmla="*/ 2393940 w 3930557"/>
              <a:gd name="connsiteY1207" fmla="*/ 5801147 h 6901701"/>
              <a:gd name="connsiteX1208" fmla="*/ 2403200 w 3930557"/>
              <a:gd name="connsiteY1208" fmla="*/ 5823415 h 6901701"/>
              <a:gd name="connsiteX1209" fmla="*/ 2404523 w 3930557"/>
              <a:gd name="connsiteY1209" fmla="*/ 5807697 h 6901701"/>
              <a:gd name="connsiteX1210" fmla="*/ 616412 w 3930557"/>
              <a:gd name="connsiteY1210" fmla="*/ 5800818 h 6901701"/>
              <a:gd name="connsiteX1211" fmla="*/ 617073 w 3930557"/>
              <a:gd name="connsiteY1211" fmla="*/ 5804095 h 6901701"/>
              <a:gd name="connsiteX1212" fmla="*/ 618727 w 3930557"/>
              <a:gd name="connsiteY1212" fmla="*/ 5804095 h 6901701"/>
              <a:gd name="connsiteX1213" fmla="*/ 618396 w 3930557"/>
              <a:gd name="connsiteY1213" fmla="*/ 5803766 h 6901701"/>
              <a:gd name="connsiteX1214" fmla="*/ 644196 w 3930557"/>
              <a:gd name="connsiteY1214" fmla="*/ 5800491 h 6901701"/>
              <a:gd name="connsiteX1215" fmla="*/ 640226 w 3930557"/>
              <a:gd name="connsiteY1215" fmla="*/ 5810315 h 6901701"/>
              <a:gd name="connsiteX1216" fmla="*/ 641219 w 3930557"/>
              <a:gd name="connsiteY1216" fmla="*/ 5811953 h 6901701"/>
              <a:gd name="connsiteX1217" fmla="*/ 653788 w 3930557"/>
              <a:gd name="connsiteY1217" fmla="*/ 5828983 h 6901701"/>
              <a:gd name="connsiteX1218" fmla="*/ 653788 w 3930557"/>
              <a:gd name="connsiteY1218" fmla="*/ 5829310 h 6901701"/>
              <a:gd name="connsiteX1219" fmla="*/ 671648 w 3930557"/>
              <a:gd name="connsiteY1219" fmla="*/ 5818175 h 6901701"/>
              <a:gd name="connsiteX1220" fmla="*/ 725564 w 3930557"/>
              <a:gd name="connsiteY1220" fmla="*/ 5799837 h 6901701"/>
              <a:gd name="connsiteX1221" fmla="*/ 725381 w 3930557"/>
              <a:gd name="connsiteY1221" fmla="*/ 5800278 h 6901701"/>
              <a:gd name="connsiteX1222" fmla="*/ 714979 w 3930557"/>
              <a:gd name="connsiteY1222" fmla="*/ 5806713 h 6901701"/>
              <a:gd name="connsiteX1223" fmla="*/ 716303 w 3930557"/>
              <a:gd name="connsiteY1223" fmla="*/ 5822106 h 6901701"/>
              <a:gd name="connsiteX1224" fmla="*/ 725381 w 3930557"/>
              <a:gd name="connsiteY1224" fmla="*/ 5800278 h 6901701"/>
              <a:gd name="connsiteX1225" fmla="*/ 725564 w 3930557"/>
              <a:gd name="connsiteY1225" fmla="*/ 5800164 h 6901701"/>
              <a:gd name="connsiteX1226" fmla="*/ 2377402 w 3930557"/>
              <a:gd name="connsiteY1226" fmla="*/ 5796562 h 6901701"/>
              <a:gd name="connsiteX1227" fmla="*/ 2371447 w 3930557"/>
              <a:gd name="connsiteY1227" fmla="*/ 5807041 h 6901701"/>
              <a:gd name="connsiteX1228" fmla="*/ 2385008 w 3930557"/>
              <a:gd name="connsiteY1228" fmla="*/ 5815228 h 6901701"/>
              <a:gd name="connsiteX1229" fmla="*/ 2377402 w 3930557"/>
              <a:gd name="connsiteY1229" fmla="*/ 5796562 h 6901701"/>
              <a:gd name="connsiteX1230" fmla="*/ 742433 w 3930557"/>
              <a:gd name="connsiteY1230" fmla="*/ 5795907 h 6901701"/>
              <a:gd name="connsiteX1231" fmla="*/ 734825 w 3930557"/>
              <a:gd name="connsiteY1231" fmla="*/ 5814246 h 6901701"/>
              <a:gd name="connsiteX1232" fmla="*/ 748249 w 3930557"/>
              <a:gd name="connsiteY1232" fmla="*/ 5806143 h 6901701"/>
              <a:gd name="connsiteX1233" fmla="*/ 748387 w 3930557"/>
              <a:gd name="connsiteY1233" fmla="*/ 5806386 h 6901701"/>
              <a:gd name="connsiteX1234" fmla="*/ 748387 w 3930557"/>
              <a:gd name="connsiteY1234" fmla="*/ 5806059 h 6901701"/>
              <a:gd name="connsiteX1235" fmla="*/ 748249 w 3930557"/>
              <a:gd name="connsiteY1235" fmla="*/ 5806143 h 6901701"/>
              <a:gd name="connsiteX1236" fmla="*/ 1120166 w 3930557"/>
              <a:gd name="connsiteY1236" fmla="*/ 5793614 h 6901701"/>
              <a:gd name="connsiteX1237" fmla="*/ 1107266 w 3930557"/>
              <a:gd name="connsiteY1237" fmla="*/ 5798197 h 6901701"/>
              <a:gd name="connsiteX1238" fmla="*/ 1106604 w 3930557"/>
              <a:gd name="connsiteY1238" fmla="*/ 5801801 h 6901701"/>
              <a:gd name="connsiteX1239" fmla="*/ 1117189 w 3930557"/>
              <a:gd name="connsiteY1239" fmla="*/ 5798197 h 6901701"/>
              <a:gd name="connsiteX1240" fmla="*/ 1120166 w 3930557"/>
              <a:gd name="connsiteY1240" fmla="*/ 5793614 h 6901701"/>
              <a:gd name="connsiteX1241" fmla="*/ 2213342 w 3930557"/>
              <a:gd name="connsiteY1241" fmla="*/ 5792304 h 6901701"/>
              <a:gd name="connsiteX1242" fmla="*/ 2211358 w 3930557"/>
              <a:gd name="connsiteY1242" fmla="*/ 5797216 h 6901701"/>
              <a:gd name="connsiteX1243" fmla="*/ 2213342 w 3930557"/>
              <a:gd name="connsiteY1243" fmla="*/ 5797216 h 6901701"/>
              <a:gd name="connsiteX1244" fmla="*/ 2007607 w 3930557"/>
              <a:gd name="connsiteY1244" fmla="*/ 5792304 h 6901701"/>
              <a:gd name="connsiteX1245" fmla="*/ 2010252 w 3930557"/>
              <a:gd name="connsiteY1245" fmla="*/ 5796562 h 6901701"/>
              <a:gd name="connsiteX1246" fmla="*/ 2021168 w 3930557"/>
              <a:gd name="connsiteY1246" fmla="*/ 5800164 h 6901701"/>
              <a:gd name="connsiteX1247" fmla="*/ 2020507 w 3930557"/>
              <a:gd name="connsiteY1247" fmla="*/ 5796889 h 6901701"/>
              <a:gd name="connsiteX1248" fmla="*/ 905830 w 3930557"/>
              <a:gd name="connsiteY1248" fmla="*/ 5791649 h 6901701"/>
              <a:gd name="connsiteX1249" fmla="*/ 905830 w 3930557"/>
              <a:gd name="connsiteY1249" fmla="*/ 5796562 h 6901701"/>
              <a:gd name="connsiteX1250" fmla="*/ 907814 w 3930557"/>
              <a:gd name="connsiteY1250" fmla="*/ 5796562 h 6901701"/>
              <a:gd name="connsiteX1251" fmla="*/ 905830 w 3930557"/>
              <a:gd name="connsiteY1251" fmla="*/ 5791649 h 6901701"/>
              <a:gd name="connsiteX1252" fmla="*/ 2198458 w 3930557"/>
              <a:gd name="connsiteY1252" fmla="*/ 5790339 h 6901701"/>
              <a:gd name="connsiteX1253" fmla="*/ 2191512 w 3930557"/>
              <a:gd name="connsiteY1253" fmla="*/ 5798526 h 6901701"/>
              <a:gd name="connsiteX1254" fmla="*/ 2194157 w 3930557"/>
              <a:gd name="connsiteY1254" fmla="*/ 5802784 h 6901701"/>
              <a:gd name="connsiteX1255" fmla="*/ 921045 w 3930557"/>
              <a:gd name="connsiteY1255" fmla="*/ 5790010 h 6901701"/>
              <a:gd name="connsiteX1256" fmla="*/ 925345 w 3930557"/>
              <a:gd name="connsiteY1256" fmla="*/ 5802455 h 6901701"/>
              <a:gd name="connsiteX1257" fmla="*/ 927992 w 3930557"/>
              <a:gd name="connsiteY1257" fmla="*/ 5798197 h 6901701"/>
              <a:gd name="connsiteX1258" fmla="*/ 2496477 w 3930557"/>
              <a:gd name="connsiteY1258" fmla="*/ 5789685 h 6901701"/>
              <a:gd name="connsiteX1259" fmla="*/ 2489199 w 3930557"/>
              <a:gd name="connsiteY1259" fmla="*/ 5794268 h 6901701"/>
              <a:gd name="connsiteX1260" fmla="*/ 2490853 w 3930557"/>
              <a:gd name="connsiteY1260" fmla="*/ 5797872 h 6901701"/>
              <a:gd name="connsiteX1261" fmla="*/ 2280487 w 3930557"/>
              <a:gd name="connsiteY1261" fmla="*/ 5789356 h 6901701"/>
              <a:gd name="connsiteX1262" fmla="*/ 2272218 w 3930557"/>
              <a:gd name="connsiteY1262" fmla="*/ 5811626 h 6901701"/>
              <a:gd name="connsiteX1263" fmla="*/ 2290079 w 3930557"/>
              <a:gd name="connsiteY1263" fmla="*/ 5828656 h 6901701"/>
              <a:gd name="connsiteX1264" fmla="*/ 2311248 w 3930557"/>
              <a:gd name="connsiteY1264" fmla="*/ 5807041 h 6901701"/>
              <a:gd name="connsiteX1265" fmla="*/ 962722 w 3930557"/>
              <a:gd name="connsiteY1265" fmla="*/ 5789356 h 6901701"/>
              <a:gd name="connsiteX1266" fmla="*/ 948498 w 3930557"/>
              <a:gd name="connsiteY1266" fmla="*/ 5802128 h 6901701"/>
              <a:gd name="connsiteX1267" fmla="*/ 977275 w 3930557"/>
              <a:gd name="connsiteY1267" fmla="*/ 5835860 h 6901701"/>
              <a:gd name="connsiteX1268" fmla="*/ 977275 w 3930557"/>
              <a:gd name="connsiteY1268" fmla="*/ 5836187 h 6901701"/>
              <a:gd name="connsiteX1269" fmla="*/ 978929 w 3930557"/>
              <a:gd name="connsiteY1269" fmla="*/ 5835206 h 6901701"/>
              <a:gd name="connsiteX1270" fmla="*/ 978929 w 3930557"/>
              <a:gd name="connsiteY1270" fmla="*/ 5834222 h 6901701"/>
              <a:gd name="connsiteX1271" fmla="*/ 962722 w 3930557"/>
              <a:gd name="connsiteY1271" fmla="*/ 5789356 h 6901701"/>
              <a:gd name="connsiteX1272" fmla="*/ 2364170 w 3930557"/>
              <a:gd name="connsiteY1272" fmla="*/ 5788702 h 6901701"/>
              <a:gd name="connsiteX1273" fmla="*/ 2364149 w 3930557"/>
              <a:gd name="connsiteY1273" fmla="*/ 5788735 h 6901701"/>
              <a:gd name="connsiteX1274" fmla="*/ 2343333 w 3930557"/>
              <a:gd name="connsiteY1274" fmla="*/ 5790666 h 6901701"/>
              <a:gd name="connsiteX1275" fmla="*/ 2357887 w 3930557"/>
              <a:gd name="connsiteY1275" fmla="*/ 5798853 h 6901701"/>
              <a:gd name="connsiteX1276" fmla="*/ 2364149 w 3930557"/>
              <a:gd name="connsiteY1276" fmla="*/ 5788735 h 6901701"/>
              <a:gd name="connsiteX1277" fmla="*/ 2364502 w 3930557"/>
              <a:gd name="connsiteY1277" fmla="*/ 5788702 h 6901701"/>
              <a:gd name="connsiteX1278" fmla="*/ 2165050 w 3930557"/>
              <a:gd name="connsiteY1278" fmla="*/ 5788375 h 6901701"/>
              <a:gd name="connsiteX1279" fmla="*/ 2148842 w 3930557"/>
              <a:gd name="connsiteY1279" fmla="*/ 5832914 h 6901701"/>
              <a:gd name="connsiteX1280" fmla="*/ 2148512 w 3930557"/>
              <a:gd name="connsiteY1280" fmla="*/ 5833895 h 6901701"/>
              <a:gd name="connsiteX1281" fmla="*/ 2150496 w 3930557"/>
              <a:gd name="connsiteY1281" fmla="*/ 5834878 h 6901701"/>
              <a:gd name="connsiteX1282" fmla="*/ 2179273 w 3930557"/>
              <a:gd name="connsiteY1282" fmla="*/ 5801147 h 6901701"/>
              <a:gd name="connsiteX1283" fmla="*/ 2165050 w 3930557"/>
              <a:gd name="connsiteY1283" fmla="*/ 5788375 h 6901701"/>
              <a:gd name="connsiteX1284" fmla="*/ 843977 w 3930557"/>
              <a:gd name="connsiteY1284" fmla="*/ 5788375 h 6901701"/>
              <a:gd name="connsiteX1285" fmla="*/ 813216 w 3930557"/>
              <a:gd name="connsiteY1285" fmla="*/ 5806059 h 6901701"/>
              <a:gd name="connsiteX1286" fmla="*/ 834385 w 3930557"/>
              <a:gd name="connsiteY1286" fmla="*/ 5827673 h 6901701"/>
              <a:gd name="connsiteX1287" fmla="*/ 852246 w 3930557"/>
              <a:gd name="connsiteY1287" fmla="*/ 5810643 h 6901701"/>
              <a:gd name="connsiteX1288" fmla="*/ 843977 w 3930557"/>
              <a:gd name="connsiteY1288" fmla="*/ 5788375 h 6901701"/>
              <a:gd name="connsiteX1289" fmla="*/ 755994 w 3930557"/>
              <a:gd name="connsiteY1289" fmla="*/ 5787719 h 6901701"/>
              <a:gd name="connsiteX1290" fmla="*/ 762278 w 3930557"/>
              <a:gd name="connsiteY1290" fmla="*/ 5797872 h 6901701"/>
              <a:gd name="connsiteX1291" fmla="*/ 776832 w 3930557"/>
              <a:gd name="connsiteY1291" fmla="*/ 5789685 h 6901701"/>
              <a:gd name="connsiteX1292" fmla="*/ 777163 w 3930557"/>
              <a:gd name="connsiteY1292" fmla="*/ 5789685 h 6901701"/>
              <a:gd name="connsiteX1293" fmla="*/ 625342 w 3930557"/>
              <a:gd name="connsiteY1293" fmla="*/ 5787719 h 6901701"/>
              <a:gd name="connsiteX1294" fmla="*/ 630966 w 3930557"/>
              <a:gd name="connsiteY1294" fmla="*/ 5795907 h 6901701"/>
              <a:gd name="connsiteX1295" fmla="*/ 632620 w 3930557"/>
              <a:gd name="connsiteY1295" fmla="*/ 5792304 h 6901701"/>
              <a:gd name="connsiteX1296" fmla="*/ 1013329 w 3930557"/>
              <a:gd name="connsiteY1296" fmla="*/ 5780515 h 6901701"/>
              <a:gd name="connsiteX1297" fmla="*/ 1009044 w 3930557"/>
              <a:gd name="connsiteY1297" fmla="*/ 5821954 h 6901701"/>
              <a:gd name="connsiteX1298" fmla="*/ 1008698 w 3930557"/>
              <a:gd name="connsiteY1298" fmla="*/ 5822106 h 6901701"/>
              <a:gd name="connsiteX1299" fmla="*/ 1009028 w 3930557"/>
              <a:gd name="connsiteY1299" fmla="*/ 5822106 h 6901701"/>
              <a:gd name="connsiteX1300" fmla="*/ 1009044 w 3930557"/>
              <a:gd name="connsiteY1300" fmla="*/ 5821954 h 6901701"/>
              <a:gd name="connsiteX1301" fmla="*/ 1029536 w 3930557"/>
              <a:gd name="connsiteY1301" fmla="*/ 5812936 h 6901701"/>
              <a:gd name="connsiteX1302" fmla="*/ 1022258 w 3930557"/>
              <a:gd name="connsiteY1302" fmla="*/ 5785754 h 6901701"/>
              <a:gd name="connsiteX1303" fmla="*/ 1020937 w 3930557"/>
              <a:gd name="connsiteY1303" fmla="*/ 5781498 h 6901701"/>
              <a:gd name="connsiteX1304" fmla="*/ 1013329 w 3930557"/>
              <a:gd name="connsiteY1304" fmla="*/ 5780515 h 6901701"/>
              <a:gd name="connsiteX1305" fmla="*/ 999105 w 3930557"/>
              <a:gd name="connsiteY1305" fmla="*/ 5779532 h 6901701"/>
              <a:gd name="connsiteX1306" fmla="*/ 975291 w 3930557"/>
              <a:gd name="connsiteY1306" fmla="*/ 5783462 h 6901701"/>
              <a:gd name="connsiteX1307" fmla="*/ 991829 w 3930557"/>
              <a:gd name="connsiteY1307" fmla="*/ 5829310 h 6901701"/>
              <a:gd name="connsiteX1308" fmla="*/ 994144 w 3930557"/>
              <a:gd name="connsiteY1308" fmla="*/ 5828327 h 6901701"/>
              <a:gd name="connsiteX1309" fmla="*/ 2114112 w 3930557"/>
              <a:gd name="connsiteY1309" fmla="*/ 5778877 h 6901701"/>
              <a:gd name="connsiteX1310" fmla="*/ 2106504 w 3930557"/>
              <a:gd name="connsiteY1310" fmla="*/ 5780187 h 6901701"/>
              <a:gd name="connsiteX1311" fmla="*/ 2105183 w 3930557"/>
              <a:gd name="connsiteY1311" fmla="*/ 5784117 h 6901701"/>
              <a:gd name="connsiteX1312" fmla="*/ 2105183 w 3930557"/>
              <a:gd name="connsiteY1312" fmla="*/ 5783789 h 6901701"/>
              <a:gd name="connsiteX1313" fmla="*/ 2097574 w 3930557"/>
              <a:gd name="connsiteY1313" fmla="*/ 5811299 h 6901701"/>
              <a:gd name="connsiteX1314" fmla="*/ 2118413 w 3930557"/>
              <a:gd name="connsiteY1314" fmla="*/ 5820469 h 6901701"/>
              <a:gd name="connsiteX1315" fmla="*/ 2128336 w 3930557"/>
              <a:gd name="connsiteY1315" fmla="*/ 5778550 h 6901701"/>
              <a:gd name="connsiteX1316" fmla="*/ 2133297 w 3930557"/>
              <a:gd name="connsiteY1316" fmla="*/ 5827346 h 6901701"/>
              <a:gd name="connsiteX1317" fmla="*/ 2135612 w 3930557"/>
              <a:gd name="connsiteY1317" fmla="*/ 5828327 h 6901701"/>
              <a:gd name="connsiteX1318" fmla="*/ 2152150 w 3930557"/>
              <a:gd name="connsiteY1318" fmla="*/ 5782479 h 6901701"/>
              <a:gd name="connsiteX1319" fmla="*/ 2128336 w 3930557"/>
              <a:gd name="connsiteY1319" fmla="*/ 5778550 h 6901701"/>
              <a:gd name="connsiteX1320" fmla="*/ 2458768 w 3930557"/>
              <a:gd name="connsiteY1320" fmla="*/ 5777240 h 6901701"/>
              <a:gd name="connsiteX1321" fmla="*/ 2435285 w 3930557"/>
              <a:gd name="connsiteY1321" fmla="*/ 5810315 h 6901701"/>
              <a:gd name="connsiteX1322" fmla="*/ 2436938 w 3930557"/>
              <a:gd name="connsiteY1322" fmla="*/ 5811299 h 6901701"/>
              <a:gd name="connsiteX1323" fmla="*/ 2470347 w 3930557"/>
              <a:gd name="connsiteY1323" fmla="*/ 5790010 h 6901701"/>
              <a:gd name="connsiteX1324" fmla="*/ 2458768 w 3930557"/>
              <a:gd name="connsiteY1324" fmla="*/ 5777240 h 6901701"/>
              <a:gd name="connsiteX1325" fmla="*/ 1173749 w 3930557"/>
              <a:gd name="connsiteY1325" fmla="*/ 5775602 h 6901701"/>
              <a:gd name="connsiteX1326" fmla="*/ 1159857 w 3930557"/>
              <a:gd name="connsiteY1326" fmla="*/ 5779204 h 6901701"/>
              <a:gd name="connsiteX1327" fmla="*/ 1166142 w 3930557"/>
              <a:gd name="connsiteY1327" fmla="*/ 5782152 h 6901701"/>
              <a:gd name="connsiteX1328" fmla="*/ 1166473 w 3930557"/>
              <a:gd name="connsiteY1328" fmla="*/ 5782152 h 6901701"/>
              <a:gd name="connsiteX1329" fmla="*/ 1176065 w 3930557"/>
              <a:gd name="connsiteY1329" fmla="*/ 5779204 h 6901701"/>
              <a:gd name="connsiteX1330" fmla="*/ 662718 w 3930557"/>
              <a:gd name="connsiteY1330" fmla="*/ 5775275 h 6901701"/>
              <a:gd name="connsiteX1331" fmla="*/ 651142 w 3930557"/>
              <a:gd name="connsiteY1331" fmla="*/ 5788046 h 6901701"/>
              <a:gd name="connsiteX1332" fmla="*/ 684548 w 3930557"/>
              <a:gd name="connsiteY1332" fmla="*/ 5809334 h 6901701"/>
              <a:gd name="connsiteX1333" fmla="*/ 686202 w 3930557"/>
              <a:gd name="connsiteY1333" fmla="*/ 5808351 h 6901701"/>
              <a:gd name="connsiteX1334" fmla="*/ 662718 w 3930557"/>
              <a:gd name="connsiteY1334" fmla="*/ 5775275 h 6901701"/>
              <a:gd name="connsiteX1335" fmla="*/ 1953692 w 3930557"/>
              <a:gd name="connsiteY1335" fmla="*/ 5774946 h 6901701"/>
              <a:gd name="connsiteX1336" fmla="*/ 1951706 w 3930557"/>
              <a:gd name="connsiteY1336" fmla="*/ 5778221 h 6901701"/>
              <a:gd name="connsiteX1337" fmla="*/ 1961629 w 3930557"/>
              <a:gd name="connsiteY1337" fmla="*/ 5781169 h 6901701"/>
              <a:gd name="connsiteX1338" fmla="*/ 1967584 w 3930557"/>
              <a:gd name="connsiteY1338" fmla="*/ 5778550 h 6901701"/>
              <a:gd name="connsiteX1339" fmla="*/ 2523929 w 3930557"/>
              <a:gd name="connsiteY1339" fmla="*/ 5771672 h 6901701"/>
              <a:gd name="connsiteX1340" fmla="*/ 2523929 w 3930557"/>
              <a:gd name="connsiteY1340" fmla="*/ 5773636 h 6901701"/>
              <a:gd name="connsiteX1341" fmla="*/ 2524261 w 3930557"/>
              <a:gd name="connsiteY1341" fmla="*/ 5773636 h 6901701"/>
              <a:gd name="connsiteX1342" fmla="*/ 2523598 w 3930557"/>
              <a:gd name="connsiteY1342" fmla="*/ 5774619 h 6901701"/>
              <a:gd name="connsiteX1343" fmla="*/ 2522938 w 3930557"/>
              <a:gd name="connsiteY1343" fmla="*/ 5778221 h 6901701"/>
              <a:gd name="connsiteX1344" fmla="*/ 2522938 w 3930557"/>
              <a:gd name="connsiteY1344" fmla="*/ 5778877 h 6901701"/>
              <a:gd name="connsiteX1345" fmla="*/ 2517976 w 3930557"/>
              <a:gd name="connsiteY1345" fmla="*/ 5809661 h 6901701"/>
              <a:gd name="connsiteX1346" fmla="*/ 2546421 w 3930557"/>
              <a:gd name="connsiteY1346" fmla="*/ 5822106 h 6901701"/>
              <a:gd name="connsiteX1347" fmla="*/ 2546421 w 3930557"/>
              <a:gd name="connsiteY1347" fmla="*/ 5822433 h 6901701"/>
              <a:gd name="connsiteX1348" fmla="*/ 2560975 w 3930557"/>
              <a:gd name="connsiteY1348" fmla="*/ 5801474 h 6901701"/>
              <a:gd name="connsiteX1349" fmla="*/ 2563622 w 3930557"/>
              <a:gd name="connsiteY1349" fmla="*/ 5798853 h 6901701"/>
              <a:gd name="connsiteX1350" fmla="*/ 2559982 w 3930557"/>
              <a:gd name="connsiteY1350" fmla="*/ 5796233 h 6901701"/>
              <a:gd name="connsiteX1351" fmla="*/ 2523929 w 3930557"/>
              <a:gd name="connsiteY1351" fmla="*/ 5771672 h 6901701"/>
              <a:gd name="connsiteX1352" fmla="*/ 2344324 w 3930557"/>
              <a:gd name="connsiteY1352" fmla="*/ 5770690 h 6901701"/>
              <a:gd name="connsiteX1353" fmla="*/ 2344655 w 3930557"/>
              <a:gd name="connsiteY1353" fmla="*/ 5771017 h 6901701"/>
              <a:gd name="connsiteX1354" fmla="*/ 2334732 w 3930557"/>
              <a:gd name="connsiteY1354" fmla="*/ 5778221 h 6901701"/>
              <a:gd name="connsiteX1355" fmla="*/ 2354579 w 3930557"/>
              <a:gd name="connsiteY1355" fmla="*/ 5776257 h 6901701"/>
              <a:gd name="connsiteX1356" fmla="*/ 597888 w 3930557"/>
              <a:gd name="connsiteY1356" fmla="*/ 5770363 h 6901701"/>
              <a:gd name="connsiteX1357" fmla="*/ 561835 w 3930557"/>
              <a:gd name="connsiteY1357" fmla="*/ 5794924 h 6901701"/>
              <a:gd name="connsiteX1358" fmla="*/ 558197 w 3930557"/>
              <a:gd name="connsiteY1358" fmla="*/ 5797543 h 6901701"/>
              <a:gd name="connsiteX1359" fmla="*/ 560844 w 3930557"/>
              <a:gd name="connsiteY1359" fmla="*/ 5800164 h 6901701"/>
              <a:gd name="connsiteX1360" fmla="*/ 575396 w 3930557"/>
              <a:gd name="connsiteY1360" fmla="*/ 5821123 h 6901701"/>
              <a:gd name="connsiteX1361" fmla="*/ 603842 w 3930557"/>
              <a:gd name="connsiteY1361" fmla="*/ 5808678 h 6901701"/>
              <a:gd name="connsiteX1362" fmla="*/ 598881 w 3930557"/>
              <a:gd name="connsiteY1362" fmla="*/ 5777567 h 6901701"/>
              <a:gd name="connsiteX1363" fmla="*/ 598551 w 3930557"/>
              <a:gd name="connsiteY1363" fmla="*/ 5776911 h 6901701"/>
              <a:gd name="connsiteX1364" fmla="*/ 597888 w 3930557"/>
              <a:gd name="connsiteY1364" fmla="*/ 5772982 h 6901701"/>
              <a:gd name="connsiteX1365" fmla="*/ 598551 w 3930557"/>
              <a:gd name="connsiteY1365" fmla="*/ 5772655 h 6901701"/>
              <a:gd name="connsiteX1366" fmla="*/ 597888 w 3930557"/>
              <a:gd name="connsiteY1366" fmla="*/ 5772000 h 6901701"/>
              <a:gd name="connsiteX1367" fmla="*/ 774848 w 3930557"/>
              <a:gd name="connsiteY1367" fmla="*/ 5769053 h 6901701"/>
              <a:gd name="connsiteX1368" fmla="*/ 765155 w 3930557"/>
              <a:gd name="connsiteY1368" fmla="*/ 5774315 h 6901701"/>
              <a:gd name="connsiteX1369" fmla="*/ 764925 w 3930557"/>
              <a:gd name="connsiteY1369" fmla="*/ 5774292 h 6901701"/>
              <a:gd name="connsiteX1370" fmla="*/ 764595 w 3930557"/>
              <a:gd name="connsiteY1370" fmla="*/ 5774619 h 6901701"/>
              <a:gd name="connsiteX1371" fmla="*/ 765155 w 3930557"/>
              <a:gd name="connsiteY1371" fmla="*/ 5774315 h 6901701"/>
              <a:gd name="connsiteX1372" fmla="*/ 784771 w 3930557"/>
              <a:gd name="connsiteY1372" fmla="*/ 5776257 h 6901701"/>
              <a:gd name="connsiteX1373" fmla="*/ 1041774 w 3930557"/>
              <a:gd name="connsiteY1373" fmla="*/ 5768398 h 6901701"/>
              <a:gd name="connsiteX1374" fmla="*/ 1035158 w 3930557"/>
              <a:gd name="connsiteY1374" fmla="*/ 5778550 h 6901701"/>
              <a:gd name="connsiteX1375" fmla="*/ 1035821 w 3930557"/>
              <a:gd name="connsiteY1375" fmla="*/ 5781169 h 6901701"/>
              <a:gd name="connsiteX1376" fmla="*/ 1035821 w 3930557"/>
              <a:gd name="connsiteY1376" fmla="*/ 5781498 h 6901701"/>
              <a:gd name="connsiteX1377" fmla="*/ 1043429 w 3930557"/>
              <a:gd name="connsiteY1377" fmla="*/ 5805730 h 6901701"/>
              <a:gd name="connsiteX1378" fmla="*/ 1063936 w 3930557"/>
              <a:gd name="connsiteY1378" fmla="*/ 5798526 h 6901701"/>
              <a:gd name="connsiteX1379" fmla="*/ 2085998 w 3930557"/>
              <a:gd name="connsiteY1379" fmla="*/ 5767088 h 6901701"/>
              <a:gd name="connsiteX1380" fmla="*/ 2063836 w 3930557"/>
              <a:gd name="connsiteY1380" fmla="*/ 5797216 h 6901701"/>
              <a:gd name="connsiteX1381" fmla="*/ 2084344 w 3930557"/>
              <a:gd name="connsiteY1381" fmla="*/ 5804420 h 6901701"/>
              <a:gd name="connsiteX1382" fmla="*/ 2091620 w 3930557"/>
              <a:gd name="connsiteY1382" fmla="*/ 5780842 h 6901701"/>
              <a:gd name="connsiteX1383" fmla="*/ 2091620 w 3930557"/>
              <a:gd name="connsiteY1383" fmla="*/ 5780515 h 6901701"/>
              <a:gd name="connsiteX1384" fmla="*/ 2092613 w 3930557"/>
              <a:gd name="connsiteY1384" fmla="*/ 5777240 h 6901701"/>
              <a:gd name="connsiteX1385" fmla="*/ 2085998 w 3930557"/>
              <a:gd name="connsiteY1385" fmla="*/ 5767088 h 6901701"/>
              <a:gd name="connsiteX1386" fmla="*/ 896238 w 3930557"/>
              <a:gd name="connsiteY1386" fmla="*/ 5765778 h 6901701"/>
              <a:gd name="connsiteX1387" fmla="*/ 856546 w 3930557"/>
              <a:gd name="connsiteY1387" fmla="*/ 5785100 h 6901701"/>
              <a:gd name="connsiteX1388" fmla="*/ 865146 w 3930557"/>
              <a:gd name="connsiteY1388" fmla="*/ 5808678 h 6901701"/>
              <a:gd name="connsiteX1389" fmla="*/ 894584 w 3930557"/>
              <a:gd name="connsiteY1389" fmla="*/ 5801474 h 6901701"/>
              <a:gd name="connsiteX1390" fmla="*/ 2231203 w 3930557"/>
              <a:gd name="connsiteY1390" fmla="*/ 5764795 h 6901701"/>
              <a:gd name="connsiteX1391" fmla="*/ 2232857 w 3930557"/>
              <a:gd name="connsiteY1391" fmla="*/ 5800491 h 6901701"/>
              <a:gd name="connsiteX1392" fmla="*/ 2262295 w 3930557"/>
              <a:gd name="connsiteY1392" fmla="*/ 5807697 h 6901701"/>
              <a:gd name="connsiteX1393" fmla="*/ 2270894 w 3930557"/>
              <a:gd name="connsiteY1393" fmla="*/ 5783789 h 6901701"/>
              <a:gd name="connsiteX1394" fmla="*/ 2231203 w 3930557"/>
              <a:gd name="connsiteY1394" fmla="*/ 5764795 h 6901701"/>
              <a:gd name="connsiteX1395" fmla="*/ 699764 w 3930557"/>
              <a:gd name="connsiteY1395" fmla="*/ 5764795 h 6901701"/>
              <a:gd name="connsiteX1396" fmla="*/ 677272 w 3930557"/>
              <a:gd name="connsiteY1396" fmla="*/ 5772655 h 6901701"/>
              <a:gd name="connsiteX1397" fmla="*/ 700756 w 3930557"/>
              <a:gd name="connsiteY1397" fmla="*/ 5805730 h 6901701"/>
              <a:gd name="connsiteX1398" fmla="*/ 700425 w 3930557"/>
              <a:gd name="connsiteY1398" fmla="*/ 5806059 h 6901701"/>
              <a:gd name="connsiteX1399" fmla="*/ 703072 w 3930557"/>
              <a:gd name="connsiteY1399" fmla="*/ 5804420 h 6901701"/>
              <a:gd name="connsiteX1400" fmla="*/ 2427346 w 3930557"/>
              <a:gd name="connsiteY1400" fmla="*/ 5763484 h 6901701"/>
              <a:gd name="connsiteX1401" fmla="*/ 2424039 w 3930557"/>
              <a:gd name="connsiteY1401" fmla="*/ 5803111 h 6901701"/>
              <a:gd name="connsiteX1402" fmla="*/ 2426685 w 3930557"/>
              <a:gd name="connsiteY1402" fmla="*/ 5804749 h 6901701"/>
              <a:gd name="connsiteX1403" fmla="*/ 2450169 w 3930557"/>
              <a:gd name="connsiteY1403" fmla="*/ 5771344 h 6901701"/>
              <a:gd name="connsiteX1404" fmla="*/ 2427677 w 3930557"/>
              <a:gd name="connsiteY1404" fmla="*/ 5763484 h 6901701"/>
              <a:gd name="connsiteX1405" fmla="*/ 1222702 w 3930557"/>
              <a:gd name="connsiteY1405" fmla="*/ 5762830 h 6901701"/>
              <a:gd name="connsiteX1406" fmla="*/ 1209471 w 3930557"/>
              <a:gd name="connsiteY1406" fmla="*/ 5766432 h 6901701"/>
              <a:gd name="connsiteX1407" fmla="*/ 1208480 w 3930557"/>
              <a:gd name="connsiteY1407" fmla="*/ 5770363 h 6901701"/>
              <a:gd name="connsiteX1408" fmla="*/ 1219394 w 3930557"/>
              <a:gd name="connsiteY1408" fmla="*/ 5767415 h 6901701"/>
              <a:gd name="connsiteX1409" fmla="*/ 1219394 w 3930557"/>
              <a:gd name="connsiteY1409" fmla="*/ 5767088 h 6901701"/>
              <a:gd name="connsiteX1410" fmla="*/ 1222702 w 3930557"/>
              <a:gd name="connsiteY1410" fmla="*/ 5762830 h 6901701"/>
              <a:gd name="connsiteX1411" fmla="*/ 1905070 w 3930557"/>
              <a:gd name="connsiteY1411" fmla="*/ 5762501 h 6901701"/>
              <a:gd name="connsiteX1412" fmla="*/ 1908047 w 3930557"/>
              <a:gd name="connsiteY1412" fmla="*/ 5766432 h 6901701"/>
              <a:gd name="connsiteX1413" fmla="*/ 1908047 w 3930557"/>
              <a:gd name="connsiteY1413" fmla="*/ 5766759 h 6901701"/>
              <a:gd name="connsiteX1414" fmla="*/ 1919293 w 3930557"/>
              <a:gd name="connsiteY1414" fmla="*/ 5769707 h 6901701"/>
              <a:gd name="connsiteX1415" fmla="*/ 1918630 w 3930557"/>
              <a:gd name="connsiteY1415" fmla="*/ 5766105 h 6901701"/>
              <a:gd name="connsiteX1416" fmla="*/ 2106836 w 3930557"/>
              <a:gd name="connsiteY1416" fmla="*/ 5757918 h 6901701"/>
              <a:gd name="connsiteX1417" fmla="*/ 2105183 w 3930557"/>
              <a:gd name="connsiteY1417" fmla="*/ 5762830 h 6901701"/>
              <a:gd name="connsiteX1418" fmla="*/ 2107167 w 3930557"/>
              <a:gd name="connsiteY1418" fmla="*/ 5762830 h 6901701"/>
              <a:gd name="connsiteX1419" fmla="*/ 2106836 w 3930557"/>
              <a:gd name="connsiteY1419" fmla="*/ 5762501 h 6901701"/>
              <a:gd name="connsiteX1420" fmla="*/ 2400223 w 3930557"/>
              <a:gd name="connsiteY1420" fmla="*/ 5757591 h 6901701"/>
              <a:gd name="connsiteX1421" fmla="*/ 2398239 w 3930557"/>
              <a:gd name="connsiteY1421" fmla="*/ 5760537 h 6901701"/>
              <a:gd name="connsiteX1422" fmla="*/ 2386992 w 3930557"/>
              <a:gd name="connsiteY1422" fmla="*/ 5780187 h 6901701"/>
              <a:gd name="connsiteX1423" fmla="*/ 2405847 w 3930557"/>
              <a:gd name="connsiteY1423" fmla="*/ 5791977 h 6901701"/>
              <a:gd name="connsiteX1424" fmla="*/ 2408824 w 3930557"/>
              <a:gd name="connsiteY1424" fmla="*/ 5758245 h 6901701"/>
              <a:gd name="connsiteX1425" fmla="*/ 2400555 w 3930557"/>
              <a:gd name="connsiteY1425" fmla="*/ 5757591 h 6901701"/>
              <a:gd name="connsiteX1426" fmla="*/ 2400223 w 3930557"/>
              <a:gd name="connsiteY1426" fmla="*/ 5757591 h 6901701"/>
              <a:gd name="connsiteX1427" fmla="*/ 1012336 w 3930557"/>
              <a:gd name="connsiteY1427" fmla="*/ 5757591 h 6901701"/>
              <a:gd name="connsiteX1428" fmla="*/ 1012005 w 3930557"/>
              <a:gd name="connsiteY1428" fmla="*/ 5757918 h 6901701"/>
              <a:gd name="connsiteX1429" fmla="*/ 1012005 w 3930557"/>
              <a:gd name="connsiteY1429" fmla="*/ 5762501 h 6901701"/>
              <a:gd name="connsiteX1430" fmla="*/ 1013989 w 3930557"/>
              <a:gd name="connsiteY1430" fmla="*/ 5762501 h 6901701"/>
              <a:gd name="connsiteX1431" fmla="*/ 718949 w 3930557"/>
              <a:gd name="connsiteY1431" fmla="*/ 5756608 h 6901701"/>
              <a:gd name="connsiteX1432" fmla="*/ 710678 w 3930557"/>
              <a:gd name="connsiteY1432" fmla="*/ 5757262 h 6901701"/>
              <a:gd name="connsiteX1433" fmla="*/ 713656 w 3930557"/>
              <a:gd name="connsiteY1433" fmla="*/ 5790993 h 6901701"/>
              <a:gd name="connsiteX1434" fmla="*/ 732510 w 3930557"/>
              <a:gd name="connsiteY1434" fmla="*/ 5779204 h 6901701"/>
              <a:gd name="connsiteX1435" fmla="*/ 720933 w 3930557"/>
              <a:gd name="connsiteY1435" fmla="*/ 5759228 h 6901701"/>
              <a:gd name="connsiteX1436" fmla="*/ 719280 w 3930557"/>
              <a:gd name="connsiteY1436" fmla="*/ 5756608 h 6901701"/>
              <a:gd name="connsiteX1437" fmla="*/ 718949 w 3930557"/>
              <a:gd name="connsiteY1437" fmla="*/ 5756608 h 6901701"/>
              <a:gd name="connsiteX1438" fmla="*/ 1276948 w 3930557"/>
              <a:gd name="connsiteY1438" fmla="*/ 5750058 h 6901701"/>
              <a:gd name="connsiteX1439" fmla="*/ 1263055 w 3930557"/>
              <a:gd name="connsiteY1439" fmla="*/ 5752350 h 6901701"/>
              <a:gd name="connsiteX1440" fmla="*/ 1269340 w 3930557"/>
              <a:gd name="connsiteY1440" fmla="*/ 5755953 h 6901701"/>
              <a:gd name="connsiteX1441" fmla="*/ 1279263 w 3930557"/>
              <a:gd name="connsiteY1441" fmla="*/ 5753989 h 6901701"/>
              <a:gd name="connsiteX1442" fmla="*/ 2476962 w 3930557"/>
              <a:gd name="connsiteY1442" fmla="*/ 5749402 h 6901701"/>
              <a:gd name="connsiteX1443" fmla="*/ 2466707 w 3930557"/>
              <a:gd name="connsiteY1443" fmla="*/ 5765778 h 6901701"/>
              <a:gd name="connsiteX1444" fmla="*/ 2482254 w 3930557"/>
              <a:gd name="connsiteY1444" fmla="*/ 5782479 h 6901701"/>
              <a:gd name="connsiteX1445" fmla="*/ 2505076 w 3930557"/>
              <a:gd name="connsiteY1445" fmla="*/ 5768070 h 6901701"/>
              <a:gd name="connsiteX1446" fmla="*/ 1850825 w 3930557"/>
              <a:gd name="connsiteY1446" fmla="*/ 5749075 h 6901701"/>
              <a:gd name="connsiteX1447" fmla="*/ 1848839 w 3930557"/>
              <a:gd name="connsiteY1447" fmla="*/ 5753006 h 6901701"/>
              <a:gd name="connsiteX1448" fmla="*/ 1858763 w 3930557"/>
              <a:gd name="connsiteY1448" fmla="*/ 5754970 h 6901701"/>
              <a:gd name="connsiteX1449" fmla="*/ 1858763 w 3930557"/>
              <a:gd name="connsiteY1449" fmla="*/ 5754643 h 6901701"/>
              <a:gd name="connsiteX1450" fmla="*/ 1864716 w 3930557"/>
              <a:gd name="connsiteY1450" fmla="*/ 5751368 h 6901701"/>
              <a:gd name="connsiteX1451" fmla="*/ 2171004 w 3930557"/>
              <a:gd name="connsiteY1451" fmla="*/ 5748748 h 6901701"/>
              <a:gd name="connsiteX1452" fmla="*/ 2164058 w 3930557"/>
              <a:gd name="connsiteY1452" fmla="*/ 5772000 h 6901701"/>
              <a:gd name="connsiteX1453" fmla="*/ 2182911 w 3930557"/>
              <a:gd name="connsiteY1453" fmla="*/ 5787391 h 6901701"/>
              <a:gd name="connsiteX1454" fmla="*/ 2202757 w 3930557"/>
              <a:gd name="connsiteY1454" fmla="*/ 5763812 h 6901701"/>
              <a:gd name="connsiteX1455" fmla="*/ 948498 w 3930557"/>
              <a:gd name="connsiteY1455" fmla="*/ 5748420 h 6901701"/>
              <a:gd name="connsiteX1456" fmla="*/ 916746 w 3930557"/>
              <a:gd name="connsiteY1456" fmla="*/ 5763484 h 6901701"/>
              <a:gd name="connsiteX1457" fmla="*/ 936591 w 3930557"/>
              <a:gd name="connsiteY1457" fmla="*/ 5787064 h 6901701"/>
              <a:gd name="connsiteX1458" fmla="*/ 955446 w 3930557"/>
              <a:gd name="connsiteY1458" fmla="*/ 5771672 h 6901701"/>
              <a:gd name="connsiteX1459" fmla="*/ 948498 w 3930557"/>
              <a:gd name="connsiteY1459" fmla="*/ 5748420 h 6901701"/>
              <a:gd name="connsiteX1460" fmla="*/ 1026889 w 3930557"/>
              <a:gd name="connsiteY1460" fmla="*/ 5748092 h 6901701"/>
              <a:gd name="connsiteX1461" fmla="*/ 1030197 w 3930557"/>
              <a:gd name="connsiteY1461" fmla="*/ 5760537 h 6901701"/>
              <a:gd name="connsiteX1462" fmla="*/ 1033174 w 3930557"/>
              <a:gd name="connsiteY1462" fmla="*/ 5756608 h 6901701"/>
              <a:gd name="connsiteX1463" fmla="*/ 2301325 w 3930557"/>
              <a:gd name="connsiteY1463" fmla="*/ 5747437 h 6901701"/>
              <a:gd name="connsiteX1464" fmla="*/ 2312241 w 3930557"/>
              <a:gd name="connsiteY1464" fmla="*/ 5769053 h 6901701"/>
              <a:gd name="connsiteX1465" fmla="*/ 2312241 w 3930557"/>
              <a:gd name="connsiteY1465" fmla="*/ 5753333 h 6901701"/>
              <a:gd name="connsiteX1466" fmla="*/ 644857 w 3930557"/>
              <a:gd name="connsiteY1466" fmla="*/ 5747437 h 6901701"/>
              <a:gd name="connsiteX1467" fmla="*/ 616743 w 3930557"/>
              <a:gd name="connsiteY1467" fmla="*/ 5766105 h 6901701"/>
              <a:gd name="connsiteX1468" fmla="*/ 639565 w 3930557"/>
              <a:gd name="connsiteY1468" fmla="*/ 5780515 h 6901701"/>
              <a:gd name="connsiteX1469" fmla="*/ 655110 w 3930557"/>
              <a:gd name="connsiteY1469" fmla="*/ 5763812 h 6901701"/>
              <a:gd name="connsiteX1470" fmla="*/ 644857 w 3930557"/>
              <a:gd name="connsiteY1470" fmla="*/ 5747437 h 6901701"/>
              <a:gd name="connsiteX1471" fmla="*/ 2100882 w 3930557"/>
              <a:gd name="connsiteY1471" fmla="*/ 5747110 h 6901701"/>
              <a:gd name="connsiteX1472" fmla="*/ 2094597 w 3930557"/>
              <a:gd name="connsiteY1472" fmla="*/ 5755624 h 6901701"/>
              <a:gd name="connsiteX1473" fmla="*/ 2097574 w 3930557"/>
              <a:gd name="connsiteY1473" fmla="*/ 5759555 h 6901701"/>
              <a:gd name="connsiteX1474" fmla="*/ 817847 w 3930557"/>
              <a:gd name="connsiteY1474" fmla="*/ 5747110 h 6901701"/>
              <a:gd name="connsiteX1475" fmla="*/ 806931 w 3930557"/>
              <a:gd name="connsiteY1475" fmla="*/ 5753006 h 6901701"/>
              <a:gd name="connsiteX1476" fmla="*/ 806931 w 3930557"/>
              <a:gd name="connsiteY1476" fmla="*/ 5768724 h 6901701"/>
              <a:gd name="connsiteX1477" fmla="*/ 817847 w 3930557"/>
              <a:gd name="connsiteY1477" fmla="*/ 5747110 h 6901701"/>
              <a:gd name="connsiteX1478" fmla="*/ 1065920 w 3930557"/>
              <a:gd name="connsiteY1478" fmla="*/ 5746127 h 6901701"/>
              <a:gd name="connsiteX1479" fmla="*/ 1051036 w 3930557"/>
              <a:gd name="connsiteY1479" fmla="*/ 5757591 h 6901701"/>
              <a:gd name="connsiteX1480" fmla="*/ 1077828 w 3930557"/>
              <a:gd name="connsiteY1480" fmla="*/ 5793614 h 6901701"/>
              <a:gd name="connsiteX1481" fmla="*/ 1077496 w 3930557"/>
              <a:gd name="connsiteY1481" fmla="*/ 5793941 h 6901701"/>
              <a:gd name="connsiteX1482" fmla="*/ 1079482 w 3930557"/>
              <a:gd name="connsiteY1482" fmla="*/ 5793287 h 6901701"/>
              <a:gd name="connsiteX1483" fmla="*/ 1079482 w 3930557"/>
              <a:gd name="connsiteY1483" fmla="*/ 5792304 h 6901701"/>
              <a:gd name="connsiteX1484" fmla="*/ 1065920 w 3930557"/>
              <a:gd name="connsiteY1484" fmla="*/ 5746127 h 6901701"/>
              <a:gd name="connsiteX1485" fmla="*/ 2061852 w 3930557"/>
              <a:gd name="connsiteY1485" fmla="*/ 5744818 h 6901701"/>
              <a:gd name="connsiteX1486" fmla="*/ 2048291 w 3930557"/>
              <a:gd name="connsiteY1486" fmla="*/ 5790993 h 6901701"/>
              <a:gd name="connsiteX1487" fmla="*/ 2048291 w 3930557"/>
              <a:gd name="connsiteY1487" fmla="*/ 5791977 h 6901701"/>
              <a:gd name="connsiteX1488" fmla="*/ 2047959 w 3930557"/>
              <a:gd name="connsiteY1488" fmla="*/ 5791977 h 6901701"/>
              <a:gd name="connsiteX1489" fmla="*/ 2049945 w 3930557"/>
              <a:gd name="connsiteY1489" fmla="*/ 5792631 h 6901701"/>
              <a:gd name="connsiteX1490" fmla="*/ 2076736 w 3930557"/>
              <a:gd name="connsiteY1490" fmla="*/ 5756280 h 6901701"/>
              <a:gd name="connsiteX1491" fmla="*/ 2061852 w 3930557"/>
              <a:gd name="connsiteY1491" fmla="*/ 5744818 h 6901701"/>
              <a:gd name="connsiteX1492" fmla="*/ 2284455 w 3930557"/>
              <a:gd name="connsiteY1492" fmla="*/ 5744491 h 6901701"/>
              <a:gd name="connsiteX1493" fmla="*/ 2278503 w 3930557"/>
              <a:gd name="connsiteY1493" fmla="*/ 5756280 h 6901701"/>
              <a:gd name="connsiteX1494" fmla="*/ 2294380 w 3930557"/>
              <a:gd name="connsiteY1494" fmla="*/ 5764468 h 6901701"/>
              <a:gd name="connsiteX1495" fmla="*/ 2284455 w 3930557"/>
              <a:gd name="connsiteY1495" fmla="*/ 5744491 h 6901701"/>
              <a:gd name="connsiteX1496" fmla="*/ 834717 w 3930557"/>
              <a:gd name="connsiteY1496" fmla="*/ 5743835 h 6901701"/>
              <a:gd name="connsiteX1497" fmla="*/ 834883 w 3930557"/>
              <a:gd name="connsiteY1497" fmla="*/ 5744165 h 6901701"/>
              <a:gd name="connsiteX1498" fmla="*/ 825124 w 3930557"/>
              <a:gd name="connsiteY1498" fmla="*/ 5763812 h 6901701"/>
              <a:gd name="connsiteX1499" fmla="*/ 840669 w 3930557"/>
              <a:gd name="connsiteY1499" fmla="*/ 5755624 h 6901701"/>
              <a:gd name="connsiteX1500" fmla="*/ 834883 w 3930557"/>
              <a:gd name="connsiteY1500" fmla="*/ 5744165 h 6901701"/>
              <a:gd name="connsiteX1501" fmla="*/ 835047 w 3930557"/>
              <a:gd name="connsiteY1501" fmla="*/ 5743835 h 6901701"/>
              <a:gd name="connsiteX1502" fmla="*/ 2382694 w 3930557"/>
              <a:gd name="connsiteY1502" fmla="*/ 5742198 h 6901701"/>
              <a:gd name="connsiteX1503" fmla="*/ 2356563 w 3930557"/>
              <a:gd name="connsiteY1503" fmla="*/ 5761520 h 6901701"/>
              <a:gd name="connsiteX1504" fmla="*/ 2375085 w 3930557"/>
              <a:gd name="connsiteY1504" fmla="*/ 5771344 h 6901701"/>
              <a:gd name="connsiteX1505" fmla="*/ 2375085 w 3930557"/>
              <a:gd name="connsiteY1505" fmla="*/ 5771672 h 6901701"/>
              <a:gd name="connsiteX1506" fmla="*/ 2386662 w 3930557"/>
              <a:gd name="connsiteY1506" fmla="*/ 5753333 h 6901701"/>
              <a:gd name="connsiteX1507" fmla="*/ 2387325 w 3930557"/>
              <a:gd name="connsiteY1507" fmla="*/ 5752022 h 6901701"/>
              <a:gd name="connsiteX1508" fmla="*/ 2382694 w 3930557"/>
              <a:gd name="connsiteY1508" fmla="*/ 5742198 h 6901701"/>
              <a:gd name="connsiteX1509" fmla="*/ 2410478 w 3930557"/>
              <a:gd name="connsiteY1509" fmla="*/ 5741544 h 6901701"/>
              <a:gd name="connsiteX1510" fmla="*/ 2408493 w 3930557"/>
              <a:gd name="connsiteY1510" fmla="*/ 5744491 h 6901701"/>
              <a:gd name="connsiteX1511" fmla="*/ 2408493 w 3930557"/>
              <a:gd name="connsiteY1511" fmla="*/ 5744818 h 6901701"/>
              <a:gd name="connsiteX1512" fmla="*/ 2410478 w 3930557"/>
              <a:gd name="connsiteY1512" fmla="*/ 5744818 h 6901701"/>
              <a:gd name="connsiteX1513" fmla="*/ 1116859 w 3930557"/>
              <a:gd name="connsiteY1513" fmla="*/ 5741215 h 6901701"/>
              <a:gd name="connsiteX1514" fmla="*/ 1109970 w 3930557"/>
              <a:gd name="connsiteY1514" fmla="*/ 5782132 h 6901701"/>
              <a:gd name="connsiteX1515" fmla="*/ 1109911 w 3930557"/>
              <a:gd name="connsiteY1515" fmla="*/ 5782152 h 6901701"/>
              <a:gd name="connsiteX1516" fmla="*/ 1109911 w 3930557"/>
              <a:gd name="connsiteY1516" fmla="*/ 5782479 h 6901701"/>
              <a:gd name="connsiteX1517" fmla="*/ 1109970 w 3930557"/>
              <a:gd name="connsiteY1517" fmla="*/ 5782132 h 6901701"/>
              <a:gd name="connsiteX1518" fmla="*/ 1131411 w 3930557"/>
              <a:gd name="connsiteY1518" fmla="*/ 5774619 h 6901701"/>
              <a:gd name="connsiteX1519" fmla="*/ 1125458 w 3930557"/>
              <a:gd name="connsiteY1519" fmla="*/ 5746783 h 6901701"/>
              <a:gd name="connsiteX1520" fmla="*/ 1124465 w 3930557"/>
              <a:gd name="connsiteY1520" fmla="*/ 5742854 h 6901701"/>
              <a:gd name="connsiteX1521" fmla="*/ 1124135 w 3930557"/>
              <a:gd name="connsiteY1521" fmla="*/ 5742854 h 6901701"/>
              <a:gd name="connsiteX1522" fmla="*/ 1116859 w 3930557"/>
              <a:gd name="connsiteY1522" fmla="*/ 5741215 h 6901701"/>
              <a:gd name="connsiteX1523" fmla="*/ 1801540 w 3930557"/>
              <a:gd name="connsiteY1523" fmla="*/ 5740888 h 6901701"/>
              <a:gd name="connsiteX1524" fmla="*/ 1805179 w 3930557"/>
              <a:gd name="connsiteY1524" fmla="*/ 5745146 h 6901701"/>
              <a:gd name="connsiteX1525" fmla="*/ 1805179 w 3930557"/>
              <a:gd name="connsiteY1525" fmla="*/ 5744818 h 6901701"/>
              <a:gd name="connsiteX1526" fmla="*/ 1816424 w 3930557"/>
              <a:gd name="connsiteY1526" fmla="*/ 5746783 h 6901701"/>
              <a:gd name="connsiteX1527" fmla="*/ 1815432 w 3930557"/>
              <a:gd name="connsiteY1527" fmla="*/ 5743181 h 6901701"/>
              <a:gd name="connsiteX1528" fmla="*/ 1327225 w 3930557"/>
              <a:gd name="connsiteY1528" fmla="*/ 5740560 h 6901701"/>
              <a:gd name="connsiteX1529" fmla="*/ 1313332 w 3930557"/>
              <a:gd name="connsiteY1529" fmla="*/ 5742854 h 6901701"/>
              <a:gd name="connsiteX1530" fmla="*/ 1312339 w 3930557"/>
              <a:gd name="connsiteY1530" fmla="*/ 5746783 h 6901701"/>
              <a:gd name="connsiteX1531" fmla="*/ 1323255 w 3930557"/>
              <a:gd name="connsiteY1531" fmla="*/ 5744818 h 6901701"/>
              <a:gd name="connsiteX1532" fmla="*/ 1323255 w 3930557"/>
              <a:gd name="connsiteY1532" fmla="*/ 5745146 h 6901701"/>
              <a:gd name="connsiteX1533" fmla="*/ 1327225 w 3930557"/>
              <a:gd name="connsiteY1533" fmla="*/ 5740560 h 6901701"/>
              <a:gd name="connsiteX1534" fmla="*/ 736809 w 3930557"/>
              <a:gd name="connsiteY1534" fmla="*/ 5740560 h 6901701"/>
              <a:gd name="connsiteX1535" fmla="*/ 732180 w 3930557"/>
              <a:gd name="connsiteY1535" fmla="*/ 5750385 h 6901701"/>
              <a:gd name="connsiteX1536" fmla="*/ 733171 w 3930557"/>
              <a:gd name="connsiteY1536" fmla="*/ 5751695 h 6901701"/>
              <a:gd name="connsiteX1537" fmla="*/ 744510 w 3930557"/>
              <a:gd name="connsiteY1537" fmla="*/ 5769658 h 6901701"/>
              <a:gd name="connsiteX1538" fmla="*/ 744417 w 3930557"/>
              <a:gd name="connsiteY1538" fmla="*/ 5769707 h 6901701"/>
              <a:gd name="connsiteX1539" fmla="*/ 744747 w 3930557"/>
              <a:gd name="connsiteY1539" fmla="*/ 5770034 h 6901701"/>
              <a:gd name="connsiteX1540" fmla="*/ 744510 w 3930557"/>
              <a:gd name="connsiteY1540" fmla="*/ 5769658 h 6901701"/>
              <a:gd name="connsiteX1541" fmla="*/ 762939 w 3930557"/>
              <a:gd name="connsiteY1541" fmla="*/ 5759882 h 6901701"/>
              <a:gd name="connsiteX1542" fmla="*/ 2010914 w 3930557"/>
              <a:gd name="connsiteY1542" fmla="*/ 5740233 h 6901701"/>
              <a:gd name="connsiteX1543" fmla="*/ 2003637 w 3930557"/>
              <a:gd name="connsiteY1543" fmla="*/ 5741871 h 6901701"/>
              <a:gd name="connsiteX1544" fmla="*/ 2003306 w 3930557"/>
              <a:gd name="connsiteY1544" fmla="*/ 5741871 h 6901701"/>
              <a:gd name="connsiteX1545" fmla="*/ 2002313 w 3930557"/>
              <a:gd name="connsiteY1545" fmla="*/ 5746127 h 6901701"/>
              <a:gd name="connsiteX1546" fmla="*/ 1996361 w 3930557"/>
              <a:gd name="connsiteY1546" fmla="*/ 5773965 h 6901701"/>
              <a:gd name="connsiteX1547" fmla="*/ 2017860 w 3930557"/>
              <a:gd name="connsiteY1547" fmla="*/ 5781498 h 6901701"/>
              <a:gd name="connsiteX1548" fmla="*/ 709357 w 3930557"/>
              <a:gd name="connsiteY1548" fmla="*/ 5740233 h 6901701"/>
              <a:gd name="connsiteX1549" fmla="*/ 709357 w 3930557"/>
              <a:gd name="connsiteY1549" fmla="*/ 5743181 h 6901701"/>
              <a:gd name="connsiteX1550" fmla="*/ 711011 w 3930557"/>
              <a:gd name="connsiteY1550" fmla="*/ 5743181 h 6901701"/>
              <a:gd name="connsiteX1551" fmla="*/ 709357 w 3930557"/>
              <a:gd name="connsiteY1551" fmla="*/ 5740233 h 6901701"/>
              <a:gd name="connsiteX1552" fmla="*/ 1096681 w 3930557"/>
              <a:gd name="connsiteY1552" fmla="*/ 5739250 h 6901701"/>
              <a:gd name="connsiteX1553" fmla="*/ 1079150 w 3930557"/>
              <a:gd name="connsiteY1553" fmla="*/ 5741544 h 6901701"/>
              <a:gd name="connsiteX1554" fmla="*/ 1092713 w 3930557"/>
              <a:gd name="connsiteY1554" fmla="*/ 5788375 h 6901701"/>
              <a:gd name="connsiteX1555" fmla="*/ 1095027 w 3930557"/>
              <a:gd name="connsiteY1555" fmla="*/ 5787719 h 6901701"/>
              <a:gd name="connsiteX1556" fmla="*/ 1102966 w 3930557"/>
              <a:gd name="connsiteY1556" fmla="*/ 5739579 h 6901701"/>
              <a:gd name="connsiteX1557" fmla="*/ 1096681 w 3930557"/>
              <a:gd name="connsiteY1557" fmla="*/ 5739250 h 6901701"/>
              <a:gd name="connsiteX1558" fmla="*/ 2024806 w 3930557"/>
              <a:gd name="connsiteY1558" fmla="*/ 5738269 h 6901701"/>
              <a:gd name="connsiteX1559" fmla="*/ 2032744 w 3930557"/>
              <a:gd name="connsiteY1559" fmla="*/ 5786737 h 6901701"/>
              <a:gd name="connsiteX1560" fmla="*/ 2035061 w 3930557"/>
              <a:gd name="connsiteY1560" fmla="*/ 5787391 h 6901701"/>
              <a:gd name="connsiteX1561" fmla="*/ 2035391 w 3930557"/>
              <a:gd name="connsiteY1561" fmla="*/ 5787391 h 6901701"/>
              <a:gd name="connsiteX1562" fmla="*/ 2048952 w 3930557"/>
              <a:gd name="connsiteY1562" fmla="*/ 5740560 h 6901701"/>
              <a:gd name="connsiteX1563" fmla="*/ 2031090 w 3930557"/>
              <a:gd name="connsiteY1563" fmla="*/ 5738269 h 6901701"/>
              <a:gd name="connsiteX1564" fmla="*/ 2024806 w 3930557"/>
              <a:gd name="connsiteY1564" fmla="*/ 5738269 h 6901701"/>
              <a:gd name="connsiteX1565" fmla="*/ 2270564 w 3930557"/>
              <a:gd name="connsiteY1565" fmla="*/ 5737613 h 6901701"/>
              <a:gd name="connsiteX1566" fmla="*/ 2247741 w 3930557"/>
              <a:gd name="connsiteY1566" fmla="*/ 5741215 h 6901701"/>
              <a:gd name="connsiteX1567" fmla="*/ 2264279 w 3930557"/>
              <a:gd name="connsiteY1567" fmla="*/ 5749402 h 6901701"/>
              <a:gd name="connsiteX1568" fmla="*/ 848608 w 3930557"/>
              <a:gd name="connsiteY1568" fmla="*/ 5737286 h 6901701"/>
              <a:gd name="connsiteX1569" fmla="*/ 854893 w 3930557"/>
              <a:gd name="connsiteY1569" fmla="*/ 5749075 h 6901701"/>
              <a:gd name="connsiteX1570" fmla="*/ 871431 w 3930557"/>
              <a:gd name="connsiteY1570" fmla="*/ 5740888 h 6901701"/>
              <a:gd name="connsiteX1571" fmla="*/ 1746964 w 3930557"/>
              <a:gd name="connsiteY1571" fmla="*/ 5732046 h 6901701"/>
              <a:gd name="connsiteX1572" fmla="*/ 1744980 w 3930557"/>
              <a:gd name="connsiteY1572" fmla="*/ 5736303 h 6901701"/>
              <a:gd name="connsiteX1573" fmla="*/ 1754572 w 3930557"/>
              <a:gd name="connsiteY1573" fmla="*/ 5737613 h 6901701"/>
              <a:gd name="connsiteX1574" fmla="*/ 1760855 w 3930557"/>
              <a:gd name="connsiteY1574" fmla="*/ 5733356 h 6901701"/>
              <a:gd name="connsiteX1575" fmla="*/ 1382131 w 3930557"/>
              <a:gd name="connsiteY1575" fmla="*/ 5732046 h 6901701"/>
              <a:gd name="connsiteX1576" fmla="*/ 1368239 w 3930557"/>
              <a:gd name="connsiteY1576" fmla="*/ 5733356 h 6901701"/>
              <a:gd name="connsiteX1577" fmla="*/ 1374522 w 3930557"/>
              <a:gd name="connsiteY1577" fmla="*/ 5737613 h 6901701"/>
              <a:gd name="connsiteX1578" fmla="*/ 1374522 w 3930557"/>
              <a:gd name="connsiteY1578" fmla="*/ 5737286 h 6901701"/>
              <a:gd name="connsiteX1579" fmla="*/ 1384115 w 3930557"/>
              <a:gd name="connsiteY1579" fmla="*/ 5736303 h 6901701"/>
              <a:gd name="connsiteX1580" fmla="*/ 1145304 w 3930557"/>
              <a:gd name="connsiteY1580" fmla="*/ 5731717 h 6901701"/>
              <a:gd name="connsiteX1581" fmla="*/ 1138358 w 3930557"/>
              <a:gd name="connsiteY1581" fmla="*/ 5741215 h 6901701"/>
              <a:gd name="connsiteX1582" fmla="*/ 1139019 w 3930557"/>
              <a:gd name="connsiteY1582" fmla="*/ 5744162 h 6901701"/>
              <a:gd name="connsiteX1583" fmla="*/ 1139019 w 3930557"/>
              <a:gd name="connsiteY1583" fmla="*/ 5744491 h 6901701"/>
              <a:gd name="connsiteX1584" fmla="*/ 1144973 w 3930557"/>
              <a:gd name="connsiteY1584" fmla="*/ 5769053 h 6901701"/>
              <a:gd name="connsiteX1585" fmla="*/ 1165812 w 3930557"/>
              <a:gd name="connsiteY1585" fmla="*/ 5763484 h 6901701"/>
              <a:gd name="connsiteX1586" fmla="*/ 1982137 w 3930557"/>
              <a:gd name="connsiteY1586" fmla="*/ 5730409 h 6901701"/>
              <a:gd name="connsiteX1587" fmla="*/ 1961629 w 3930557"/>
              <a:gd name="connsiteY1587" fmla="*/ 5762176 h 6901701"/>
              <a:gd name="connsiteX1588" fmla="*/ 1982468 w 3930557"/>
              <a:gd name="connsiteY1588" fmla="*/ 5767742 h 6901701"/>
              <a:gd name="connsiteX1589" fmla="*/ 1988422 w 3930557"/>
              <a:gd name="connsiteY1589" fmla="*/ 5743508 h 6901701"/>
              <a:gd name="connsiteX1590" fmla="*/ 1988422 w 3930557"/>
              <a:gd name="connsiteY1590" fmla="*/ 5743181 h 6901701"/>
              <a:gd name="connsiteX1591" fmla="*/ 1989083 w 3930557"/>
              <a:gd name="connsiteY1591" fmla="*/ 5739904 h 6901701"/>
              <a:gd name="connsiteX1592" fmla="*/ 1982137 w 3930557"/>
              <a:gd name="connsiteY1592" fmla="*/ 5730409 h 6901701"/>
              <a:gd name="connsiteX1593" fmla="*/ 2400885 w 3930557"/>
              <a:gd name="connsiteY1593" fmla="*/ 5728444 h 6901701"/>
              <a:gd name="connsiteX1594" fmla="*/ 2393940 w 3930557"/>
              <a:gd name="connsiteY1594" fmla="*/ 5733684 h 6901701"/>
              <a:gd name="connsiteX1595" fmla="*/ 2395924 w 3930557"/>
              <a:gd name="connsiteY1595" fmla="*/ 5736958 h 6901701"/>
              <a:gd name="connsiteX1596" fmla="*/ 1696357 w 3930557"/>
              <a:gd name="connsiteY1596" fmla="*/ 5728115 h 6901701"/>
              <a:gd name="connsiteX1597" fmla="*/ 1700326 w 3930557"/>
              <a:gd name="connsiteY1597" fmla="*/ 5732046 h 6901701"/>
              <a:gd name="connsiteX1598" fmla="*/ 1711902 w 3930557"/>
              <a:gd name="connsiteY1598" fmla="*/ 5733028 h 6901701"/>
              <a:gd name="connsiteX1599" fmla="*/ 1710581 w 3930557"/>
              <a:gd name="connsiteY1599" fmla="*/ 5729426 h 6901701"/>
              <a:gd name="connsiteX1600" fmla="*/ 1432738 w 3930557"/>
              <a:gd name="connsiteY1600" fmla="*/ 5727461 h 6901701"/>
              <a:gd name="connsiteX1601" fmla="*/ 1418514 w 3930557"/>
              <a:gd name="connsiteY1601" fmla="*/ 5728771 h 6901701"/>
              <a:gd name="connsiteX1602" fmla="*/ 1417192 w 3930557"/>
              <a:gd name="connsiteY1602" fmla="*/ 5732701 h 6901701"/>
              <a:gd name="connsiteX1603" fmla="*/ 1428439 w 3930557"/>
              <a:gd name="connsiteY1603" fmla="*/ 5731717 h 6901701"/>
              <a:gd name="connsiteX1604" fmla="*/ 1432738 w 3930557"/>
              <a:gd name="connsiteY1604" fmla="*/ 5727461 h 6901701"/>
              <a:gd name="connsiteX1605" fmla="*/ 718617 w 3930557"/>
              <a:gd name="connsiteY1605" fmla="*/ 5727461 h 6901701"/>
              <a:gd name="connsiteX1606" fmla="*/ 723578 w 3930557"/>
              <a:gd name="connsiteY1606" fmla="*/ 5735975 h 6901701"/>
              <a:gd name="connsiteX1607" fmla="*/ 725564 w 3930557"/>
              <a:gd name="connsiteY1607" fmla="*/ 5732701 h 6901701"/>
              <a:gd name="connsiteX1608" fmla="*/ 1641450 w 3930557"/>
              <a:gd name="connsiteY1608" fmla="*/ 5723859 h 6901701"/>
              <a:gd name="connsiteX1609" fmla="*/ 1639796 w 3930557"/>
              <a:gd name="connsiteY1609" fmla="*/ 5727788 h 6901701"/>
              <a:gd name="connsiteX1610" fmla="*/ 1649388 w 3930557"/>
              <a:gd name="connsiteY1610" fmla="*/ 5728444 h 6901701"/>
              <a:gd name="connsiteX1611" fmla="*/ 1655012 w 3930557"/>
              <a:gd name="connsiteY1611" fmla="*/ 5723859 h 6901701"/>
              <a:gd name="connsiteX1612" fmla="*/ 1473422 w 3930557"/>
              <a:gd name="connsiteY1612" fmla="*/ 5723530 h 6901701"/>
              <a:gd name="connsiteX1613" fmla="*/ 1479046 w 3930557"/>
              <a:gd name="connsiteY1613" fmla="*/ 5727788 h 6901701"/>
              <a:gd name="connsiteX1614" fmla="*/ 1479046 w 3930557"/>
              <a:gd name="connsiteY1614" fmla="*/ 5728115 h 6901701"/>
              <a:gd name="connsiteX1615" fmla="*/ 1488638 w 3930557"/>
              <a:gd name="connsiteY1615" fmla="*/ 5727461 h 6901701"/>
              <a:gd name="connsiteX1616" fmla="*/ 1486982 w 3930557"/>
              <a:gd name="connsiteY1616" fmla="*/ 5723530 h 6901701"/>
              <a:gd name="connsiteX1617" fmla="*/ 1589852 w 3930557"/>
              <a:gd name="connsiteY1617" fmla="*/ 5722876 h 6901701"/>
              <a:gd name="connsiteX1618" fmla="*/ 1593159 w 3930557"/>
              <a:gd name="connsiteY1618" fmla="*/ 5725824 h 6901701"/>
              <a:gd name="connsiteX1619" fmla="*/ 1605397 w 3930557"/>
              <a:gd name="connsiteY1619" fmla="*/ 5725824 h 6901701"/>
              <a:gd name="connsiteX1620" fmla="*/ 1604073 w 3930557"/>
              <a:gd name="connsiteY1620" fmla="*/ 5722876 h 6901701"/>
              <a:gd name="connsiteX1621" fmla="*/ 1523698 w 3930557"/>
              <a:gd name="connsiteY1621" fmla="*/ 5722876 h 6901701"/>
              <a:gd name="connsiteX1622" fmla="*/ 1522375 w 3930557"/>
              <a:gd name="connsiteY1622" fmla="*/ 5725824 h 6901701"/>
              <a:gd name="connsiteX1623" fmla="*/ 1534614 w 3930557"/>
              <a:gd name="connsiteY1623" fmla="*/ 5725824 h 6901701"/>
              <a:gd name="connsiteX1624" fmla="*/ 1534614 w 3930557"/>
              <a:gd name="connsiteY1624" fmla="*/ 5725495 h 6901701"/>
              <a:gd name="connsiteX1625" fmla="*/ 1537921 w 3930557"/>
              <a:gd name="connsiteY1625" fmla="*/ 5722876 h 6901701"/>
              <a:gd name="connsiteX1626" fmla="*/ 2249726 w 3930557"/>
              <a:gd name="connsiteY1626" fmla="*/ 5720584 h 6901701"/>
              <a:gd name="connsiteX1627" fmla="*/ 2240464 w 3930557"/>
              <a:gd name="connsiteY1627" fmla="*/ 5728444 h 6901701"/>
              <a:gd name="connsiteX1628" fmla="*/ 2260311 w 3930557"/>
              <a:gd name="connsiteY1628" fmla="*/ 5725169 h 6901701"/>
              <a:gd name="connsiteX1629" fmla="*/ 869777 w 3930557"/>
              <a:gd name="connsiteY1629" fmla="*/ 5720257 h 6901701"/>
              <a:gd name="connsiteX1630" fmla="*/ 859192 w 3930557"/>
              <a:gd name="connsiteY1630" fmla="*/ 5724841 h 6901701"/>
              <a:gd name="connsiteX1631" fmla="*/ 879039 w 3930557"/>
              <a:gd name="connsiteY1631" fmla="*/ 5728115 h 6901701"/>
              <a:gd name="connsiteX1632" fmla="*/ 2521407 w 3930557"/>
              <a:gd name="connsiteY1632" fmla="*/ 5719602 h 6901701"/>
              <a:gd name="connsiteX1633" fmla="*/ 2496145 w 3930557"/>
              <a:gd name="connsiteY1633" fmla="*/ 5730736 h 6901701"/>
              <a:gd name="connsiteX1634" fmla="*/ 2495814 w 3930557"/>
              <a:gd name="connsiteY1634" fmla="*/ 5730736 h 6901701"/>
              <a:gd name="connsiteX1635" fmla="*/ 2570567 w 3930557"/>
              <a:gd name="connsiteY1635" fmla="*/ 5780187 h 6901701"/>
              <a:gd name="connsiteX1636" fmla="*/ 2573214 w 3930557"/>
              <a:gd name="connsiteY1636" fmla="*/ 5769380 h 6901701"/>
              <a:gd name="connsiteX1637" fmla="*/ 2550391 w 3930557"/>
              <a:gd name="connsiteY1637" fmla="*/ 5725824 h 6901701"/>
              <a:gd name="connsiteX1638" fmla="*/ 2549398 w 3930557"/>
              <a:gd name="connsiteY1638" fmla="*/ 5725169 h 6901701"/>
              <a:gd name="connsiteX1639" fmla="*/ 2521407 w 3930557"/>
              <a:gd name="connsiteY1639" fmla="*/ 5719602 h 6901701"/>
              <a:gd name="connsiteX1640" fmla="*/ 2122051 w 3930557"/>
              <a:gd name="connsiteY1640" fmla="*/ 5719601 h 6901701"/>
              <a:gd name="connsiteX1641" fmla="*/ 2122051 w 3930557"/>
              <a:gd name="connsiteY1641" fmla="*/ 5721566 h 6901701"/>
              <a:gd name="connsiteX1642" fmla="*/ 2122051 w 3930557"/>
              <a:gd name="connsiteY1642" fmla="*/ 5721895 h 6901701"/>
              <a:gd name="connsiteX1643" fmla="*/ 2122712 w 3930557"/>
              <a:gd name="connsiteY1643" fmla="*/ 5726805 h 6901701"/>
              <a:gd name="connsiteX1644" fmla="*/ 2122381 w 3930557"/>
              <a:gd name="connsiteY1644" fmla="*/ 5727461 h 6901701"/>
              <a:gd name="connsiteX1645" fmla="*/ 2126352 w 3930557"/>
              <a:gd name="connsiteY1645" fmla="*/ 5765449 h 6901701"/>
              <a:gd name="connsiteX1646" fmla="*/ 2156120 w 3930557"/>
              <a:gd name="connsiteY1646" fmla="*/ 5770034 h 6901701"/>
              <a:gd name="connsiteX1647" fmla="*/ 2164389 w 3930557"/>
              <a:gd name="connsiteY1647" fmla="*/ 5741215 h 6901701"/>
              <a:gd name="connsiteX1648" fmla="*/ 2167036 w 3930557"/>
              <a:gd name="connsiteY1648" fmla="*/ 5737286 h 6901701"/>
              <a:gd name="connsiteX1649" fmla="*/ 2122051 w 3930557"/>
              <a:gd name="connsiteY1649" fmla="*/ 5719601 h 6901701"/>
              <a:gd name="connsiteX1650" fmla="*/ 1005390 w 3930557"/>
              <a:gd name="connsiteY1650" fmla="*/ 5719601 h 6901701"/>
              <a:gd name="connsiteX1651" fmla="*/ 960407 w 3930557"/>
              <a:gd name="connsiteY1651" fmla="*/ 5737286 h 6901701"/>
              <a:gd name="connsiteX1652" fmla="*/ 962722 w 3930557"/>
              <a:gd name="connsiteY1652" fmla="*/ 5741215 h 6901701"/>
              <a:gd name="connsiteX1653" fmla="*/ 970991 w 3930557"/>
              <a:gd name="connsiteY1653" fmla="*/ 5770034 h 6901701"/>
              <a:gd name="connsiteX1654" fmla="*/ 1000759 w 3930557"/>
              <a:gd name="connsiteY1654" fmla="*/ 5765449 h 6901701"/>
              <a:gd name="connsiteX1655" fmla="*/ 1004729 w 3930557"/>
              <a:gd name="connsiteY1655" fmla="*/ 5727461 h 6901701"/>
              <a:gd name="connsiteX1656" fmla="*/ 1005390 w 3930557"/>
              <a:gd name="connsiteY1656" fmla="*/ 5721895 h 6901701"/>
              <a:gd name="connsiteX1657" fmla="*/ 1005390 w 3930557"/>
              <a:gd name="connsiteY1657" fmla="*/ 5721239 h 6901701"/>
              <a:gd name="connsiteX1658" fmla="*/ 2005621 w 3930557"/>
              <a:gd name="connsiteY1658" fmla="*/ 5719274 h 6901701"/>
              <a:gd name="connsiteX1659" fmla="*/ 2004299 w 3930557"/>
              <a:gd name="connsiteY1659" fmla="*/ 5724186 h 6901701"/>
              <a:gd name="connsiteX1660" fmla="*/ 2006283 w 3930557"/>
              <a:gd name="connsiteY1660" fmla="*/ 5723859 h 6901701"/>
              <a:gd name="connsiteX1661" fmla="*/ 2362516 w 3930557"/>
              <a:gd name="connsiteY1661" fmla="*/ 5718618 h 6901701"/>
              <a:gd name="connsiteX1662" fmla="*/ 2362725 w 3930557"/>
              <a:gd name="connsiteY1662" fmla="*/ 5718820 h 6901701"/>
              <a:gd name="connsiteX1663" fmla="*/ 2341679 w 3930557"/>
              <a:gd name="connsiteY1663" fmla="*/ 5753333 h 6901701"/>
              <a:gd name="connsiteX1664" fmla="*/ 2343333 w 3930557"/>
              <a:gd name="connsiteY1664" fmla="*/ 5754314 h 6901701"/>
              <a:gd name="connsiteX1665" fmla="*/ 2375085 w 3930557"/>
              <a:gd name="connsiteY1665" fmla="*/ 5730736 h 6901701"/>
              <a:gd name="connsiteX1666" fmla="*/ 2362725 w 3930557"/>
              <a:gd name="connsiteY1666" fmla="*/ 5718820 h 6901701"/>
              <a:gd name="connsiteX1667" fmla="*/ 2362848 w 3930557"/>
              <a:gd name="connsiteY1667" fmla="*/ 5718618 h 6901701"/>
              <a:gd name="connsiteX1668" fmla="*/ 1118512 w 3930557"/>
              <a:gd name="connsiteY1668" fmla="*/ 5718618 h 6901701"/>
              <a:gd name="connsiteX1669" fmla="*/ 1117850 w 3930557"/>
              <a:gd name="connsiteY1669" fmla="*/ 5723203 h 6901701"/>
              <a:gd name="connsiteX1670" fmla="*/ 1119834 w 3930557"/>
              <a:gd name="connsiteY1670" fmla="*/ 5723530 h 6901701"/>
              <a:gd name="connsiteX1671" fmla="*/ 599914 w 3930557"/>
              <a:gd name="connsiteY1671" fmla="*/ 5718210 h 6901701"/>
              <a:gd name="connsiteX1672" fmla="*/ 572088 w 3930557"/>
              <a:gd name="connsiteY1672" fmla="*/ 5723530 h 6901701"/>
              <a:gd name="connsiteX1673" fmla="*/ 547944 w 3930557"/>
              <a:gd name="connsiteY1673" fmla="*/ 5769380 h 6901701"/>
              <a:gd name="connsiteX1674" fmla="*/ 550258 w 3930557"/>
              <a:gd name="connsiteY1674" fmla="*/ 5778550 h 6901701"/>
              <a:gd name="connsiteX1675" fmla="*/ 625011 w 3930557"/>
              <a:gd name="connsiteY1675" fmla="*/ 5729099 h 6901701"/>
              <a:gd name="connsiteX1676" fmla="*/ 599914 w 3930557"/>
              <a:gd name="connsiteY1676" fmla="*/ 5718210 h 6901701"/>
              <a:gd name="connsiteX1677" fmla="*/ 756656 w 3930557"/>
              <a:gd name="connsiteY1677" fmla="*/ 5717308 h 6901701"/>
              <a:gd name="connsiteX1678" fmla="*/ 744087 w 3930557"/>
              <a:gd name="connsiteY1678" fmla="*/ 5729426 h 6901701"/>
              <a:gd name="connsiteX1679" fmla="*/ 775839 w 3930557"/>
              <a:gd name="connsiteY1679" fmla="*/ 5753006 h 6901701"/>
              <a:gd name="connsiteX1680" fmla="*/ 776171 w 3930557"/>
              <a:gd name="connsiteY1680" fmla="*/ 5753006 h 6901701"/>
              <a:gd name="connsiteX1681" fmla="*/ 777825 w 3930557"/>
              <a:gd name="connsiteY1681" fmla="*/ 5752022 h 6901701"/>
              <a:gd name="connsiteX1682" fmla="*/ 756656 w 3930557"/>
              <a:gd name="connsiteY1682" fmla="*/ 5717308 h 6901701"/>
              <a:gd name="connsiteX1683" fmla="*/ 2428339 w 3930557"/>
              <a:gd name="connsiteY1683" fmla="*/ 5713379 h 6901701"/>
              <a:gd name="connsiteX1684" fmla="*/ 2428339 w 3930557"/>
              <a:gd name="connsiteY1684" fmla="*/ 5715999 h 6901701"/>
              <a:gd name="connsiteX1685" fmla="*/ 2428339 w 3930557"/>
              <a:gd name="connsiteY1685" fmla="*/ 5716653 h 6901701"/>
              <a:gd name="connsiteX1686" fmla="*/ 2428669 w 3930557"/>
              <a:gd name="connsiteY1686" fmla="*/ 5716982 h 6901701"/>
              <a:gd name="connsiteX1687" fmla="*/ 2426023 w 3930557"/>
              <a:gd name="connsiteY1687" fmla="*/ 5748092 h 6901701"/>
              <a:gd name="connsiteX1688" fmla="*/ 2455130 w 3930557"/>
              <a:gd name="connsiteY1688" fmla="*/ 5758572 h 6901701"/>
              <a:gd name="connsiteX1689" fmla="*/ 2468030 w 3930557"/>
              <a:gd name="connsiteY1689" fmla="*/ 5736631 h 6901701"/>
              <a:gd name="connsiteX1690" fmla="*/ 2468030 w 3930557"/>
              <a:gd name="connsiteY1690" fmla="*/ 5736303 h 6901701"/>
              <a:gd name="connsiteX1691" fmla="*/ 2428339 w 3930557"/>
              <a:gd name="connsiteY1691" fmla="*/ 5713379 h 6901701"/>
              <a:gd name="connsiteX1692" fmla="*/ 1171104 w 3930557"/>
              <a:gd name="connsiteY1692" fmla="*/ 5711414 h 6901701"/>
              <a:gd name="connsiteX1693" fmla="*/ 1155557 w 3930557"/>
              <a:gd name="connsiteY1693" fmla="*/ 5721566 h 6901701"/>
              <a:gd name="connsiteX1694" fmla="*/ 1180033 w 3930557"/>
              <a:gd name="connsiteY1694" fmla="*/ 5759882 h 6901701"/>
              <a:gd name="connsiteX1695" fmla="*/ 1180364 w 3930557"/>
              <a:gd name="connsiteY1695" fmla="*/ 5759555 h 6901701"/>
              <a:gd name="connsiteX1696" fmla="*/ 1182018 w 3930557"/>
              <a:gd name="connsiteY1696" fmla="*/ 5759555 h 6901701"/>
              <a:gd name="connsiteX1697" fmla="*/ 1182018 w 3930557"/>
              <a:gd name="connsiteY1697" fmla="*/ 5758901 h 6901701"/>
              <a:gd name="connsiteX1698" fmla="*/ 1171104 w 3930557"/>
              <a:gd name="connsiteY1698" fmla="*/ 5711414 h 6901701"/>
              <a:gd name="connsiteX1699" fmla="*/ 693149 w 3930557"/>
              <a:gd name="connsiteY1699" fmla="*/ 5711087 h 6901701"/>
              <a:gd name="connsiteX1700" fmla="*/ 653788 w 3930557"/>
              <a:gd name="connsiteY1700" fmla="*/ 5734011 h 6901701"/>
              <a:gd name="connsiteX1701" fmla="*/ 653788 w 3930557"/>
              <a:gd name="connsiteY1701" fmla="*/ 5734338 h 6901701"/>
              <a:gd name="connsiteX1702" fmla="*/ 654119 w 3930557"/>
              <a:gd name="connsiteY1702" fmla="*/ 5734338 h 6901701"/>
              <a:gd name="connsiteX1703" fmla="*/ 667019 w 3930557"/>
              <a:gd name="connsiteY1703" fmla="*/ 5756280 h 6901701"/>
              <a:gd name="connsiteX1704" fmla="*/ 696126 w 3930557"/>
              <a:gd name="connsiteY1704" fmla="*/ 5745802 h 6901701"/>
              <a:gd name="connsiteX1705" fmla="*/ 693149 w 3930557"/>
              <a:gd name="connsiteY1705" fmla="*/ 5714689 h 6901701"/>
              <a:gd name="connsiteX1706" fmla="*/ 693149 w 3930557"/>
              <a:gd name="connsiteY1706" fmla="*/ 5714035 h 6901701"/>
              <a:gd name="connsiteX1707" fmla="*/ 1956669 w 3930557"/>
              <a:gd name="connsiteY1707" fmla="*/ 5710760 h 6901701"/>
              <a:gd name="connsiteX1708" fmla="*/ 1945754 w 3930557"/>
              <a:gd name="connsiteY1708" fmla="*/ 5757918 h 6901701"/>
              <a:gd name="connsiteX1709" fmla="*/ 1945754 w 3930557"/>
              <a:gd name="connsiteY1709" fmla="*/ 5758572 h 6901701"/>
              <a:gd name="connsiteX1710" fmla="*/ 1946084 w 3930557"/>
              <a:gd name="connsiteY1710" fmla="*/ 5759228 h 6901701"/>
              <a:gd name="connsiteX1711" fmla="*/ 1947738 w 3930557"/>
              <a:gd name="connsiteY1711" fmla="*/ 5759228 h 6901701"/>
              <a:gd name="connsiteX1712" fmla="*/ 1972214 w 3930557"/>
              <a:gd name="connsiteY1712" fmla="*/ 5720911 h 6901701"/>
              <a:gd name="connsiteX1713" fmla="*/ 1956669 w 3930557"/>
              <a:gd name="connsiteY1713" fmla="*/ 5710760 h 6901701"/>
              <a:gd name="connsiteX1714" fmla="*/ 1222041 w 3930557"/>
              <a:gd name="connsiteY1714" fmla="*/ 5710760 h 6901701"/>
              <a:gd name="connsiteX1715" fmla="*/ 1212779 w 3930557"/>
              <a:gd name="connsiteY1715" fmla="*/ 5751368 h 6901701"/>
              <a:gd name="connsiteX1716" fmla="*/ 1213111 w 3930557"/>
              <a:gd name="connsiteY1716" fmla="*/ 5751041 h 6901701"/>
              <a:gd name="connsiteX1717" fmla="*/ 1234941 w 3930557"/>
              <a:gd name="connsiteY1717" fmla="*/ 5745473 h 6901701"/>
              <a:gd name="connsiteX1718" fmla="*/ 1230640 w 3930557"/>
              <a:gd name="connsiteY1718" fmla="*/ 5716982 h 6901701"/>
              <a:gd name="connsiteX1719" fmla="*/ 1229980 w 3930557"/>
              <a:gd name="connsiteY1719" fmla="*/ 5713051 h 6901701"/>
              <a:gd name="connsiteX1720" fmla="*/ 1229317 w 3930557"/>
              <a:gd name="connsiteY1720" fmla="*/ 5713051 h 6901701"/>
              <a:gd name="connsiteX1721" fmla="*/ 1222041 w 3930557"/>
              <a:gd name="connsiteY1721" fmla="*/ 5710760 h 6901701"/>
              <a:gd name="connsiteX1722" fmla="*/ 1132073 w 3930557"/>
              <a:gd name="connsiteY1722" fmla="*/ 5710431 h 6901701"/>
              <a:gd name="connsiteX1723" fmla="*/ 1134718 w 3930557"/>
              <a:gd name="connsiteY1723" fmla="*/ 5722876 h 6901701"/>
              <a:gd name="connsiteX1724" fmla="*/ 1137696 w 3930557"/>
              <a:gd name="connsiteY1724" fmla="*/ 5719274 h 6901701"/>
              <a:gd name="connsiteX1725" fmla="*/ 1905730 w 3930557"/>
              <a:gd name="connsiteY1725" fmla="*/ 5710104 h 6901701"/>
              <a:gd name="connsiteX1726" fmla="*/ 1898454 w 3930557"/>
              <a:gd name="connsiteY1726" fmla="*/ 5712395 h 6901701"/>
              <a:gd name="connsiteX1727" fmla="*/ 1898124 w 3930557"/>
              <a:gd name="connsiteY1727" fmla="*/ 5712395 h 6901701"/>
              <a:gd name="connsiteX1728" fmla="*/ 1897131 w 3930557"/>
              <a:gd name="connsiteY1728" fmla="*/ 5717637 h 6901701"/>
              <a:gd name="connsiteX1729" fmla="*/ 1893163 w 3930557"/>
              <a:gd name="connsiteY1729" fmla="*/ 5745146 h 6901701"/>
              <a:gd name="connsiteX1730" fmla="*/ 1914992 w 3930557"/>
              <a:gd name="connsiteY1730" fmla="*/ 5750712 h 6901701"/>
              <a:gd name="connsiteX1731" fmla="*/ 1995698 w 3930557"/>
              <a:gd name="connsiteY1731" fmla="*/ 5709449 h 6901701"/>
              <a:gd name="connsiteX1732" fmla="*/ 1990076 w 3930557"/>
              <a:gd name="connsiteY1732" fmla="*/ 5718293 h 6901701"/>
              <a:gd name="connsiteX1733" fmla="*/ 1993053 w 3930557"/>
              <a:gd name="connsiteY1733" fmla="*/ 5721895 h 6901701"/>
              <a:gd name="connsiteX1734" fmla="*/ 795024 w 3930557"/>
              <a:gd name="connsiteY1734" fmla="*/ 5709449 h 6901701"/>
              <a:gd name="connsiteX1735" fmla="*/ 771871 w 3930557"/>
              <a:gd name="connsiteY1735" fmla="*/ 5715672 h 6901701"/>
              <a:gd name="connsiteX1736" fmla="*/ 793040 w 3930557"/>
              <a:gd name="connsiteY1736" fmla="*/ 5750385 h 6901701"/>
              <a:gd name="connsiteX1737" fmla="*/ 795686 w 3930557"/>
              <a:gd name="connsiteY1737" fmla="*/ 5749075 h 6901701"/>
              <a:gd name="connsiteX1738" fmla="*/ 2332087 w 3930557"/>
              <a:gd name="connsiteY1738" fmla="*/ 5708795 h 6901701"/>
              <a:gd name="connsiteX1739" fmla="*/ 2331424 w 3930557"/>
              <a:gd name="connsiteY1739" fmla="*/ 5748420 h 6901701"/>
              <a:gd name="connsiteX1740" fmla="*/ 2334071 w 3930557"/>
              <a:gd name="connsiteY1740" fmla="*/ 5749731 h 6901701"/>
              <a:gd name="connsiteX1741" fmla="*/ 2355240 w 3930557"/>
              <a:gd name="connsiteY1741" fmla="*/ 5715016 h 6901701"/>
              <a:gd name="connsiteX1742" fmla="*/ 2332087 w 3930557"/>
              <a:gd name="connsiteY1742" fmla="*/ 5708795 h 6901701"/>
              <a:gd name="connsiteX1743" fmla="*/ 1194587 w 3930557"/>
              <a:gd name="connsiteY1743" fmla="*/ 5706829 h 6901701"/>
              <a:gd name="connsiteX1744" fmla="*/ 1184334 w 3930557"/>
              <a:gd name="connsiteY1744" fmla="*/ 5707812 h 6901701"/>
              <a:gd name="connsiteX1745" fmla="*/ 1195250 w 3930557"/>
              <a:gd name="connsiteY1745" fmla="*/ 5755624 h 6901701"/>
              <a:gd name="connsiteX1746" fmla="*/ 1195250 w 3930557"/>
              <a:gd name="connsiteY1746" fmla="*/ 5755953 h 6901701"/>
              <a:gd name="connsiteX1747" fmla="*/ 1197564 w 3930557"/>
              <a:gd name="connsiteY1747" fmla="*/ 5755297 h 6901701"/>
              <a:gd name="connsiteX1748" fmla="*/ 1197234 w 3930557"/>
              <a:gd name="connsiteY1748" fmla="*/ 5755297 h 6901701"/>
              <a:gd name="connsiteX1749" fmla="*/ 1208148 w 3930557"/>
              <a:gd name="connsiteY1749" fmla="*/ 5707812 h 6901701"/>
              <a:gd name="connsiteX1750" fmla="*/ 1194587 w 3930557"/>
              <a:gd name="connsiteY1750" fmla="*/ 5706829 h 6901701"/>
              <a:gd name="connsiteX1751" fmla="*/ 1932854 w 3930557"/>
              <a:gd name="connsiteY1751" fmla="*/ 5705847 h 6901701"/>
              <a:gd name="connsiteX1752" fmla="*/ 1919293 w 3930557"/>
              <a:gd name="connsiteY1752" fmla="*/ 5706829 h 6901701"/>
              <a:gd name="connsiteX1753" fmla="*/ 1930207 w 3930557"/>
              <a:gd name="connsiteY1753" fmla="*/ 5754314 h 6901701"/>
              <a:gd name="connsiteX1754" fmla="*/ 1932523 w 3930557"/>
              <a:gd name="connsiteY1754" fmla="*/ 5754970 h 6901701"/>
              <a:gd name="connsiteX1755" fmla="*/ 1932523 w 3930557"/>
              <a:gd name="connsiteY1755" fmla="*/ 5754643 h 6901701"/>
              <a:gd name="connsiteX1756" fmla="*/ 1932191 w 3930557"/>
              <a:gd name="connsiteY1756" fmla="*/ 5754643 h 6901701"/>
              <a:gd name="connsiteX1757" fmla="*/ 1943107 w 3930557"/>
              <a:gd name="connsiteY1757" fmla="*/ 5706829 h 6901701"/>
              <a:gd name="connsiteX1758" fmla="*/ 1932854 w 3930557"/>
              <a:gd name="connsiteY1758" fmla="*/ 5705847 h 6901701"/>
              <a:gd name="connsiteX1759" fmla="*/ 2065490 w 3930557"/>
              <a:gd name="connsiteY1759" fmla="*/ 5704537 h 6901701"/>
              <a:gd name="connsiteX1760" fmla="*/ 2059867 w 3930557"/>
              <a:gd name="connsiteY1760" fmla="*/ 5728444 h 6901701"/>
              <a:gd name="connsiteX1761" fmla="*/ 2079383 w 3930557"/>
              <a:gd name="connsiteY1761" fmla="*/ 5742198 h 6901701"/>
              <a:gd name="connsiteX1762" fmla="*/ 2097905 w 3930557"/>
              <a:gd name="connsiteY1762" fmla="*/ 5716982 h 6901701"/>
              <a:gd name="connsiteX1763" fmla="*/ 1053682 w 3930557"/>
              <a:gd name="connsiteY1763" fmla="*/ 5704208 h 6901701"/>
              <a:gd name="connsiteX1764" fmla="*/ 1021267 w 3930557"/>
              <a:gd name="connsiteY1764" fmla="*/ 5716653 h 6901701"/>
              <a:gd name="connsiteX1765" fmla="*/ 1039789 w 3930557"/>
              <a:gd name="connsiteY1765" fmla="*/ 5741871 h 6901701"/>
              <a:gd name="connsiteX1766" fmla="*/ 1059305 w 3930557"/>
              <a:gd name="connsiteY1766" fmla="*/ 5728115 h 6901701"/>
              <a:gd name="connsiteX1767" fmla="*/ 1053682 w 3930557"/>
              <a:gd name="connsiteY1767" fmla="*/ 5704208 h 6901701"/>
              <a:gd name="connsiteX1768" fmla="*/ 2303972 w 3930557"/>
              <a:gd name="connsiteY1768" fmla="*/ 5703554 h 6901701"/>
              <a:gd name="connsiteX1769" fmla="*/ 2302979 w 3930557"/>
              <a:gd name="connsiteY1769" fmla="*/ 5705847 h 6901701"/>
              <a:gd name="connsiteX1770" fmla="*/ 2292785 w 3930557"/>
              <a:gd name="connsiteY1770" fmla="*/ 5727012 h 6901701"/>
              <a:gd name="connsiteX1771" fmla="*/ 2292394 w 3930557"/>
              <a:gd name="connsiteY1771" fmla="*/ 5726805 h 6901701"/>
              <a:gd name="connsiteX1772" fmla="*/ 2292726 w 3930557"/>
              <a:gd name="connsiteY1772" fmla="*/ 5727134 h 6901701"/>
              <a:gd name="connsiteX1773" fmla="*/ 2292785 w 3930557"/>
              <a:gd name="connsiteY1773" fmla="*/ 5727012 h 6901701"/>
              <a:gd name="connsiteX1774" fmla="*/ 2312241 w 3930557"/>
              <a:gd name="connsiteY1774" fmla="*/ 5737286 h 6901701"/>
              <a:gd name="connsiteX1775" fmla="*/ 2312902 w 3930557"/>
              <a:gd name="connsiteY1775" fmla="*/ 5703554 h 6901701"/>
              <a:gd name="connsiteX1776" fmla="*/ 2306948 w 3930557"/>
              <a:gd name="connsiteY1776" fmla="*/ 5703554 h 6901701"/>
              <a:gd name="connsiteX1777" fmla="*/ 2304633 w 3930557"/>
              <a:gd name="connsiteY1777" fmla="*/ 5703554 h 6901701"/>
              <a:gd name="connsiteX1778" fmla="*/ 2303972 w 3930557"/>
              <a:gd name="connsiteY1778" fmla="*/ 5703554 h 6901701"/>
              <a:gd name="connsiteX1779" fmla="*/ 1251479 w 3930557"/>
              <a:gd name="connsiteY1779" fmla="*/ 5703554 h 6901701"/>
              <a:gd name="connsiteX1780" fmla="*/ 1244203 w 3930557"/>
              <a:gd name="connsiteY1780" fmla="*/ 5712395 h 6901701"/>
              <a:gd name="connsiteX1781" fmla="*/ 1244203 w 3930557"/>
              <a:gd name="connsiteY1781" fmla="*/ 5714362 h 6901701"/>
              <a:gd name="connsiteX1782" fmla="*/ 1248832 w 3930557"/>
              <a:gd name="connsiteY1782" fmla="*/ 5740560 h 6901701"/>
              <a:gd name="connsiteX1783" fmla="*/ 1270001 w 3930557"/>
              <a:gd name="connsiteY1783" fmla="*/ 5736958 h 6901701"/>
              <a:gd name="connsiteX1784" fmla="*/ 805940 w 3930557"/>
              <a:gd name="connsiteY1784" fmla="*/ 5703227 h 6901701"/>
              <a:gd name="connsiteX1785" fmla="*/ 806601 w 3930557"/>
              <a:gd name="connsiteY1785" fmla="*/ 5736958 h 6901701"/>
              <a:gd name="connsiteX1786" fmla="*/ 826446 w 3930557"/>
              <a:gd name="connsiteY1786" fmla="*/ 5726480 h 6901701"/>
              <a:gd name="connsiteX1787" fmla="*/ 816193 w 3930557"/>
              <a:gd name="connsiteY1787" fmla="*/ 5705847 h 6901701"/>
              <a:gd name="connsiteX1788" fmla="*/ 814870 w 3930557"/>
              <a:gd name="connsiteY1788" fmla="*/ 5703227 h 6901701"/>
              <a:gd name="connsiteX1789" fmla="*/ 814539 w 3930557"/>
              <a:gd name="connsiteY1789" fmla="*/ 5703227 h 6901701"/>
              <a:gd name="connsiteX1790" fmla="*/ 811894 w 3930557"/>
              <a:gd name="connsiteY1790" fmla="*/ 5703227 h 6901701"/>
              <a:gd name="connsiteX1791" fmla="*/ 811562 w 3930557"/>
              <a:gd name="connsiteY1791" fmla="*/ 5703227 h 6901701"/>
              <a:gd name="connsiteX1792" fmla="*/ 805940 w 3930557"/>
              <a:gd name="connsiteY1792" fmla="*/ 5703227 h 6901701"/>
              <a:gd name="connsiteX1793" fmla="*/ 1876293 w 3930557"/>
              <a:gd name="connsiteY1793" fmla="*/ 5702900 h 6901701"/>
              <a:gd name="connsiteX1794" fmla="*/ 1857770 w 3930557"/>
              <a:gd name="connsiteY1794" fmla="*/ 5736303 h 6901701"/>
              <a:gd name="connsiteX1795" fmla="*/ 1878939 w 3930557"/>
              <a:gd name="connsiteY1795" fmla="*/ 5739904 h 6901701"/>
              <a:gd name="connsiteX1796" fmla="*/ 1883570 w 3930557"/>
              <a:gd name="connsiteY1796" fmla="*/ 5714362 h 6901701"/>
              <a:gd name="connsiteX1797" fmla="*/ 1883901 w 3930557"/>
              <a:gd name="connsiteY1797" fmla="*/ 5714362 h 6901701"/>
              <a:gd name="connsiteX1798" fmla="*/ 1883901 w 3930557"/>
              <a:gd name="connsiteY1798" fmla="*/ 5711741 h 6901701"/>
              <a:gd name="connsiteX1799" fmla="*/ 1876293 w 3930557"/>
              <a:gd name="connsiteY1799" fmla="*/ 5702900 h 6901701"/>
              <a:gd name="connsiteX1800" fmla="*/ 2205073 w 3930557"/>
              <a:gd name="connsiteY1800" fmla="*/ 5700606 h 6901701"/>
              <a:gd name="connsiteX1801" fmla="*/ 2217310 w 3930557"/>
              <a:gd name="connsiteY1801" fmla="*/ 5721239 h 6901701"/>
              <a:gd name="connsiteX1802" fmla="*/ 2216319 w 3930557"/>
              <a:gd name="connsiteY1802" fmla="*/ 5705847 h 6901701"/>
              <a:gd name="connsiteX1803" fmla="*/ 914099 w 3930557"/>
              <a:gd name="connsiteY1803" fmla="*/ 5699952 h 6901701"/>
              <a:gd name="connsiteX1804" fmla="*/ 902853 w 3930557"/>
              <a:gd name="connsiteY1804" fmla="*/ 5705191 h 6901701"/>
              <a:gd name="connsiteX1805" fmla="*/ 901862 w 3930557"/>
              <a:gd name="connsiteY1805" fmla="*/ 5720584 h 6901701"/>
              <a:gd name="connsiteX1806" fmla="*/ 914099 w 3930557"/>
              <a:gd name="connsiteY1806" fmla="*/ 5699952 h 6901701"/>
              <a:gd name="connsiteX1807" fmla="*/ 2187872 w 3930557"/>
              <a:gd name="connsiteY1807" fmla="*/ 5698642 h 6901701"/>
              <a:gd name="connsiteX1808" fmla="*/ 2182250 w 3930557"/>
              <a:gd name="connsiteY1808" fmla="*/ 5712070 h 6901701"/>
              <a:gd name="connsiteX1809" fmla="*/ 2200112 w 3930557"/>
              <a:gd name="connsiteY1809" fmla="*/ 5719601 h 6901701"/>
              <a:gd name="connsiteX1810" fmla="*/ 2187872 w 3930557"/>
              <a:gd name="connsiteY1810" fmla="*/ 5698642 h 6901701"/>
              <a:gd name="connsiteX1811" fmla="*/ 930969 w 3930557"/>
              <a:gd name="connsiteY1811" fmla="*/ 5698642 h 6901701"/>
              <a:gd name="connsiteX1812" fmla="*/ 918730 w 3930557"/>
              <a:gd name="connsiteY1812" fmla="*/ 5719601 h 6901701"/>
              <a:gd name="connsiteX1813" fmla="*/ 936591 w 3930557"/>
              <a:gd name="connsiteY1813" fmla="*/ 5712070 h 6901701"/>
              <a:gd name="connsiteX1814" fmla="*/ 931299 w 3930557"/>
              <a:gd name="connsiteY1814" fmla="*/ 5698642 h 6901701"/>
              <a:gd name="connsiteX1815" fmla="*/ 2173651 w 3930557"/>
              <a:gd name="connsiteY1815" fmla="*/ 5692746 h 6901701"/>
              <a:gd name="connsiteX1816" fmla="*/ 2148842 w 3930557"/>
              <a:gd name="connsiteY1816" fmla="*/ 5698642 h 6901701"/>
              <a:gd name="connsiteX1817" fmla="*/ 2167696 w 3930557"/>
              <a:gd name="connsiteY1817" fmla="*/ 5706175 h 6901701"/>
              <a:gd name="connsiteX1818" fmla="*/ 945853 w 3930557"/>
              <a:gd name="connsiteY1818" fmla="*/ 5692419 h 6901701"/>
              <a:gd name="connsiteX1819" fmla="*/ 951806 w 3930557"/>
              <a:gd name="connsiteY1819" fmla="*/ 5705847 h 6901701"/>
              <a:gd name="connsiteX1820" fmla="*/ 970660 w 3930557"/>
              <a:gd name="connsiteY1820" fmla="*/ 5698315 h 6901701"/>
              <a:gd name="connsiteX1821" fmla="*/ 2378393 w 3930557"/>
              <a:gd name="connsiteY1821" fmla="*/ 5689473 h 6901701"/>
              <a:gd name="connsiteX1822" fmla="*/ 2369133 w 3930557"/>
              <a:gd name="connsiteY1822" fmla="*/ 5706502 h 6901701"/>
              <a:gd name="connsiteX1823" fmla="*/ 2386001 w 3930557"/>
              <a:gd name="connsiteY1823" fmla="*/ 5722222 h 6901701"/>
              <a:gd name="connsiteX1824" fmla="*/ 2407831 w 3930557"/>
              <a:gd name="connsiteY1824" fmla="*/ 5706175 h 6901701"/>
              <a:gd name="connsiteX1825" fmla="*/ 2286111 w 3930557"/>
              <a:gd name="connsiteY1825" fmla="*/ 5689473 h 6901701"/>
              <a:gd name="connsiteX1826" fmla="*/ 2261302 w 3930557"/>
              <a:gd name="connsiteY1826" fmla="*/ 5710760 h 6901701"/>
              <a:gd name="connsiteX1827" fmla="*/ 2280487 w 3930557"/>
              <a:gd name="connsiteY1827" fmla="*/ 5719274 h 6901701"/>
              <a:gd name="connsiteX1828" fmla="*/ 2291072 w 3930557"/>
              <a:gd name="connsiteY1828" fmla="*/ 5699296 h 6901701"/>
              <a:gd name="connsiteX1829" fmla="*/ 2291403 w 3930557"/>
              <a:gd name="connsiteY1829" fmla="*/ 5698969 h 6901701"/>
              <a:gd name="connsiteX1830" fmla="*/ 2286111 w 3930557"/>
              <a:gd name="connsiteY1830" fmla="*/ 5689473 h 6901701"/>
              <a:gd name="connsiteX1831" fmla="*/ 1899115 w 3930557"/>
              <a:gd name="connsiteY1831" fmla="*/ 5689144 h 6901701"/>
              <a:gd name="connsiteX1832" fmla="*/ 1898124 w 3930557"/>
              <a:gd name="connsiteY1832" fmla="*/ 5694057 h 6901701"/>
              <a:gd name="connsiteX1833" fmla="*/ 1900108 w 3930557"/>
              <a:gd name="connsiteY1833" fmla="*/ 5693402 h 6901701"/>
              <a:gd name="connsiteX1834" fmla="*/ 833063 w 3930557"/>
              <a:gd name="connsiteY1834" fmla="*/ 5689144 h 6901701"/>
              <a:gd name="connsiteX1835" fmla="*/ 827769 w 3930557"/>
              <a:gd name="connsiteY1835" fmla="*/ 5698315 h 6901701"/>
              <a:gd name="connsiteX1836" fmla="*/ 828100 w 3930557"/>
              <a:gd name="connsiteY1836" fmla="*/ 5698642 h 6901701"/>
              <a:gd name="connsiteX1837" fmla="*/ 828100 w 3930557"/>
              <a:gd name="connsiteY1837" fmla="*/ 5699625 h 6901701"/>
              <a:gd name="connsiteX1838" fmla="*/ 838685 w 3930557"/>
              <a:gd name="connsiteY1838" fmla="*/ 5718947 h 6901701"/>
              <a:gd name="connsiteX1839" fmla="*/ 857870 w 3930557"/>
              <a:gd name="connsiteY1839" fmla="*/ 5710431 h 6901701"/>
              <a:gd name="connsiteX1840" fmla="*/ 1799555 w 3930557"/>
              <a:gd name="connsiteY1840" fmla="*/ 5688817 h 6901701"/>
              <a:gd name="connsiteX1841" fmla="*/ 1792610 w 3930557"/>
              <a:gd name="connsiteY1841" fmla="*/ 5691765 h 6901701"/>
              <a:gd name="connsiteX1842" fmla="*/ 1791947 w 3930557"/>
              <a:gd name="connsiteY1842" fmla="*/ 5691765 h 6901701"/>
              <a:gd name="connsiteX1843" fmla="*/ 1791286 w 3930557"/>
              <a:gd name="connsiteY1843" fmla="*/ 5696021 h 6901701"/>
              <a:gd name="connsiteX1844" fmla="*/ 1791617 w 3930557"/>
              <a:gd name="connsiteY1844" fmla="*/ 5696350 h 6901701"/>
              <a:gd name="connsiteX1845" fmla="*/ 1788972 w 3930557"/>
              <a:gd name="connsiteY1845" fmla="*/ 5724841 h 6901701"/>
              <a:gd name="connsiteX1846" fmla="*/ 1811132 w 3930557"/>
              <a:gd name="connsiteY1846" fmla="*/ 5728771 h 6901701"/>
              <a:gd name="connsiteX1847" fmla="*/ 1329209 w 3930557"/>
              <a:gd name="connsiteY1847" fmla="*/ 5688490 h 6901701"/>
              <a:gd name="connsiteX1848" fmla="*/ 1317632 w 3930557"/>
              <a:gd name="connsiteY1848" fmla="*/ 5728115 h 6901701"/>
              <a:gd name="connsiteX1849" fmla="*/ 1339793 w 3930557"/>
              <a:gd name="connsiteY1849" fmla="*/ 5724186 h 6901701"/>
              <a:gd name="connsiteX1850" fmla="*/ 1337478 w 3930557"/>
              <a:gd name="connsiteY1850" fmla="*/ 5695696 h 6901701"/>
              <a:gd name="connsiteX1851" fmla="*/ 1336816 w 3930557"/>
              <a:gd name="connsiteY1851" fmla="*/ 5691438 h 6901701"/>
              <a:gd name="connsiteX1852" fmla="*/ 1336155 w 3930557"/>
              <a:gd name="connsiteY1852" fmla="*/ 5691438 h 6901701"/>
              <a:gd name="connsiteX1853" fmla="*/ 1329209 w 3930557"/>
              <a:gd name="connsiteY1853" fmla="*/ 5688490 h 6901701"/>
              <a:gd name="connsiteX1854" fmla="*/ 1225018 w 3930557"/>
              <a:gd name="connsiteY1854" fmla="*/ 5688490 h 6901701"/>
              <a:gd name="connsiteX1855" fmla="*/ 1224025 w 3930557"/>
              <a:gd name="connsiteY1855" fmla="*/ 5693075 h 6901701"/>
              <a:gd name="connsiteX1856" fmla="*/ 1226009 w 3930557"/>
              <a:gd name="connsiteY1856" fmla="*/ 5693729 h 6901701"/>
              <a:gd name="connsiteX1857" fmla="*/ 1226009 w 3930557"/>
              <a:gd name="connsiteY1857" fmla="*/ 5693402 h 6901701"/>
              <a:gd name="connsiteX1858" fmla="*/ 741109 w 3930557"/>
              <a:gd name="connsiteY1858" fmla="*/ 5688490 h 6901701"/>
              <a:gd name="connsiteX1859" fmla="*/ 711671 w 3930557"/>
              <a:gd name="connsiteY1859" fmla="*/ 5705191 h 6901701"/>
              <a:gd name="connsiteX1860" fmla="*/ 733501 w 3930557"/>
              <a:gd name="connsiteY1860" fmla="*/ 5721239 h 6901701"/>
              <a:gd name="connsiteX1861" fmla="*/ 750371 w 3930557"/>
              <a:gd name="connsiteY1861" fmla="*/ 5705519 h 6901701"/>
              <a:gd name="connsiteX1862" fmla="*/ 741109 w 3930557"/>
              <a:gd name="connsiteY1862" fmla="*/ 5688490 h 6901701"/>
              <a:gd name="connsiteX1863" fmla="*/ 2313232 w 3930557"/>
              <a:gd name="connsiteY1863" fmla="*/ 5686853 h 6901701"/>
              <a:gd name="connsiteX1864" fmla="*/ 2311579 w 3930557"/>
              <a:gd name="connsiteY1864" fmla="*/ 5690127 h 6901701"/>
              <a:gd name="connsiteX1865" fmla="*/ 2313232 w 3930557"/>
              <a:gd name="connsiteY1865" fmla="*/ 5690127 h 6901701"/>
              <a:gd name="connsiteX1866" fmla="*/ 805940 w 3930557"/>
              <a:gd name="connsiteY1866" fmla="*/ 5686197 h 6901701"/>
              <a:gd name="connsiteX1867" fmla="*/ 805940 w 3930557"/>
              <a:gd name="connsiteY1867" fmla="*/ 5689473 h 6901701"/>
              <a:gd name="connsiteX1868" fmla="*/ 807594 w 3930557"/>
              <a:gd name="connsiteY1868" fmla="*/ 5689473 h 6901701"/>
              <a:gd name="connsiteX1869" fmla="*/ 805940 w 3930557"/>
              <a:gd name="connsiteY1869" fmla="*/ 5686197 h 6901701"/>
              <a:gd name="connsiteX1870" fmla="*/ 1277609 w 3930557"/>
              <a:gd name="connsiteY1870" fmla="*/ 5685215 h 6901701"/>
              <a:gd name="connsiteX1871" fmla="*/ 1261732 w 3930557"/>
              <a:gd name="connsiteY1871" fmla="*/ 5694057 h 6901701"/>
              <a:gd name="connsiteX1872" fmla="*/ 1284042 w 3930557"/>
              <a:gd name="connsiteY1872" fmla="*/ 5734338 h 6901701"/>
              <a:gd name="connsiteX1873" fmla="*/ 1283894 w 3930557"/>
              <a:gd name="connsiteY1873" fmla="*/ 5734338 h 6901701"/>
              <a:gd name="connsiteX1874" fmla="*/ 1284224 w 3930557"/>
              <a:gd name="connsiteY1874" fmla="*/ 5734667 h 6901701"/>
              <a:gd name="connsiteX1875" fmla="*/ 1284042 w 3930557"/>
              <a:gd name="connsiteY1875" fmla="*/ 5734338 h 6901701"/>
              <a:gd name="connsiteX1876" fmla="*/ 1285548 w 3930557"/>
              <a:gd name="connsiteY1876" fmla="*/ 5734338 h 6901701"/>
              <a:gd name="connsiteX1877" fmla="*/ 1285548 w 3930557"/>
              <a:gd name="connsiteY1877" fmla="*/ 5733684 h 6901701"/>
              <a:gd name="connsiteX1878" fmla="*/ 1277609 w 3930557"/>
              <a:gd name="connsiteY1878" fmla="*/ 5685215 h 6901701"/>
              <a:gd name="connsiteX1879" fmla="*/ 1849832 w 3930557"/>
              <a:gd name="connsiteY1879" fmla="*/ 5684886 h 6901701"/>
              <a:gd name="connsiteX1880" fmla="*/ 1841893 w 3930557"/>
              <a:gd name="connsiteY1880" fmla="*/ 5733028 h 6901701"/>
              <a:gd name="connsiteX1881" fmla="*/ 1841893 w 3930557"/>
              <a:gd name="connsiteY1881" fmla="*/ 5733684 h 6901701"/>
              <a:gd name="connsiteX1882" fmla="*/ 1841563 w 3930557"/>
              <a:gd name="connsiteY1882" fmla="*/ 5734338 h 6901701"/>
              <a:gd name="connsiteX1883" fmla="*/ 1843217 w 3930557"/>
              <a:gd name="connsiteY1883" fmla="*/ 5734338 h 6901701"/>
              <a:gd name="connsiteX1884" fmla="*/ 1865709 w 3930557"/>
              <a:gd name="connsiteY1884" fmla="*/ 5693729 h 6901701"/>
              <a:gd name="connsiteX1885" fmla="*/ 1849832 w 3930557"/>
              <a:gd name="connsiteY1885" fmla="*/ 5684886 h 6901701"/>
              <a:gd name="connsiteX1886" fmla="*/ 1111565 w 3930557"/>
              <a:gd name="connsiteY1886" fmla="*/ 5684886 h 6901701"/>
              <a:gd name="connsiteX1887" fmla="*/ 1068567 w 3930557"/>
              <a:gd name="connsiteY1887" fmla="*/ 5698315 h 6901701"/>
              <a:gd name="connsiteX1888" fmla="*/ 1075182 w 3930557"/>
              <a:gd name="connsiteY1888" fmla="*/ 5727788 h 6901701"/>
              <a:gd name="connsiteX1889" fmla="*/ 1096681 w 3930557"/>
              <a:gd name="connsiteY1889" fmla="*/ 5725495 h 6901701"/>
              <a:gd name="connsiteX1890" fmla="*/ 1096020 w 3930557"/>
              <a:gd name="connsiteY1890" fmla="*/ 5725169 h 6901701"/>
              <a:gd name="connsiteX1891" fmla="*/ 1104620 w 3930557"/>
              <a:gd name="connsiteY1891" fmla="*/ 5725495 h 6901701"/>
              <a:gd name="connsiteX1892" fmla="*/ 1110904 w 3930557"/>
              <a:gd name="connsiteY1892" fmla="*/ 5687834 h 6901701"/>
              <a:gd name="connsiteX1893" fmla="*/ 1111565 w 3930557"/>
              <a:gd name="connsiteY1893" fmla="*/ 5687834 h 6901701"/>
              <a:gd name="connsiteX1894" fmla="*/ 2015876 w 3930557"/>
              <a:gd name="connsiteY1894" fmla="*/ 5684232 h 6901701"/>
              <a:gd name="connsiteX1895" fmla="*/ 2016537 w 3930557"/>
              <a:gd name="connsiteY1895" fmla="*/ 5687180 h 6901701"/>
              <a:gd name="connsiteX1896" fmla="*/ 2015876 w 3930557"/>
              <a:gd name="connsiteY1896" fmla="*/ 5687507 h 6901701"/>
              <a:gd name="connsiteX1897" fmla="*/ 2022161 w 3930557"/>
              <a:gd name="connsiteY1897" fmla="*/ 5724841 h 6901701"/>
              <a:gd name="connsiteX1898" fmla="*/ 2030760 w 3930557"/>
              <a:gd name="connsiteY1898" fmla="*/ 5724513 h 6901701"/>
              <a:gd name="connsiteX1899" fmla="*/ 2052259 w 3930557"/>
              <a:gd name="connsiteY1899" fmla="*/ 5726805 h 6901701"/>
              <a:gd name="connsiteX1900" fmla="*/ 2058875 w 3930557"/>
              <a:gd name="connsiteY1900" fmla="*/ 5697331 h 6901701"/>
              <a:gd name="connsiteX1901" fmla="*/ 2015876 w 3930557"/>
              <a:gd name="connsiteY1901" fmla="*/ 5684232 h 6901701"/>
              <a:gd name="connsiteX1902" fmla="*/ 1769787 w 3930557"/>
              <a:gd name="connsiteY1902" fmla="*/ 5683905 h 6901701"/>
              <a:gd name="connsiteX1903" fmla="*/ 1753249 w 3930557"/>
              <a:gd name="connsiteY1903" fmla="*/ 5718947 h 6901701"/>
              <a:gd name="connsiteX1904" fmla="*/ 1774418 w 3930557"/>
              <a:gd name="connsiteY1904" fmla="*/ 5720911 h 6901701"/>
              <a:gd name="connsiteX1905" fmla="*/ 1777395 w 3930557"/>
              <a:gd name="connsiteY1905" fmla="*/ 5695367 h 6901701"/>
              <a:gd name="connsiteX1906" fmla="*/ 1777725 w 3930557"/>
              <a:gd name="connsiteY1906" fmla="*/ 5695367 h 6901701"/>
              <a:gd name="connsiteX1907" fmla="*/ 1777725 w 3930557"/>
              <a:gd name="connsiteY1907" fmla="*/ 5692092 h 6901701"/>
              <a:gd name="connsiteX1908" fmla="*/ 1769787 w 3930557"/>
              <a:gd name="connsiteY1908" fmla="*/ 5683905 h 6901701"/>
              <a:gd name="connsiteX1909" fmla="*/ 1358977 w 3930557"/>
              <a:gd name="connsiteY1909" fmla="*/ 5683578 h 6901701"/>
              <a:gd name="connsiteX1910" fmla="*/ 1351369 w 3930557"/>
              <a:gd name="connsiteY1910" fmla="*/ 5691765 h 6901701"/>
              <a:gd name="connsiteX1911" fmla="*/ 1351369 w 3930557"/>
              <a:gd name="connsiteY1911" fmla="*/ 5694057 h 6901701"/>
              <a:gd name="connsiteX1912" fmla="*/ 1354346 w 3930557"/>
              <a:gd name="connsiteY1912" fmla="*/ 5720584 h 6901701"/>
              <a:gd name="connsiteX1913" fmla="*/ 1375515 w 3930557"/>
              <a:gd name="connsiteY1913" fmla="*/ 5718618 h 6901701"/>
              <a:gd name="connsiteX1914" fmla="*/ 1832963 w 3930557"/>
              <a:gd name="connsiteY1914" fmla="*/ 5681940 h 6901701"/>
              <a:gd name="connsiteX1915" fmla="*/ 1812786 w 3930557"/>
              <a:gd name="connsiteY1915" fmla="*/ 5684559 h 6901701"/>
              <a:gd name="connsiteX1916" fmla="*/ 1826348 w 3930557"/>
              <a:gd name="connsiteY1916" fmla="*/ 5731392 h 6901701"/>
              <a:gd name="connsiteX1917" fmla="*/ 1828663 w 3930557"/>
              <a:gd name="connsiteY1917" fmla="*/ 5731392 h 6901701"/>
              <a:gd name="connsiteX1918" fmla="*/ 1828663 w 3930557"/>
              <a:gd name="connsiteY1918" fmla="*/ 5730736 h 6901701"/>
              <a:gd name="connsiteX1919" fmla="*/ 1828993 w 3930557"/>
              <a:gd name="connsiteY1919" fmla="*/ 5730409 h 6901701"/>
              <a:gd name="connsiteX1920" fmla="*/ 1836932 w 3930557"/>
              <a:gd name="connsiteY1920" fmla="*/ 5681940 h 6901701"/>
              <a:gd name="connsiteX1921" fmla="*/ 1832963 w 3930557"/>
              <a:gd name="connsiteY1921" fmla="*/ 5681940 h 6901701"/>
              <a:gd name="connsiteX1922" fmla="*/ 1292163 w 3930557"/>
              <a:gd name="connsiteY1922" fmla="*/ 5681940 h 6901701"/>
              <a:gd name="connsiteX1923" fmla="*/ 1300102 w 3930557"/>
              <a:gd name="connsiteY1923" fmla="*/ 5730409 h 6901701"/>
              <a:gd name="connsiteX1924" fmla="*/ 1300102 w 3930557"/>
              <a:gd name="connsiteY1924" fmla="*/ 5731063 h 6901701"/>
              <a:gd name="connsiteX1925" fmla="*/ 1302416 w 3930557"/>
              <a:gd name="connsiteY1925" fmla="*/ 5731063 h 6901701"/>
              <a:gd name="connsiteX1926" fmla="*/ 1315979 w 3930557"/>
              <a:gd name="connsiteY1926" fmla="*/ 5684559 h 6901701"/>
              <a:gd name="connsiteX1927" fmla="*/ 1296131 w 3930557"/>
              <a:gd name="connsiteY1927" fmla="*/ 5681940 h 6901701"/>
              <a:gd name="connsiteX1928" fmla="*/ 1292163 w 3930557"/>
              <a:gd name="connsiteY1928" fmla="*/ 5681940 h 6901701"/>
              <a:gd name="connsiteX1929" fmla="*/ 1238909 w 3930557"/>
              <a:gd name="connsiteY1929" fmla="*/ 5681612 h 6901701"/>
              <a:gd name="connsiteX1930" fmla="*/ 1240895 w 3930557"/>
              <a:gd name="connsiteY1930" fmla="*/ 5694057 h 6901701"/>
              <a:gd name="connsiteX1931" fmla="*/ 1244203 w 3930557"/>
              <a:gd name="connsiteY1931" fmla="*/ 5690782 h 6901701"/>
              <a:gd name="connsiteX1932" fmla="*/ 1239241 w 3930557"/>
              <a:gd name="connsiteY1932" fmla="*/ 5681612 h 6901701"/>
              <a:gd name="connsiteX1933" fmla="*/ 1888201 w 3930557"/>
              <a:gd name="connsiteY1933" fmla="*/ 5680957 h 6901701"/>
              <a:gd name="connsiteX1934" fmla="*/ 1883240 w 3930557"/>
              <a:gd name="connsiteY1934" fmla="*/ 5690127 h 6901701"/>
              <a:gd name="connsiteX1935" fmla="*/ 1886261 w 3930557"/>
              <a:gd name="connsiteY1935" fmla="*/ 5693118 h 6901701"/>
              <a:gd name="connsiteX1936" fmla="*/ 1886215 w 3930557"/>
              <a:gd name="connsiteY1936" fmla="*/ 5693402 h 6901701"/>
              <a:gd name="connsiteX1937" fmla="*/ 1886547 w 3930557"/>
              <a:gd name="connsiteY1937" fmla="*/ 5693402 h 6901701"/>
              <a:gd name="connsiteX1938" fmla="*/ 1886261 w 3930557"/>
              <a:gd name="connsiteY1938" fmla="*/ 5693118 h 6901701"/>
              <a:gd name="connsiteX1939" fmla="*/ 2151489 w 3930557"/>
              <a:gd name="connsiteY1939" fmla="*/ 5677355 h 6901701"/>
              <a:gd name="connsiteX1940" fmla="*/ 2142889 w 3930557"/>
              <a:gd name="connsiteY1940" fmla="*/ 5685870 h 6901701"/>
              <a:gd name="connsiteX1941" fmla="*/ 2162405 w 3930557"/>
              <a:gd name="connsiteY1941" fmla="*/ 5681286 h 6901701"/>
              <a:gd name="connsiteX1942" fmla="*/ 968013 w 3930557"/>
              <a:gd name="connsiteY1942" fmla="*/ 5677028 h 6901701"/>
              <a:gd name="connsiteX1943" fmla="*/ 957099 w 3930557"/>
              <a:gd name="connsiteY1943" fmla="*/ 5680957 h 6901701"/>
              <a:gd name="connsiteX1944" fmla="*/ 976615 w 3930557"/>
              <a:gd name="connsiteY1944" fmla="*/ 5685542 h 6901701"/>
              <a:gd name="connsiteX1945" fmla="*/ 1691396 w 3930557"/>
              <a:gd name="connsiteY1945" fmla="*/ 5676372 h 6901701"/>
              <a:gd name="connsiteX1946" fmla="*/ 1684450 w 3930557"/>
              <a:gd name="connsiteY1946" fmla="*/ 5679976 h 6901701"/>
              <a:gd name="connsiteX1947" fmla="*/ 1683457 w 3930557"/>
              <a:gd name="connsiteY1947" fmla="*/ 5679976 h 6901701"/>
              <a:gd name="connsiteX1948" fmla="*/ 1683457 w 3930557"/>
              <a:gd name="connsiteY1948" fmla="*/ 5684886 h 6901701"/>
              <a:gd name="connsiteX1949" fmla="*/ 1682796 w 3930557"/>
              <a:gd name="connsiteY1949" fmla="*/ 5713051 h 6901701"/>
              <a:gd name="connsiteX1950" fmla="*/ 1705287 w 3930557"/>
              <a:gd name="connsiteY1950" fmla="*/ 5715016 h 6901701"/>
              <a:gd name="connsiteX1951" fmla="*/ 1437699 w 3930557"/>
              <a:gd name="connsiteY1951" fmla="*/ 5676045 h 6901701"/>
              <a:gd name="connsiteX1952" fmla="*/ 1423929 w 3930557"/>
              <a:gd name="connsiteY1952" fmla="*/ 5714352 h 6901701"/>
              <a:gd name="connsiteX1953" fmla="*/ 1423808 w 3930557"/>
              <a:gd name="connsiteY1953" fmla="*/ 5714362 h 6901701"/>
              <a:gd name="connsiteX1954" fmla="*/ 1423808 w 3930557"/>
              <a:gd name="connsiteY1954" fmla="*/ 5714689 h 6901701"/>
              <a:gd name="connsiteX1955" fmla="*/ 1423929 w 3930557"/>
              <a:gd name="connsiteY1955" fmla="*/ 5714352 h 6901701"/>
              <a:gd name="connsiteX1956" fmla="*/ 1446300 w 3930557"/>
              <a:gd name="connsiteY1956" fmla="*/ 5712395 h 6901701"/>
              <a:gd name="connsiteX1957" fmla="*/ 1445307 w 3930557"/>
              <a:gd name="connsiteY1957" fmla="*/ 5683251 h 6901701"/>
              <a:gd name="connsiteX1958" fmla="*/ 1445307 w 3930557"/>
              <a:gd name="connsiteY1958" fmla="*/ 5679320 h 6901701"/>
              <a:gd name="connsiteX1959" fmla="*/ 1444646 w 3930557"/>
              <a:gd name="connsiteY1959" fmla="*/ 5679320 h 6901701"/>
              <a:gd name="connsiteX1960" fmla="*/ 1437699 w 3930557"/>
              <a:gd name="connsiteY1960" fmla="*/ 5676045 h 6901701"/>
              <a:gd name="connsiteX1961" fmla="*/ 2302979 w 3930557"/>
              <a:gd name="connsiteY1961" fmla="*/ 5674735 h 6901701"/>
              <a:gd name="connsiteX1962" fmla="*/ 2296364 w 3930557"/>
              <a:gd name="connsiteY1962" fmla="*/ 5680303 h 6901701"/>
              <a:gd name="connsiteX1963" fmla="*/ 2298679 w 3930557"/>
              <a:gd name="connsiteY1963" fmla="*/ 5683578 h 6901701"/>
              <a:gd name="connsiteX1964" fmla="*/ 816193 w 3930557"/>
              <a:gd name="connsiteY1964" fmla="*/ 5674080 h 6901701"/>
              <a:gd name="connsiteX1965" fmla="*/ 820493 w 3930557"/>
              <a:gd name="connsiteY1965" fmla="*/ 5682922 h 6901701"/>
              <a:gd name="connsiteX1966" fmla="*/ 822808 w 3930557"/>
              <a:gd name="connsiteY1966" fmla="*/ 5679647 h 6901701"/>
              <a:gd name="connsiteX1967" fmla="*/ 1661295 w 3930557"/>
              <a:gd name="connsiteY1967" fmla="*/ 5673753 h 6901701"/>
              <a:gd name="connsiteX1968" fmla="*/ 1646742 w 3930557"/>
              <a:gd name="connsiteY1968" fmla="*/ 5710431 h 6901701"/>
              <a:gd name="connsiteX1969" fmla="*/ 1667911 w 3930557"/>
              <a:gd name="connsiteY1969" fmla="*/ 5710431 h 6901701"/>
              <a:gd name="connsiteX1970" fmla="*/ 1669564 w 3930557"/>
              <a:gd name="connsiteY1970" fmla="*/ 5683251 h 6901701"/>
              <a:gd name="connsiteX1971" fmla="*/ 1669564 w 3930557"/>
              <a:gd name="connsiteY1971" fmla="*/ 5682922 h 6901701"/>
              <a:gd name="connsiteX1972" fmla="*/ 1669564 w 3930557"/>
              <a:gd name="connsiteY1972" fmla="*/ 5680957 h 6901701"/>
              <a:gd name="connsiteX1973" fmla="*/ 1661295 w 3930557"/>
              <a:gd name="connsiteY1973" fmla="*/ 5673753 h 6901701"/>
              <a:gd name="connsiteX1974" fmla="*/ 1467469 w 3930557"/>
              <a:gd name="connsiteY1974" fmla="*/ 5673753 h 6901701"/>
              <a:gd name="connsiteX1975" fmla="*/ 1459198 w 3930557"/>
              <a:gd name="connsiteY1975" fmla="*/ 5680957 h 6901701"/>
              <a:gd name="connsiteX1976" fmla="*/ 1459198 w 3930557"/>
              <a:gd name="connsiteY1976" fmla="*/ 5683578 h 6901701"/>
              <a:gd name="connsiteX1977" fmla="*/ 1459198 w 3930557"/>
              <a:gd name="connsiteY1977" fmla="*/ 5683905 h 6901701"/>
              <a:gd name="connsiteX1978" fmla="*/ 1460852 w 3930557"/>
              <a:gd name="connsiteY1978" fmla="*/ 5710104 h 6901701"/>
              <a:gd name="connsiteX1979" fmla="*/ 1482021 w 3930557"/>
              <a:gd name="connsiteY1979" fmla="*/ 5710104 h 6901701"/>
              <a:gd name="connsiteX1980" fmla="*/ 1581913 w 3930557"/>
              <a:gd name="connsiteY1980" fmla="*/ 5671789 h 6901701"/>
              <a:gd name="connsiteX1981" fmla="*/ 1575298 w 3930557"/>
              <a:gd name="connsiteY1981" fmla="*/ 5675718 h 6901701"/>
              <a:gd name="connsiteX1982" fmla="*/ 1574635 w 3930557"/>
              <a:gd name="connsiteY1982" fmla="*/ 5676045 h 6901701"/>
              <a:gd name="connsiteX1983" fmla="*/ 1574635 w 3930557"/>
              <a:gd name="connsiteY1983" fmla="*/ 5709121 h 6901701"/>
              <a:gd name="connsiteX1984" fmla="*/ 1598121 w 3930557"/>
              <a:gd name="connsiteY1984" fmla="*/ 5709121 h 6901701"/>
              <a:gd name="connsiteX1985" fmla="*/ 1545860 w 3930557"/>
              <a:gd name="connsiteY1985" fmla="*/ 5671789 h 6901701"/>
              <a:gd name="connsiteX1986" fmla="*/ 1529652 w 3930557"/>
              <a:gd name="connsiteY1986" fmla="*/ 5709121 h 6901701"/>
              <a:gd name="connsiteX1987" fmla="*/ 1553136 w 3930557"/>
              <a:gd name="connsiteY1987" fmla="*/ 5709121 h 6901701"/>
              <a:gd name="connsiteX1988" fmla="*/ 1553136 w 3930557"/>
              <a:gd name="connsiteY1988" fmla="*/ 5676045 h 6901701"/>
              <a:gd name="connsiteX1989" fmla="*/ 1552475 w 3930557"/>
              <a:gd name="connsiteY1989" fmla="*/ 5675718 h 6901701"/>
              <a:gd name="connsiteX1990" fmla="*/ 1545860 w 3930557"/>
              <a:gd name="connsiteY1990" fmla="*/ 5671789 h 6901701"/>
              <a:gd name="connsiteX1991" fmla="*/ 1794263 w 3930557"/>
              <a:gd name="connsiteY1991" fmla="*/ 5671133 h 6901701"/>
              <a:gd name="connsiteX1992" fmla="*/ 1793603 w 3930557"/>
              <a:gd name="connsiteY1992" fmla="*/ 5676045 h 6901701"/>
              <a:gd name="connsiteX1993" fmla="*/ 1795587 w 3930557"/>
              <a:gd name="connsiteY1993" fmla="*/ 5675389 h 6901701"/>
              <a:gd name="connsiteX1994" fmla="*/ 1334501 w 3930557"/>
              <a:gd name="connsiteY1994" fmla="*/ 5670806 h 6901701"/>
              <a:gd name="connsiteX1995" fmla="*/ 1333178 w 3930557"/>
              <a:gd name="connsiteY1995" fmla="*/ 5675064 h 6901701"/>
              <a:gd name="connsiteX1996" fmla="*/ 1335162 w 3930557"/>
              <a:gd name="connsiteY1996" fmla="*/ 5675718 h 6901701"/>
              <a:gd name="connsiteX1997" fmla="*/ 1162835 w 3930557"/>
              <a:gd name="connsiteY1997" fmla="*/ 5669495 h 6901701"/>
              <a:gd name="connsiteX1998" fmla="*/ 1129757 w 3930557"/>
              <a:gd name="connsiteY1998" fmla="*/ 5679320 h 6901701"/>
              <a:gd name="connsiteX1999" fmla="*/ 1146957 w 3930557"/>
              <a:gd name="connsiteY1999" fmla="*/ 5706175 h 6901701"/>
              <a:gd name="connsiteX2000" fmla="*/ 1167133 w 3930557"/>
              <a:gd name="connsiteY2000" fmla="*/ 5694057 h 6901701"/>
              <a:gd name="connsiteX2001" fmla="*/ 1162835 w 3930557"/>
              <a:gd name="connsiteY2001" fmla="*/ 5669495 h 6901701"/>
              <a:gd name="connsiteX2002" fmla="*/ 1957991 w 3930557"/>
              <a:gd name="connsiteY2002" fmla="*/ 5668512 h 6901701"/>
              <a:gd name="connsiteX2003" fmla="*/ 1953692 w 3930557"/>
              <a:gd name="connsiteY2003" fmla="*/ 5693075 h 6901701"/>
              <a:gd name="connsiteX2004" fmla="*/ 1973868 w 3930557"/>
              <a:gd name="connsiteY2004" fmla="*/ 5705191 h 6901701"/>
              <a:gd name="connsiteX2005" fmla="*/ 1991069 w 3930557"/>
              <a:gd name="connsiteY2005" fmla="*/ 5678338 h 6901701"/>
              <a:gd name="connsiteX2006" fmla="*/ 1957991 w 3930557"/>
              <a:gd name="connsiteY2006" fmla="*/ 5668841 h 6901701"/>
              <a:gd name="connsiteX2007" fmla="*/ 1386762 w 3930557"/>
              <a:gd name="connsiteY2007" fmla="*/ 5668185 h 6901701"/>
              <a:gd name="connsiteX2008" fmla="*/ 1370554 w 3930557"/>
              <a:gd name="connsiteY2008" fmla="*/ 5675389 h 6901701"/>
              <a:gd name="connsiteX2009" fmla="*/ 1390400 w 3930557"/>
              <a:gd name="connsiteY2009" fmla="*/ 5717637 h 6901701"/>
              <a:gd name="connsiteX2010" fmla="*/ 1390400 w 3930557"/>
              <a:gd name="connsiteY2010" fmla="*/ 5717964 h 6901701"/>
              <a:gd name="connsiteX2011" fmla="*/ 1392053 w 3930557"/>
              <a:gd name="connsiteY2011" fmla="*/ 5717964 h 6901701"/>
              <a:gd name="connsiteX2012" fmla="*/ 1392053 w 3930557"/>
              <a:gd name="connsiteY2012" fmla="*/ 5717308 h 6901701"/>
              <a:gd name="connsiteX2013" fmla="*/ 1386762 w 3930557"/>
              <a:gd name="connsiteY2013" fmla="*/ 5668185 h 6901701"/>
              <a:gd name="connsiteX2014" fmla="*/ 2264279 w 3930557"/>
              <a:gd name="connsiteY2014" fmla="*/ 5667858 h 6901701"/>
              <a:gd name="connsiteX2015" fmla="*/ 2245757 w 3930557"/>
              <a:gd name="connsiteY2015" fmla="*/ 5703883 h 6901701"/>
              <a:gd name="connsiteX2016" fmla="*/ 2247411 w 3930557"/>
              <a:gd name="connsiteY2016" fmla="*/ 5704537 h 6901701"/>
              <a:gd name="connsiteX2017" fmla="*/ 2277317 w 3930557"/>
              <a:gd name="connsiteY2017" fmla="*/ 5678831 h 6901701"/>
              <a:gd name="connsiteX2018" fmla="*/ 2277510 w 3930557"/>
              <a:gd name="connsiteY2018" fmla="*/ 5678993 h 6901701"/>
              <a:gd name="connsiteX2019" fmla="*/ 2277510 w 3930557"/>
              <a:gd name="connsiteY2019" fmla="*/ 5678666 h 6901701"/>
              <a:gd name="connsiteX2020" fmla="*/ 2277317 w 3930557"/>
              <a:gd name="connsiteY2020" fmla="*/ 5678831 h 6901701"/>
              <a:gd name="connsiteX2021" fmla="*/ 1742003 w 3930557"/>
              <a:gd name="connsiteY2021" fmla="*/ 5667531 h 6901701"/>
              <a:gd name="connsiteX2022" fmla="*/ 1737041 w 3930557"/>
              <a:gd name="connsiteY2022" fmla="*/ 5716653 h 6901701"/>
              <a:gd name="connsiteX2023" fmla="*/ 1737041 w 3930557"/>
              <a:gd name="connsiteY2023" fmla="*/ 5717308 h 6901701"/>
              <a:gd name="connsiteX2024" fmla="*/ 1738365 w 3930557"/>
              <a:gd name="connsiteY2024" fmla="*/ 5717308 h 6901701"/>
              <a:gd name="connsiteX2025" fmla="*/ 1758210 w 3930557"/>
              <a:gd name="connsiteY2025" fmla="*/ 5674735 h 6901701"/>
              <a:gd name="connsiteX2026" fmla="*/ 1742003 w 3930557"/>
              <a:gd name="connsiteY2026" fmla="*/ 5667531 h 6901701"/>
              <a:gd name="connsiteX2027" fmla="*/ 1728442 w 3930557"/>
              <a:gd name="connsiteY2027" fmla="*/ 5666876 h 6901701"/>
              <a:gd name="connsiteX2028" fmla="*/ 1704626 w 3930557"/>
              <a:gd name="connsiteY2028" fmla="*/ 5671133 h 6901701"/>
              <a:gd name="connsiteX2029" fmla="*/ 1720834 w 3930557"/>
              <a:gd name="connsiteY2029" fmla="*/ 5716653 h 6901701"/>
              <a:gd name="connsiteX2030" fmla="*/ 1723148 w 3930557"/>
              <a:gd name="connsiteY2030" fmla="*/ 5716653 h 6901701"/>
              <a:gd name="connsiteX2031" fmla="*/ 1723148 w 3930557"/>
              <a:gd name="connsiteY2031" fmla="*/ 5715999 h 6901701"/>
              <a:gd name="connsiteX2032" fmla="*/ 1728442 w 3930557"/>
              <a:gd name="connsiteY2032" fmla="*/ 5666876 h 6901701"/>
              <a:gd name="connsiteX2033" fmla="*/ 854893 w 3930557"/>
              <a:gd name="connsiteY2033" fmla="*/ 5666876 h 6901701"/>
              <a:gd name="connsiteX2034" fmla="*/ 841662 w 3930557"/>
              <a:gd name="connsiteY2034" fmla="*/ 5678010 h 6901701"/>
              <a:gd name="connsiteX2035" fmla="*/ 871761 w 3930557"/>
              <a:gd name="connsiteY2035" fmla="*/ 5703883 h 6901701"/>
              <a:gd name="connsiteX2036" fmla="*/ 873745 w 3930557"/>
              <a:gd name="connsiteY2036" fmla="*/ 5703227 h 6901701"/>
              <a:gd name="connsiteX2037" fmla="*/ 873415 w 3930557"/>
              <a:gd name="connsiteY2037" fmla="*/ 5702900 h 6901701"/>
              <a:gd name="connsiteX2038" fmla="*/ 854893 w 3930557"/>
              <a:gd name="connsiteY2038" fmla="*/ 5666876 h 6901701"/>
              <a:gd name="connsiteX2039" fmla="*/ 1400655 w 3930557"/>
              <a:gd name="connsiteY2039" fmla="*/ 5665893 h 6901701"/>
              <a:gd name="connsiteX2040" fmla="*/ 1405946 w 3930557"/>
              <a:gd name="connsiteY2040" fmla="*/ 5715016 h 6901701"/>
              <a:gd name="connsiteX2041" fmla="*/ 1405946 w 3930557"/>
              <a:gd name="connsiteY2041" fmla="*/ 5715672 h 6901701"/>
              <a:gd name="connsiteX2042" fmla="*/ 1408261 w 3930557"/>
              <a:gd name="connsiteY2042" fmla="*/ 5715672 h 6901701"/>
              <a:gd name="connsiteX2043" fmla="*/ 1424469 w 3930557"/>
              <a:gd name="connsiteY2043" fmla="*/ 5670478 h 6901701"/>
              <a:gd name="connsiteX2044" fmla="*/ 1400655 w 3930557"/>
              <a:gd name="connsiteY2044" fmla="*/ 5665893 h 6901701"/>
              <a:gd name="connsiteX2045" fmla="*/ 1780371 w 3930557"/>
              <a:gd name="connsiteY2045" fmla="*/ 5661308 h 6901701"/>
              <a:gd name="connsiteX2046" fmla="*/ 1776072 w 3930557"/>
              <a:gd name="connsiteY2046" fmla="*/ 5670806 h 6901701"/>
              <a:gd name="connsiteX2047" fmla="*/ 1779379 w 3930557"/>
              <a:gd name="connsiteY2047" fmla="*/ 5673753 h 6901701"/>
              <a:gd name="connsiteX2048" fmla="*/ 2105513 w 3930557"/>
              <a:gd name="connsiteY2048" fmla="*/ 5660981 h 6901701"/>
              <a:gd name="connsiteX2049" fmla="*/ 2119074 w 3930557"/>
              <a:gd name="connsiteY2049" fmla="*/ 5680630 h 6901701"/>
              <a:gd name="connsiteX2050" fmla="*/ 2117090 w 3930557"/>
              <a:gd name="connsiteY2050" fmla="*/ 5665237 h 6901701"/>
              <a:gd name="connsiteX2051" fmla="*/ 1348394 w 3930557"/>
              <a:gd name="connsiteY2051" fmla="*/ 5660981 h 6901701"/>
              <a:gd name="connsiteX2052" fmla="*/ 1349385 w 3930557"/>
              <a:gd name="connsiteY2052" fmla="*/ 5673424 h 6901701"/>
              <a:gd name="connsiteX2053" fmla="*/ 1352693 w 3930557"/>
              <a:gd name="connsiteY2053" fmla="*/ 5670478 h 6901701"/>
              <a:gd name="connsiteX2054" fmla="*/ 2327786 w 3930557"/>
              <a:gd name="connsiteY2054" fmla="*/ 5660654 h 6901701"/>
              <a:gd name="connsiteX2055" fmla="*/ 2328113 w 3930557"/>
              <a:gd name="connsiteY2055" fmla="*/ 5660810 h 6901701"/>
              <a:gd name="connsiteX2056" fmla="*/ 2327456 w 3930557"/>
              <a:gd name="connsiteY2056" fmla="*/ 5691765 h 6901701"/>
              <a:gd name="connsiteX2057" fmla="*/ 2357224 w 3930557"/>
              <a:gd name="connsiteY2057" fmla="*/ 5699952 h 6901701"/>
              <a:gd name="connsiteX2058" fmla="*/ 2367477 w 3930557"/>
              <a:gd name="connsiteY2058" fmla="*/ 5680303 h 6901701"/>
              <a:gd name="connsiteX2059" fmla="*/ 2345647 w 3930557"/>
              <a:gd name="connsiteY2059" fmla="*/ 5669168 h 6901701"/>
              <a:gd name="connsiteX2060" fmla="*/ 2328113 w 3930557"/>
              <a:gd name="connsiteY2060" fmla="*/ 5660810 h 6901701"/>
              <a:gd name="connsiteX2061" fmla="*/ 2328117 w 3930557"/>
              <a:gd name="connsiteY2061" fmla="*/ 5660654 h 6901701"/>
              <a:gd name="connsiteX2062" fmla="*/ 1013659 w 3930557"/>
              <a:gd name="connsiteY2062" fmla="*/ 5660325 h 6901701"/>
              <a:gd name="connsiteX2063" fmla="*/ 1001752 w 3930557"/>
              <a:gd name="connsiteY2063" fmla="*/ 5664583 h 6901701"/>
              <a:gd name="connsiteX2064" fmla="*/ 1002082 w 3930557"/>
              <a:gd name="connsiteY2064" fmla="*/ 5664583 h 6901701"/>
              <a:gd name="connsiteX2065" fmla="*/ 1000098 w 3930557"/>
              <a:gd name="connsiteY2065" fmla="*/ 5679976 h 6901701"/>
              <a:gd name="connsiteX2066" fmla="*/ 1013659 w 3930557"/>
              <a:gd name="connsiteY2066" fmla="*/ 5660325 h 6901701"/>
              <a:gd name="connsiteX2067" fmla="*/ 2088312 w 3930557"/>
              <a:gd name="connsiteY2067" fmla="*/ 5659998 h 6901701"/>
              <a:gd name="connsiteX2068" fmla="*/ 2083351 w 3930557"/>
              <a:gd name="connsiteY2068" fmla="*/ 5675064 h 6901701"/>
              <a:gd name="connsiteX2069" fmla="*/ 2103197 w 3930557"/>
              <a:gd name="connsiteY2069" fmla="*/ 5681940 h 6901701"/>
              <a:gd name="connsiteX2070" fmla="*/ 2088312 w 3930557"/>
              <a:gd name="connsiteY2070" fmla="*/ 5659998 h 6901701"/>
              <a:gd name="connsiteX2071" fmla="*/ 1632520 w 3930557"/>
              <a:gd name="connsiteY2071" fmla="*/ 5659998 h 6901701"/>
              <a:gd name="connsiteX2072" fmla="*/ 1630204 w 3930557"/>
              <a:gd name="connsiteY2072" fmla="*/ 5710104 h 6901701"/>
              <a:gd name="connsiteX2073" fmla="*/ 1631857 w 3930557"/>
              <a:gd name="connsiteY2073" fmla="*/ 5710104 h 6901701"/>
              <a:gd name="connsiteX2074" fmla="*/ 1649388 w 3930557"/>
              <a:gd name="connsiteY2074" fmla="*/ 5665893 h 6901701"/>
              <a:gd name="connsiteX2075" fmla="*/ 1632520 w 3930557"/>
              <a:gd name="connsiteY2075" fmla="*/ 5659998 h 6901701"/>
              <a:gd name="connsiteX2076" fmla="*/ 1618297 w 3930557"/>
              <a:gd name="connsiteY2076" fmla="*/ 5659671 h 6901701"/>
              <a:gd name="connsiteX2077" fmla="*/ 1594813 w 3930557"/>
              <a:gd name="connsiteY2077" fmla="*/ 5665893 h 6901701"/>
              <a:gd name="connsiteX2078" fmla="*/ 1613666 w 3930557"/>
              <a:gd name="connsiteY2078" fmla="*/ 5709449 h 6901701"/>
              <a:gd name="connsiteX2079" fmla="*/ 1615982 w 3930557"/>
              <a:gd name="connsiteY2079" fmla="*/ 5709449 h 6901701"/>
              <a:gd name="connsiteX2080" fmla="*/ 1615982 w 3930557"/>
              <a:gd name="connsiteY2080" fmla="*/ 5708795 h 6901701"/>
              <a:gd name="connsiteX2081" fmla="*/ 1618297 w 3930557"/>
              <a:gd name="connsiteY2081" fmla="*/ 5659671 h 6901701"/>
              <a:gd name="connsiteX2082" fmla="*/ 1030859 w 3930557"/>
              <a:gd name="connsiteY2082" fmla="*/ 5659671 h 6901701"/>
              <a:gd name="connsiteX2083" fmla="*/ 1015975 w 3930557"/>
              <a:gd name="connsiteY2083" fmla="*/ 5681612 h 6901701"/>
              <a:gd name="connsiteX2084" fmla="*/ 1035821 w 3930557"/>
              <a:gd name="connsiteY2084" fmla="*/ 5674735 h 6901701"/>
              <a:gd name="connsiteX2085" fmla="*/ 1509805 w 3930557"/>
              <a:gd name="connsiteY2085" fmla="*/ 5659344 h 6901701"/>
              <a:gd name="connsiteX2086" fmla="*/ 1512121 w 3930557"/>
              <a:gd name="connsiteY2086" fmla="*/ 5708466 h 6901701"/>
              <a:gd name="connsiteX2087" fmla="*/ 1512121 w 3930557"/>
              <a:gd name="connsiteY2087" fmla="*/ 5709121 h 6901701"/>
              <a:gd name="connsiteX2088" fmla="*/ 1514436 w 3930557"/>
              <a:gd name="connsiteY2088" fmla="*/ 5709121 h 6901701"/>
              <a:gd name="connsiteX2089" fmla="*/ 1533290 w 3930557"/>
              <a:gd name="connsiteY2089" fmla="*/ 5665566 h 6901701"/>
              <a:gd name="connsiteX2090" fmla="*/ 1509805 w 3930557"/>
              <a:gd name="connsiteY2090" fmla="*/ 5659344 h 6901701"/>
              <a:gd name="connsiteX2091" fmla="*/ 1495914 w 3930557"/>
              <a:gd name="connsiteY2091" fmla="*/ 5659344 h 6901701"/>
              <a:gd name="connsiteX2092" fmla="*/ 1479046 w 3930557"/>
              <a:gd name="connsiteY2092" fmla="*/ 5665237 h 6901701"/>
              <a:gd name="connsiteX2093" fmla="*/ 1496575 w 3930557"/>
              <a:gd name="connsiteY2093" fmla="*/ 5709449 h 6901701"/>
              <a:gd name="connsiteX2094" fmla="*/ 1496575 w 3930557"/>
              <a:gd name="connsiteY2094" fmla="*/ 5709121 h 6901701"/>
              <a:gd name="connsiteX2095" fmla="*/ 1498229 w 3930557"/>
              <a:gd name="connsiteY2095" fmla="*/ 5709121 h 6901701"/>
              <a:gd name="connsiteX2096" fmla="*/ 1498229 w 3930557"/>
              <a:gd name="connsiteY2096" fmla="*/ 5708795 h 6901701"/>
              <a:gd name="connsiteX2097" fmla="*/ 1495914 w 3930557"/>
              <a:gd name="connsiteY2097" fmla="*/ 5659344 h 6901701"/>
              <a:gd name="connsiteX2098" fmla="*/ 791056 w 3930557"/>
              <a:gd name="connsiteY2098" fmla="*/ 5659344 h 6901701"/>
              <a:gd name="connsiteX2099" fmla="*/ 751363 w 3930557"/>
              <a:gd name="connsiteY2099" fmla="*/ 5678993 h 6901701"/>
              <a:gd name="connsiteX2100" fmla="*/ 751695 w 3930557"/>
              <a:gd name="connsiteY2100" fmla="*/ 5678993 h 6901701"/>
              <a:gd name="connsiteX2101" fmla="*/ 761948 w 3930557"/>
              <a:gd name="connsiteY2101" fmla="*/ 5698642 h 6901701"/>
              <a:gd name="connsiteX2102" fmla="*/ 791716 w 3930557"/>
              <a:gd name="connsiteY2102" fmla="*/ 5690455 h 6901701"/>
              <a:gd name="connsiteX2103" fmla="*/ 1684450 w 3930557"/>
              <a:gd name="connsiteY2103" fmla="*/ 5659015 h 6901701"/>
              <a:gd name="connsiteX2104" fmla="*/ 1684450 w 3930557"/>
              <a:gd name="connsiteY2104" fmla="*/ 5664256 h 6901701"/>
              <a:gd name="connsiteX2105" fmla="*/ 1686434 w 3930557"/>
              <a:gd name="connsiteY2105" fmla="*/ 5663273 h 6901701"/>
              <a:gd name="connsiteX2106" fmla="*/ 1684450 w 3930557"/>
              <a:gd name="connsiteY2106" fmla="*/ 5659015 h 6901701"/>
              <a:gd name="connsiteX2107" fmla="*/ 1443984 w 3930557"/>
              <a:gd name="connsiteY2107" fmla="*/ 5658689 h 6901701"/>
              <a:gd name="connsiteX2108" fmla="*/ 1442330 w 3930557"/>
              <a:gd name="connsiteY2108" fmla="*/ 5662946 h 6901701"/>
              <a:gd name="connsiteX2109" fmla="*/ 1443984 w 3930557"/>
              <a:gd name="connsiteY2109" fmla="*/ 5663929 h 6901701"/>
              <a:gd name="connsiteX2110" fmla="*/ 2228226 w 3930557"/>
              <a:gd name="connsiteY2110" fmla="*/ 5657050 h 6901701"/>
              <a:gd name="connsiteX2111" fmla="*/ 2230210 w 3930557"/>
              <a:gd name="connsiteY2111" fmla="*/ 5696677 h 6901701"/>
              <a:gd name="connsiteX2112" fmla="*/ 2232857 w 3930557"/>
              <a:gd name="connsiteY2112" fmla="*/ 5697986 h 6901701"/>
              <a:gd name="connsiteX2113" fmla="*/ 2233188 w 3930557"/>
              <a:gd name="connsiteY2113" fmla="*/ 5697986 h 6901701"/>
              <a:gd name="connsiteX2114" fmla="*/ 2251710 w 3930557"/>
              <a:gd name="connsiteY2114" fmla="*/ 5661964 h 6901701"/>
              <a:gd name="connsiteX2115" fmla="*/ 2228226 w 3930557"/>
              <a:gd name="connsiteY2115" fmla="*/ 5657050 h 6901701"/>
              <a:gd name="connsiteX2116" fmla="*/ 2213672 w 3930557"/>
              <a:gd name="connsiteY2116" fmla="*/ 5656723 h 6901701"/>
              <a:gd name="connsiteX2117" fmla="*/ 2205403 w 3930557"/>
              <a:gd name="connsiteY2117" fmla="*/ 5657050 h 6901701"/>
              <a:gd name="connsiteX2118" fmla="*/ 2205073 w 3930557"/>
              <a:gd name="connsiteY2118" fmla="*/ 5657050 h 6901701"/>
              <a:gd name="connsiteX2119" fmla="*/ 2204080 w 3930557"/>
              <a:gd name="connsiteY2119" fmla="*/ 5659344 h 6901701"/>
              <a:gd name="connsiteX2120" fmla="*/ 2195150 w 3930557"/>
              <a:gd name="connsiteY2120" fmla="*/ 5681286 h 6901701"/>
              <a:gd name="connsiteX2121" fmla="*/ 2215657 w 3930557"/>
              <a:gd name="connsiteY2121" fmla="*/ 5690455 h 6901701"/>
              <a:gd name="connsiteX2122" fmla="*/ 891276 w 3930557"/>
              <a:gd name="connsiteY2122" fmla="*/ 5656396 h 6901701"/>
              <a:gd name="connsiteX2123" fmla="*/ 867793 w 3930557"/>
              <a:gd name="connsiteY2123" fmla="*/ 5661308 h 6901701"/>
              <a:gd name="connsiteX2124" fmla="*/ 868123 w 3930557"/>
              <a:gd name="connsiteY2124" fmla="*/ 5661308 h 6901701"/>
              <a:gd name="connsiteX2125" fmla="*/ 886645 w 3930557"/>
              <a:gd name="connsiteY2125" fmla="*/ 5697331 h 6901701"/>
              <a:gd name="connsiteX2126" fmla="*/ 889292 w 3930557"/>
              <a:gd name="connsiteY2126" fmla="*/ 5696021 h 6901701"/>
              <a:gd name="connsiteX2127" fmla="*/ 905169 w 3930557"/>
              <a:gd name="connsiteY2127" fmla="*/ 5656069 h 6901701"/>
              <a:gd name="connsiteX2128" fmla="*/ 903515 w 3930557"/>
              <a:gd name="connsiteY2128" fmla="*/ 5689799 h 6901701"/>
              <a:gd name="connsiteX2129" fmla="*/ 924022 w 3930557"/>
              <a:gd name="connsiteY2129" fmla="*/ 5680630 h 6901701"/>
              <a:gd name="connsiteX2130" fmla="*/ 915422 w 3930557"/>
              <a:gd name="connsiteY2130" fmla="*/ 5659344 h 6901701"/>
              <a:gd name="connsiteX2131" fmla="*/ 914099 w 3930557"/>
              <a:gd name="connsiteY2131" fmla="*/ 5656723 h 6901701"/>
              <a:gd name="connsiteX2132" fmla="*/ 913769 w 3930557"/>
              <a:gd name="connsiteY2132" fmla="*/ 5656723 h 6901701"/>
              <a:gd name="connsiteX2133" fmla="*/ 913438 w 3930557"/>
              <a:gd name="connsiteY2133" fmla="*/ 5656396 h 6901701"/>
              <a:gd name="connsiteX2134" fmla="*/ 905169 w 3930557"/>
              <a:gd name="connsiteY2134" fmla="*/ 5656069 h 6901701"/>
              <a:gd name="connsiteX2135" fmla="*/ 2073428 w 3930557"/>
              <a:gd name="connsiteY2135" fmla="*/ 5655086 h 6901701"/>
              <a:gd name="connsiteX2136" fmla="*/ 2073387 w 3930557"/>
              <a:gd name="connsiteY2136" fmla="*/ 5655201 h 6901701"/>
              <a:gd name="connsiteX2137" fmla="*/ 2047298 w 3930557"/>
              <a:gd name="connsiteY2137" fmla="*/ 5663273 h 6901701"/>
              <a:gd name="connsiteX2138" fmla="*/ 2068136 w 3930557"/>
              <a:gd name="connsiteY2138" fmla="*/ 5669822 h 6901701"/>
              <a:gd name="connsiteX2139" fmla="*/ 2073387 w 3930557"/>
              <a:gd name="connsiteY2139" fmla="*/ 5655201 h 6901701"/>
              <a:gd name="connsiteX2140" fmla="*/ 2073759 w 3930557"/>
              <a:gd name="connsiteY2140" fmla="*/ 5655086 h 6901701"/>
              <a:gd name="connsiteX2141" fmla="*/ 1574635 w 3930557"/>
              <a:gd name="connsiteY2141" fmla="*/ 5654758 h 6901701"/>
              <a:gd name="connsiteX2142" fmla="*/ 1574635 w 3930557"/>
              <a:gd name="connsiteY2142" fmla="*/ 5659998 h 6901701"/>
              <a:gd name="connsiteX2143" fmla="*/ 1576289 w 3930557"/>
              <a:gd name="connsiteY2143" fmla="*/ 5659015 h 6901701"/>
              <a:gd name="connsiteX2144" fmla="*/ 1553136 w 3930557"/>
              <a:gd name="connsiteY2144" fmla="*/ 5654758 h 6901701"/>
              <a:gd name="connsiteX2145" fmla="*/ 1551482 w 3930557"/>
              <a:gd name="connsiteY2145" fmla="*/ 5659015 h 6901701"/>
              <a:gd name="connsiteX2146" fmla="*/ 1553136 w 3930557"/>
              <a:gd name="connsiteY2146" fmla="*/ 5659998 h 6901701"/>
              <a:gd name="connsiteX2147" fmla="*/ 1045744 w 3930557"/>
              <a:gd name="connsiteY2147" fmla="*/ 5654758 h 6901701"/>
              <a:gd name="connsiteX2148" fmla="*/ 1051036 w 3930557"/>
              <a:gd name="connsiteY2148" fmla="*/ 5669495 h 6901701"/>
              <a:gd name="connsiteX2149" fmla="*/ 1051366 w 3930557"/>
              <a:gd name="connsiteY2149" fmla="*/ 5669495 h 6901701"/>
              <a:gd name="connsiteX2150" fmla="*/ 1072204 w 3930557"/>
              <a:gd name="connsiteY2150" fmla="*/ 5662946 h 6901701"/>
              <a:gd name="connsiteX2151" fmla="*/ 1901762 w 3930557"/>
              <a:gd name="connsiteY2151" fmla="*/ 5653777 h 6901701"/>
              <a:gd name="connsiteX2152" fmla="*/ 1910031 w 3930557"/>
              <a:gd name="connsiteY2152" fmla="*/ 5690127 h 6901701"/>
              <a:gd name="connsiteX2153" fmla="*/ 1926899 w 3930557"/>
              <a:gd name="connsiteY2153" fmla="*/ 5688817 h 6901701"/>
              <a:gd name="connsiteX2154" fmla="*/ 1940130 w 3930557"/>
              <a:gd name="connsiteY2154" fmla="*/ 5689799 h 6901701"/>
              <a:gd name="connsiteX2155" fmla="*/ 1944430 w 3930557"/>
              <a:gd name="connsiteY2155" fmla="*/ 5663273 h 6901701"/>
              <a:gd name="connsiteX2156" fmla="*/ 1901762 w 3930557"/>
              <a:gd name="connsiteY2156" fmla="*/ 5653777 h 6901701"/>
              <a:gd name="connsiteX2157" fmla="*/ 1218733 w 3930557"/>
              <a:gd name="connsiteY2157" fmla="*/ 5653777 h 6901701"/>
              <a:gd name="connsiteX2158" fmla="*/ 1176065 w 3930557"/>
              <a:gd name="connsiteY2158" fmla="*/ 5663929 h 6901701"/>
              <a:gd name="connsiteX2159" fmla="*/ 1180364 w 3930557"/>
              <a:gd name="connsiteY2159" fmla="*/ 5690127 h 6901701"/>
              <a:gd name="connsiteX2160" fmla="*/ 1193596 w 3930557"/>
              <a:gd name="connsiteY2160" fmla="*/ 5689144 h 6901701"/>
              <a:gd name="connsiteX2161" fmla="*/ 1210464 w 3930557"/>
              <a:gd name="connsiteY2161" fmla="*/ 5690455 h 6901701"/>
              <a:gd name="connsiteX2162" fmla="*/ 1218733 w 3930557"/>
              <a:gd name="connsiteY2162" fmla="*/ 5654102 h 6901701"/>
              <a:gd name="connsiteX2163" fmla="*/ 1670557 w 3930557"/>
              <a:gd name="connsiteY2163" fmla="*/ 5650828 h 6901701"/>
              <a:gd name="connsiteX2164" fmla="*/ 1666589 w 3930557"/>
              <a:gd name="connsiteY2164" fmla="*/ 5660654 h 6901701"/>
              <a:gd name="connsiteX2165" fmla="*/ 1670227 w 3930557"/>
              <a:gd name="connsiteY2165" fmla="*/ 5663273 h 6901701"/>
              <a:gd name="connsiteX2166" fmla="*/ 1670557 w 3930557"/>
              <a:gd name="connsiteY2166" fmla="*/ 5663273 h 6901701"/>
              <a:gd name="connsiteX2167" fmla="*/ 1458207 w 3930557"/>
              <a:gd name="connsiteY2167" fmla="*/ 5650500 h 6901701"/>
              <a:gd name="connsiteX2168" fmla="*/ 1458537 w 3930557"/>
              <a:gd name="connsiteY2168" fmla="*/ 5651318 h 6901701"/>
              <a:gd name="connsiteX2169" fmla="*/ 1458537 w 3930557"/>
              <a:gd name="connsiteY2169" fmla="*/ 5662946 h 6901701"/>
              <a:gd name="connsiteX2170" fmla="*/ 1462175 w 3930557"/>
              <a:gd name="connsiteY2170" fmla="*/ 5660325 h 6901701"/>
              <a:gd name="connsiteX2171" fmla="*/ 1458537 w 3930557"/>
              <a:gd name="connsiteY2171" fmla="*/ 5651318 h 6901701"/>
              <a:gd name="connsiteX2172" fmla="*/ 1458537 w 3930557"/>
              <a:gd name="connsiteY2172" fmla="*/ 5650500 h 6901701"/>
              <a:gd name="connsiteX2173" fmla="*/ 2185227 w 3930557"/>
              <a:gd name="connsiteY2173" fmla="*/ 5643951 h 6901701"/>
              <a:gd name="connsiteX2174" fmla="*/ 2162073 w 3930557"/>
              <a:gd name="connsiteY2174" fmla="*/ 5666876 h 6901701"/>
              <a:gd name="connsiteX2175" fmla="*/ 2181920 w 3930557"/>
              <a:gd name="connsiteY2175" fmla="*/ 5674080 h 6901701"/>
              <a:gd name="connsiteX2176" fmla="*/ 2190850 w 3930557"/>
              <a:gd name="connsiteY2176" fmla="*/ 5654431 h 6901701"/>
              <a:gd name="connsiteX2177" fmla="*/ 2191512 w 3930557"/>
              <a:gd name="connsiteY2177" fmla="*/ 5652794 h 6901701"/>
              <a:gd name="connsiteX2178" fmla="*/ 2185558 w 3930557"/>
              <a:gd name="connsiteY2178" fmla="*/ 5643951 h 6901701"/>
              <a:gd name="connsiteX2179" fmla="*/ 1271987 w 3930557"/>
              <a:gd name="connsiteY2179" fmla="*/ 5643951 h 6901701"/>
              <a:gd name="connsiteX2180" fmla="*/ 1238909 w 3930557"/>
              <a:gd name="connsiteY2180" fmla="*/ 5650173 h 6901701"/>
              <a:gd name="connsiteX2181" fmla="*/ 1254126 w 3930557"/>
              <a:gd name="connsiteY2181" fmla="*/ 5678010 h 6901701"/>
              <a:gd name="connsiteX2182" fmla="*/ 1274632 w 3930557"/>
              <a:gd name="connsiteY2182" fmla="*/ 5667858 h 6901701"/>
              <a:gd name="connsiteX2183" fmla="*/ 1271987 w 3930557"/>
              <a:gd name="connsiteY2183" fmla="*/ 5643951 h 6901701"/>
              <a:gd name="connsiteX2184" fmla="*/ 933614 w 3930557"/>
              <a:gd name="connsiteY2184" fmla="*/ 5643624 h 6901701"/>
              <a:gd name="connsiteX2185" fmla="*/ 927661 w 3930557"/>
              <a:gd name="connsiteY2185" fmla="*/ 5652467 h 6901701"/>
              <a:gd name="connsiteX2186" fmla="*/ 928322 w 3930557"/>
              <a:gd name="connsiteY2186" fmla="*/ 5654102 h 6901701"/>
              <a:gd name="connsiteX2187" fmla="*/ 927992 w 3930557"/>
              <a:gd name="connsiteY2187" fmla="*/ 5654102 h 6901701"/>
              <a:gd name="connsiteX2188" fmla="*/ 936922 w 3930557"/>
              <a:gd name="connsiteY2188" fmla="*/ 5673753 h 6901701"/>
              <a:gd name="connsiteX2189" fmla="*/ 956767 w 3930557"/>
              <a:gd name="connsiteY2189" fmla="*/ 5666548 h 6901701"/>
              <a:gd name="connsiteX2190" fmla="*/ 1848508 w 3930557"/>
              <a:gd name="connsiteY2190" fmla="*/ 5643296 h 6901701"/>
              <a:gd name="connsiteX2191" fmla="*/ 1845862 w 3930557"/>
              <a:gd name="connsiteY2191" fmla="*/ 5667202 h 6901701"/>
              <a:gd name="connsiteX2192" fmla="*/ 1866370 w 3930557"/>
              <a:gd name="connsiteY2192" fmla="*/ 5677355 h 6901701"/>
              <a:gd name="connsiteX2193" fmla="*/ 1881916 w 3930557"/>
              <a:gd name="connsiteY2193" fmla="*/ 5649519 h 6901701"/>
              <a:gd name="connsiteX2194" fmla="*/ 1848508 w 3930557"/>
              <a:gd name="connsiteY2194" fmla="*/ 5643296 h 6901701"/>
              <a:gd name="connsiteX2195" fmla="*/ 2049945 w 3930557"/>
              <a:gd name="connsiteY2195" fmla="*/ 5641003 h 6901701"/>
              <a:gd name="connsiteX2196" fmla="*/ 2042006 w 3930557"/>
              <a:gd name="connsiteY2196" fmla="*/ 5650173 h 6901701"/>
              <a:gd name="connsiteX2197" fmla="*/ 2061191 w 3930557"/>
              <a:gd name="connsiteY2197" fmla="*/ 5644280 h 6901701"/>
              <a:gd name="connsiteX2198" fmla="*/ 2050275 w 3930557"/>
              <a:gd name="connsiteY2198" fmla="*/ 5641003 h 6901701"/>
              <a:gd name="connsiteX2199" fmla="*/ 1068897 w 3930557"/>
              <a:gd name="connsiteY2199" fmla="*/ 5640676 h 6901701"/>
              <a:gd name="connsiteX2200" fmla="*/ 1057651 w 3930557"/>
              <a:gd name="connsiteY2200" fmla="*/ 5643951 h 6901701"/>
              <a:gd name="connsiteX2201" fmla="*/ 1076836 w 3930557"/>
              <a:gd name="connsiteY2201" fmla="*/ 5649846 h 6901701"/>
              <a:gd name="connsiteX2202" fmla="*/ 2212681 w 3930557"/>
              <a:gd name="connsiteY2202" fmla="*/ 5639693 h 6901701"/>
              <a:gd name="connsiteX2203" fmla="*/ 2211358 w 3930557"/>
              <a:gd name="connsiteY2203" fmla="*/ 5642969 h 6901701"/>
              <a:gd name="connsiteX2204" fmla="*/ 2212681 w 3930557"/>
              <a:gd name="connsiteY2204" fmla="*/ 5642969 h 6901701"/>
              <a:gd name="connsiteX2205" fmla="*/ 906161 w 3930557"/>
              <a:gd name="connsiteY2205" fmla="*/ 5639367 h 6901701"/>
              <a:gd name="connsiteX2206" fmla="*/ 906161 w 3930557"/>
              <a:gd name="connsiteY2206" fmla="*/ 5642640 h 6901701"/>
              <a:gd name="connsiteX2207" fmla="*/ 907814 w 3930557"/>
              <a:gd name="connsiteY2207" fmla="*/ 5642640 h 6901701"/>
              <a:gd name="connsiteX2208" fmla="*/ 906161 w 3930557"/>
              <a:gd name="connsiteY2208" fmla="*/ 5639367 h 6901701"/>
              <a:gd name="connsiteX2209" fmla="*/ 1328879 w 3930557"/>
              <a:gd name="connsiteY2209" fmla="*/ 5639038 h 6901701"/>
              <a:gd name="connsiteX2210" fmla="*/ 1286871 w 3930557"/>
              <a:gd name="connsiteY2210" fmla="*/ 5645261 h 6901701"/>
              <a:gd name="connsiteX2211" fmla="*/ 1286871 w 3930557"/>
              <a:gd name="connsiteY2211" fmla="*/ 5645590 h 6901701"/>
              <a:gd name="connsiteX2212" fmla="*/ 1289516 w 3930557"/>
              <a:gd name="connsiteY2212" fmla="*/ 5669495 h 6901701"/>
              <a:gd name="connsiteX2213" fmla="*/ 1295471 w 3930557"/>
              <a:gd name="connsiteY2213" fmla="*/ 5668841 h 6901701"/>
              <a:gd name="connsiteX2214" fmla="*/ 1319286 w 3930557"/>
              <a:gd name="connsiteY2214" fmla="*/ 5671789 h 6901701"/>
              <a:gd name="connsiteX2215" fmla="*/ 1799225 w 3930557"/>
              <a:gd name="connsiteY2215" fmla="*/ 5638057 h 6901701"/>
              <a:gd name="connsiteX2216" fmla="*/ 1808817 w 3930557"/>
              <a:gd name="connsiteY2216" fmla="*/ 5671133 h 6901701"/>
              <a:gd name="connsiteX2217" fmla="*/ 1832631 w 3930557"/>
              <a:gd name="connsiteY2217" fmla="*/ 5668185 h 6901701"/>
              <a:gd name="connsiteX2218" fmla="*/ 1838586 w 3930557"/>
              <a:gd name="connsiteY2218" fmla="*/ 5668512 h 6901701"/>
              <a:gd name="connsiteX2219" fmla="*/ 1841232 w 3930557"/>
              <a:gd name="connsiteY2219" fmla="*/ 5644607 h 6901701"/>
              <a:gd name="connsiteX2220" fmla="*/ 1799225 w 3930557"/>
              <a:gd name="connsiteY2220" fmla="*/ 5638057 h 6901701"/>
              <a:gd name="connsiteX2221" fmla="*/ 2277840 w 3930557"/>
              <a:gd name="connsiteY2221" fmla="*/ 5637401 h 6901701"/>
              <a:gd name="connsiteX2222" fmla="*/ 2277840 w 3930557"/>
              <a:gd name="connsiteY2222" fmla="*/ 5637728 h 6901701"/>
              <a:gd name="connsiteX2223" fmla="*/ 2269903 w 3930557"/>
              <a:gd name="connsiteY2223" fmla="*/ 5655413 h 6901701"/>
              <a:gd name="connsiteX2224" fmla="*/ 2287763 w 3930557"/>
              <a:gd name="connsiteY2224" fmla="*/ 5669822 h 6901701"/>
              <a:gd name="connsiteX2225" fmla="*/ 2308271 w 3930557"/>
              <a:gd name="connsiteY2225" fmla="*/ 5652138 h 6901701"/>
              <a:gd name="connsiteX2226" fmla="*/ 2279826 w 3930557"/>
              <a:gd name="connsiteY2226" fmla="*/ 5638384 h 6901701"/>
              <a:gd name="connsiteX2227" fmla="*/ 2277840 w 3930557"/>
              <a:gd name="connsiteY2227" fmla="*/ 5637401 h 6901701"/>
              <a:gd name="connsiteX2228" fmla="*/ 840669 w 3930557"/>
              <a:gd name="connsiteY2228" fmla="*/ 5637074 h 6901701"/>
              <a:gd name="connsiteX2229" fmla="*/ 810571 w 3930557"/>
              <a:gd name="connsiteY2229" fmla="*/ 5651484 h 6901701"/>
              <a:gd name="connsiteX2230" fmla="*/ 831077 w 3930557"/>
              <a:gd name="connsiteY2230" fmla="*/ 5669168 h 6901701"/>
              <a:gd name="connsiteX2231" fmla="*/ 848938 w 3930557"/>
              <a:gd name="connsiteY2231" fmla="*/ 5654758 h 6901701"/>
              <a:gd name="connsiteX2232" fmla="*/ 841000 w 3930557"/>
              <a:gd name="connsiteY2232" fmla="*/ 5637074 h 6901701"/>
              <a:gd name="connsiteX2233" fmla="*/ 840669 w 3930557"/>
              <a:gd name="connsiteY2233" fmla="*/ 5637074 h 6901701"/>
              <a:gd name="connsiteX2234" fmla="*/ 1742996 w 3930557"/>
              <a:gd name="connsiteY2234" fmla="*/ 5631835 h 6901701"/>
              <a:gd name="connsiteX2235" fmla="*/ 1741672 w 3930557"/>
              <a:gd name="connsiteY2235" fmla="*/ 5654102 h 6901701"/>
              <a:gd name="connsiteX2236" fmla="*/ 1762841 w 3930557"/>
              <a:gd name="connsiteY2236" fmla="*/ 5662618 h 6901701"/>
              <a:gd name="connsiteX2237" fmla="*/ 1775741 w 3930557"/>
              <a:gd name="connsiteY2237" fmla="*/ 5635437 h 6901701"/>
              <a:gd name="connsiteX2238" fmla="*/ 1742996 w 3930557"/>
              <a:gd name="connsiteY2238" fmla="*/ 5631835 h 6901701"/>
              <a:gd name="connsiteX2239" fmla="*/ 1384115 w 3930557"/>
              <a:gd name="connsiteY2239" fmla="*/ 5631180 h 6901701"/>
              <a:gd name="connsiteX2240" fmla="*/ 1351369 w 3930557"/>
              <a:gd name="connsiteY2240" fmla="*/ 5634781 h 6901701"/>
              <a:gd name="connsiteX2241" fmla="*/ 1364269 w 3930557"/>
              <a:gd name="connsiteY2241" fmla="*/ 5661964 h 6901701"/>
              <a:gd name="connsiteX2242" fmla="*/ 1385438 w 3930557"/>
              <a:gd name="connsiteY2242" fmla="*/ 5653448 h 6901701"/>
              <a:gd name="connsiteX2243" fmla="*/ 1384115 w 3930557"/>
              <a:gd name="connsiteY2243" fmla="*/ 5631506 h 6901701"/>
              <a:gd name="connsiteX2244" fmla="*/ 1989415 w 3930557"/>
              <a:gd name="connsiteY2244" fmla="*/ 5628560 h 6901701"/>
              <a:gd name="connsiteX2245" fmla="*/ 1985445 w 3930557"/>
              <a:gd name="connsiteY2245" fmla="*/ 5644934 h 6901701"/>
              <a:gd name="connsiteX2246" fmla="*/ 1985445 w 3930557"/>
              <a:gd name="connsiteY2246" fmla="*/ 5645261 h 6901701"/>
              <a:gd name="connsiteX2247" fmla="*/ 2007276 w 3930557"/>
              <a:gd name="connsiteY2247" fmla="*/ 5651156 h 6901701"/>
              <a:gd name="connsiteX2248" fmla="*/ 1989415 w 3930557"/>
              <a:gd name="connsiteY2248" fmla="*/ 5628560 h 6901701"/>
              <a:gd name="connsiteX2249" fmla="*/ 2201765 w 3930557"/>
              <a:gd name="connsiteY2249" fmla="*/ 5627904 h 6901701"/>
              <a:gd name="connsiteX2250" fmla="*/ 2195481 w 3930557"/>
              <a:gd name="connsiteY2250" fmla="*/ 5633799 h 6901701"/>
              <a:gd name="connsiteX2251" fmla="*/ 2195811 w 3930557"/>
              <a:gd name="connsiteY2251" fmla="*/ 5634126 h 6901701"/>
              <a:gd name="connsiteX2252" fmla="*/ 2198127 w 3930557"/>
              <a:gd name="connsiteY2252" fmla="*/ 5637074 h 6901701"/>
              <a:gd name="connsiteX2253" fmla="*/ 1134718 w 3930557"/>
              <a:gd name="connsiteY2253" fmla="*/ 5627904 h 6901701"/>
              <a:gd name="connsiteX2254" fmla="*/ 1116859 w 3930557"/>
              <a:gd name="connsiteY2254" fmla="*/ 5650173 h 6901701"/>
              <a:gd name="connsiteX2255" fmla="*/ 1138689 w 3930557"/>
              <a:gd name="connsiteY2255" fmla="*/ 5644280 h 6901701"/>
              <a:gd name="connsiteX2256" fmla="*/ 917737 w 3930557"/>
              <a:gd name="connsiteY2256" fmla="*/ 5627904 h 6901701"/>
              <a:gd name="connsiteX2257" fmla="*/ 918284 w 3930557"/>
              <a:gd name="connsiteY2257" fmla="*/ 5628446 h 6901701"/>
              <a:gd name="connsiteX2258" fmla="*/ 921707 w 3930557"/>
              <a:gd name="connsiteY2258" fmla="*/ 5637074 h 6901701"/>
              <a:gd name="connsiteX2259" fmla="*/ 924022 w 3930557"/>
              <a:gd name="connsiteY2259" fmla="*/ 5634126 h 6901701"/>
              <a:gd name="connsiteX2260" fmla="*/ 918284 w 3930557"/>
              <a:gd name="connsiteY2260" fmla="*/ 5628446 h 6901701"/>
              <a:gd name="connsiteX2261" fmla="*/ 918069 w 3930557"/>
              <a:gd name="connsiteY2261" fmla="*/ 5627904 h 6901701"/>
              <a:gd name="connsiteX2262" fmla="*/ 2545430 w 3930557"/>
              <a:gd name="connsiteY2262" fmla="*/ 5627249 h 6901701"/>
              <a:gd name="connsiteX2263" fmla="*/ 2626796 w 3930557"/>
              <a:gd name="connsiteY2263" fmla="*/ 5782152 h 6901701"/>
              <a:gd name="connsiteX2264" fmla="*/ 2841794 w 3930557"/>
              <a:gd name="connsiteY2264" fmla="*/ 5782152 h 6901701"/>
              <a:gd name="connsiteX2265" fmla="*/ 2842126 w 3930557"/>
              <a:gd name="connsiteY2265" fmla="*/ 5782152 h 6901701"/>
              <a:gd name="connsiteX2266" fmla="*/ 2003306 w 3930557"/>
              <a:gd name="connsiteY2266" fmla="*/ 5627249 h 6901701"/>
              <a:gd name="connsiteX2267" fmla="*/ 2003306 w 3930557"/>
              <a:gd name="connsiteY2267" fmla="*/ 5627577 h 6901701"/>
              <a:gd name="connsiteX2268" fmla="*/ 2018190 w 3930557"/>
              <a:gd name="connsiteY2268" fmla="*/ 5646244 h 6901701"/>
              <a:gd name="connsiteX2269" fmla="*/ 2015213 w 3930557"/>
              <a:gd name="connsiteY2269" fmla="*/ 5630851 h 6901701"/>
              <a:gd name="connsiteX2270" fmla="*/ 1688419 w 3930557"/>
              <a:gd name="connsiteY2270" fmla="*/ 5626922 h 6901701"/>
              <a:gd name="connsiteX2271" fmla="*/ 1699665 w 3930557"/>
              <a:gd name="connsiteY2271" fmla="*/ 5658033 h 6901701"/>
              <a:gd name="connsiteX2272" fmla="*/ 1729433 w 3930557"/>
              <a:gd name="connsiteY2272" fmla="*/ 5652794 h 6901701"/>
              <a:gd name="connsiteX2273" fmla="*/ 1730757 w 3930557"/>
              <a:gd name="connsiteY2273" fmla="*/ 5630524 h 6901701"/>
              <a:gd name="connsiteX2274" fmla="*/ 1688419 w 3930557"/>
              <a:gd name="connsiteY2274" fmla="*/ 5626922 h 6901701"/>
              <a:gd name="connsiteX2275" fmla="*/ 1440346 w 3930557"/>
              <a:gd name="connsiteY2275" fmla="*/ 5626922 h 6901701"/>
              <a:gd name="connsiteX2276" fmla="*/ 1398338 w 3930557"/>
              <a:gd name="connsiteY2276" fmla="*/ 5630524 h 6901701"/>
              <a:gd name="connsiteX2277" fmla="*/ 1399662 w 3930557"/>
              <a:gd name="connsiteY2277" fmla="*/ 5652467 h 6901701"/>
              <a:gd name="connsiteX2278" fmla="*/ 1429430 w 3930557"/>
              <a:gd name="connsiteY2278" fmla="*/ 5657706 h 6901701"/>
              <a:gd name="connsiteX2279" fmla="*/ 1115535 w 3930557"/>
              <a:gd name="connsiteY2279" fmla="*/ 5626922 h 6901701"/>
              <a:gd name="connsiteX2280" fmla="*/ 1103627 w 3930557"/>
              <a:gd name="connsiteY2280" fmla="*/ 5630524 h 6901701"/>
              <a:gd name="connsiteX2281" fmla="*/ 1103296 w 3930557"/>
              <a:gd name="connsiteY2281" fmla="*/ 5630197 h 6901701"/>
              <a:gd name="connsiteX2282" fmla="*/ 1100319 w 3930557"/>
              <a:gd name="connsiteY2282" fmla="*/ 5645590 h 6901701"/>
              <a:gd name="connsiteX2283" fmla="*/ 1115535 w 3930557"/>
              <a:gd name="connsiteY2283" fmla="*/ 5626922 h 6901701"/>
              <a:gd name="connsiteX2284" fmla="*/ 577382 w 3930557"/>
              <a:gd name="connsiteY2284" fmla="*/ 5626593 h 6901701"/>
              <a:gd name="connsiteX2285" fmla="*/ 280686 w 3930557"/>
              <a:gd name="connsiteY2285" fmla="*/ 5781498 h 6901701"/>
              <a:gd name="connsiteX2286" fmla="*/ 495683 w 3930557"/>
              <a:gd name="connsiteY2286" fmla="*/ 5781498 h 6901701"/>
              <a:gd name="connsiteX2287" fmla="*/ 496013 w 3930557"/>
              <a:gd name="connsiteY2287" fmla="*/ 5781498 h 6901701"/>
              <a:gd name="connsiteX2288" fmla="*/ 577382 w 3930557"/>
              <a:gd name="connsiteY2288" fmla="*/ 5626593 h 6901701"/>
              <a:gd name="connsiteX2289" fmla="*/ 1149604 w 3930557"/>
              <a:gd name="connsiteY2289" fmla="*/ 5624629 h 6901701"/>
              <a:gd name="connsiteX2290" fmla="*/ 1154234 w 3930557"/>
              <a:gd name="connsiteY2290" fmla="*/ 5641003 h 6901701"/>
              <a:gd name="connsiteX2291" fmla="*/ 1154566 w 3930557"/>
              <a:gd name="connsiteY2291" fmla="*/ 5641003 h 6901701"/>
              <a:gd name="connsiteX2292" fmla="*/ 1177388 w 3930557"/>
              <a:gd name="connsiteY2292" fmla="*/ 5635437 h 6901701"/>
              <a:gd name="connsiteX2293" fmla="*/ 1971222 w 3930557"/>
              <a:gd name="connsiteY2293" fmla="*/ 5623975 h 6901701"/>
              <a:gd name="connsiteX2294" fmla="*/ 1943437 w 3930557"/>
              <a:gd name="connsiteY2294" fmla="*/ 5634781 h 6901701"/>
              <a:gd name="connsiteX2295" fmla="*/ 1943770 w 3930557"/>
              <a:gd name="connsiteY2295" fmla="*/ 5634781 h 6901701"/>
              <a:gd name="connsiteX2296" fmla="*/ 1966592 w 3930557"/>
              <a:gd name="connsiteY2296" fmla="*/ 5640349 h 6901701"/>
              <a:gd name="connsiteX2297" fmla="*/ 1632520 w 3930557"/>
              <a:gd name="connsiteY2297" fmla="*/ 5623975 h 6901701"/>
              <a:gd name="connsiteX2298" fmla="*/ 1632520 w 3930557"/>
              <a:gd name="connsiteY2298" fmla="*/ 5634126 h 6901701"/>
              <a:gd name="connsiteX2299" fmla="*/ 1632520 w 3930557"/>
              <a:gd name="connsiteY2299" fmla="*/ 5645915 h 6901701"/>
              <a:gd name="connsiteX2300" fmla="*/ 1654019 w 3930557"/>
              <a:gd name="connsiteY2300" fmla="*/ 5652794 h 6901701"/>
              <a:gd name="connsiteX2301" fmla="*/ 1664935 w 3930557"/>
              <a:gd name="connsiteY2301" fmla="*/ 5625612 h 6901701"/>
              <a:gd name="connsiteX2302" fmla="*/ 1632520 w 3930557"/>
              <a:gd name="connsiteY2302" fmla="*/ 5623975 h 6901701"/>
              <a:gd name="connsiteX2303" fmla="*/ 1495584 w 3930557"/>
              <a:gd name="connsiteY2303" fmla="*/ 5623647 h 6901701"/>
              <a:gd name="connsiteX2304" fmla="*/ 1463499 w 3930557"/>
              <a:gd name="connsiteY2304" fmla="*/ 5625612 h 6901701"/>
              <a:gd name="connsiteX2305" fmla="*/ 1474084 w 3930557"/>
              <a:gd name="connsiteY2305" fmla="*/ 5652794 h 6901701"/>
              <a:gd name="connsiteX2306" fmla="*/ 1495584 w 3930557"/>
              <a:gd name="connsiteY2306" fmla="*/ 5645915 h 6901701"/>
              <a:gd name="connsiteX2307" fmla="*/ 1495584 w 3930557"/>
              <a:gd name="connsiteY2307" fmla="*/ 5634126 h 6901701"/>
              <a:gd name="connsiteX2308" fmla="*/ 1495584 w 3930557"/>
              <a:gd name="connsiteY2308" fmla="*/ 5623647 h 6901701"/>
              <a:gd name="connsiteX2309" fmla="*/ 3078953 w 3930557"/>
              <a:gd name="connsiteY2309" fmla="*/ 5623319 h 6901701"/>
              <a:gd name="connsiteX2310" fmla="*/ 2951939 w 3930557"/>
              <a:gd name="connsiteY2310" fmla="*/ 5782479 h 6901701"/>
              <a:gd name="connsiteX2311" fmla="*/ 3165613 w 3930557"/>
              <a:gd name="connsiteY2311" fmla="*/ 5782479 h 6901701"/>
              <a:gd name="connsiteX2312" fmla="*/ 3078953 w 3930557"/>
              <a:gd name="connsiteY2312" fmla="*/ 5623319 h 6901701"/>
              <a:gd name="connsiteX2313" fmla="*/ 2162073 w 3930557"/>
              <a:gd name="connsiteY2313" fmla="*/ 5623319 h 6901701"/>
              <a:gd name="connsiteX2314" fmla="*/ 2145867 w 3930557"/>
              <a:gd name="connsiteY2314" fmla="*/ 5660654 h 6901701"/>
              <a:gd name="connsiteX2315" fmla="*/ 2147851 w 3930557"/>
              <a:gd name="connsiteY2315" fmla="*/ 5661308 h 6901701"/>
              <a:gd name="connsiteX2316" fmla="*/ 2175965 w 3930557"/>
              <a:gd name="connsiteY2316" fmla="*/ 5633472 h 6901701"/>
              <a:gd name="connsiteX2317" fmla="*/ 2162073 w 3930557"/>
              <a:gd name="connsiteY2317" fmla="*/ 5623319 h 6901701"/>
              <a:gd name="connsiteX2318" fmla="*/ 957099 w 3930557"/>
              <a:gd name="connsiteY2318" fmla="*/ 5622991 h 6901701"/>
              <a:gd name="connsiteX2319" fmla="*/ 943206 w 3930557"/>
              <a:gd name="connsiteY2319" fmla="*/ 5633145 h 6901701"/>
              <a:gd name="connsiteX2320" fmla="*/ 971321 w 3930557"/>
              <a:gd name="connsiteY2320" fmla="*/ 5660981 h 6901701"/>
              <a:gd name="connsiteX2321" fmla="*/ 973305 w 3930557"/>
              <a:gd name="connsiteY2321" fmla="*/ 5660325 h 6901701"/>
              <a:gd name="connsiteX2322" fmla="*/ 957099 w 3930557"/>
              <a:gd name="connsiteY2322" fmla="*/ 5622991 h 6901701"/>
              <a:gd name="connsiteX2323" fmla="*/ 1575959 w 3930557"/>
              <a:gd name="connsiteY2323" fmla="*/ 5622664 h 6901701"/>
              <a:gd name="connsiteX2324" fmla="*/ 1589189 w 3930557"/>
              <a:gd name="connsiteY2324" fmla="*/ 5653121 h 6901701"/>
              <a:gd name="connsiteX2325" fmla="*/ 1618627 w 3930557"/>
              <a:gd name="connsiteY2325" fmla="*/ 5645590 h 6901701"/>
              <a:gd name="connsiteX2326" fmla="*/ 1618297 w 3930557"/>
              <a:gd name="connsiteY2326" fmla="*/ 5645590 h 6901701"/>
              <a:gd name="connsiteX2327" fmla="*/ 1618297 w 3930557"/>
              <a:gd name="connsiteY2327" fmla="*/ 5634126 h 6901701"/>
              <a:gd name="connsiteX2328" fmla="*/ 1618297 w 3930557"/>
              <a:gd name="connsiteY2328" fmla="*/ 5623319 h 6901701"/>
              <a:gd name="connsiteX2329" fmla="*/ 1575959 w 3930557"/>
              <a:gd name="connsiteY2329" fmla="*/ 5622664 h 6901701"/>
              <a:gd name="connsiteX2330" fmla="*/ 1551813 w 3930557"/>
              <a:gd name="connsiteY2330" fmla="*/ 5622337 h 6901701"/>
              <a:gd name="connsiteX2331" fmla="*/ 1509475 w 3930557"/>
              <a:gd name="connsiteY2331" fmla="*/ 5623319 h 6901701"/>
              <a:gd name="connsiteX2332" fmla="*/ 1509475 w 3930557"/>
              <a:gd name="connsiteY2332" fmla="*/ 5634126 h 6901701"/>
              <a:gd name="connsiteX2333" fmla="*/ 1509144 w 3930557"/>
              <a:gd name="connsiteY2333" fmla="*/ 5633799 h 6901701"/>
              <a:gd name="connsiteX2334" fmla="*/ 1509144 w 3930557"/>
              <a:gd name="connsiteY2334" fmla="*/ 5645261 h 6901701"/>
              <a:gd name="connsiteX2335" fmla="*/ 1538582 w 3930557"/>
              <a:gd name="connsiteY2335" fmla="*/ 5652794 h 6901701"/>
              <a:gd name="connsiteX2336" fmla="*/ 896568 w 3930557"/>
              <a:gd name="connsiteY2336" fmla="*/ 5619389 h 6901701"/>
              <a:gd name="connsiteX2337" fmla="*/ 856877 w 3930557"/>
              <a:gd name="connsiteY2337" fmla="*/ 5636091 h 6901701"/>
              <a:gd name="connsiteX2338" fmla="*/ 864485 w 3930557"/>
              <a:gd name="connsiteY2338" fmla="*/ 5653448 h 6901701"/>
              <a:gd name="connsiteX2339" fmla="*/ 894914 w 3930557"/>
              <a:gd name="connsiteY2339" fmla="*/ 5647226 h 6901701"/>
              <a:gd name="connsiteX2340" fmla="*/ 895246 w 3930557"/>
              <a:gd name="connsiteY2340" fmla="*/ 5647226 h 6901701"/>
              <a:gd name="connsiteX2341" fmla="*/ 2447316 w 3930557"/>
              <a:gd name="connsiteY2341" fmla="*/ 5619062 h 6901701"/>
              <a:gd name="connsiteX2342" fmla="*/ 2419740 w 3930557"/>
              <a:gd name="connsiteY2342" fmla="*/ 5640349 h 6901701"/>
              <a:gd name="connsiteX2343" fmla="*/ 2400223 w 3930557"/>
              <a:gd name="connsiteY2343" fmla="*/ 5675389 h 6901701"/>
              <a:gd name="connsiteX2344" fmla="*/ 2480930 w 3930557"/>
              <a:gd name="connsiteY2344" fmla="*/ 5721239 h 6901701"/>
              <a:gd name="connsiteX2345" fmla="*/ 2501106 w 3930557"/>
              <a:gd name="connsiteY2345" fmla="*/ 5684886 h 6901701"/>
              <a:gd name="connsiteX2346" fmla="*/ 2482584 w 3930557"/>
              <a:gd name="connsiteY2346" fmla="*/ 5623319 h 6901701"/>
              <a:gd name="connsiteX2347" fmla="*/ 2447316 w 3930557"/>
              <a:gd name="connsiteY2347" fmla="*/ 5619062 h 6901701"/>
              <a:gd name="connsiteX2348" fmla="*/ 2230873 w 3930557"/>
              <a:gd name="connsiteY2348" fmla="*/ 5618406 h 6901701"/>
              <a:gd name="connsiteX2349" fmla="*/ 2232527 w 3930557"/>
              <a:gd name="connsiteY2349" fmla="*/ 5646244 h 6901701"/>
              <a:gd name="connsiteX2350" fmla="*/ 2262956 w 3930557"/>
              <a:gd name="connsiteY2350" fmla="*/ 5652467 h 6901701"/>
              <a:gd name="connsiteX2351" fmla="*/ 2270564 w 3930557"/>
              <a:gd name="connsiteY2351" fmla="*/ 5635109 h 6901701"/>
              <a:gd name="connsiteX2352" fmla="*/ 2270564 w 3930557"/>
              <a:gd name="connsiteY2352" fmla="*/ 5634781 h 6901701"/>
              <a:gd name="connsiteX2353" fmla="*/ 2230873 w 3930557"/>
              <a:gd name="connsiteY2353" fmla="*/ 5618406 h 6901701"/>
              <a:gd name="connsiteX2354" fmla="*/ 672848 w 3930557"/>
              <a:gd name="connsiteY2354" fmla="*/ 5617753 h 6901701"/>
              <a:gd name="connsiteX2355" fmla="*/ 637581 w 3930557"/>
              <a:gd name="connsiteY2355" fmla="*/ 5622010 h 6901701"/>
              <a:gd name="connsiteX2356" fmla="*/ 619057 w 3930557"/>
              <a:gd name="connsiteY2356" fmla="*/ 5683578 h 6901701"/>
              <a:gd name="connsiteX2357" fmla="*/ 639235 w 3930557"/>
              <a:gd name="connsiteY2357" fmla="*/ 5719928 h 6901701"/>
              <a:gd name="connsiteX2358" fmla="*/ 719940 w 3930557"/>
              <a:gd name="connsiteY2358" fmla="*/ 5674080 h 6901701"/>
              <a:gd name="connsiteX2359" fmla="*/ 700425 w 3930557"/>
              <a:gd name="connsiteY2359" fmla="*/ 5639038 h 6901701"/>
              <a:gd name="connsiteX2360" fmla="*/ 672848 w 3930557"/>
              <a:gd name="connsiteY2360" fmla="*/ 5617753 h 6901701"/>
              <a:gd name="connsiteX2361" fmla="*/ 2111135 w 3930557"/>
              <a:gd name="connsiteY2361" fmla="*/ 5616442 h 6901701"/>
              <a:gd name="connsiteX2362" fmla="*/ 2102866 w 3930557"/>
              <a:gd name="connsiteY2362" fmla="*/ 5617425 h 6901701"/>
              <a:gd name="connsiteX2363" fmla="*/ 2102536 w 3930557"/>
              <a:gd name="connsiteY2363" fmla="*/ 5617425 h 6901701"/>
              <a:gd name="connsiteX2364" fmla="*/ 2101543 w 3930557"/>
              <a:gd name="connsiteY2364" fmla="*/ 5619717 h 6901701"/>
              <a:gd name="connsiteX2365" fmla="*/ 2094267 w 3930557"/>
              <a:gd name="connsiteY2365" fmla="*/ 5641986 h 6901701"/>
              <a:gd name="connsiteX2366" fmla="*/ 2115436 w 3930557"/>
              <a:gd name="connsiteY2366" fmla="*/ 5649846 h 6901701"/>
              <a:gd name="connsiteX2367" fmla="*/ 1008037 w 3930557"/>
              <a:gd name="connsiteY2367" fmla="*/ 5615787 h 6901701"/>
              <a:gd name="connsiteX2368" fmla="*/ 1003753 w 3930557"/>
              <a:gd name="connsiteY2368" fmla="*/ 5649061 h 6901701"/>
              <a:gd name="connsiteX2369" fmla="*/ 1003406 w 3930557"/>
              <a:gd name="connsiteY2369" fmla="*/ 5649190 h 6901701"/>
              <a:gd name="connsiteX2370" fmla="*/ 1003736 w 3930557"/>
              <a:gd name="connsiteY2370" fmla="*/ 5649190 h 6901701"/>
              <a:gd name="connsiteX2371" fmla="*/ 1003753 w 3930557"/>
              <a:gd name="connsiteY2371" fmla="*/ 5649061 h 6901701"/>
              <a:gd name="connsiteX2372" fmla="*/ 1024575 w 3930557"/>
              <a:gd name="connsiteY2372" fmla="*/ 5641332 h 6901701"/>
              <a:gd name="connsiteX2373" fmla="*/ 1017629 w 3930557"/>
              <a:gd name="connsiteY2373" fmla="*/ 5619717 h 6901701"/>
              <a:gd name="connsiteX2374" fmla="*/ 1016636 w 3930557"/>
              <a:gd name="connsiteY2374" fmla="*/ 5616771 h 6901701"/>
              <a:gd name="connsiteX2375" fmla="*/ 1016306 w 3930557"/>
              <a:gd name="connsiteY2375" fmla="*/ 5616771 h 6901701"/>
              <a:gd name="connsiteX2376" fmla="*/ 1008037 w 3930557"/>
              <a:gd name="connsiteY2376" fmla="*/ 5615787 h 6901701"/>
              <a:gd name="connsiteX2377" fmla="*/ 2125028 w 3930557"/>
              <a:gd name="connsiteY2377" fmla="*/ 5615131 h 6901701"/>
              <a:gd name="connsiteX2378" fmla="*/ 2129990 w 3930557"/>
              <a:gd name="connsiteY2378" fmla="*/ 5654758 h 6901701"/>
              <a:gd name="connsiteX2379" fmla="*/ 2132967 w 3930557"/>
              <a:gd name="connsiteY2379" fmla="*/ 5655742 h 6901701"/>
              <a:gd name="connsiteX2380" fmla="*/ 2149174 w 3930557"/>
              <a:gd name="connsiteY2380" fmla="*/ 5618406 h 6901701"/>
              <a:gd name="connsiteX2381" fmla="*/ 2148842 w 3930557"/>
              <a:gd name="connsiteY2381" fmla="*/ 5618406 h 6901701"/>
              <a:gd name="connsiteX2382" fmla="*/ 2125028 w 3930557"/>
              <a:gd name="connsiteY2382" fmla="*/ 5615131 h 6901701"/>
              <a:gd name="connsiteX2383" fmla="*/ 994144 w 3930557"/>
              <a:gd name="connsiteY2383" fmla="*/ 5614804 h 6901701"/>
              <a:gd name="connsiteX2384" fmla="*/ 970330 w 3930557"/>
              <a:gd name="connsiteY2384" fmla="*/ 5618079 h 6901701"/>
              <a:gd name="connsiteX2385" fmla="*/ 969998 w 3930557"/>
              <a:gd name="connsiteY2385" fmla="*/ 5618079 h 6901701"/>
              <a:gd name="connsiteX2386" fmla="*/ 986205 w 3930557"/>
              <a:gd name="connsiteY2386" fmla="*/ 5655413 h 6901701"/>
              <a:gd name="connsiteX2387" fmla="*/ 989182 w 3930557"/>
              <a:gd name="connsiteY2387" fmla="*/ 5654431 h 6901701"/>
              <a:gd name="connsiteX2388" fmla="*/ 2834518 w 3930557"/>
              <a:gd name="connsiteY2388" fmla="*/ 5613494 h 6901701"/>
              <a:gd name="connsiteX2389" fmla="*/ 2916547 w 3930557"/>
              <a:gd name="connsiteY2389" fmla="*/ 5759555 h 6901701"/>
              <a:gd name="connsiteX2390" fmla="*/ 3032977 w 3930557"/>
              <a:gd name="connsiteY2390" fmla="*/ 5613494 h 6901701"/>
              <a:gd name="connsiteX2391" fmla="*/ 1173749 w 3930557"/>
              <a:gd name="connsiteY2391" fmla="*/ 5612513 h 6901701"/>
              <a:gd name="connsiteX2392" fmla="*/ 1162504 w 3930557"/>
              <a:gd name="connsiteY2392" fmla="*/ 5614804 h 6901701"/>
              <a:gd name="connsiteX2393" fmla="*/ 1181026 w 3930557"/>
              <a:gd name="connsiteY2393" fmla="*/ 5622010 h 6901701"/>
              <a:gd name="connsiteX2394" fmla="*/ 2605960 w 3930557"/>
              <a:gd name="connsiteY2394" fmla="*/ 5611858 h 6901701"/>
              <a:gd name="connsiteX2395" fmla="*/ 2860978 w 3930557"/>
              <a:gd name="connsiteY2395" fmla="*/ 5744818 h 6901701"/>
              <a:gd name="connsiteX2396" fmla="*/ 2786225 w 3930557"/>
              <a:gd name="connsiteY2396" fmla="*/ 5611858 h 6901701"/>
              <a:gd name="connsiteX2397" fmla="*/ 1946745 w 3930557"/>
              <a:gd name="connsiteY2397" fmla="*/ 5611858 h 6901701"/>
              <a:gd name="connsiteX2398" fmla="*/ 1939469 w 3930557"/>
              <a:gd name="connsiteY2398" fmla="*/ 5621354 h 6901701"/>
              <a:gd name="connsiteX2399" fmla="*/ 1957991 w 3930557"/>
              <a:gd name="connsiteY2399" fmla="*/ 5614150 h 6901701"/>
              <a:gd name="connsiteX2400" fmla="*/ 336254 w 3930557"/>
              <a:gd name="connsiteY2400" fmla="*/ 5611529 h 6901701"/>
              <a:gd name="connsiteX2401" fmla="*/ 261501 w 3930557"/>
              <a:gd name="connsiteY2401" fmla="*/ 5744818 h 6901701"/>
              <a:gd name="connsiteX2402" fmla="*/ 516520 w 3930557"/>
              <a:gd name="connsiteY2402" fmla="*/ 5611529 h 6901701"/>
              <a:gd name="connsiteX2403" fmla="*/ 88842 w 3930557"/>
              <a:gd name="connsiteY2403" fmla="*/ 5611202 h 6901701"/>
              <a:gd name="connsiteX2404" fmla="*/ 205272 w 3930557"/>
              <a:gd name="connsiteY2404" fmla="*/ 5757262 h 6901701"/>
              <a:gd name="connsiteX2405" fmla="*/ 287301 w 3930557"/>
              <a:gd name="connsiteY2405" fmla="*/ 5611202 h 6901701"/>
              <a:gd name="connsiteX2406" fmla="*/ 2082360 w 3930557"/>
              <a:gd name="connsiteY2406" fmla="*/ 5605307 h 6901701"/>
              <a:gd name="connsiteX2407" fmla="*/ 2060859 w 3930557"/>
              <a:gd name="connsiteY2407" fmla="*/ 5629541 h 6901701"/>
              <a:gd name="connsiteX2408" fmla="*/ 2081036 w 3930557"/>
              <a:gd name="connsiteY2408" fmla="*/ 5635437 h 6901701"/>
              <a:gd name="connsiteX2409" fmla="*/ 2088312 w 3930557"/>
              <a:gd name="connsiteY2409" fmla="*/ 5615460 h 6901701"/>
              <a:gd name="connsiteX2410" fmla="*/ 2088975 w 3930557"/>
              <a:gd name="connsiteY2410" fmla="*/ 5613823 h 6901701"/>
              <a:gd name="connsiteX2411" fmla="*/ 2082360 w 3930557"/>
              <a:gd name="connsiteY2411" fmla="*/ 5605307 h 6901701"/>
              <a:gd name="connsiteX2412" fmla="*/ 1037144 w 3930557"/>
              <a:gd name="connsiteY2412" fmla="*/ 5604980 h 6901701"/>
              <a:gd name="connsiteX2413" fmla="*/ 1030529 w 3930557"/>
              <a:gd name="connsiteY2413" fmla="*/ 5613494 h 6901701"/>
              <a:gd name="connsiteX2414" fmla="*/ 1031190 w 3930557"/>
              <a:gd name="connsiteY2414" fmla="*/ 5615131 h 6901701"/>
              <a:gd name="connsiteX2415" fmla="*/ 1038466 w 3930557"/>
              <a:gd name="connsiteY2415" fmla="*/ 5635109 h 6901701"/>
              <a:gd name="connsiteX2416" fmla="*/ 1058644 w 3930557"/>
              <a:gd name="connsiteY2416" fmla="*/ 5629214 h 6901701"/>
              <a:gd name="connsiteX2417" fmla="*/ 1885554 w 3930557"/>
              <a:gd name="connsiteY2417" fmla="*/ 5603671 h 6901701"/>
              <a:gd name="connsiteX2418" fmla="*/ 1882577 w 3930557"/>
              <a:gd name="connsiteY2418" fmla="*/ 5621354 h 6901701"/>
              <a:gd name="connsiteX2419" fmla="*/ 1882247 w 3930557"/>
              <a:gd name="connsiteY2419" fmla="*/ 5621354 h 6901701"/>
              <a:gd name="connsiteX2420" fmla="*/ 1906063 w 3930557"/>
              <a:gd name="connsiteY2420" fmla="*/ 5626266 h 6901701"/>
              <a:gd name="connsiteX2421" fmla="*/ 1885554 w 3930557"/>
              <a:gd name="connsiteY2421" fmla="*/ 5603671 h 6901701"/>
              <a:gd name="connsiteX2422" fmla="*/ 1238579 w 3930557"/>
              <a:gd name="connsiteY2422" fmla="*/ 5603342 h 6901701"/>
              <a:gd name="connsiteX2423" fmla="*/ 1218149 w 3930557"/>
              <a:gd name="connsiteY2423" fmla="*/ 5625855 h 6901701"/>
              <a:gd name="connsiteX2424" fmla="*/ 1217740 w 3930557"/>
              <a:gd name="connsiteY2424" fmla="*/ 5625939 h 6901701"/>
              <a:gd name="connsiteX2425" fmla="*/ 1218073 w 3930557"/>
              <a:gd name="connsiteY2425" fmla="*/ 5625939 h 6901701"/>
              <a:gd name="connsiteX2426" fmla="*/ 1218149 w 3930557"/>
              <a:gd name="connsiteY2426" fmla="*/ 5625855 h 6901701"/>
              <a:gd name="connsiteX2427" fmla="*/ 1241556 w 3930557"/>
              <a:gd name="connsiteY2427" fmla="*/ 5621027 h 6901701"/>
              <a:gd name="connsiteX2428" fmla="*/ 1221380 w 3930557"/>
              <a:gd name="connsiteY2428" fmla="*/ 5602032 h 6901701"/>
              <a:gd name="connsiteX2429" fmla="*/ 1209141 w 3930557"/>
              <a:gd name="connsiteY2429" fmla="*/ 5604653 h 6901701"/>
              <a:gd name="connsiteX2430" fmla="*/ 1205173 w 3930557"/>
              <a:gd name="connsiteY2430" fmla="*/ 5619717 h 6901701"/>
              <a:gd name="connsiteX2431" fmla="*/ 1221380 w 3930557"/>
              <a:gd name="connsiteY2431" fmla="*/ 5602032 h 6901701"/>
              <a:gd name="connsiteX2432" fmla="*/ 1899115 w 3930557"/>
              <a:gd name="connsiteY2432" fmla="*/ 5601378 h 6901701"/>
              <a:gd name="connsiteX2433" fmla="*/ 1915323 w 3930557"/>
              <a:gd name="connsiteY2433" fmla="*/ 5619062 h 6901701"/>
              <a:gd name="connsiteX2434" fmla="*/ 1911354 w 3930557"/>
              <a:gd name="connsiteY2434" fmla="*/ 5603997 h 6901701"/>
              <a:gd name="connsiteX2435" fmla="*/ 1253795 w 3930557"/>
              <a:gd name="connsiteY2435" fmla="*/ 5600722 h 6901701"/>
              <a:gd name="connsiteX2436" fmla="*/ 1257433 w 3930557"/>
              <a:gd name="connsiteY2436" fmla="*/ 5618406 h 6901701"/>
              <a:gd name="connsiteX2437" fmla="*/ 1257764 w 3930557"/>
              <a:gd name="connsiteY2437" fmla="*/ 5618079 h 6901701"/>
              <a:gd name="connsiteX2438" fmla="*/ 1282240 w 3930557"/>
              <a:gd name="connsiteY2438" fmla="*/ 5613823 h 6901701"/>
              <a:gd name="connsiteX2439" fmla="*/ 1867032 w 3930557"/>
              <a:gd name="connsiteY2439" fmla="*/ 5600395 h 6901701"/>
              <a:gd name="connsiteX2440" fmla="*/ 1838586 w 3930557"/>
              <a:gd name="connsiteY2440" fmla="*/ 5613494 h 6901701"/>
              <a:gd name="connsiteX2441" fmla="*/ 1838916 w 3930557"/>
              <a:gd name="connsiteY2441" fmla="*/ 5613823 h 6901701"/>
              <a:gd name="connsiteX2442" fmla="*/ 1863393 w 3930557"/>
              <a:gd name="connsiteY2442" fmla="*/ 5618079 h 6901701"/>
              <a:gd name="connsiteX2443" fmla="*/ 2109151 w 3930557"/>
              <a:gd name="connsiteY2443" fmla="*/ 5599413 h 6901701"/>
              <a:gd name="connsiteX2444" fmla="*/ 2107828 w 3930557"/>
              <a:gd name="connsiteY2444" fmla="*/ 5602686 h 6901701"/>
              <a:gd name="connsiteX2445" fmla="*/ 2109151 w 3930557"/>
              <a:gd name="connsiteY2445" fmla="*/ 5602686 h 6901701"/>
              <a:gd name="connsiteX2446" fmla="*/ 1009691 w 3930557"/>
              <a:gd name="connsiteY2446" fmla="*/ 5598757 h 6901701"/>
              <a:gd name="connsiteX2447" fmla="*/ 1009691 w 3930557"/>
              <a:gd name="connsiteY2447" fmla="*/ 5602032 h 6901701"/>
              <a:gd name="connsiteX2448" fmla="*/ 1011344 w 3930557"/>
              <a:gd name="connsiteY2448" fmla="*/ 5602032 h 6901701"/>
              <a:gd name="connsiteX2449" fmla="*/ 1009691 w 3930557"/>
              <a:gd name="connsiteY2449" fmla="*/ 5598757 h 6901701"/>
              <a:gd name="connsiteX2450" fmla="*/ 2172988 w 3930557"/>
              <a:gd name="connsiteY2450" fmla="*/ 5595155 h 6901701"/>
              <a:gd name="connsiteX2451" fmla="*/ 2167366 w 3930557"/>
              <a:gd name="connsiteY2451" fmla="*/ 5610548 h 6901701"/>
              <a:gd name="connsiteX2452" fmla="*/ 2186026 w 3930557"/>
              <a:gd name="connsiteY2452" fmla="*/ 5623513 h 6901701"/>
              <a:gd name="connsiteX2453" fmla="*/ 2185888 w 3930557"/>
              <a:gd name="connsiteY2453" fmla="*/ 5623647 h 6901701"/>
              <a:gd name="connsiteX2454" fmla="*/ 2186219 w 3930557"/>
              <a:gd name="connsiteY2454" fmla="*/ 5623647 h 6901701"/>
              <a:gd name="connsiteX2455" fmla="*/ 2186026 w 3930557"/>
              <a:gd name="connsiteY2455" fmla="*/ 5623513 h 6901701"/>
              <a:gd name="connsiteX2456" fmla="*/ 2203419 w 3930557"/>
              <a:gd name="connsiteY2456" fmla="*/ 5606617 h 6901701"/>
              <a:gd name="connsiteX2457" fmla="*/ 2172988 w 3930557"/>
              <a:gd name="connsiteY2457" fmla="*/ 5595155 h 6901701"/>
              <a:gd name="connsiteX2458" fmla="*/ 946184 w 3930557"/>
              <a:gd name="connsiteY2458" fmla="*/ 5594499 h 6901701"/>
              <a:gd name="connsiteX2459" fmla="*/ 915753 w 3930557"/>
              <a:gd name="connsiteY2459" fmla="*/ 5605963 h 6901701"/>
              <a:gd name="connsiteX2460" fmla="*/ 933148 w 3930557"/>
              <a:gd name="connsiteY2460" fmla="*/ 5623184 h 6901701"/>
              <a:gd name="connsiteX2461" fmla="*/ 932953 w 3930557"/>
              <a:gd name="connsiteY2461" fmla="*/ 5623319 h 6901701"/>
              <a:gd name="connsiteX2462" fmla="*/ 933284 w 3930557"/>
              <a:gd name="connsiteY2462" fmla="*/ 5623319 h 6901701"/>
              <a:gd name="connsiteX2463" fmla="*/ 933148 w 3930557"/>
              <a:gd name="connsiteY2463" fmla="*/ 5623184 h 6901701"/>
              <a:gd name="connsiteX2464" fmla="*/ 951806 w 3930557"/>
              <a:gd name="connsiteY2464" fmla="*/ 5610219 h 6901701"/>
              <a:gd name="connsiteX2465" fmla="*/ 946184 w 3930557"/>
              <a:gd name="connsiteY2465" fmla="*/ 5594499 h 6901701"/>
              <a:gd name="connsiteX2466" fmla="*/ 1279926 w 3930557"/>
              <a:gd name="connsiteY2466" fmla="*/ 5594174 h 6901701"/>
              <a:gd name="connsiteX2467" fmla="*/ 1268347 w 3930557"/>
              <a:gd name="connsiteY2467" fmla="*/ 5595809 h 6901701"/>
              <a:gd name="connsiteX2468" fmla="*/ 1286541 w 3930557"/>
              <a:gd name="connsiteY2468" fmla="*/ 5604325 h 6901701"/>
              <a:gd name="connsiteX2469" fmla="*/ 1848178 w 3930557"/>
              <a:gd name="connsiteY2469" fmla="*/ 5593518 h 6901701"/>
              <a:gd name="connsiteX2470" fmla="*/ 1841563 w 3930557"/>
              <a:gd name="connsiteY2470" fmla="*/ 5603671 h 6901701"/>
              <a:gd name="connsiteX2471" fmla="*/ 1859755 w 3930557"/>
              <a:gd name="connsiteY2471" fmla="*/ 5595155 h 6901701"/>
              <a:gd name="connsiteX2472" fmla="*/ 1783348 w 3930557"/>
              <a:gd name="connsiteY2472" fmla="*/ 5589587 h 6901701"/>
              <a:gd name="connsiteX2473" fmla="*/ 1781364 w 3930557"/>
              <a:gd name="connsiteY2473" fmla="*/ 5608255 h 6901701"/>
              <a:gd name="connsiteX2474" fmla="*/ 1806501 w 3930557"/>
              <a:gd name="connsiteY2474" fmla="*/ 5611529 h 6901701"/>
              <a:gd name="connsiteX2475" fmla="*/ 1783348 w 3930557"/>
              <a:gd name="connsiteY2475" fmla="*/ 5589587 h 6901701"/>
              <a:gd name="connsiteX2476" fmla="*/ 1345417 w 3930557"/>
              <a:gd name="connsiteY2476" fmla="*/ 5589261 h 6901701"/>
              <a:gd name="connsiteX2477" fmla="*/ 1322263 w 3930557"/>
              <a:gd name="connsiteY2477" fmla="*/ 5611202 h 6901701"/>
              <a:gd name="connsiteX2478" fmla="*/ 1347401 w 3930557"/>
              <a:gd name="connsiteY2478" fmla="*/ 5607927 h 6901701"/>
              <a:gd name="connsiteX2479" fmla="*/ 2097244 w 3930557"/>
              <a:gd name="connsiteY2479" fmla="*/ 5588278 h 6901701"/>
              <a:gd name="connsiteX2480" fmla="*/ 2091620 w 3930557"/>
              <a:gd name="connsiteY2480" fmla="*/ 5594828 h 6901701"/>
              <a:gd name="connsiteX2481" fmla="*/ 2094267 w 3930557"/>
              <a:gd name="connsiteY2481" fmla="*/ 5597774 h 6901701"/>
              <a:gd name="connsiteX2482" fmla="*/ 2097244 w 3930557"/>
              <a:gd name="connsiteY2482" fmla="*/ 5588605 h 6901701"/>
              <a:gd name="connsiteX2483" fmla="*/ 1766149 w 3930557"/>
              <a:gd name="connsiteY2483" fmla="*/ 5587951 h 6901701"/>
              <a:gd name="connsiteX2484" fmla="*/ 1738520 w 3930557"/>
              <a:gd name="connsiteY2484" fmla="*/ 5603399 h 6901701"/>
              <a:gd name="connsiteX2485" fmla="*/ 1738033 w 3930557"/>
              <a:gd name="connsiteY2485" fmla="*/ 5603342 h 6901701"/>
              <a:gd name="connsiteX2486" fmla="*/ 1738033 w 3930557"/>
              <a:gd name="connsiteY2486" fmla="*/ 5603671 h 6901701"/>
              <a:gd name="connsiteX2487" fmla="*/ 1738520 w 3930557"/>
              <a:gd name="connsiteY2487" fmla="*/ 5603399 h 6901701"/>
              <a:gd name="connsiteX2488" fmla="*/ 1763502 w 3930557"/>
              <a:gd name="connsiteY2488" fmla="*/ 5606290 h 6901701"/>
              <a:gd name="connsiteX2489" fmla="*/ 1022258 w 3930557"/>
              <a:gd name="connsiteY2489" fmla="*/ 5587951 h 6901701"/>
              <a:gd name="connsiteX2490" fmla="*/ 1025236 w 3930557"/>
              <a:gd name="connsiteY2490" fmla="*/ 5597449 h 6901701"/>
              <a:gd name="connsiteX2491" fmla="*/ 1027882 w 3930557"/>
              <a:gd name="connsiteY2491" fmla="*/ 5594499 h 6901701"/>
              <a:gd name="connsiteX2492" fmla="*/ 1360962 w 3930557"/>
              <a:gd name="connsiteY2492" fmla="*/ 5587622 h 6901701"/>
              <a:gd name="connsiteX2493" fmla="*/ 1363608 w 3930557"/>
              <a:gd name="connsiteY2493" fmla="*/ 5605963 h 6901701"/>
              <a:gd name="connsiteX2494" fmla="*/ 1389076 w 3930557"/>
              <a:gd name="connsiteY2494" fmla="*/ 5603342 h 6901701"/>
              <a:gd name="connsiteX2495" fmla="*/ 1798894 w 3930557"/>
              <a:gd name="connsiteY2495" fmla="*/ 5586641 h 6901701"/>
              <a:gd name="connsiteX2496" fmla="*/ 1816424 w 3930557"/>
              <a:gd name="connsiteY2496" fmla="*/ 5603342 h 6901701"/>
              <a:gd name="connsiteX2497" fmla="*/ 1811132 w 3930557"/>
              <a:gd name="connsiteY2497" fmla="*/ 5588605 h 6901701"/>
              <a:gd name="connsiteX2498" fmla="*/ 2057221 w 3930557"/>
              <a:gd name="connsiteY2498" fmla="*/ 5586312 h 6901701"/>
              <a:gd name="connsiteX2499" fmla="*/ 2043990 w 3930557"/>
              <a:gd name="connsiteY2499" fmla="*/ 5624629 h 6901701"/>
              <a:gd name="connsiteX2500" fmla="*/ 2045975 w 3930557"/>
              <a:gd name="connsiteY2500" fmla="*/ 5625283 h 6901701"/>
              <a:gd name="connsiteX2501" fmla="*/ 2072105 w 3930557"/>
              <a:gd name="connsiteY2501" fmla="*/ 5595484 h 6901701"/>
              <a:gd name="connsiteX2502" fmla="*/ 2057221 w 3930557"/>
              <a:gd name="connsiteY2502" fmla="*/ 5586312 h 6901701"/>
              <a:gd name="connsiteX2503" fmla="*/ 1328547 w 3930557"/>
              <a:gd name="connsiteY2503" fmla="*/ 5585985 h 6901701"/>
              <a:gd name="connsiteX2504" fmla="*/ 1315979 w 3930557"/>
              <a:gd name="connsiteY2504" fmla="*/ 5587951 h 6901701"/>
              <a:gd name="connsiteX2505" fmla="*/ 1316309 w 3930557"/>
              <a:gd name="connsiteY2505" fmla="*/ 5587951 h 6901701"/>
              <a:gd name="connsiteX2506" fmla="*/ 1311017 w 3930557"/>
              <a:gd name="connsiteY2506" fmla="*/ 5602686 h 6901701"/>
              <a:gd name="connsiteX2507" fmla="*/ 1328547 w 3930557"/>
              <a:gd name="connsiteY2507" fmla="*/ 5585985 h 6901701"/>
              <a:gd name="connsiteX2508" fmla="*/ 1061951 w 3930557"/>
              <a:gd name="connsiteY2508" fmla="*/ 5585985 h 6901701"/>
              <a:gd name="connsiteX2509" fmla="*/ 1047067 w 3930557"/>
              <a:gd name="connsiteY2509" fmla="*/ 5595155 h 6901701"/>
              <a:gd name="connsiteX2510" fmla="*/ 1073197 w 3930557"/>
              <a:gd name="connsiteY2510" fmla="*/ 5624958 h 6901701"/>
              <a:gd name="connsiteX2511" fmla="*/ 1075182 w 3930557"/>
              <a:gd name="connsiteY2511" fmla="*/ 5624302 h 6901701"/>
              <a:gd name="connsiteX2512" fmla="*/ 1061951 w 3930557"/>
              <a:gd name="connsiteY2512" fmla="*/ 5585985 h 6901701"/>
              <a:gd name="connsiteX2513" fmla="*/ 2006283 w 3930557"/>
              <a:gd name="connsiteY2513" fmla="*/ 5582710 h 6901701"/>
              <a:gd name="connsiteX2514" fmla="*/ 1998014 w 3930557"/>
              <a:gd name="connsiteY2514" fmla="*/ 5584348 h 6901701"/>
              <a:gd name="connsiteX2515" fmla="*/ 1997684 w 3930557"/>
              <a:gd name="connsiteY2515" fmla="*/ 5584348 h 6901701"/>
              <a:gd name="connsiteX2516" fmla="*/ 1997021 w 3930557"/>
              <a:gd name="connsiteY2516" fmla="*/ 5586641 h 6901701"/>
              <a:gd name="connsiteX2517" fmla="*/ 1991399 w 3930557"/>
              <a:gd name="connsiteY2517" fmla="*/ 5609565 h 6901701"/>
              <a:gd name="connsiteX2518" fmla="*/ 2012899 w 3930557"/>
              <a:gd name="connsiteY2518" fmla="*/ 5615787 h 6901701"/>
              <a:gd name="connsiteX2519" fmla="*/ 1113219 w 3930557"/>
              <a:gd name="connsiteY2519" fmla="*/ 5582056 h 6901701"/>
              <a:gd name="connsiteX2520" fmla="*/ 1106604 w 3930557"/>
              <a:gd name="connsiteY2520" fmla="*/ 5615131 h 6901701"/>
              <a:gd name="connsiteX2521" fmla="*/ 1106934 w 3930557"/>
              <a:gd name="connsiteY2521" fmla="*/ 5615131 h 6901701"/>
              <a:gd name="connsiteX2522" fmla="*/ 1128435 w 3930557"/>
              <a:gd name="connsiteY2522" fmla="*/ 5608909 h 6901701"/>
              <a:gd name="connsiteX2523" fmla="*/ 1122811 w 3930557"/>
              <a:gd name="connsiteY2523" fmla="*/ 5586641 h 6901701"/>
              <a:gd name="connsiteX2524" fmla="*/ 1121820 w 3930557"/>
              <a:gd name="connsiteY2524" fmla="*/ 5583693 h 6901701"/>
              <a:gd name="connsiteX2525" fmla="*/ 1121488 w 3930557"/>
              <a:gd name="connsiteY2525" fmla="*/ 5583693 h 6901701"/>
              <a:gd name="connsiteX2526" fmla="*/ 1113219 w 3930557"/>
              <a:gd name="connsiteY2526" fmla="*/ 5582056 h 6901701"/>
              <a:gd name="connsiteX2527" fmla="*/ 1574305 w 3930557"/>
              <a:gd name="connsiteY2527" fmla="*/ 5581074 h 6901701"/>
              <a:gd name="connsiteX2528" fmla="*/ 1574305 w 3930557"/>
              <a:gd name="connsiteY2528" fmla="*/ 5594828 h 6901701"/>
              <a:gd name="connsiteX2529" fmla="*/ 1574305 w 3930557"/>
              <a:gd name="connsiteY2529" fmla="*/ 5595155 h 6901701"/>
              <a:gd name="connsiteX2530" fmla="*/ 1577613 w 3930557"/>
              <a:gd name="connsiteY2530" fmla="*/ 5595155 h 6901701"/>
              <a:gd name="connsiteX2531" fmla="*/ 1594151 w 3930557"/>
              <a:gd name="connsiteY2531" fmla="*/ 5595155 h 6901701"/>
              <a:gd name="connsiteX2532" fmla="*/ 1574305 w 3930557"/>
              <a:gd name="connsiteY2532" fmla="*/ 5581074 h 6901701"/>
              <a:gd name="connsiteX2533" fmla="*/ 1552806 w 3930557"/>
              <a:gd name="connsiteY2533" fmla="*/ 5581074 h 6901701"/>
              <a:gd name="connsiteX2534" fmla="*/ 1532960 w 3930557"/>
              <a:gd name="connsiteY2534" fmla="*/ 5595155 h 6901701"/>
              <a:gd name="connsiteX2535" fmla="*/ 1549498 w 3930557"/>
              <a:gd name="connsiteY2535" fmla="*/ 5594828 h 6901701"/>
              <a:gd name="connsiteX2536" fmla="*/ 1552806 w 3930557"/>
              <a:gd name="connsiteY2536" fmla="*/ 5594828 h 6901701"/>
              <a:gd name="connsiteX2537" fmla="*/ 2025799 w 3930557"/>
              <a:gd name="connsiteY2537" fmla="*/ 5580746 h 6901701"/>
              <a:gd name="connsiteX2538" fmla="*/ 2026129 w 3930557"/>
              <a:gd name="connsiteY2538" fmla="*/ 5581074 h 6901701"/>
              <a:gd name="connsiteX2539" fmla="*/ 2019844 w 3930557"/>
              <a:gd name="connsiteY2539" fmla="*/ 5581074 h 6901701"/>
              <a:gd name="connsiteX2540" fmla="*/ 2027452 w 3930557"/>
              <a:gd name="connsiteY2540" fmla="*/ 5620045 h 6901701"/>
              <a:gd name="connsiteX2541" fmla="*/ 2030430 w 3930557"/>
              <a:gd name="connsiteY2541" fmla="*/ 5621027 h 6901701"/>
              <a:gd name="connsiteX2542" fmla="*/ 2043660 w 3930557"/>
              <a:gd name="connsiteY2542" fmla="*/ 5582710 h 6901701"/>
              <a:gd name="connsiteX2543" fmla="*/ 2025799 w 3930557"/>
              <a:gd name="connsiteY2543" fmla="*/ 5580746 h 6901701"/>
              <a:gd name="connsiteX2544" fmla="*/ 1093043 w 3930557"/>
              <a:gd name="connsiteY2544" fmla="*/ 5580418 h 6901701"/>
              <a:gd name="connsiteX2545" fmla="*/ 1075609 w 3930557"/>
              <a:gd name="connsiteY2545" fmla="*/ 5582336 h 6901701"/>
              <a:gd name="connsiteX2546" fmla="*/ 1075512 w 3930557"/>
              <a:gd name="connsiteY2546" fmla="*/ 5582056 h 6901701"/>
              <a:gd name="connsiteX2547" fmla="*/ 1075182 w 3930557"/>
              <a:gd name="connsiteY2547" fmla="*/ 5582383 h 6901701"/>
              <a:gd name="connsiteX2548" fmla="*/ 1075609 w 3930557"/>
              <a:gd name="connsiteY2548" fmla="*/ 5582336 h 6901701"/>
              <a:gd name="connsiteX2549" fmla="*/ 1088743 w 3930557"/>
              <a:gd name="connsiteY2549" fmla="*/ 5620373 h 6901701"/>
              <a:gd name="connsiteX2550" fmla="*/ 1091720 w 3930557"/>
              <a:gd name="connsiteY2550" fmla="*/ 5619389 h 6901701"/>
              <a:gd name="connsiteX2551" fmla="*/ 1099328 w 3930557"/>
              <a:gd name="connsiteY2551" fmla="*/ 5580418 h 6901701"/>
              <a:gd name="connsiteX2552" fmla="*/ 1093043 w 3930557"/>
              <a:gd name="connsiteY2552" fmla="*/ 5580418 h 6901701"/>
              <a:gd name="connsiteX2553" fmla="*/ 1676512 w 3930557"/>
              <a:gd name="connsiteY2553" fmla="*/ 5579764 h 6901701"/>
              <a:gd name="connsiteX2554" fmla="*/ 1675849 w 3930557"/>
              <a:gd name="connsiteY2554" fmla="*/ 5598757 h 6901701"/>
              <a:gd name="connsiteX2555" fmla="*/ 1701649 w 3930557"/>
              <a:gd name="connsiteY2555" fmla="*/ 5600722 h 6901701"/>
              <a:gd name="connsiteX2556" fmla="*/ 1676512 w 3930557"/>
              <a:gd name="connsiteY2556" fmla="*/ 5580091 h 6901701"/>
              <a:gd name="connsiteX2557" fmla="*/ 1452253 w 3930557"/>
              <a:gd name="connsiteY2557" fmla="*/ 5579764 h 6901701"/>
              <a:gd name="connsiteX2558" fmla="*/ 1427115 w 3930557"/>
              <a:gd name="connsiteY2558" fmla="*/ 5600395 h 6901701"/>
              <a:gd name="connsiteX2559" fmla="*/ 1452915 w 3930557"/>
              <a:gd name="connsiteY2559" fmla="*/ 5598757 h 6901701"/>
              <a:gd name="connsiteX2560" fmla="*/ 1660304 w 3930557"/>
              <a:gd name="connsiteY2560" fmla="*/ 5579435 h 6901701"/>
              <a:gd name="connsiteX2561" fmla="*/ 1633511 w 3930557"/>
              <a:gd name="connsiteY2561" fmla="*/ 5596793 h 6901701"/>
              <a:gd name="connsiteX2562" fmla="*/ 1658981 w 3930557"/>
              <a:gd name="connsiteY2562" fmla="*/ 5598103 h 6901701"/>
              <a:gd name="connsiteX2563" fmla="*/ 1742333 w 3930557"/>
              <a:gd name="connsiteY2563" fmla="*/ 5579108 h 6901701"/>
              <a:gd name="connsiteX2564" fmla="*/ 1742333 w 3930557"/>
              <a:gd name="connsiteY2564" fmla="*/ 5579435 h 6901701"/>
              <a:gd name="connsiteX2565" fmla="*/ 1736379 w 3930557"/>
              <a:gd name="connsiteY2565" fmla="*/ 5589916 h 6901701"/>
              <a:gd name="connsiteX2566" fmla="*/ 1753910 w 3930557"/>
              <a:gd name="connsiteY2566" fmla="*/ 5580091 h 6901701"/>
              <a:gd name="connsiteX2567" fmla="*/ 1386762 w 3930557"/>
              <a:gd name="connsiteY2567" fmla="*/ 5579108 h 6901701"/>
              <a:gd name="connsiteX2568" fmla="*/ 1375692 w 3930557"/>
              <a:gd name="connsiteY2568" fmla="*/ 5580048 h 6901701"/>
              <a:gd name="connsiteX2569" fmla="*/ 1375185 w 3930557"/>
              <a:gd name="connsiteY2569" fmla="*/ 5579764 h 6901701"/>
              <a:gd name="connsiteX2570" fmla="*/ 1375185 w 3930557"/>
              <a:gd name="connsiteY2570" fmla="*/ 5580091 h 6901701"/>
              <a:gd name="connsiteX2571" fmla="*/ 1375692 w 3930557"/>
              <a:gd name="connsiteY2571" fmla="*/ 5580048 h 6901701"/>
              <a:gd name="connsiteX2572" fmla="*/ 1392716 w 3930557"/>
              <a:gd name="connsiteY2572" fmla="*/ 5589587 h 6901701"/>
              <a:gd name="connsiteX2573" fmla="*/ 1467469 w 3930557"/>
              <a:gd name="connsiteY2573" fmla="*/ 5578781 h 6901701"/>
              <a:gd name="connsiteX2574" fmla="*/ 1468791 w 3930557"/>
              <a:gd name="connsiteY2574" fmla="*/ 5597449 h 6901701"/>
              <a:gd name="connsiteX2575" fmla="*/ 1494260 w 3930557"/>
              <a:gd name="connsiteY2575" fmla="*/ 5596138 h 6901701"/>
              <a:gd name="connsiteX2576" fmla="*/ 2120728 w 3930557"/>
              <a:gd name="connsiteY2576" fmla="*/ 5576488 h 6901701"/>
              <a:gd name="connsiteX2577" fmla="*/ 2123705 w 3930557"/>
              <a:gd name="connsiteY2577" fmla="*/ 5601378 h 6901701"/>
              <a:gd name="connsiteX2578" fmla="*/ 2154466 w 3930557"/>
              <a:gd name="connsiteY2578" fmla="*/ 5605636 h 6901701"/>
              <a:gd name="connsiteX2579" fmla="*/ 2160088 w 3930557"/>
              <a:gd name="connsiteY2579" fmla="*/ 5590243 h 6901701"/>
              <a:gd name="connsiteX2580" fmla="*/ 2160088 w 3930557"/>
              <a:gd name="connsiteY2580" fmla="*/ 5589916 h 6901701"/>
              <a:gd name="connsiteX2581" fmla="*/ 2120728 w 3930557"/>
              <a:gd name="connsiteY2581" fmla="*/ 5576488 h 6901701"/>
              <a:gd name="connsiteX2582" fmla="*/ 998775 w 3930557"/>
              <a:gd name="connsiteY2582" fmla="*/ 5576160 h 6901701"/>
              <a:gd name="connsiteX2583" fmla="*/ 959414 w 3930557"/>
              <a:gd name="connsiteY2583" fmla="*/ 5589916 h 6901701"/>
              <a:gd name="connsiteX2584" fmla="*/ 965036 w 3930557"/>
              <a:gd name="connsiteY2584" fmla="*/ 5605307 h 6901701"/>
              <a:gd name="connsiteX2585" fmla="*/ 995798 w 3930557"/>
              <a:gd name="connsiteY2585" fmla="*/ 5601051 h 6901701"/>
              <a:gd name="connsiteX2586" fmla="*/ 1691726 w 3930557"/>
              <a:gd name="connsiteY2586" fmla="*/ 5575506 h 6901701"/>
              <a:gd name="connsiteX2587" fmla="*/ 1710581 w 3930557"/>
              <a:gd name="connsiteY2587" fmla="*/ 5590897 h 6901701"/>
              <a:gd name="connsiteX2588" fmla="*/ 1704296 w 3930557"/>
              <a:gd name="connsiteY2588" fmla="*/ 5576488 h 6901701"/>
              <a:gd name="connsiteX2589" fmla="*/ 1434723 w 3930557"/>
              <a:gd name="connsiteY2589" fmla="*/ 5575506 h 6901701"/>
              <a:gd name="connsiteX2590" fmla="*/ 1422154 w 3930557"/>
              <a:gd name="connsiteY2590" fmla="*/ 5576488 h 6901701"/>
              <a:gd name="connsiteX2591" fmla="*/ 1422484 w 3930557"/>
              <a:gd name="connsiteY2591" fmla="*/ 5576488 h 6901701"/>
              <a:gd name="connsiteX2592" fmla="*/ 1416200 w 3930557"/>
              <a:gd name="connsiteY2592" fmla="*/ 5590897 h 6901701"/>
              <a:gd name="connsiteX2593" fmla="*/ 1434723 w 3930557"/>
              <a:gd name="connsiteY2593" fmla="*/ 5575506 h 6901701"/>
              <a:gd name="connsiteX2594" fmla="*/ 1144973 w 3930557"/>
              <a:gd name="connsiteY2594" fmla="*/ 5574852 h 6901701"/>
              <a:gd name="connsiteX2595" fmla="*/ 1138026 w 3930557"/>
              <a:gd name="connsiteY2595" fmla="*/ 5582710 h 6901701"/>
              <a:gd name="connsiteX2596" fmla="*/ 1138026 w 3930557"/>
              <a:gd name="connsiteY2596" fmla="*/ 5584348 h 6901701"/>
              <a:gd name="connsiteX2597" fmla="*/ 1143980 w 3930557"/>
              <a:gd name="connsiteY2597" fmla="*/ 5604980 h 6901701"/>
              <a:gd name="connsiteX2598" fmla="*/ 1164488 w 3930557"/>
              <a:gd name="connsiteY2598" fmla="*/ 5600395 h 6901701"/>
              <a:gd name="connsiteX2599" fmla="*/ 1164819 w 3930557"/>
              <a:gd name="connsiteY2599" fmla="*/ 5600722 h 6901701"/>
              <a:gd name="connsiteX2600" fmla="*/ 1975853 w 3930557"/>
              <a:gd name="connsiteY2600" fmla="*/ 5573869 h 6901701"/>
              <a:gd name="connsiteX2601" fmla="*/ 1956007 w 3930557"/>
              <a:gd name="connsiteY2601" fmla="*/ 5599740 h 6901701"/>
              <a:gd name="connsiteX2602" fmla="*/ 1956337 w 3930557"/>
              <a:gd name="connsiteY2602" fmla="*/ 5599413 h 6901701"/>
              <a:gd name="connsiteX2603" fmla="*/ 1976845 w 3930557"/>
              <a:gd name="connsiteY2603" fmla="*/ 5603997 h 6901701"/>
              <a:gd name="connsiteX2604" fmla="*/ 1983130 w 3930557"/>
              <a:gd name="connsiteY2604" fmla="*/ 5583366 h 6901701"/>
              <a:gd name="connsiteX2605" fmla="*/ 1983130 w 3930557"/>
              <a:gd name="connsiteY2605" fmla="*/ 5582056 h 6901701"/>
              <a:gd name="connsiteX2606" fmla="*/ 1975853 w 3930557"/>
              <a:gd name="connsiteY2606" fmla="*/ 5573869 h 6901701"/>
              <a:gd name="connsiteX2607" fmla="*/ 1634504 w 3930557"/>
              <a:gd name="connsiteY2607" fmla="*/ 5572231 h 6901701"/>
              <a:gd name="connsiteX2608" fmla="*/ 1629212 w 3930557"/>
              <a:gd name="connsiteY2608" fmla="*/ 5583039 h 6901701"/>
              <a:gd name="connsiteX2609" fmla="*/ 1646081 w 3930557"/>
              <a:gd name="connsiteY2609" fmla="*/ 5572231 h 6901701"/>
              <a:gd name="connsiteX2610" fmla="*/ 1584558 w 3930557"/>
              <a:gd name="connsiteY2610" fmla="*/ 5571577 h 6901701"/>
              <a:gd name="connsiteX2611" fmla="*/ 1604405 w 3930557"/>
              <a:gd name="connsiteY2611" fmla="*/ 5585658 h 6901701"/>
              <a:gd name="connsiteX2612" fmla="*/ 1597128 w 3930557"/>
              <a:gd name="connsiteY2612" fmla="*/ 5571577 h 6901701"/>
              <a:gd name="connsiteX2613" fmla="*/ 1529983 w 3930557"/>
              <a:gd name="connsiteY2613" fmla="*/ 5571577 h 6901701"/>
              <a:gd name="connsiteX2614" fmla="*/ 1522705 w 3930557"/>
              <a:gd name="connsiteY2614" fmla="*/ 5585331 h 6901701"/>
              <a:gd name="connsiteX2615" fmla="*/ 1542552 w 3930557"/>
              <a:gd name="connsiteY2615" fmla="*/ 5571577 h 6901701"/>
              <a:gd name="connsiteX2616" fmla="*/ 1482021 w 3930557"/>
              <a:gd name="connsiteY2616" fmla="*/ 5571577 h 6901701"/>
              <a:gd name="connsiteX2617" fmla="*/ 1498891 w 3930557"/>
              <a:gd name="connsiteY2617" fmla="*/ 5582383 h 6901701"/>
              <a:gd name="connsiteX2618" fmla="*/ 1493599 w 3930557"/>
              <a:gd name="connsiteY2618" fmla="*/ 5571577 h 6901701"/>
              <a:gd name="connsiteX2619" fmla="*/ 2002976 w 3930557"/>
              <a:gd name="connsiteY2619" fmla="*/ 5566336 h 6901701"/>
              <a:gd name="connsiteX2620" fmla="*/ 2001983 w 3930557"/>
              <a:gd name="connsiteY2620" fmla="*/ 5569611 h 6901701"/>
              <a:gd name="connsiteX2621" fmla="*/ 2003637 w 3930557"/>
              <a:gd name="connsiteY2621" fmla="*/ 5569611 h 6901701"/>
              <a:gd name="connsiteX2622" fmla="*/ 1116527 w 3930557"/>
              <a:gd name="connsiteY2622" fmla="*/ 5565026 h 6901701"/>
              <a:gd name="connsiteX2623" fmla="*/ 1115866 w 3930557"/>
              <a:gd name="connsiteY2623" fmla="*/ 5568300 h 6901701"/>
              <a:gd name="connsiteX2624" fmla="*/ 1117520 w 3930557"/>
              <a:gd name="connsiteY2624" fmla="*/ 5568300 h 6901701"/>
              <a:gd name="connsiteX2625" fmla="*/ 2065490 w 3930557"/>
              <a:gd name="connsiteY2625" fmla="*/ 5559786 h 6901701"/>
              <a:gd name="connsiteX2626" fmla="*/ 2061521 w 3930557"/>
              <a:gd name="connsiteY2626" fmla="*/ 5573542 h 6901701"/>
              <a:gd name="connsiteX2627" fmla="*/ 2081151 w 3930557"/>
              <a:gd name="connsiteY2627" fmla="*/ 5585203 h 6901701"/>
              <a:gd name="connsiteX2628" fmla="*/ 2081036 w 3930557"/>
              <a:gd name="connsiteY2628" fmla="*/ 5585331 h 6901701"/>
              <a:gd name="connsiteX2629" fmla="*/ 2081367 w 3930557"/>
              <a:gd name="connsiteY2629" fmla="*/ 5585331 h 6901701"/>
              <a:gd name="connsiteX2630" fmla="*/ 2081151 w 3930557"/>
              <a:gd name="connsiteY2630" fmla="*/ 5585203 h 6901701"/>
              <a:gd name="connsiteX2631" fmla="*/ 2095590 w 3930557"/>
              <a:gd name="connsiteY2631" fmla="*/ 5568956 h 6901701"/>
              <a:gd name="connsiteX2632" fmla="*/ 2065490 w 3930557"/>
              <a:gd name="connsiteY2632" fmla="*/ 5559786 h 6901701"/>
              <a:gd name="connsiteX2633" fmla="*/ 1053352 w 3930557"/>
              <a:gd name="connsiteY2633" fmla="*/ 5559459 h 6901701"/>
              <a:gd name="connsiteX2634" fmla="*/ 1023251 w 3930557"/>
              <a:gd name="connsiteY2634" fmla="*/ 5568629 h 6901701"/>
              <a:gd name="connsiteX2635" fmla="*/ 1037691 w 3930557"/>
              <a:gd name="connsiteY2635" fmla="*/ 5584876 h 6901701"/>
              <a:gd name="connsiteX2636" fmla="*/ 1037475 w 3930557"/>
              <a:gd name="connsiteY2636" fmla="*/ 5585004 h 6901701"/>
              <a:gd name="connsiteX2637" fmla="*/ 1037805 w 3930557"/>
              <a:gd name="connsiteY2637" fmla="*/ 5585004 h 6901701"/>
              <a:gd name="connsiteX2638" fmla="*/ 1037691 w 3930557"/>
              <a:gd name="connsiteY2638" fmla="*/ 5584876 h 6901701"/>
              <a:gd name="connsiteX2639" fmla="*/ 1057320 w 3930557"/>
              <a:gd name="connsiteY2639" fmla="*/ 5573213 h 6901701"/>
              <a:gd name="connsiteX2640" fmla="*/ 1053352 w 3930557"/>
              <a:gd name="connsiteY2640" fmla="*/ 5559459 h 6901701"/>
              <a:gd name="connsiteX2641" fmla="*/ 1170441 w 3930557"/>
              <a:gd name="connsiteY2641" fmla="*/ 5557167 h 6901701"/>
              <a:gd name="connsiteX2642" fmla="*/ 1155226 w 3930557"/>
              <a:gd name="connsiteY2642" fmla="*/ 5565354 h 6901701"/>
              <a:gd name="connsiteX2643" fmla="*/ 1179373 w 3930557"/>
              <a:gd name="connsiteY2643" fmla="*/ 5596465 h 6901701"/>
              <a:gd name="connsiteX2644" fmla="*/ 1181357 w 3930557"/>
              <a:gd name="connsiteY2644" fmla="*/ 5596465 h 6901701"/>
              <a:gd name="connsiteX2645" fmla="*/ 1170773 w 3930557"/>
              <a:gd name="connsiteY2645" fmla="*/ 5557494 h 6901701"/>
              <a:gd name="connsiteX2646" fmla="*/ 1949392 w 3930557"/>
              <a:gd name="connsiteY2646" fmla="*/ 5556838 h 6901701"/>
              <a:gd name="connsiteX2647" fmla="*/ 1938808 w 3930557"/>
              <a:gd name="connsiteY2647" fmla="*/ 5596465 h 6901701"/>
              <a:gd name="connsiteX2648" fmla="*/ 1940792 w 3930557"/>
              <a:gd name="connsiteY2648" fmla="*/ 5596465 h 6901701"/>
              <a:gd name="connsiteX2649" fmla="*/ 1964938 w 3930557"/>
              <a:gd name="connsiteY2649" fmla="*/ 5565026 h 6901701"/>
              <a:gd name="connsiteX2650" fmla="*/ 1949722 w 3930557"/>
              <a:gd name="connsiteY2650" fmla="*/ 5556838 h 6901701"/>
              <a:gd name="connsiteX2651" fmla="*/ 1222041 w 3930557"/>
              <a:gd name="connsiteY2651" fmla="*/ 5556838 h 6901701"/>
              <a:gd name="connsiteX2652" fmla="*/ 1213206 w 3930557"/>
              <a:gd name="connsiteY2652" fmla="*/ 5589240 h 6901701"/>
              <a:gd name="connsiteX2653" fmla="*/ 1213111 w 3930557"/>
              <a:gd name="connsiteY2653" fmla="*/ 5589261 h 6901701"/>
              <a:gd name="connsiteX2654" fmla="*/ 1213111 w 3930557"/>
              <a:gd name="connsiteY2654" fmla="*/ 5589587 h 6901701"/>
              <a:gd name="connsiteX2655" fmla="*/ 1213206 w 3930557"/>
              <a:gd name="connsiteY2655" fmla="*/ 5589240 h 6901701"/>
              <a:gd name="connsiteX2656" fmla="*/ 1234941 w 3930557"/>
              <a:gd name="connsiteY2656" fmla="*/ 5584348 h 6901701"/>
              <a:gd name="connsiteX2657" fmla="*/ 1230972 w 3930557"/>
              <a:gd name="connsiteY2657" fmla="*/ 5561424 h 6901701"/>
              <a:gd name="connsiteX2658" fmla="*/ 1230310 w 3930557"/>
              <a:gd name="connsiteY2658" fmla="*/ 5558803 h 6901701"/>
              <a:gd name="connsiteX2659" fmla="*/ 1229980 w 3930557"/>
              <a:gd name="connsiteY2659" fmla="*/ 5558803 h 6901701"/>
              <a:gd name="connsiteX2660" fmla="*/ 1222041 w 3930557"/>
              <a:gd name="connsiteY2660" fmla="*/ 5556838 h 6901701"/>
              <a:gd name="connsiteX2661" fmla="*/ 1898454 w 3930557"/>
              <a:gd name="connsiteY2661" fmla="*/ 5556184 h 6901701"/>
              <a:gd name="connsiteX2662" fmla="*/ 1890516 w 3930557"/>
              <a:gd name="connsiteY2662" fmla="*/ 5558478 h 6901701"/>
              <a:gd name="connsiteX2663" fmla="*/ 1890185 w 3930557"/>
              <a:gd name="connsiteY2663" fmla="*/ 5558478 h 6901701"/>
              <a:gd name="connsiteX2664" fmla="*/ 1889523 w 3930557"/>
              <a:gd name="connsiteY2664" fmla="*/ 5561096 h 6901701"/>
              <a:gd name="connsiteX2665" fmla="*/ 1885554 w 3930557"/>
              <a:gd name="connsiteY2665" fmla="*/ 5584020 h 6901701"/>
              <a:gd name="connsiteX2666" fmla="*/ 1907384 w 3930557"/>
              <a:gd name="connsiteY2666" fmla="*/ 5588933 h 6901701"/>
              <a:gd name="connsiteX2667" fmla="*/ 1989745 w 3930557"/>
              <a:gd name="connsiteY2667" fmla="*/ 5555857 h 6901701"/>
              <a:gd name="connsiteX2668" fmla="*/ 1984454 w 3930557"/>
              <a:gd name="connsiteY2668" fmla="*/ 5562734 h 6901701"/>
              <a:gd name="connsiteX2669" fmla="*/ 1987429 w 3930557"/>
              <a:gd name="connsiteY2669" fmla="*/ 5565354 h 6901701"/>
              <a:gd name="connsiteX2670" fmla="*/ 1131080 w 3930557"/>
              <a:gd name="connsiteY2670" fmla="*/ 5555857 h 6901701"/>
              <a:gd name="connsiteX2671" fmla="*/ 1133397 w 3930557"/>
              <a:gd name="connsiteY2671" fmla="*/ 5565354 h 6901701"/>
              <a:gd name="connsiteX2672" fmla="*/ 1136372 w 3930557"/>
              <a:gd name="connsiteY2672" fmla="*/ 5562734 h 6901701"/>
              <a:gd name="connsiteX2673" fmla="*/ 1194918 w 3930557"/>
              <a:gd name="connsiteY2673" fmla="*/ 5553564 h 6901701"/>
              <a:gd name="connsiteX2674" fmla="*/ 1184334 w 3930557"/>
              <a:gd name="connsiteY2674" fmla="*/ 5554220 h 6901701"/>
              <a:gd name="connsiteX2675" fmla="*/ 1194918 w 3930557"/>
              <a:gd name="connsiteY2675" fmla="*/ 5593518 h 6901701"/>
              <a:gd name="connsiteX2676" fmla="*/ 1197895 w 3930557"/>
              <a:gd name="connsiteY2676" fmla="*/ 5592863 h 6901701"/>
              <a:gd name="connsiteX2677" fmla="*/ 1208480 w 3930557"/>
              <a:gd name="connsiteY2677" fmla="*/ 5554547 h 6901701"/>
              <a:gd name="connsiteX2678" fmla="*/ 1194918 w 3930557"/>
              <a:gd name="connsiteY2678" fmla="*/ 5553564 h 6901701"/>
              <a:gd name="connsiteX2679" fmla="*/ 1925576 w 3930557"/>
              <a:gd name="connsiteY2679" fmla="*/ 5552909 h 6901701"/>
              <a:gd name="connsiteX2680" fmla="*/ 1912015 w 3930557"/>
              <a:gd name="connsiteY2680" fmla="*/ 5553891 h 6901701"/>
              <a:gd name="connsiteX2681" fmla="*/ 1922601 w 3930557"/>
              <a:gd name="connsiteY2681" fmla="*/ 5592207 h 6901701"/>
              <a:gd name="connsiteX2682" fmla="*/ 1925576 w 3930557"/>
              <a:gd name="connsiteY2682" fmla="*/ 5592863 h 6901701"/>
              <a:gd name="connsiteX2683" fmla="*/ 1936161 w 3930557"/>
              <a:gd name="connsiteY2683" fmla="*/ 5553564 h 6901701"/>
              <a:gd name="connsiteX2684" fmla="*/ 1925576 w 3930557"/>
              <a:gd name="connsiteY2684" fmla="*/ 5552909 h 6901701"/>
              <a:gd name="connsiteX2685" fmla="*/ 1252140 w 3930557"/>
              <a:gd name="connsiteY2685" fmla="*/ 5550289 h 6901701"/>
              <a:gd name="connsiteX2686" fmla="*/ 1244533 w 3930557"/>
              <a:gd name="connsiteY2686" fmla="*/ 5557822 h 6901701"/>
              <a:gd name="connsiteX2687" fmla="*/ 1244533 w 3930557"/>
              <a:gd name="connsiteY2687" fmla="*/ 5559459 h 6901701"/>
              <a:gd name="connsiteX2688" fmla="*/ 1249164 w 3930557"/>
              <a:gd name="connsiteY2688" fmla="*/ 5580418 h 6901701"/>
              <a:gd name="connsiteX2689" fmla="*/ 1270001 w 3930557"/>
              <a:gd name="connsiteY2689" fmla="*/ 5577471 h 6901701"/>
              <a:gd name="connsiteX2690" fmla="*/ 1868024 w 3930557"/>
              <a:gd name="connsiteY2690" fmla="*/ 5549962 h 6901701"/>
              <a:gd name="connsiteX2691" fmla="*/ 1850162 w 3930557"/>
              <a:gd name="connsiteY2691" fmla="*/ 5577144 h 6901701"/>
              <a:gd name="connsiteX2692" fmla="*/ 1871001 w 3930557"/>
              <a:gd name="connsiteY2692" fmla="*/ 5580091 h 6901701"/>
              <a:gd name="connsiteX2693" fmla="*/ 1875962 w 3930557"/>
              <a:gd name="connsiteY2693" fmla="*/ 5558803 h 6901701"/>
              <a:gd name="connsiteX2694" fmla="*/ 1875962 w 3930557"/>
              <a:gd name="connsiteY2694" fmla="*/ 5557494 h 6901701"/>
              <a:gd name="connsiteX2695" fmla="*/ 1868024 w 3930557"/>
              <a:gd name="connsiteY2695" fmla="*/ 5549962 h 6901701"/>
              <a:gd name="connsiteX2696" fmla="*/ 2012568 w 3930557"/>
              <a:gd name="connsiteY2696" fmla="*/ 5544722 h 6901701"/>
              <a:gd name="connsiteX2697" fmla="*/ 2016867 w 3930557"/>
              <a:gd name="connsiteY2697" fmla="*/ 5567319 h 6901701"/>
              <a:gd name="connsiteX2698" fmla="*/ 2016867 w 3930557"/>
              <a:gd name="connsiteY2698" fmla="*/ 5566990 h 6901701"/>
              <a:gd name="connsiteX2699" fmla="*/ 2025799 w 3930557"/>
              <a:gd name="connsiteY2699" fmla="*/ 5566990 h 6901701"/>
              <a:gd name="connsiteX2700" fmla="*/ 2047959 w 3930557"/>
              <a:gd name="connsiteY2700" fmla="*/ 5569284 h 6901701"/>
              <a:gd name="connsiteX2701" fmla="*/ 2051929 w 3930557"/>
              <a:gd name="connsiteY2701" fmla="*/ 5555530 h 6901701"/>
              <a:gd name="connsiteX2702" fmla="*/ 2012568 w 3930557"/>
              <a:gd name="connsiteY2702" fmla="*/ 5544722 h 6901701"/>
              <a:gd name="connsiteX2703" fmla="*/ 1106604 w 3930557"/>
              <a:gd name="connsiteY2703" fmla="*/ 5544393 h 6901701"/>
              <a:gd name="connsiteX2704" fmla="*/ 1067243 w 3930557"/>
              <a:gd name="connsiteY2704" fmla="*/ 5555201 h 6901701"/>
              <a:gd name="connsiteX2705" fmla="*/ 1071213 w 3930557"/>
              <a:gd name="connsiteY2705" fmla="*/ 5568956 h 6901701"/>
              <a:gd name="connsiteX2706" fmla="*/ 1093043 w 3930557"/>
              <a:gd name="connsiteY2706" fmla="*/ 5566665 h 6901701"/>
              <a:gd name="connsiteX2707" fmla="*/ 1093043 w 3930557"/>
              <a:gd name="connsiteY2707" fmla="*/ 5566990 h 6901701"/>
              <a:gd name="connsiteX2708" fmla="*/ 1101973 w 3930557"/>
              <a:gd name="connsiteY2708" fmla="*/ 5566990 h 6901701"/>
              <a:gd name="connsiteX2709" fmla="*/ 1794924 w 3930557"/>
              <a:gd name="connsiteY2709" fmla="*/ 5542102 h 6901701"/>
              <a:gd name="connsiteX2710" fmla="*/ 1786986 w 3930557"/>
              <a:gd name="connsiteY2710" fmla="*/ 5544722 h 6901701"/>
              <a:gd name="connsiteX2711" fmla="*/ 1785994 w 3930557"/>
              <a:gd name="connsiteY2711" fmla="*/ 5544722 h 6901701"/>
              <a:gd name="connsiteX2712" fmla="*/ 1785994 w 3930557"/>
              <a:gd name="connsiteY2712" fmla="*/ 5547997 h 6901701"/>
              <a:gd name="connsiteX2713" fmla="*/ 1786325 w 3930557"/>
              <a:gd name="connsiteY2713" fmla="*/ 5548324 h 6901701"/>
              <a:gd name="connsiteX2714" fmla="*/ 1784010 w 3930557"/>
              <a:gd name="connsiteY2714" fmla="*/ 5570921 h 6901701"/>
              <a:gd name="connsiteX2715" fmla="*/ 1806170 w 3930557"/>
              <a:gd name="connsiteY2715" fmla="*/ 5574196 h 6901701"/>
              <a:gd name="connsiteX2716" fmla="*/ 1332517 w 3930557"/>
              <a:gd name="connsiteY2716" fmla="*/ 5541447 h 6901701"/>
              <a:gd name="connsiteX2717" fmla="*/ 1321271 w 3930557"/>
              <a:gd name="connsiteY2717" fmla="*/ 5573213 h 6901701"/>
              <a:gd name="connsiteX2718" fmla="*/ 1321601 w 3930557"/>
              <a:gd name="connsiteY2718" fmla="*/ 5573213 h 6901701"/>
              <a:gd name="connsiteX2719" fmla="*/ 1343763 w 3930557"/>
              <a:gd name="connsiteY2719" fmla="*/ 5569938 h 6901701"/>
              <a:gd name="connsiteX2720" fmla="*/ 1340786 w 3930557"/>
              <a:gd name="connsiteY2720" fmla="*/ 5547014 h 6901701"/>
              <a:gd name="connsiteX2721" fmla="*/ 1340786 w 3930557"/>
              <a:gd name="connsiteY2721" fmla="*/ 5544068 h 6901701"/>
              <a:gd name="connsiteX2722" fmla="*/ 1340455 w 3930557"/>
              <a:gd name="connsiteY2722" fmla="*/ 5544068 h 6901701"/>
              <a:gd name="connsiteX2723" fmla="*/ 1332517 w 3930557"/>
              <a:gd name="connsiteY2723" fmla="*/ 5541447 h 6901701"/>
              <a:gd name="connsiteX2724" fmla="*/ 1226672 w 3930557"/>
              <a:gd name="connsiteY2724" fmla="*/ 5540464 h 6901701"/>
              <a:gd name="connsiteX2725" fmla="*/ 1225679 w 3930557"/>
              <a:gd name="connsiteY2725" fmla="*/ 5543739 h 6901701"/>
              <a:gd name="connsiteX2726" fmla="*/ 1227333 w 3930557"/>
              <a:gd name="connsiteY2726" fmla="*/ 5544068 h 6901701"/>
              <a:gd name="connsiteX2727" fmla="*/ 1893823 w 3930557"/>
              <a:gd name="connsiteY2727" fmla="*/ 5539810 h 6901701"/>
              <a:gd name="connsiteX2728" fmla="*/ 1893163 w 3930557"/>
              <a:gd name="connsiteY2728" fmla="*/ 5543412 h 6901701"/>
              <a:gd name="connsiteX2729" fmla="*/ 1894816 w 3930557"/>
              <a:gd name="connsiteY2729" fmla="*/ 5543085 h 6901701"/>
              <a:gd name="connsiteX2730" fmla="*/ 1280586 w 3930557"/>
              <a:gd name="connsiteY2730" fmla="*/ 5539481 h 6901701"/>
              <a:gd name="connsiteX2731" fmla="*/ 1264709 w 3930557"/>
              <a:gd name="connsiteY2731" fmla="*/ 5546360 h 6901701"/>
              <a:gd name="connsiteX2732" fmla="*/ 1286541 w 3930557"/>
              <a:gd name="connsiteY2732" fmla="*/ 5579108 h 6901701"/>
              <a:gd name="connsiteX2733" fmla="*/ 1288525 w 3930557"/>
              <a:gd name="connsiteY2733" fmla="*/ 5579108 h 6901701"/>
              <a:gd name="connsiteX2734" fmla="*/ 1280586 w 3930557"/>
              <a:gd name="connsiteY2734" fmla="*/ 5539481 h 6901701"/>
              <a:gd name="connsiteX2735" fmla="*/ 1847517 w 3930557"/>
              <a:gd name="connsiteY2735" fmla="*/ 5538827 h 6901701"/>
              <a:gd name="connsiteX2736" fmla="*/ 1839579 w 3930557"/>
              <a:gd name="connsiteY2736" fmla="*/ 5578454 h 6901701"/>
              <a:gd name="connsiteX2737" fmla="*/ 1839579 w 3930557"/>
              <a:gd name="connsiteY2737" fmla="*/ 5578781 h 6901701"/>
              <a:gd name="connsiteX2738" fmla="*/ 1841563 w 3930557"/>
              <a:gd name="connsiteY2738" fmla="*/ 5578781 h 6901701"/>
              <a:gd name="connsiteX2739" fmla="*/ 1863393 w 3930557"/>
              <a:gd name="connsiteY2739" fmla="*/ 5545704 h 6901701"/>
              <a:gd name="connsiteX2740" fmla="*/ 1847517 w 3930557"/>
              <a:gd name="connsiteY2740" fmla="*/ 5538827 h 6901701"/>
              <a:gd name="connsiteX2741" fmla="*/ 1764165 w 3930557"/>
              <a:gd name="connsiteY2741" fmla="*/ 5537517 h 6901701"/>
              <a:gd name="connsiteX2742" fmla="*/ 1748288 w 3930557"/>
              <a:gd name="connsiteY2742" fmla="*/ 5565682 h 6901701"/>
              <a:gd name="connsiteX2743" fmla="*/ 1769124 w 3930557"/>
              <a:gd name="connsiteY2743" fmla="*/ 5567319 h 6901701"/>
              <a:gd name="connsiteX2744" fmla="*/ 1772434 w 3930557"/>
              <a:gd name="connsiteY2744" fmla="*/ 5545704 h 6901701"/>
              <a:gd name="connsiteX2745" fmla="*/ 1772434 w 3930557"/>
              <a:gd name="connsiteY2745" fmla="*/ 5544393 h 6901701"/>
              <a:gd name="connsiteX2746" fmla="*/ 1764165 w 3930557"/>
              <a:gd name="connsiteY2746" fmla="*/ 5537517 h 6901701"/>
              <a:gd name="connsiteX2747" fmla="*/ 1363278 w 3930557"/>
              <a:gd name="connsiteY2747" fmla="*/ 5537189 h 6901701"/>
              <a:gd name="connsiteX2748" fmla="*/ 1355009 w 3930557"/>
              <a:gd name="connsiteY2748" fmla="*/ 5544068 h 6901701"/>
              <a:gd name="connsiteX2749" fmla="*/ 1355009 w 3930557"/>
              <a:gd name="connsiteY2749" fmla="*/ 5545376 h 6901701"/>
              <a:gd name="connsiteX2750" fmla="*/ 1357984 w 3930557"/>
              <a:gd name="connsiteY2750" fmla="*/ 5566990 h 6901701"/>
              <a:gd name="connsiteX2751" fmla="*/ 1358317 w 3930557"/>
              <a:gd name="connsiteY2751" fmla="*/ 5566990 h 6901701"/>
              <a:gd name="connsiteX2752" fmla="*/ 1379153 w 3930557"/>
              <a:gd name="connsiteY2752" fmla="*/ 5565354 h 6901701"/>
              <a:gd name="connsiteX2753" fmla="*/ 1828663 w 3930557"/>
              <a:gd name="connsiteY2753" fmla="*/ 5536535 h 6901701"/>
              <a:gd name="connsiteX2754" fmla="*/ 1808487 w 3930557"/>
              <a:gd name="connsiteY2754" fmla="*/ 5538500 h 6901701"/>
              <a:gd name="connsiteX2755" fmla="*/ 1821717 w 3930557"/>
              <a:gd name="connsiteY2755" fmla="*/ 5576488 h 6901701"/>
              <a:gd name="connsiteX2756" fmla="*/ 1824694 w 3930557"/>
              <a:gd name="connsiteY2756" fmla="*/ 5576488 h 6901701"/>
              <a:gd name="connsiteX2757" fmla="*/ 1832631 w 3930557"/>
              <a:gd name="connsiteY2757" fmla="*/ 5536535 h 6901701"/>
              <a:gd name="connsiteX2758" fmla="*/ 1828663 w 3930557"/>
              <a:gd name="connsiteY2758" fmla="*/ 5536535 h 6901701"/>
              <a:gd name="connsiteX2759" fmla="*/ 2754803 w 3930557"/>
              <a:gd name="connsiteY2759" fmla="*/ 5536206 h 6901701"/>
              <a:gd name="connsiteX2760" fmla="*/ 2739589 w 3930557"/>
              <a:gd name="connsiteY2760" fmla="*/ 5553236 h 6901701"/>
              <a:gd name="connsiteX2761" fmla="*/ 2773325 w 3930557"/>
              <a:gd name="connsiteY2761" fmla="*/ 5553236 h 6901701"/>
              <a:gd name="connsiteX2762" fmla="*/ 1294810 w 3930557"/>
              <a:gd name="connsiteY2762" fmla="*/ 5536206 h 6901701"/>
              <a:gd name="connsiteX2763" fmla="*/ 1302747 w 3930557"/>
              <a:gd name="connsiteY2763" fmla="*/ 5575506 h 6901701"/>
              <a:gd name="connsiteX2764" fmla="*/ 1305724 w 3930557"/>
              <a:gd name="connsiteY2764" fmla="*/ 5575506 h 6901701"/>
              <a:gd name="connsiteX2765" fmla="*/ 1305724 w 3930557"/>
              <a:gd name="connsiteY2765" fmla="*/ 5575833 h 6901701"/>
              <a:gd name="connsiteX2766" fmla="*/ 1318956 w 3930557"/>
              <a:gd name="connsiteY2766" fmla="*/ 5538172 h 6901701"/>
              <a:gd name="connsiteX2767" fmla="*/ 1298778 w 3930557"/>
              <a:gd name="connsiteY2767" fmla="*/ 5536206 h 6901701"/>
              <a:gd name="connsiteX2768" fmla="*/ 1294810 w 3930557"/>
              <a:gd name="connsiteY2768" fmla="*/ 5536206 h 6901701"/>
              <a:gd name="connsiteX2769" fmla="*/ 367016 w 3930557"/>
              <a:gd name="connsiteY2769" fmla="*/ 5534242 h 6901701"/>
              <a:gd name="connsiteX2770" fmla="*/ 348492 w 3930557"/>
              <a:gd name="connsiteY2770" fmla="*/ 5551272 h 6901701"/>
              <a:gd name="connsiteX2771" fmla="*/ 382230 w 3930557"/>
              <a:gd name="connsiteY2771" fmla="*/ 5551272 h 6901701"/>
              <a:gd name="connsiteX2772" fmla="*/ 2900339 w 3930557"/>
              <a:gd name="connsiteY2772" fmla="*/ 5532933 h 6901701"/>
              <a:gd name="connsiteX2773" fmla="*/ 2880163 w 3930557"/>
              <a:gd name="connsiteY2773" fmla="*/ 5553236 h 6901701"/>
              <a:gd name="connsiteX2774" fmla="*/ 2920847 w 3930557"/>
              <a:gd name="connsiteY2774" fmla="*/ 5553236 h 6901701"/>
              <a:gd name="connsiteX2775" fmla="*/ 2523929 w 3930557"/>
              <a:gd name="connsiteY2775" fmla="*/ 5531623 h 6901701"/>
              <a:gd name="connsiteX2776" fmla="*/ 2507391 w 3930557"/>
              <a:gd name="connsiteY2776" fmla="*/ 5548978 h 6901701"/>
              <a:gd name="connsiteX2777" fmla="*/ 2509045 w 3930557"/>
              <a:gd name="connsiteY2777" fmla="*/ 5551926 h 6901701"/>
              <a:gd name="connsiteX2778" fmla="*/ 2547414 w 3930557"/>
              <a:gd name="connsiteY2778" fmla="*/ 5551926 h 6901701"/>
              <a:gd name="connsiteX2779" fmla="*/ 2523929 w 3930557"/>
              <a:gd name="connsiteY2779" fmla="*/ 5531950 h 6901701"/>
              <a:gd name="connsiteX2780" fmla="*/ 1239902 w 3930557"/>
              <a:gd name="connsiteY2780" fmla="*/ 5531623 h 6901701"/>
              <a:gd name="connsiteX2781" fmla="*/ 1241556 w 3930557"/>
              <a:gd name="connsiteY2781" fmla="*/ 5541447 h 6901701"/>
              <a:gd name="connsiteX2782" fmla="*/ 1244533 w 3930557"/>
              <a:gd name="connsiteY2782" fmla="*/ 5538827 h 6901701"/>
              <a:gd name="connsiteX2783" fmla="*/ 597227 w 3930557"/>
              <a:gd name="connsiteY2783" fmla="*/ 5531294 h 6901701"/>
              <a:gd name="connsiteX2784" fmla="*/ 573742 w 3930557"/>
              <a:gd name="connsiteY2784" fmla="*/ 5551272 h 6901701"/>
              <a:gd name="connsiteX2785" fmla="*/ 573742 w 3930557"/>
              <a:gd name="connsiteY2785" fmla="*/ 5551599 h 6901701"/>
              <a:gd name="connsiteX2786" fmla="*/ 612112 w 3930557"/>
              <a:gd name="connsiteY2786" fmla="*/ 5551599 h 6901701"/>
              <a:gd name="connsiteX2787" fmla="*/ 613765 w 3930557"/>
              <a:gd name="connsiteY2787" fmla="*/ 5548651 h 6901701"/>
              <a:gd name="connsiteX2788" fmla="*/ 2828233 w 3930557"/>
              <a:gd name="connsiteY2788" fmla="*/ 5530969 h 6901701"/>
              <a:gd name="connsiteX2789" fmla="*/ 2808057 w 3930557"/>
              <a:gd name="connsiteY2789" fmla="*/ 5551599 h 6901701"/>
              <a:gd name="connsiteX2790" fmla="*/ 2851056 w 3930557"/>
              <a:gd name="connsiteY2790" fmla="*/ 5551599 h 6901701"/>
              <a:gd name="connsiteX2791" fmla="*/ 1880593 w 3930557"/>
              <a:gd name="connsiteY2791" fmla="*/ 5530969 h 6901701"/>
              <a:gd name="connsiteX2792" fmla="*/ 1875962 w 3930557"/>
              <a:gd name="connsiteY2792" fmla="*/ 5538172 h 6901701"/>
              <a:gd name="connsiteX2793" fmla="*/ 1878939 w 3930557"/>
              <a:gd name="connsiteY2793" fmla="*/ 5540791 h 6901701"/>
              <a:gd name="connsiteX2794" fmla="*/ 1684781 w 3930557"/>
              <a:gd name="connsiteY2794" fmla="*/ 5530969 h 6901701"/>
              <a:gd name="connsiteX2795" fmla="*/ 1677173 w 3930557"/>
              <a:gd name="connsiteY2795" fmla="*/ 5534242 h 6901701"/>
              <a:gd name="connsiteX2796" fmla="*/ 1676512 w 3930557"/>
              <a:gd name="connsiteY2796" fmla="*/ 5534242 h 6901701"/>
              <a:gd name="connsiteX2797" fmla="*/ 1676512 w 3930557"/>
              <a:gd name="connsiteY2797" fmla="*/ 5536862 h 6901701"/>
              <a:gd name="connsiteX2798" fmla="*/ 1675849 w 3930557"/>
              <a:gd name="connsiteY2798" fmla="*/ 5560442 h 6901701"/>
              <a:gd name="connsiteX2799" fmla="*/ 1698342 w 3930557"/>
              <a:gd name="connsiteY2799" fmla="*/ 5562078 h 6901701"/>
              <a:gd name="connsiteX2800" fmla="*/ 1441339 w 3930557"/>
              <a:gd name="connsiteY2800" fmla="*/ 5530969 h 6901701"/>
              <a:gd name="connsiteX2801" fmla="*/ 1428107 w 3930557"/>
              <a:gd name="connsiteY2801" fmla="*/ 5562078 h 6901701"/>
              <a:gd name="connsiteX2802" fmla="*/ 1450599 w 3930557"/>
              <a:gd name="connsiteY2802" fmla="*/ 5560442 h 6901701"/>
              <a:gd name="connsiteX2803" fmla="*/ 1449608 w 3930557"/>
              <a:gd name="connsiteY2803" fmla="*/ 5537189 h 6901701"/>
              <a:gd name="connsiteX2804" fmla="*/ 1449608 w 3930557"/>
              <a:gd name="connsiteY2804" fmla="*/ 5534569 h 6901701"/>
              <a:gd name="connsiteX2805" fmla="*/ 1449275 w 3930557"/>
              <a:gd name="connsiteY2805" fmla="*/ 5534569 h 6901701"/>
              <a:gd name="connsiteX2806" fmla="*/ 1448945 w 3930557"/>
              <a:gd name="connsiteY2806" fmla="*/ 5534242 h 6901701"/>
              <a:gd name="connsiteX2807" fmla="*/ 1441339 w 3930557"/>
              <a:gd name="connsiteY2807" fmla="*/ 5530969 h 6901701"/>
              <a:gd name="connsiteX2808" fmla="*/ 1164819 w 3930557"/>
              <a:gd name="connsiteY2808" fmla="*/ 5530969 h 6901701"/>
              <a:gd name="connsiteX2809" fmla="*/ 1134718 w 3930557"/>
              <a:gd name="connsiteY2809" fmla="*/ 5538172 h 6901701"/>
              <a:gd name="connsiteX2810" fmla="*/ 1146957 w 3930557"/>
              <a:gd name="connsiteY2810" fmla="*/ 5554220 h 6901701"/>
              <a:gd name="connsiteX2811" fmla="*/ 1167466 w 3930557"/>
              <a:gd name="connsiteY2811" fmla="*/ 5543739 h 6901701"/>
              <a:gd name="connsiteX2812" fmla="*/ 1164819 w 3930557"/>
              <a:gd name="connsiteY2812" fmla="*/ 5530969 h 6901701"/>
              <a:gd name="connsiteX2813" fmla="*/ 1955677 w 3930557"/>
              <a:gd name="connsiteY2813" fmla="*/ 5530640 h 6901701"/>
              <a:gd name="connsiteX2814" fmla="*/ 1953030 w 3930557"/>
              <a:gd name="connsiteY2814" fmla="*/ 5543412 h 6901701"/>
              <a:gd name="connsiteX2815" fmla="*/ 1973538 w 3930557"/>
              <a:gd name="connsiteY2815" fmla="*/ 5553891 h 6901701"/>
              <a:gd name="connsiteX2816" fmla="*/ 1985775 w 3930557"/>
              <a:gd name="connsiteY2816" fmla="*/ 5538172 h 6901701"/>
              <a:gd name="connsiteX2817" fmla="*/ 1985445 w 3930557"/>
              <a:gd name="connsiteY2817" fmla="*/ 5537845 h 6901701"/>
              <a:gd name="connsiteX2818" fmla="*/ 1955677 w 3930557"/>
              <a:gd name="connsiteY2818" fmla="*/ 5530640 h 6901701"/>
              <a:gd name="connsiteX2819" fmla="*/ 220487 w 3930557"/>
              <a:gd name="connsiteY2819" fmla="*/ 5530640 h 6901701"/>
              <a:gd name="connsiteX2820" fmla="*/ 199979 w 3930557"/>
              <a:gd name="connsiteY2820" fmla="*/ 5550945 h 6901701"/>
              <a:gd name="connsiteX2821" fmla="*/ 240332 w 3930557"/>
              <a:gd name="connsiteY2821" fmla="*/ 5550945 h 6901701"/>
              <a:gd name="connsiteX2822" fmla="*/ 293254 w 3930557"/>
              <a:gd name="connsiteY2822" fmla="*/ 5530313 h 6901701"/>
              <a:gd name="connsiteX2823" fmla="*/ 270431 w 3930557"/>
              <a:gd name="connsiteY2823" fmla="*/ 5550945 h 6901701"/>
              <a:gd name="connsiteX2824" fmla="*/ 313431 w 3930557"/>
              <a:gd name="connsiteY2824" fmla="*/ 5550945 h 6901701"/>
              <a:gd name="connsiteX2825" fmla="*/ 2686665 w 3930557"/>
              <a:gd name="connsiteY2825" fmla="*/ 5528675 h 6901701"/>
              <a:gd name="connsiteX2826" fmla="*/ 2662189 w 3930557"/>
              <a:gd name="connsiteY2826" fmla="*/ 5551599 h 6901701"/>
              <a:gd name="connsiteX2827" fmla="*/ 2711142 w 3930557"/>
              <a:gd name="connsiteY2827" fmla="*/ 5551599 h 6901701"/>
              <a:gd name="connsiteX2828" fmla="*/ 1654680 w 3930557"/>
              <a:gd name="connsiteY2828" fmla="*/ 5528675 h 6901701"/>
              <a:gd name="connsiteX2829" fmla="*/ 1640789 w 3930557"/>
              <a:gd name="connsiteY2829" fmla="*/ 5558149 h 6901701"/>
              <a:gd name="connsiteX2830" fmla="*/ 1661958 w 3930557"/>
              <a:gd name="connsiteY2830" fmla="*/ 5558149 h 6901701"/>
              <a:gd name="connsiteX2831" fmla="*/ 1663612 w 3930557"/>
              <a:gd name="connsiteY2831" fmla="*/ 5535879 h 6901701"/>
              <a:gd name="connsiteX2832" fmla="*/ 1663612 w 3930557"/>
              <a:gd name="connsiteY2832" fmla="*/ 5535225 h 6901701"/>
              <a:gd name="connsiteX2833" fmla="*/ 1654680 w 3930557"/>
              <a:gd name="connsiteY2833" fmla="*/ 5529002 h 6901701"/>
              <a:gd name="connsiteX2834" fmla="*/ 1473091 w 3930557"/>
              <a:gd name="connsiteY2834" fmla="*/ 5528675 h 6901701"/>
              <a:gd name="connsiteX2835" fmla="*/ 1464492 w 3930557"/>
              <a:gd name="connsiteY2835" fmla="*/ 5534898 h 6901701"/>
              <a:gd name="connsiteX2836" fmla="*/ 1464492 w 3930557"/>
              <a:gd name="connsiteY2836" fmla="*/ 5536535 h 6901701"/>
              <a:gd name="connsiteX2837" fmla="*/ 1466146 w 3930557"/>
              <a:gd name="connsiteY2837" fmla="*/ 5557822 h 6901701"/>
              <a:gd name="connsiteX2838" fmla="*/ 1487315 w 3930557"/>
              <a:gd name="connsiteY2838" fmla="*/ 5557822 h 6901701"/>
              <a:gd name="connsiteX2839" fmla="*/ 1473422 w 3930557"/>
              <a:gd name="connsiteY2839" fmla="*/ 5528675 h 6901701"/>
              <a:gd name="connsiteX2840" fmla="*/ 434491 w 3930557"/>
              <a:gd name="connsiteY2840" fmla="*/ 5528348 h 6901701"/>
              <a:gd name="connsiteX2841" fmla="*/ 410014 w 3930557"/>
              <a:gd name="connsiteY2841" fmla="*/ 5551272 h 6901701"/>
              <a:gd name="connsiteX2842" fmla="*/ 458967 w 3930557"/>
              <a:gd name="connsiteY2842" fmla="*/ 5551272 h 6901701"/>
              <a:gd name="connsiteX2843" fmla="*/ 2979723 w 3930557"/>
              <a:gd name="connsiteY2843" fmla="*/ 5527692 h 6901701"/>
              <a:gd name="connsiteX2844" fmla="*/ 2954916 w 3930557"/>
              <a:gd name="connsiteY2844" fmla="*/ 5553236 h 6901701"/>
              <a:gd name="connsiteX2845" fmla="*/ 3007507 w 3930557"/>
              <a:gd name="connsiteY2845" fmla="*/ 5553236 h 6901701"/>
              <a:gd name="connsiteX2846" fmla="*/ 1574305 w 3930557"/>
              <a:gd name="connsiteY2846" fmla="*/ 5527692 h 6901701"/>
              <a:gd name="connsiteX2847" fmla="*/ 1574305 w 3930557"/>
              <a:gd name="connsiteY2847" fmla="*/ 5557822 h 6901701"/>
              <a:gd name="connsiteX2848" fmla="*/ 1589852 w 3930557"/>
              <a:gd name="connsiteY2848" fmla="*/ 5557822 h 6901701"/>
              <a:gd name="connsiteX2849" fmla="*/ 1552806 w 3930557"/>
              <a:gd name="connsiteY2849" fmla="*/ 5527365 h 6901701"/>
              <a:gd name="connsiteX2850" fmla="*/ 1537428 w 3930557"/>
              <a:gd name="connsiteY2850" fmla="*/ 5557167 h 6901701"/>
              <a:gd name="connsiteX2851" fmla="*/ 1537259 w 3930557"/>
              <a:gd name="connsiteY2851" fmla="*/ 5557167 h 6901701"/>
              <a:gd name="connsiteX2852" fmla="*/ 1537259 w 3930557"/>
              <a:gd name="connsiteY2852" fmla="*/ 5557494 h 6901701"/>
              <a:gd name="connsiteX2853" fmla="*/ 1537428 w 3930557"/>
              <a:gd name="connsiteY2853" fmla="*/ 5557167 h 6901701"/>
              <a:gd name="connsiteX2854" fmla="*/ 1552806 w 3930557"/>
              <a:gd name="connsiteY2854" fmla="*/ 5557167 h 6901701"/>
              <a:gd name="connsiteX2855" fmla="*/ 2606621 w 3930557"/>
              <a:gd name="connsiteY2855" fmla="*/ 5526711 h 6901701"/>
              <a:gd name="connsiteX2856" fmla="*/ 2578176 w 3930557"/>
              <a:gd name="connsiteY2856" fmla="*/ 5551599 h 6901701"/>
              <a:gd name="connsiteX2857" fmla="*/ 2633081 w 3930557"/>
              <a:gd name="connsiteY2857" fmla="*/ 5551599 h 6901701"/>
              <a:gd name="connsiteX2858" fmla="*/ 514866 w 3930557"/>
              <a:gd name="connsiteY2858" fmla="*/ 5526382 h 6901701"/>
              <a:gd name="connsiteX2859" fmla="*/ 488405 w 3930557"/>
              <a:gd name="connsiteY2859" fmla="*/ 5551272 h 6901701"/>
              <a:gd name="connsiteX2860" fmla="*/ 542982 w 3930557"/>
              <a:gd name="connsiteY2860" fmla="*/ 5551272 h 6901701"/>
              <a:gd name="connsiteX2861" fmla="*/ 1789302 w 3930557"/>
              <a:gd name="connsiteY2861" fmla="*/ 5526055 h 6901701"/>
              <a:gd name="connsiteX2862" fmla="*/ 1788640 w 3930557"/>
              <a:gd name="connsiteY2862" fmla="*/ 5529658 h 6901701"/>
              <a:gd name="connsiteX2863" fmla="*/ 1790295 w 3930557"/>
              <a:gd name="connsiteY2863" fmla="*/ 5529002 h 6901701"/>
              <a:gd name="connsiteX2864" fmla="*/ 1337808 w 3930557"/>
              <a:gd name="connsiteY2864" fmla="*/ 5525400 h 6901701"/>
              <a:gd name="connsiteX2865" fmla="*/ 1336816 w 3930557"/>
              <a:gd name="connsiteY2865" fmla="*/ 5528348 h 6901701"/>
              <a:gd name="connsiteX2866" fmla="*/ 1338469 w 3930557"/>
              <a:gd name="connsiteY2866" fmla="*/ 5529002 h 6901701"/>
              <a:gd name="connsiteX2867" fmla="*/ 141103 w 3930557"/>
              <a:gd name="connsiteY2867" fmla="*/ 5525400 h 6901701"/>
              <a:gd name="connsiteX2868" fmla="*/ 113319 w 3930557"/>
              <a:gd name="connsiteY2868" fmla="*/ 5550945 h 6901701"/>
              <a:gd name="connsiteX2869" fmla="*/ 165910 w 3930557"/>
              <a:gd name="connsiteY2869" fmla="*/ 5550945 h 6901701"/>
              <a:gd name="connsiteX2870" fmla="*/ 1737372 w 3930557"/>
              <a:gd name="connsiteY2870" fmla="*/ 5524417 h 6901701"/>
              <a:gd name="connsiteX2871" fmla="*/ 1732410 w 3930557"/>
              <a:gd name="connsiteY2871" fmla="*/ 5564698 h 6901701"/>
              <a:gd name="connsiteX2872" fmla="*/ 1734064 w 3930557"/>
              <a:gd name="connsiteY2872" fmla="*/ 5564698 h 6901701"/>
              <a:gd name="connsiteX2873" fmla="*/ 1753579 w 3930557"/>
              <a:gd name="connsiteY2873" fmla="*/ 5530313 h 6901701"/>
              <a:gd name="connsiteX2874" fmla="*/ 1737372 w 3930557"/>
              <a:gd name="connsiteY2874" fmla="*/ 5524417 h 6901701"/>
              <a:gd name="connsiteX2875" fmla="*/ 1391062 w 3930557"/>
              <a:gd name="connsiteY2875" fmla="*/ 5524417 h 6901701"/>
              <a:gd name="connsiteX2876" fmla="*/ 1374855 w 3930557"/>
              <a:gd name="connsiteY2876" fmla="*/ 5530313 h 6901701"/>
              <a:gd name="connsiteX2877" fmla="*/ 1394370 w 3930557"/>
              <a:gd name="connsiteY2877" fmla="*/ 5564698 h 6901701"/>
              <a:gd name="connsiteX2878" fmla="*/ 1396024 w 3930557"/>
              <a:gd name="connsiteY2878" fmla="*/ 5564698 h 6901701"/>
              <a:gd name="connsiteX2879" fmla="*/ 1391062 w 3930557"/>
              <a:gd name="connsiteY2879" fmla="*/ 5524417 h 6901701"/>
              <a:gd name="connsiteX2880" fmla="*/ 1721825 w 3930557"/>
              <a:gd name="connsiteY2880" fmla="*/ 5523107 h 6901701"/>
              <a:gd name="connsiteX2881" fmla="*/ 1698011 w 3930557"/>
              <a:gd name="connsiteY2881" fmla="*/ 5526711 h 6901701"/>
              <a:gd name="connsiteX2882" fmla="*/ 1713888 w 3930557"/>
              <a:gd name="connsiteY2882" fmla="*/ 5563388 h 6901701"/>
              <a:gd name="connsiteX2883" fmla="*/ 1716865 w 3930557"/>
              <a:gd name="connsiteY2883" fmla="*/ 5563388 h 6901701"/>
              <a:gd name="connsiteX2884" fmla="*/ 1721825 w 3930557"/>
              <a:gd name="connsiteY2884" fmla="*/ 5523107 h 6901701"/>
              <a:gd name="connsiteX2885" fmla="*/ 1404623 w 3930557"/>
              <a:gd name="connsiteY2885" fmla="*/ 5523107 h 6901701"/>
              <a:gd name="connsiteX2886" fmla="*/ 1409584 w 3930557"/>
              <a:gd name="connsiteY2886" fmla="*/ 5563388 h 6901701"/>
              <a:gd name="connsiteX2887" fmla="*/ 1412562 w 3930557"/>
              <a:gd name="connsiteY2887" fmla="*/ 5563388 h 6901701"/>
              <a:gd name="connsiteX2888" fmla="*/ 1428439 w 3930557"/>
              <a:gd name="connsiteY2888" fmla="*/ 5526711 h 6901701"/>
              <a:gd name="connsiteX2889" fmla="*/ 1404623 w 3930557"/>
              <a:gd name="connsiteY2889" fmla="*/ 5523107 h 6901701"/>
              <a:gd name="connsiteX2890" fmla="*/ 1217740 w 3930557"/>
              <a:gd name="connsiteY2890" fmla="*/ 5520161 h 6901701"/>
              <a:gd name="connsiteX2891" fmla="*/ 1178380 w 3930557"/>
              <a:gd name="connsiteY2891" fmla="*/ 5528348 h 6901701"/>
              <a:gd name="connsiteX2892" fmla="*/ 1181026 w 3930557"/>
              <a:gd name="connsiteY2892" fmla="*/ 5540791 h 6901701"/>
              <a:gd name="connsiteX2893" fmla="*/ 1194918 w 3930557"/>
              <a:gd name="connsiteY2893" fmla="*/ 5539810 h 6901701"/>
              <a:gd name="connsiteX2894" fmla="*/ 1212118 w 3930557"/>
              <a:gd name="connsiteY2894" fmla="*/ 5541120 h 6901701"/>
              <a:gd name="connsiteX2895" fmla="*/ 1902753 w 3930557"/>
              <a:gd name="connsiteY2895" fmla="*/ 5519505 h 6901701"/>
              <a:gd name="connsiteX2896" fmla="*/ 1908377 w 3930557"/>
              <a:gd name="connsiteY2896" fmla="*/ 5540464 h 6901701"/>
              <a:gd name="connsiteX2897" fmla="*/ 1925576 w 3930557"/>
              <a:gd name="connsiteY2897" fmla="*/ 5539156 h 6901701"/>
              <a:gd name="connsiteX2898" fmla="*/ 1925576 w 3930557"/>
              <a:gd name="connsiteY2898" fmla="*/ 5539481 h 6901701"/>
              <a:gd name="connsiteX2899" fmla="*/ 1939469 w 3930557"/>
              <a:gd name="connsiteY2899" fmla="*/ 5540464 h 6901701"/>
              <a:gd name="connsiteX2900" fmla="*/ 1942116 w 3930557"/>
              <a:gd name="connsiteY2900" fmla="*/ 5528019 h 6901701"/>
              <a:gd name="connsiteX2901" fmla="*/ 1902753 w 3930557"/>
              <a:gd name="connsiteY2901" fmla="*/ 5519505 h 6901701"/>
              <a:gd name="connsiteX2902" fmla="*/ 1775409 w 3930557"/>
              <a:gd name="connsiteY2902" fmla="*/ 5517867 h 6901701"/>
              <a:gd name="connsiteX2903" fmla="*/ 1771110 w 3930557"/>
              <a:gd name="connsiteY2903" fmla="*/ 5525400 h 6901701"/>
              <a:gd name="connsiteX2904" fmla="*/ 1774418 w 3930557"/>
              <a:gd name="connsiteY2904" fmla="*/ 5527692 h 6901701"/>
              <a:gd name="connsiteX2905" fmla="*/ 1625905 w 3930557"/>
              <a:gd name="connsiteY2905" fmla="*/ 5517867 h 6901701"/>
              <a:gd name="connsiteX2906" fmla="*/ 1623588 w 3930557"/>
              <a:gd name="connsiteY2906" fmla="*/ 5558478 h 6901701"/>
              <a:gd name="connsiteX2907" fmla="*/ 1623919 w 3930557"/>
              <a:gd name="connsiteY2907" fmla="*/ 5558478 h 6901701"/>
              <a:gd name="connsiteX2908" fmla="*/ 1625905 w 3930557"/>
              <a:gd name="connsiteY2908" fmla="*/ 5558478 h 6901701"/>
              <a:gd name="connsiteX2909" fmla="*/ 1642773 w 3930557"/>
              <a:gd name="connsiteY2909" fmla="*/ 5522780 h 6901701"/>
              <a:gd name="connsiteX2910" fmla="*/ 1625905 w 3930557"/>
              <a:gd name="connsiteY2910" fmla="*/ 5517867 h 6901701"/>
              <a:gd name="connsiteX2911" fmla="*/ 1610689 w 3930557"/>
              <a:gd name="connsiteY2911" fmla="*/ 5517540 h 6901701"/>
              <a:gd name="connsiteX2912" fmla="*/ 1587205 w 3930557"/>
              <a:gd name="connsiteY2912" fmla="*/ 5522780 h 6901701"/>
              <a:gd name="connsiteX2913" fmla="*/ 1605397 w 3930557"/>
              <a:gd name="connsiteY2913" fmla="*/ 5558149 h 6901701"/>
              <a:gd name="connsiteX2914" fmla="*/ 1608374 w 3930557"/>
              <a:gd name="connsiteY2914" fmla="*/ 5558149 h 6901701"/>
              <a:gd name="connsiteX2915" fmla="*/ 1610689 w 3930557"/>
              <a:gd name="connsiteY2915" fmla="*/ 5517540 h 6901701"/>
              <a:gd name="connsiteX2916" fmla="*/ 1352032 w 3930557"/>
              <a:gd name="connsiteY2916" fmla="*/ 5517540 h 6901701"/>
              <a:gd name="connsiteX2917" fmla="*/ 1353023 w 3930557"/>
              <a:gd name="connsiteY2917" fmla="*/ 5527365 h 6901701"/>
              <a:gd name="connsiteX2918" fmla="*/ 1356331 w 3930557"/>
              <a:gd name="connsiteY2918" fmla="*/ 5525071 h 6901701"/>
              <a:gd name="connsiteX2919" fmla="*/ 1516090 w 3930557"/>
              <a:gd name="connsiteY2919" fmla="*/ 5517213 h 6901701"/>
              <a:gd name="connsiteX2920" fmla="*/ 1518406 w 3930557"/>
              <a:gd name="connsiteY2920" fmla="*/ 5557822 h 6901701"/>
              <a:gd name="connsiteX2921" fmla="*/ 1521383 w 3930557"/>
              <a:gd name="connsiteY2921" fmla="*/ 5557822 h 6901701"/>
              <a:gd name="connsiteX2922" fmla="*/ 1539575 w 3930557"/>
              <a:gd name="connsiteY2922" fmla="*/ 5522453 h 6901701"/>
              <a:gd name="connsiteX2923" fmla="*/ 1516090 w 3930557"/>
              <a:gd name="connsiteY2923" fmla="*/ 5517213 h 6901701"/>
              <a:gd name="connsiteX2924" fmla="*/ 1502529 w 3930557"/>
              <a:gd name="connsiteY2924" fmla="*/ 5517213 h 6901701"/>
              <a:gd name="connsiteX2925" fmla="*/ 1485661 w 3930557"/>
              <a:gd name="connsiteY2925" fmla="*/ 5522125 h 6901701"/>
              <a:gd name="connsiteX2926" fmla="*/ 1502529 w 3930557"/>
              <a:gd name="connsiteY2926" fmla="*/ 5557822 h 6901701"/>
              <a:gd name="connsiteX2927" fmla="*/ 1502860 w 3930557"/>
              <a:gd name="connsiteY2927" fmla="*/ 5557822 h 6901701"/>
              <a:gd name="connsiteX2928" fmla="*/ 1504844 w 3930557"/>
              <a:gd name="connsiteY2928" fmla="*/ 5557822 h 6901701"/>
              <a:gd name="connsiteX2929" fmla="*/ 1502529 w 3930557"/>
              <a:gd name="connsiteY2929" fmla="*/ 5517213 h 6901701"/>
              <a:gd name="connsiteX2930" fmla="*/ 1448284 w 3930557"/>
              <a:gd name="connsiteY2930" fmla="*/ 5515576 h 6901701"/>
              <a:gd name="connsiteX2931" fmla="*/ 1446961 w 3930557"/>
              <a:gd name="connsiteY2931" fmla="*/ 5518523 h 6901701"/>
              <a:gd name="connsiteX2932" fmla="*/ 1448284 w 3930557"/>
              <a:gd name="connsiteY2932" fmla="*/ 5519178 h 6901701"/>
              <a:gd name="connsiteX2933" fmla="*/ 1677835 w 3930557"/>
              <a:gd name="connsiteY2933" fmla="*/ 5515249 h 6901701"/>
              <a:gd name="connsiteX2934" fmla="*/ 1677835 w 3930557"/>
              <a:gd name="connsiteY2934" fmla="*/ 5518851 h 6901701"/>
              <a:gd name="connsiteX2935" fmla="*/ 1679487 w 3930557"/>
              <a:gd name="connsiteY2935" fmla="*/ 5518195 h 6901701"/>
              <a:gd name="connsiteX2936" fmla="*/ 1677835 w 3930557"/>
              <a:gd name="connsiteY2936" fmla="*/ 5515249 h 6901701"/>
              <a:gd name="connsiteX2937" fmla="*/ 2387447 w 3930557"/>
              <a:gd name="connsiteY2937" fmla="*/ 5513283 h 6901701"/>
              <a:gd name="connsiteX2938" fmla="*/ 2359871 w 3930557"/>
              <a:gd name="connsiteY2938" fmla="*/ 5534569 h 6901701"/>
              <a:gd name="connsiteX2939" fmla="*/ 2306948 w 3930557"/>
              <a:gd name="connsiteY2939" fmla="*/ 5629214 h 6901701"/>
              <a:gd name="connsiteX2940" fmla="*/ 2390300 w 3930557"/>
              <a:gd name="connsiteY2940" fmla="*/ 5670151 h 6901701"/>
              <a:gd name="connsiteX2941" fmla="*/ 2441239 w 3930557"/>
              <a:gd name="connsiteY2941" fmla="*/ 5579108 h 6901701"/>
              <a:gd name="connsiteX2942" fmla="*/ 2422715 w 3930557"/>
              <a:gd name="connsiteY2942" fmla="*/ 5517540 h 6901701"/>
              <a:gd name="connsiteX2943" fmla="*/ 2387447 w 3930557"/>
              <a:gd name="connsiteY2943" fmla="*/ 5513283 h 6901701"/>
              <a:gd name="connsiteX2944" fmla="*/ 731062 w 3930557"/>
              <a:gd name="connsiteY2944" fmla="*/ 5512301 h 6901701"/>
              <a:gd name="connsiteX2945" fmla="*/ 695794 w 3930557"/>
              <a:gd name="connsiteY2945" fmla="*/ 5516559 h 6901701"/>
              <a:gd name="connsiteX2946" fmla="*/ 677272 w 3930557"/>
              <a:gd name="connsiteY2946" fmla="*/ 5578125 h 6901701"/>
              <a:gd name="connsiteX2947" fmla="*/ 728210 w 3930557"/>
              <a:gd name="connsiteY2947" fmla="*/ 5669168 h 6901701"/>
              <a:gd name="connsiteX2948" fmla="*/ 811562 w 3930557"/>
              <a:gd name="connsiteY2948" fmla="*/ 5628233 h 6901701"/>
              <a:gd name="connsiteX2949" fmla="*/ 758640 w 3930557"/>
              <a:gd name="connsiteY2949" fmla="*/ 5533587 h 6901701"/>
              <a:gd name="connsiteX2950" fmla="*/ 731062 w 3930557"/>
              <a:gd name="connsiteY2950" fmla="*/ 5512301 h 6901701"/>
              <a:gd name="connsiteX2951" fmla="*/ 1275295 w 3930557"/>
              <a:gd name="connsiteY2951" fmla="*/ 5509680 h 6901701"/>
              <a:gd name="connsiteX2952" fmla="*/ 1245525 w 3930557"/>
              <a:gd name="connsiteY2952" fmla="*/ 5514920 h 6901701"/>
              <a:gd name="connsiteX2953" fmla="*/ 1245194 w 3930557"/>
              <a:gd name="connsiteY2953" fmla="*/ 5514593 h 6901701"/>
              <a:gd name="connsiteX2954" fmla="*/ 1255779 w 3930557"/>
              <a:gd name="connsiteY2954" fmla="*/ 5530313 h 6901701"/>
              <a:gd name="connsiteX2955" fmla="*/ 1276948 w 3930557"/>
              <a:gd name="connsiteY2955" fmla="*/ 5521471 h 6901701"/>
              <a:gd name="connsiteX2956" fmla="*/ 1275295 w 3930557"/>
              <a:gd name="connsiteY2956" fmla="*/ 5509680 h 6901701"/>
              <a:gd name="connsiteX2957" fmla="*/ 1844870 w 3930557"/>
              <a:gd name="connsiteY2957" fmla="*/ 5509026 h 6901701"/>
              <a:gd name="connsiteX2958" fmla="*/ 1843217 w 3930557"/>
              <a:gd name="connsiteY2958" fmla="*/ 5521142 h 6901701"/>
              <a:gd name="connsiteX2959" fmla="*/ 1864386 w 3930557"/>
              <a:gd name="connsiteY2959" fmla="*/ 5530313 h 6901701"/>
              <a:gd name="connsiteX2960" fmla="*/ 1874639 w 3930557"/>
              <a:gd name="connsiteY2960" fmla="*/ 5514593 h 6901701"/>
              <a:gd name="connsiteX2961" fmla="*/ 1874639 w 3930557"/>
              <a:gd name="connsiteY2961" fmla="*/ 5514265 h 6901701"/>
              <a:gd name="connsiteX2962" fmla="*/ 1844870 w 3930557"/>
              <a:gd name="connsiteY2962" fmla="*/ 5509026 h 6901701"/>
              <a:gd name="connsiteX2963" fmla="*/ 1664273 w 3930557"/>
              <a:gd name="connsiteY2963" fmla="*/ 5508697 h 6901701"/>
              <a:gd name="connsiteX2964" fmla="*/ 1660635 w 3930557"/>
              <a:gd name="connsiteY2964" fmla="*/ 5516559 h 6901701"/>
              <a:gd name="connsiteX2965" fmla="*/ 1664273 w 3930557"/>
              <a:gd name="connsiteY2965" fmla="*/ 5518523 h 6901701"/>
              <a:gd name="connsiteX2966" fmla="*/ 1464161 w 3930557"/>
              <a:gd name="connsiteY2966" fmla="*/ 5508372 h 6901701"/>
              <a:gd name="connsiteX2967" fmla="*/ 1464161 w 3930557"/>
              <a:gd name="connsiteY2967" fmla="*/ 5518195 h 6901701"/>
              <a:gd name="connsiteX2968" fmla="*/ 1467469 w 3930557"/>
              <a:gd name="connsiteY2968" fmla="*/ 5516230 h 6901701"/>
              <a:gd name="connsiteX2969" fmla="*/ 1464161 w 3930557"/>
              <a:gd name="connsiteY2969" fmla="*/ 5508372 h 6901701"/>
              <a:gd name="connsiteX2970" fmla="*/ 1797241 w 3930557"/>
              <a:gd name="connsiteY2970" fmla="*/ 5505424 h 6901701"/>
              <a:gd name="connsiteX2971" fmla="*/ 1804186 w 3930557"/>
              <a:gd name="connsiteY2971" fmla="*/ 5525400 h 6901701"/>
              <a:gd name="connsiteX2972" fmla="*/ 1828663 w 3930557"/>
              <a:gd name="connsiteY2972" fmla="*/ 5522780 h 6901701"/>
              <a:gd name="connsiteX2973" fmla="*/ 1828993 w 3930557"/>
              <a:gd name="connsiteY2973" fmla="*/ 5522780 h 6901701"/>
              <a:gd name="connsiteX2974" fmla="*/ 1835278 w 3930557"/>
              <a:gd name="connsiteY2974" fmla="*/ 5523107 h 6901701"/>
              <a:gd name="connsiteX2975" fmla="*/ 1836932 w 3930557"/>
              <a:gd name="connsiteY2975" fmla="*/ 5511318 h 6901701"/>
              <a:gd name="connsiteX2976" fmla="*/ 1797241 w 3930557"/>
              <a:gd name="connsiteY2976" fmla="*/ 5505424 h 6901701"/>
              <a:gd name="connsiteX2977" fmla="*/ 1330200 w 3930557"/>
              <a:gd name="connsiteY2977" fmla="*/ 5505095 h 6901701"/>
              <a:gd name="connsiteX2978" fmla="*/ 1290509 w 3930557"/>
              <a:gd name="connsiteY2978" fmla="*/ 5510662 h 6901701"/>
              <a:gd name="connsiteX2979" fmla="*/ 1292163 w 3930557"/>
              <a:gd name="connsiteY2979" fmla="*/ 5522780 h 6901701"/>
              <a:gd name="connsiteX2980" fmla="*/ 1298448 w 3930557"/>
              <a:gd name="connsiteY2980" fmla="*/ 5522453 h 6901701"/>
              <a:gd name="connsiteX2981" fmla="*/ 1323255 w 3930557"/>
              <a:gd name="connsiteY2981" fmla="*/ 5525071 h 6901701"/>
              <a:gd name="connsiteX2982" fmla="*/ 2492176 w 3930557"/>
              <a:gd name="connsiteY2982" fmla="*/ 5504441 h 6901701"/>
              <a:gd name="connsiteX2983" fmla="*/ 2485892 w 3930557"/>
              <a:gd name="connsiteY2983" fmla="*/ 5510336 h 6901701"/>
              <a:gd name="connsiteX2984" fmla="*/ 2500445 w 3930557"/>
              <a:gd name="connsiteY2984" fmla="*/ 5536535 h 6901701"/>
              <a:gd name="connsiteX2985" fmla="*/ 2513345 w 3930557"/>
              <a:gd name="connsiteY2985" fmla="*/ 5522780 h 6901701"/>
              <a:gd name="connsiteX2986" fmla="*/ 2513676 w 3930557"/>
              <a:gd name="connsiteY2986" fmla="*/ 5522780 h 6901701"/>
              <a:gd name="connsiteX2987" fmla="*/ 629312 w 3930557"/>
              <a:gd name="connsiteY2987" fmla="*/ 5503785 h 6901701"/>
              <a:gd name="connsiteX2988" fmla="*/ 607811 w 3930557"/>
              <a:gd name="connsiteY2988" fmla="*/ 5522125 h 6901701"/>
              <a:gd name="connsiteX2989" fmla="*/ 608143 w 3930557"/>
              <a:gd name="connsiteY2989" fmla="*/ 5522125 h 6901701"/>
              <a:gd name="connsiteX2990" fmla="*/ 621041 w 3930557"/>
              <a:gd name="connsiteY2990" fmla="*/ 5535879 h 6901701"/>
              <a:gd name="connsiteX2991" fmla="*/ 635595 w 3930557"/>
              <a:gd name="connsiteY2991" fmla="*/ 5509680 h 6901701"/>
              <a:gd name="connsiteX2992" fmla="*/ 2717096 w 3930557"/>
              <a:gd name="connsiteY2992" fmla="*/ 5502475 h 6901701"/>
              <a:gd name="connsiteX2993" fmla="*/ 2697581 w 3930557"/>
              <a:gd name="connsiteY2993" fmla="*/ 5520815 h 6901701"/>
              <a:gd name="connsiteX2994" fmla="*/ 2725846 w 3930557"/>
              <a:gd name="connsiteY2994" fmla="*/ 5547175 h 6901701"/>
              <a:gd name="connsiteX2995" fmla="*/ 2725696 w 3930557"/>
              <a:gd name="connsiteY2995" fmla="*/ 5547343 h 6901701"/>
              <a:gd name="connsiteX2996" fmla="*/ 2726026 w 3930557"/>
              <a:gd name="connsiteY2996" fmla="*/ 5547343 h 6901701"/>
              <a:gd name="connsiteX2997" fmla="*/ 2725846 w 3930557"/>
              <a:gd name="connsiteY2997" fmla="*/ 5547175 h 6901701"/>
              <a:gd name="connsiteX2998" fmla="*/ 2743887 w 3930557"/>
              <a:gd name="connsiteY2998" fmla="*/ 5527038 h 6901701"/>
              <a:gd name="connsiteX2999" fmla="*/ 404060 w 3930557"/>
              <a:gd name="connsiteY2999" fmla="*/ 5500510 h 6901701"/>
              <a:gd name="connsiteX3000" fmla="*/ 377269 w 3930557"/>
              <a:gd name="connsiteY3000" fmla="*/ 5525071 h 6901701"/>
              <a:gd name="connsiteX3001" fmla="*/ 395461 w 3930557"/>
              <a:gd name="connsiteY3001" fmla="*/ 5545376 h 6901701"/>
              <a:gd name="connsiteX3002" fmla="*/ 423907 w 3930557"/>
              <a:gd name="connsiteY3002" fmla="*/ 5518851 h 6901701"/>
              <a:gd name="connsiteX3003" fmla="*/ 423575 w 3930557"/>
              <a:gd name="connsiteY3003" fmla="*/ 5518851 h 6901701"/>
              <a:gd name="connsiteX3004" fmla="*/ 1738365 w 3930557"/>
              <a:gd name="connsiteY3004" fmla="*/ 5498873 h 6901701"/>
              <a:gd name="connsiteX3005" fmla="*/ 1737372 w 3930557"/>
              <a:gd name="connsiteY3005" fmla="*/ 5510662 h 6901701"/>
              <a:gd name="connsiteX3006" fmla="*/ 1759202 w 3930557"/>
              <a:gd name="connsiteY3006" fmla="*/ 5518195 h 6901701"/>
              <a:gd name="connsiteX3007" fmla="*/ 1768133 w 3930557"/>
              <a:gd name="connsiteY3007" fmla="*/ 5502149 h 6901701"/>
              <a:gd name="connsiteX3008" fmla="*/ 1738365 w 3930557"/>
              <a:gd name="connsiteY3008" fmla="*/ 5498873 h 6901701"/>
              <a:gd name="connsiteX3009" fmla="*/ 1388746 w 3930557"/>
              <a:gd name="connsiteY3009" fmla="*/ 5498218 h 6901701"/>
              <a:gd name="connsiteX3010" fmla="*/ 1358977 w 3930557"/>
              <a:gd name="connsiteY3010" fmla="*/ 5501493 h 6901701"/>
              <a:gd name="connsiteX3011" fmla="*/ 1367907 w 3930557"/>
              <a:gd name="connsiteY3011" fmla="*/ 5517540 h 6901701"/>
              <a:gd name="connsiteX3012" fmla="*/ 1389739 w 3930557"/>
              <a:gd name="connsiteY3012" fmla="*/ 5510007 h 6901701"/>
              <a:gd name="connsiteX3013" fmla="*/ 1388746 w 3930557"/>
              <a:gd name="connsiteY3013" fmla="*/ 5498218 h 6901701"/>
              <a:gd name="connsiteX3014" fmla="*/ 114311 w 3930557"/>
              <a:gd name="connsiteY3014" fmla="*/ 5498218 h 6901701"/>
              <a:gd name="connsiteX3015" fmla="*/ 84541 w 3930557"/>
              <a:gd name="connsiteY3015" fmla="*/ 5553891 h 6901701"/>
              <a:gd name="connsiteX3016" fmla="*/ 95127 w 3930557"/>
              <a:gd name="connsiteY3016" fmla="*/ 5553891 h 6901701"/>
              <a:gd name="connsiteX3017" fmla="*/ 133827 w 3930557"/>
              <a:gd name="connsiteY3017" fmla="*/ 5518523 h 6901701"/>
              <a:gd name="connsiteX3018" fmla="*/ 114311 w 3930557"/>
              <a:gd name="connsiteY3018" fmla="*/ 5498545 h 6901701"/>
              <a:gd name="connsiteX3019" fmla="*/ 2789533 w 3930557"/>
              <a:gd name="connsiteY3019" fmla="*/ 5496908 h 6901701"/>
              <a:gd name="connsiteX3020" fmla="*/ 2789863 w 3930557"/>
              <a:gd name="connsiteY3020" fmla="*/ 5497237 h 6901701"/>
              <a:gd name="connsiteX3021" fmla="*/ 2764065 w 3930557"/>
              <a:gd name="connsiteY3021" fmla="*/ 5526055 h 6901701"/>
              <a:gd name="connsiteX3022" fmla="*/ 2791519 w 3930557"/>
              <a:gd name="connsiteY3022" fmla="*/ 5550945 h 6901701"/>
              <a:gd name="connsiteX3023" fmla="*/ 2818640 w 3930557"/>
              <a:gd name="connsiteY3023" fmla="*/ 5523107 h 6901701"/>
              <a:gd name="connsiteX3024" fmla="*/ 2863956 w 3930557"/>
              <a:gd name="connsiteY3024" fmla="*/ 5496581 h 6901701"/>
              <a:gd name="connsiteX3025" fmla="*/ 2838486 w 3930557"/>
              <a:gd name="connsiteY3025" fmla="*/ 5522453 h 6901701"/>
              <a:gd name="connsiteX3026" fmla="*/ 2866270 w 3930557"/>
              <a:gd name="connsiteY3026" fmla="*/ 5547668 h 6901701"/>
              <a:gd name="connsiteX3027" fmla="*/ 2866270 w 3930557"/>
              <a:gd name="connsiteY3027" fmla="*/ 5547343 h 6901701"/>
              <a:gd name="connsiteX3028" fmla="*/ 2890416 w 3930557"/>
              <a:gd name="connsiteY3028" fmla="*/ 5522780 h 6901701"/>
              <a:gd name="connsiteX3029" fmla="*/ 3010815 w 3930557"/>
              <a:gd name="connsiteY3029" fmla="*/ 5496254 h 6901701"/>
              <a:gd name="connsiteX3030" fmla="*/ 2990639 w 3930557"/>
              <a:gd name="connsiteY3030" fmla="*/ 5516884 h 6901701"/>
              <a:gd name="connsiteX3031" fmla="*/ 3029337 w 3930557"/>
              <a:gd name="connsiteY3031" fmla="*/ 5552255 h 6901701"/>
              <a:gd name="connsiteX3032" fmla="*/ 3040740 w 3930557"/>
              <a:gd name="connsiteY3032" fmla="*/ 5552255 h 6901701"/>
              <a:gd name="connsiteX3033" fmla="*/ 3040914 w 3930557"/>
              <a:gd name="connsiteY3033" fmla="*/ 5552580 h 6901701"/>
              <a:gd name="connsiteX3034" fmla="*/ 3040914 w 3930557"/>
              <a:gd name="connsiteY3034" fmla="*/ 5552255 h 6901701"/>
              <a:gd name="connsiteX3035" fmla="*/ 3040740 w 3930557"/>
              <a:gd name="connsiteY3035" fmla="*/ 5552255 h 6901701"/>
              <a:gd name="connsiteX3036" fmla="*/ 332284 w 3930557"/>
              <a:gd name="connsiteY3036" fmla="*/ 5494943 h 6901701"/>
              <a:gd name="connsiteX3037" fmla="*/ 303178 w 3930557"/>
              <a:gd name="connsiteY3037" fmla="*/ 5521142 h 6901701"/>
              <a:gd name="connsiteX3038" fmla="*/ 330300 w 3930557"/>
              <a:gd name="connsiteY3038" fmla="*/ 5548978 h 6901701"/>
              <a:gd name="connsiteX3039" fmla="*/ 330300 w 3930557"/>
              <a:gd name="connsiteY3039" fmla="*/ 5548651 h 6901701"/>
              <a:gd name="connsiteX3040" fmla="*/ 358084 w 3930557"/>
              <a:gd name="connsiteY3040" fmla="*/ 5523763 h 6901701"/>
              <a:gd name="connsiteX3041" fmla="*/ 257201 w 3930557"/>
              <a:gd name="connsiteY3041" fmla="*/ 5494943 h 6901701"/>
              <a:gd name="connsiteX3042" fmla="*/ 230740 w 3930557"/>
              <a:gd name="connsiteY3042" fmla="*/ 5521142 h 6901701"/>
              <a:gd name="connsiteX3043" fmla="*/ 254886 w 3930557"/>
              <a:gd name="connsiteY3043" fmla="*/ 5545704 h 6901701"/>
              <a:gd name="connsiteX3044" fmla="*/ 282500 w 3930557"/>
              <a:gd name="connsiteY3044" fmla="*/ 5520643 h 6901701"/>
              <a:gd name="connsiteX3045" fmla="*/ 282670 w 3930557"/>
              <a:gd name="connsiteY3045" fmla="*/ 5520815 h 6901701"/>
              <a:gd name="connsiteX3046" fmla="*/ 282670 w 3930557"/>
              <a:gd name="connsiteY3046" fmla="*/ 5520488 h 6901701"/>
              <a:gd name="connsiteX3047" fmla="*/ 282500 w 3930557"/>
              <a:gd name="connsiteY3047" fmla="*/ 5520643 h 6901701"/>
              <a:gd name="connsiteX3048" fmla="*/ 1683788 w 3930557"/>
              <a:gd name="connsiteY3048" fmla="*/ 5494288 h 6901701"/>
              <a:gd name="connsiteX3049" fmla="*/ 1692367 w 3930557"/>
              <a:gd name="connsiteY3049" fmla="*/ 5513892 h 6901701"/>
              <a:gd name="connsiteX3050" fmla="*/ 1692057 w 3930557"/>
              <a:gd name="connsiteY3050" fmla="*/ 5513938 h 6901701"/>
              <a:gd name="connsiteX3051" fmla="*/ 1692387 w 3930557"/>
              <a:gd name="connsiteY3051" fmla="*/ 5513938 h 6901701"/>
              <a:gd name="connsiteX3052" fmla="*/ 1692367 w 3930557"/>
              <a:gd name="connsiteY3052" fmla="*/ 5513892 h 6901701"/>
              <a:gd name="connsiteX3053" fmla="*/ 1722818 w 3930557"/>
              <a:gd name="connsiteY3053" fmla="*/ 5509353 h 6901701"/>
              <a:gd name="connsiteX3054" fmla="*/ 1723811 w 3930557"/>
              <a:gd name="connsiteY3054" fmla="*/ 5497562 h 6901701"/>
              <a:gd name="connsiteX3055" fmla="*/ 1683788 w 3930557"/>
              <a:gd name="connsiteY3055" fmla="*/ 5494288 h 6901701"/>
              <a:gd name="connsiteX3056" fmla="*/ 1441999 w 3930557"/>
              <a:gd name="connsiteY3056" fmla="*/ 5494288 h 6901701"/>
              <a:gd name="connsiteX3057" fmla="*/ 1401976 w 3930557"/>
              <a:gd name="connsiteY3057" fmla="*/ 5497562 h 6901701"/>
              <a:gd name="connsiteX3058" fmla="*/ 1402969 w 3930557"/>
              <a:gd name="connsiteY3058" fmla="*/ 5509353 h 6901701"/>
              <a:gd name="connsiteX3059" fmla="*/ 1433730 w 3930557"/>
              <a:gd name="connsiteY3059" fmla="*/ 5513938 h 6901701"/>
              <a:gd name="connsiteX3060" fmla="*/ 1626235 w 3930557"/>
              <a:gd name="connsiteY3060" fmla="*/ 5491341 h 6901701"/>
              <a:gd name="connsiteX3061" fmla="*/ 1626235 w 3930557"/>
              <a:gd name="connsiteY3061" fmla="*/ 5491669 h 6901701"/>
              <a:gd name="connsiteX3062" fmla="*/ 1626235 w 3930557"/>
              <a:gd name="connsiteY3062" fmla="*/ 5495271 h 6901701"/>
              <a:gd name="connsiteX3063" fmla="*/ 1626235 w 3930557"/>
              <a:gd name="connsiteY3063" fmla="*/ 5504114 h 6901701"/>
              <a:gd name="connsiteX3064" fmla="*/ 1648397 w 3930557"/>
              <a:gd name="connsiteY3064" fmla="*/ 5510007 h 6901701"/>
              <a:gd name="connsiteX3065" fmla="*/ 1656334 w 3930557"/>
              <a:gd name="connsiteY3065" fmla="*/ 5492979 h 6901701"/>
              <a:gd name="connsiteX3066" fmla="*/ 1626235 w 3930557"/>
              <a:gd name="connsiteY3066" fmla="*/ 5491341 h 6901701"/>
              <a:gd name="connsiteX3067" fmla="*/ 1502199 w 3930557"/>
              <a:gd name="connsiteY3067" fmla="*/ 5491341 h 6901701"/>
              <a:gd name="connsiteX3068" fmla="*/ 1471768 w 3930557"/>
              <a:gd name="connsiteY3068" fmla="*/ 5492652 h 6901701"/>
              <a:gd name="connsiteX3069" fmla="*/ 1480037 w 3930557"/>
              <a:gd name="connsiteY3069" fmla="*/ 5509680 h 6901701"/>
              <a:gd name="connsiteX3070" fmla="*/ 1502199 w 3930557"/>
              <a:gd name="connsiteY3070" fmla="*/ 5503785 h 6901701"/>
              <a:gd name="connsiteX3071" fmla="*/ 1502199 w 3930557"/>
              <a:gd name="connsiteY3071" fmla="*/ 5503458 h 6901701"/>
              <a:gd name="connsiteX3072" fmla="*/ 1502199 w 3930557"/>
              <a:gd name="connsiteY3072" fmla="*/ 5494616 h 6901701"/>
              <a:gd name="connsiteX3073" fmla="*/ 1502199 w 3930557"/>
              <a:gd name="connsiteY3073" fmla="*/ 5491341 h 6901701"/>
              <a:gd name="connsiteX3074" fmla="*/ 2646974 w 3930557"/>
              <a:gd name="connsiteY3074" fmla="*/ 5491014 h 6901701"/>
              <a:gd name="connsiteX3075" fmla="*/ 2616874 w 3930557"/>
              <a:gd name="connsiteY3075" fmla="*/ 5517540 h 6901701"/>
              <a:gd name="connsiteX3076" fmla="*/ 2647635 w 3930557"/>
              <a:gd name="connsiteY3076" fmla="*/ 5546032 h 6901701"/>
              <a:gd name="connsiteX3077" fmla="*/ 2676743 w 3930557"/>
              <a:gd name="connsiteY3077" fmla="*/ 5518851 h 6901701"/>
              <a:gd name="connsiteX3078" fmla="*/ 474182 w 3930557"/>
              <a:gd name="connsiteY3078" fmla="*/ 5491014 h 6901701"/>
              <a:gd name="connsiteX3079" fmla="*/ 444414 w 3930557"/>
              <a:gd name="connsiteY3079" fmla="*/ 5518851 h 6901701"/>
              <a:gd name="connsiteX3080" fmla="*/ 473521 w 3930557"/>
              <a:gd name="connsiteY3080" fmla="*/ 5546032 h 6901701"/>
              <a:gd name="connsiteX3081" fmla="*/ 504103 w 3930557"/>
              <a:gd name="connsiteY3081" fmla="*/ 5517382 h 6901701"/>
              <a:gd name="connsiteX3082" fmla="*/ 504282 w 3930557"/>
              <a:gd name="connsiteY3082" fmla="*/ 5517540 h 6901701"/>
              <a:gd name="connsiteX3083" fmla="*/ 504282 w 3930557"/>
              <a:gd name="connsiteY3083" fmla="*/ 5517213 h 6901701"/>
              <a:gd name="connsiteX3084" fmla="*/ 504103 w 3930557"/>
              <a:gd name="connsiteY3084" fmla="*/ 5517382 h 6901701"/>
              <a:gd name="connsiteX3085" fmla="*/ 1574305 w 3930557"/>
              <a:gd name="connsiteY3085" fmla="*/ 5490686 h 6901701"/>
              <a:gd name="connsiteX3086" fmla="*/ 1574305 w 3930557"/>
              <a:gd name="connsiteY3086" fmla="*/ 5497562 h 6901701"/>
              <a:gd name="connsiteX3087" fmla="*/ 1580920 w 3930557"/>
              <a:gd name="connsiteY3087" fmla="*/ 5510336 h 6901701"/>
              <a:gd name="connsiteX3088" fmla="*/ 1581251 w 3930557"/>
              <a:gd name="connsiteY3088" fmla="*/ 5510662 h 6901701"/>
              <a:gd name="connsiteX3089" fmla="*/ 1611351 w 3930557"/>
              <a:gd name="connsiteY3089" fmla="*/ 5504114 h 6901701"/>
              <a:gd name="connsiteX3090" fmla="*/ 1611351 w 3930557"/>
              <a:gd name="connsiteY3090" fmla="*/ 5495271 h 6901701"/>
              <a:gd name="connsiteX3091" fmla="*/ 1611351 w 3930557"/>
              <a:gd name="connsiteY3091" fmla="*/ 5491341 h 6901701"/>
              <a:gd name="connsiteX3092" fmla="*/ 1574305 w 3930557"/>
              <a:gd name="connsiteY3092" fmla="*/ 5490686 h 6901701"/>
              <a:gd name="connsiteX3093" fmla="*/ 2940032 w 3930557"/>
              <a:gd name="connsiteY3093" fmla="*/ 5489704 h 6901701"/>
              <a:gd name="connsiteX3094" fmla="*/ 2909601 w 3930557"/>
              <a:gd name="connsiteY3094" fmla="*/ 5520815 h 6901701"/>
              <a:gd name="connsiteX3095" fmla="*/ 2937716 w 3930557"/>
              <a:gd name="connsiteY3095" fmla="*/ 5548651 h 6901701"/>
              <a:gd name="connsiteX3096" fmla="*/ 2969138 w 3930557"/>
              <a:gd name="connsiteY3096" fmla="*/ 5516230 h 6901701"/>
              <a:gd name="connsiteX3097" fmla="*/ 1552806 w 3930557"/>
              <a:gd name="connsiteY3097" fmla="*/ 5489704 h 6901701"/>
              <a:gd name="connsiteX3098" fmla="*/ 1515760 w 3930557"/>
              <a:gd name="connsiteY3098" fmla="*/ 5490358 h 6901701"/>
              <a:gd name="connsiteX3099" fmla="*/ 1515760 w 3930557"/>
              <a:gd name="connsiteY3099" fmla="*/ 5494288 h 6901701"/>
              <a:gd name="connsiteX3100" fmla="*/ 1515760 w 3930557"/>
              <a:gd name="connsiteY3100" fmla="*/ 5503131 h 6901701"/>
              <a:gd name="connsiteX3101" fmla="*/ 1546190 w 3930557"/>
              <a:gd name="connsiteY3101" fmla="*/ 5509680 h 6901701"/>
              <a:gd name="connsiteX3102" fmla="*/ 1552806 w 3930557"/>
              <a:gd name="connsiteY3102" fmla="*/ 5496908 h 6901701"/>
              <a:gd name="connsiteX3103" fmla="*/ 2474645 w 3930557"/>
              <a:gd name="connsiteY3103" fmla="*/ 5489050 h 6901701"/>
              <a:gd name="connsiteX3104" fmla="*/ 2479607 w 3930557"/>
              <a:gd name="connsiteY3104" fmla="*/ 5497891 h 6901701"/>
              <a:gd name="connsiteX3105" fmla="*/ 2482254 w 3930557"/>
              <a:gd name="connsiteY3105" fmla="*/ 5495598 h 6901701"/>
              <a:gd name="connsiteX3106" fmla="*/ 181456 w 3930557"/>
              <a:gd name="connsiteY3106" fmla="*/ 5489050 h 6901701"/>
              <a:gd name="connsiteX3107" fmla="*/ 152349 w 3930557"/>
              <a:gd name="connsiteY3107" fmla="*/ 5515576 h 6901701"/>
              <a:gd name="connsiteX3108" fmla="*/ 183771 w 3930557"/>
              <a:gd name="connsiteY3108" fmla="*/ 5547997 h 6901701"/>
              <a:gd name="connsiteX3109" fmla="*/ 211887 w 3930557"/>
              <a:gd name="connsiteY3109" fmla="*/ 5520161 h 6901701"/>
              <a:gd name="connsiteX3110" fmla="*/ 556213 w 3930557"/>
              <a:gd name="connsiteY3110" fmla="*/ 5488065 h 6901701"/>
              <a:gd name="connsiteX3111" fmla="*/ 556213 w 3930557"/>
              <a:gd name="connsiteY3111" fmla="*/ 5488394 h 6901701"/>
              <a:gd name="connsiteX3112" fmla="*/ 525121 w 3930557"/>
              <a:gd name="connsiteY3112" fmla="*/ 5517213 h 6901701"/>
              <a:gd name="connsiteX3113" fmla="*/ 558527 w 3930557"/>
              <a:gd name="connsiteY3113" fmla="*/ 5546360 h 6901701"/>
              <a:gd name="connsiteX3114" fmla="*/ 587965 w 3930557"/>
              <a:gd name="connsiteY3114" fmla="*/ 5521142 h 6901701"/>
              <a:gd name="connsiteX3115" fmla="*/ 2565276 w 3930557"/>
              <a:gd name="connsiteY3115" fmla="*/ 5487739 h 6901701"/>
              <a:gd name="connsiteX3116" fmla="*/ 2533521 w 3930557"/>
              <a:gd name="connsiteY3116" fmla="*/ 5520815 h 6901701"/>
              <a:gd name="connsiteX3117" fmla="*/ 2562959 w 3930557"/>
              <a:gd name="connsiteY3117" fmla="*/ 5546032 h 6901701"/>
              <a:gd name="connsiteX3118" fmla="*/ 2596367 w 3930557"/>
              <a:gd name="connsiteY3118" fmla="*/ 5516884 h 6901701"/>
              <a:gd name="connsiteX3119" fmla="*/ 2565276 w 3930557"/>
              <a:gd name="connsiteY3119" fmla="*/ 5488065 h 6901701"/>
              <a:gd name="connsiteX3120" fmla="*/ 647504 w 3930557"/>
              <a:gd name="connsiteY3120" fmla="*/ 5487739 h 6901701"/>
              <a:gd name="connsiteX3121" fmla="*/ 639896 w 3930557"/>
              <a:gd name="connsiteY3121" fmla="*/ 5494288 h 6901701"/>
              <a:gd name="connsiteX3122" fmla="*/ 642542 w 3930557"/>
              <a:gd name="connsiteY3122" fmla="*/ 5496581 h 6901701"/>
              <a:gd name="connsiteX3123" fmla="*/ 2037830 w 3930557"/>
              <a:gd name="connsiteY3123" fmla="*/ 5469072 h 6901701"/>
              <a:gd name="connsiteX3124" fmla="*/ 2010252 w 3930557"/>
              <a:gd name="connsiteY3124" fmla="*/ 5490358 h 6901701"/>
              <a:gd name="connsiteX3125" fmla="*/ 1994044 w 3930557"/>
              <a:gd name="connsiteY3125" fmla="*/ 5519178 h 6901701"/>
              <a:gd name="connsiteX3126" fmla="*/ 2004299 w 3930557"/>
              <a:gd name="connsiteY3126" fmla="*/ 5521798 h 6901701"/>
              <a:gd name="connsiteX3127" fmla="*/ 2007276 w 3930557"/>
              <a:gd name="connsiteY3127" fmla="*/ 5523436 h 6901701"/>
              <a:gd name="connsiteX3128" fmla="*/ 2085667 w 3930557"/>
              <a:gd name="connsiteY3128" fmla="*/ 5545704 h 6901701"/>
              <a:gd name="connsiteX3129" fmla="*/ 2091620 w 3930557"/>
              <a:gd name="connsiteY3129" fmla="*/ 5535225 h 6901701"/>
              <a:gd name="connsiteX3130" fmla="*/ 2091620 w 3930557"/>
              <a:gd name="connsiteY3130" fmla="*/ 5534898 h 6901701"/>
              <a:gd name="connsiteX3131" fmla="*/ 2073098 w 3930557"/>
              <a:gd name="connsiteY3131" fmla="*/ 5473330 h 6901701"/>
              <a:gd name="connsiteX3132" fmla="*/ 2037830 w 3930557"/>
              <a:gd name="connsiteY3132" fmla="*/ 5469072 h 6901701"/>
              <a:gd name="connsiteX3133" fmla="*/ 1081673 w 3930557"/>
              <a:gd name="connsiteY3133" fmla="*/ 5468744 h 6901701"/>
              <a:gd name="connsiteX3134" fmla="*/ 1046404 w 3930557"/>
              <a:gd name="connsiteY3134" fmla="*/ 5473001 h 6901701"/>
              <a:gd name="connsiteX3135" fmla="*/ 1027882 w 3930557"/>
              <a:gd name="connsiteY3135" fmla="*/ 5534569 h 6901701"/>
              <a:gd name="connsiteX3136" fmla="*/ 1033837 w 3930557"/>
              <a:gd name="connsiteY3136" fmla="*/ 5545049 h 6901701"/>
              <a:gd name="connsiteX3137" fmla="*/ 1112228 w 3930557"/>
              <a:gd name="connsiteY3137" fmla="*/ 5522780 h 6901701"/>
              <a:gd name="connsiteX3138" fmla="*/ 1115205 w 3930557"/>
              <a:gd name="connsiteY3138" fmla="*/ 5521142 h 6901701"/>
              <a:gd name="connsiteX3139" fmla="*/ 1115205 w 3930557"/>
              <a:gd name="connsiteY3139" fmla="*/ 5521471 h 6901701"/>
              <a:gd name="connsiteX3140" fmla="*/ 1125458 w 3930557"/>
              <a:gd name="connsiteY3140" fmla="*/ 5518851 h 6901701"/>
              <a:gd name="connsiteX3141" fmla="*/ 1109251 w 3930557"/>
              <a:gd name="connsiteY3141" fmla="*/ 5490031 h 6901701"/>
              <a:gd name="connsiteX3142" fmla="*/ 1081673 w 3930557"/>
              <a:gd name="connsiteY3142" fmla="*/ 5468744 h 6901701"/>
              <a:gd name="connsiteX3143" fmla="*/ 2157897 w 3930557"/>
              <a:gd name="connsiteY3143" fmla="*/ 5468417 h 6901701"/>
              <a:gd name="connsiteX3144" fmla="*/ 2130320 w 3930557"/>
              <a:gd name="connsiteY3144" fmla="*/ 5489704 h 6901701"/>
              <a:gd name="connsiteX3145" fmla="*/ 2096914 w 3930557"/>
              <a:gd name="connsiteY3145" fmla="*/ 5549307 h 6901701"/>
              <a:gd name="connsiteX3146" fmla="*/ 2186219 w 3930557"/>
              <a:gd name="connsiteY3146" fmla="*/ 5579764 h 6901701"/>
              <a:gd name="connsiteX3147" fmla="*/ 2211688 w 3930557"/>
              <a:gd name="connsiteY3147" fmla="*/ 5534242 h 6901701"/>
              <a:gd name="connsiteX3148" fmla="*/ 2193164 w 3930557"/>
              <a:gd name="connsiteY3148" fmla="*/ 5472674 h 6901701"/>
              <a:gd name="connsiteX3149" fmla="*/ 2157897 w 3930557"/>
              <a:gd name="connsiteY3149" fmla="*/ 5468417 h 6901701"/>
              <a:gd name="connsiteX3150" fmla="*/ 367346 w 3930557"/>
              <a:gd name="connsiteY3150" fmla="*/ 5467762 h 6901701"/>
              <a:gd name="connsiteX3151" fmla="*/ 343861 w 3930557"/>
              <a:gd name="connsiteY3151" fmla="*/ 5488721 h 6901701"/>
              <a:gd name="connsiteX3152" fmla="*/ 369661 w 3930557"/>
              <a:gd name="connsiteY3152" fmla="*/ 5517540 h 6901701"/>
              <a:gd name="connsiteX3153" fmla="*/ 395613 w 3930557"/>
              <a:gd name="connsiteY3153" fmla="*/ 5494123 h 6901701"/>
              <a:gd name="connsiteX3154" fmla="*/ 395791 w 3930557"/>
              <a:gd name="connsiteY3154" fmla="*/ 5494288 h 6901701"/>
              <a:gd name="connsiteX3155" fmla="*/ 395791 w 3930557"/>
              <a:gd name="connsiteY3155" fmla="*/ 5493962 h 6901701"/>
              <a:gd name="connsiteX3156" fmla="*/ 395613 w 3930557"/>
              <a:gd name="connsiteY3156" fmla="*/ 5494123 h 6901701"/>
              <a:gd name="connsiteX3157" fmla="*/ 961275 w 3930557"/>
              <a:gd name="connsiteY3157" fmla="*/ 5467762 h 6901701"/>
              <a:gd name="connsiteX3158" fmla="*/ 926006 w 3930557"/>
              <a:gd name="connsiteY3158" fmla="*/ 5472020 h 6901701"/>
              <a:gd name="connsiteX3159" fmla="*/ 907484 w 3930557"/>
              <a:gd name="connsiteY3159" fmla="*/ 5533587 h 6901701"/>
              <a:gd name="connsiteX3160" fmla="*/ 932953 w 3930557"/>
              <a:gd name="connsiteY3160" fmla="*/ 5579108 h 6901701"/>
              <a:gd name="connsiteX3161" fmla="*/ 1022258 w 3930557"/>
              <a:gd name="connsiteY3161" fmla="*/ 5548651 h 6901701"/>
              <a:gd name="connsiteX3162" fmla="*/ 988852 w 3930557"/>
              <a:gd name="connsiteY3162" fmla="*/ 5489050 h 6901701"/>
              <a:gd name="connsiteX3163" fmla="*/ 961275 w 3930557"/>
              <a:gd name="connsiteY3163" fmla="*/ 5467762 h 6901701"/>
              <a:gd name="connsiteX3164" fmla="*/ 2677736 w 3930557"/>
              <a:gd name="connsiteY3164" fmla="*/ 5466453 h 6901701"/>
              <a:gd name="connsiteX3165" fmla="*/ 2658220 w 3930557"/>
              <a:gd name="connsiteY3165" fmla="*/ 5483482 h 6901701"/>
              <a:gd name="connsiteX3166" fmla="*/ 2687658 w 3930557"/>
              <a:gd name="connsiteY3166" fmla="*/ 5511318 h 6901701"/>
              <a:gd name="connsiteX3167" fmla="*/ 2687658 w 3930557"/>
              <a:gd name="connsiteY3167" fmla="*/ 5510991 h 6901701"/>
              <a:gd name="connsiteX3168" fmla="*/ 2707173 w 3930557"/>
              <a:gd name="connsiteY3168" fmla="*/ 5492979 h 6901701"/>
              <a:gd name="connsiteX3169" fmla="*/ 2281934 w 3930557"/>
              <a:gd name="connsiteY3169" fmla="*/ 5465470 h 6901701"/>
              <a:gd name="connsiteX3170" fmla="*/ 2254356 w 3930557"/>
              <a:gd name="connsiteY3170" fmla="*/ 5486756 h 6901701"/>
              <a:gd name="connsiteX3171" fmla="*/ 2199930 w 3930557"/>
              <a:gd name="connsiteY3171" fmla="*/ 5584082 h 6901701"/>
              <a:gd name="connsiteX3172" fmla="*/ 2199781 w 3930557"/>
              <a:gd name="connsiteY3172" fmla="*/ 5584020 h 6901701"/>
              <a:gd name="connsiteX3173" fmla="*/ 2199781 w 3930557"/>
              <a:gd name="connsiteY3173" fmla="*/ 5584348 h 6901701"/>
              <a:gd name="connsiteX3174" fmla="*/ 2199930 w 3930557"/>
              <a:gd name="connsiteY3174" fmla="*/ 5584082 h 6901701"/>
              <a:gd name="connsiteX3175" fmla="*/ 2286111 w 3930557"/>
              <a:gd name="connsiteY3175" fmla="*/ 5619717 h 6901701"/>
              <a:gd name="connsiteX3176" fmla="*/ 2335725 w 3930557"/>
              <a:gd name="connsiteY3176" fmla="*/ 5531294 h 6901701"/>
              <a:gd name="connsiteX3177" fmla="*/ 2317202 w 3930557"/>
              <a:gd name="connsiteY3177" fmla="*/ 5469726 h 6901701"/>
              <a:gd name="connsiteX3178" fmla="*/ 2281934 w 3930557"/>
              <a:gd name="connsiteY3178" fmla="*/ 5465470 h 6901701"/>
              <a:gd name="connsiteX3179" fmla="*/ 836907 w 3930557"/>
              <a:gd name="connsiteY3179" fmla="*/ 5465470 h 6901701"/>
              <a:gd name="connsiteX3180" fmla="*/ 801639 w 3930557"/>
              <a:gd name="connsiteY3180" fmla="*/ 5469726 h 6901701"/>
              <a:gd name="connsiteX3181" fmla="*/ 783117 w 3930557"/>
              <a:gd name="connsiteY3181" fmla="*/ 5531294 h 6901701"/>
              <a:gd name="connsiteX3182" fmla="*/ 832731 w 3930557"/>
              <a:gd name="connsiteY3182" fmla="*/ 5619717 h 6901701"/>
              <a:gd name="connsiteX3183" fmla="*/ 832731 w 3930557"/>
              <a:gd name="connsiteY3183" fmla="*/ 5620045 h 6901701"/>
              <a:gd name="connsiteX3184" fmla="*/ 919060 w 3930557"/>
              <a:gd name="connsiteY3184" fmla="*/ 5584348 h 6901701"/>
              <a:gd name="connsiteX3185" fmla="*/ 864485 w 3930557"/>
              <a:gd name="connsiteY3185" fmla="*/ 5486756 h 6901701"/>
              <a:gd name="connsiteX3186" fmla="*/ 836907 w 3930557"/>
              <a:gd name="connsiteY3186" fmla="*/ 5465470 h 6901701"/>
              <a:gd name="connsiteX3187" fmla="*/ 427215 w 3930557"/>
              <a:gd name="connsiteY3187" fmla="*/ 5465470 h 6901701"/>
              <a:gd name="connsiteX3188" fmla="*/ 406707 w 3930557"/>
              <a:gd name="connsiteY3188" fmla="*/ 5465797 h 6901701"/>
              <a:gd name="connsiteX3189" fmla="*/ 406707 w 3930557"/>
              <a:gd name="connsiteY3189" fmla="*/ 5466124 h 6901701"/>
              <a:gd name="connsiteX3190" fmla="*/ 385868 w 3930557"/>
              <a:gd name="connsiteY3190" fmla="*/ 5466124 h 6901701"/>
              <a:gd name="connsiteX3191" fmla="*/ 406046 w 3930557"/>
              <a:gd name="connsiteY3191" fmla="*/ 5484792 h 6901701"/>
              <a:gd name="connsiteX3192" fmla="*/ 131841 w 3930557"/>
              <a:gd name="connsiteY3192" fmla="*/ 5465470 h 6901701"/>
              <a:gd name="connsiteX3193" fmla="*/ 120927 w 3930557"/>
              <a:gd name="connsiteY3193" fmla="*/ 5485773 h 6901701"/>
              <a:gd name="connsiteX3194" fmla="*/ 143749 w 3930557"/>
              <a:gd name="connsiteY3194" fmla="*/ 5509353 h 6901701"/>
              <a:gd name="connsiteX3195" fmla="*/ 172857 w 3930557"/>
              <a:gd name="connsiteY3195" fmla="*/ 5482827 h 6901701"/>
              <a:gd name="connsiteX3196" fmla="*/ 155987 w 3930557"/>
              <a:gd name="connsiteY3196" fmla="*/ 5465470 h 6901701"/>
              <a:gd name="connsiteX3197" fmla="*/ 2756787 w 3930557"/>
              <a:gd name="connsiteY3197" fmla="*/ 5465143 h 6901701"/>
              <a:gd name="connsiteX3198" fmla="*/ 2728342 w 3930557"/>
              <a:gd name="connsiteY3198" fmla="*/ 5491669 h 6901701"/>
              <a:gd name="connsiteX3199" fmla="*/ 2754473 w 3930557"/>
              <a:gd name="connsiteY3199" fmla="*/ 5515249 h 6901701"/>
              <a:gd name="connsiteX3200" fmla="*/ 2780273 w 3930557"/>
              <a:gd name="connsiteY3200" fmla="*/ 5486429 h 6901701"/>
              <a:gd name="connsiteX3201" fmla="*/ 2780273 w 3930557"/>
              <a:gd name="connsiteY3201" fmla="*/ 5486100 h 6901701"/>
              <a:gd name="connsiteX3202" fmla="*/ 2589422 w 3930557"/>
              <a:gd name="connsiteY3202" fmla="*/ 5465143 h 6901701"/>
              <a:gd name="connsiteX3203" fmla="*/ 2575198 w 3930557"/>
              <a:gd name="connsiteY3203" fmla="*/ 5479878 h 6901701"/>
              <a:gd name="connsiteX3204" fmla="*/ 2607283 w 3930557"/>
              <a:gd name="connsiteY3204" fmla="*/ 5509680 h 6901701"/>
              <a:gd name="connsiteX3205" fmla="*/ 2637202 w 3930557"/>
              <a:gd name="connsiteY3205" fmla="*/ 5483313 h 6901701"/>
              <a:gd name="connsiteX3206" fmla="*/ 2637382 w 3930557"/>
              <a:gd name="connsiteY3206" fmla="*/ 5483482 h 6901701"/>
              <a:gd name="connsiteX3207" fmla="*/ 2637382 w 3930557"/>
              <a:gd name="connsiteY3207" fmla="*/ 5483154 h 6901701"/>
              <a:gd name="connsiteX3208" fmla="*/ 2637202 w 3930557"/>
              <a:gd name="connsiteY3208" fmla="*/ 5483313 h 6901701"/>
              <a:gd name="connsiteX3209" fmla="*/ 2617867 w 3930557"/>
              <a:gd name="connsiteY3209" fmla="*/ 5465143 h 6901701"/>
              <a:gd name="connsiteX3210" fmla="*/ 212548 w 3930557"/>
              <a:gd name="connsiteY3210" fmla="*/ 5465143 h 6901701"/>
              <a:gd name="connsiteX3211" fmla="*/ 193033 w 3930557"/>
              <a:gd name="connsiteY3211" fmla="*/ 5483154 h 6901701"/>
              <a:gd name="connsiteX3212" fmla="*/ 223132 w 3930557"/>
              <a:gd name="connsiteY3212" fmla="*/ 5513938 h 6901701"/>
              <a:gd name="connsiteX3213" fmla="*/ 249594 w 3930557"/>
              <a:gd name="connsiteY3213" fmla="*/ 5487739 h 6901701"/>
              <a:gd name="connsiteX3214" fmla="*/ 227763 w 3930557"/>
              <a:gd name="connsiteY3214" fmla="*/ 5465470 h 6901701"/>
              <a:gd name="connsiteX3215" fmla="*/ 227763 w 3930557"/>
              <a:gd name="connsiteY3215" fmla="*/ 5465143 h 6901701"/>
              <a:gd name="connsiteX3216" fmla="*/ 444083 w 3930557"/>
              <a:gd name="connsiteY3216" fmla="*/ 5464814 h 6901701"/>
              <a:gd name="connsiteX3217" fmla="*/ 414645 w 3930557"/>
              <a:gd name="connsiteY3217" fmla="*/ 5491341 h 6901701"/>
              <a:gd name="connsiteX3218" fmla="*/ 434160 w 3930557"/>
              <a:gd name="connsiteY3218" fmla="*/ 5509353 h 6901701"/>
              <a:gd name="connsiteX3219" fmla="*/ 463419 w 3930557"/>
              <a:gd name="connsiteY3219" fmla="*/ 5481687 h 6901701"/>
              <a:gd name="connsiteX3220" fmla="*/ 463598 w 3930557"/>
              <a:gd name="connsiteY3220" fmla="*/ 5481844 h 6901701"/>
              <a:gd name="connsiteX3221" fmla="*/ 463598 w 3930557"/>
              <a:gd name="connsiteY3221" fmla="*/ 5481517 h 6901701"/>
              <a:gd name="connsiteX3222" fmla="*/ 463419 w 3930557"/>
              <a:gd name="connsiteY3222" fmla="*/ 5481687 h 6901701"/>
              <a:gd name="connsiteX3223" fmla="*/ 2851386 w 3930557"/>
              <a:gd name="connsiteY3223" fmla="*/ 5464487 h 6901701"/>
              <a:gd name="connsiteX3224" fmla="*/ 2863956 w 3930557"/>
              <a:gd name="connsiteY3224" fmla="*/ 5476932 h 6901701"/>
              <a:gd name="connsiteX3225" fmla="*/ 2876193 w 3930557"/>
              <a:gd name="connsiteY3225" fmla="*/ 5464487 h 6901701"/>
              <a:gd name="connsiteX3226" fmla="*/ 2773988 w 3930557"/>
              <a:gd name="connsiteY3226" fmla="*/ 5464487 h 6901701"/>
              <a:gd name="connsiteX3227" fmla="*/ 2788211 w 3930557"/>
              <a:gd name="connsiteY3227" fmla="*/ 5477259 h 6901701"/>
              <a:gd name="connsiteX3228" fmla="*/ 2799788 w 3930557"/>
              <a:gd name="connsiteY3228" fmla="*/ 5464487 h 6901701"/>
              <a:gd name="connsiteX3229" fmla="*/ 2799456 w 3930557"/>
              <a:gd name="connsiteY3229" fmla="*/ 5464487 h 6901701"/>
              <a:gd name="connsiteX3230" fmla="*/ 1201740 w 3930557"/>
              <a:gd name="connsiteY3230" fmla="*/ 5464160 h 6901701"/>
              <a:gd name="connsiteX3231" fmla="*/ 1166473 w 3930557"/>
              <a:gd name="connsiteY3231" fmla="*/ 5468418 h 6901701"/>
              <a:gd name="connsiteX3232" fmla="*/ 1143320 w 3930557"/>
              <a:gd name="connsiteY3232" fmla="*/ 5516230 h 6901701"/>
              <a:gd name="connsiteX3233" fmla="*/ 1167796 w 3930557"/>
              <a:gd name="connsiteY3233" fmla="*/ 5510336 h 6901701"/>
              <a:gd name="connsiteX3234" fmla="*/ 1171764 w 3930557"/>
              <a:gd name="connsiteY3234" fmla="*/ 5510336 h 6901701"/>
              <a:gd name="connsiteX3235" fmla="*/ 1223364 w 3930557"/>
              <a:gd name="connsiteY3235" fmla="*/ 5499529 h 6901701"/>
              <a:gd name="connsiteX3236" fmla="*/ 1223364 w 3930557"/>
              <a:gd name="connsiteY3236" fmla="*/ 5499201 h 6901701"/>
              <a:gd name="connsiteX3237" fmla="*/ 1224357 w 3930557"/>
              <a:gd name="connsiteY3237" fmla="*/ 5499201 h 6901701"/>
              <a:gd name="connsiteX3238" fmla="*/ 1228326 w 3930557"/>
              <a:gd name="connsiteY3238" fmla="*/ 5496581 h 6901701"/>
              <a:gd name="connsiteX3239" fmla="*/ 1234941 w 3930557"/>
              <a:gd name="connsiteY3239" fmla="*/ 5495598 h 6901701"/>
              <a:gd name="connsiteX3240" fmla="*/ 1229317 w 3930557"/>
              <a:gd name="connsiteY3240" fmla="*/ 5485446 h 6901701"/>
              <a:gd name="connsiteX3241" fmla="*/ 1201740 w 3930557"/>
              <a:gd name="connsiteY3241" fmla="*/ 5464160 h 6901701"/>
              <a:gd name="connsiteX3242" fmla="*/ 2968146 w 3930557"/>
              <a:gd name="connsiteY3242" fmla="*/ 5463504 h 6901701"/>
              <a:gd name="connsiteX3243" fmla="*/ 2951278 w 3930557"/>
              <a:gd name="connsiteY3243" fmla="*/ 5480863 h 6901701"/>
              <a:gd name="connsiteX3244" fmla="*/ 2980384 w 3930557"/>
              <a:gd name="connsiteY3244" fmla="*/ 5507389 h 6901701"/>
              <a:gd name="connsiteX3245" fmla="*/ 3003869 w 3930557"/>
              <a:gd name="connsiteY3245" fmla="*/ 5483154 h 6901701"/>
              <a:gd name="connsiteX3246" fmla="*/ 2993284 w 3930557"/>
              <a:gd name="connsiteY3246" fmla="*/ 5463504 h 6901701"/>
              <a:gd name="connsiteX3247" fmla="*/ 2911916 w 3930557"/>
              <a:gd name="connsiteY3247" fmla="*/ 5463504 h 6901701"/>
              <a:gd name="connsiteX3248" fmla="*/ 2911916 w 3930557"/>
              <a:gd name="connsiteY3248" fmla="*/ 5463832 h 6901701"/>
              <a:gd name="connsiteX3249" fmla="*/ 2896701 w 3930557"/>
              <a:gd name="connsiteY3249" fmla="*/ 5463832 h 6901701"/>
              <a:gd name="connsiteX3250" fmla="*/ 2874871 w 3930557"/>
              <a:gd name="connsiteY3250" fmla="*/ 5486100 h 6901701"/>
              <a:gd name="connsiteX3251" fmla="*/ 2901332 w 3930557"/>
              <a:gd name="connsiteY3251" fmla="*/ 5512301 h 6901701"/>
              <a:gd name="connsiteX3252" fmla="*/ 2931431 w 3930557"/>
              <a:gd name="connsiteY3252" fmla="*/ 5481517 h 6901701"/>
              <a:gd name="connsiteX3253" fmla="*/ 2488206 w 3930557"/>
              <a:gd name="connsiteY3253" fmla="*/ 5463504 h 6901701"/>
              <a:gd name="connsiteX3254" fmla="*/ 2488206 w 3930557"/>
              <a:gd name="connsiteY3254" fmla="*/ 5464160 h 6901701"/>
              <a:gd name="connsiteX3255" fmla="*/ 2466707 w 3930557"/>
              <a:gd name="connsiteY3255" fmla="*/ 5464160 h 6901701"/>
              <a:gd name="connsiteX3256" fmla="*/ 2492507 w 3930557"/>
              <a:gd name="connsiteY3256" fmla="*/ 5486100 h 6901701"/>
              <a:gd name="connsiteX3257" fmla="*/ 2516322 w 3930557"/>
              <a:gd name="connsiteY3257" fmla="*/ 5463504 h 6901701"/>
              <a:gd name="connsiteX3258" fmla="*/ 1918755 w 3930557"/>
              <a:gd name="connsiteY3258" fmla="*/ 5463504 h 6901701"/>
              <a:gd name="connsiteX3259" fmla="*/ 1891177 w 3930557"/>
              <a:gd name="connsiteY3259" fmla="*/ 5484792 h 6901701"/>
              <a:gd name="connsiteX3260" fmla="*/ 1885554 w 3930557"/>
              <a:gd name="connsiteY3260" fmla="*/ 5494943 h 6901701"/>
              <a:gd name="connsiteX3261" fmla="*/ 1892170 w 3930557"/>
              <a:gd name="connsiteY3261" fmla="*/ 5495927 h 6901701"/>
              <a:gd name="connsiteX3262" fmla="*/ 1892170 w 3930557"/>
              <a:gd name="connsiteY3262" fmla="*/ 5495598 h 6901701"/>
              <a:gd name="connsiteX3263" fmla="*/ 1896138 w 3930557"/>
              <a:gd name="connsiteY3263" fmla="*/ 5498218 h 6901701"/>
              <a:gd name="connsiteX3264" fmla="*/ 1897131 w 3930557"/>
              <a:gd name="connsiteY3264" fmla="*/ 5498218 h 6901701"/>
              <a:gd name="connsiteX3265" fmla="*/ 1897131 w 3930557"/>
              <a:gd name="connsiteY3265" fmla="*/ 5498873 h 6901701"/>
              <a:gd name="connsiteX3266" fmla="*/ 1948731 w 3930557"/>
              <a:gd name="connsiteY3266" fmla="*/ 5509680 h 6901701"/>
              <a:gd name="connsiteX3267" fmla="*/ 1952699 w 3930557"/>
              <a:gd name="connsiteY3267" fmla="*/ 5509680 h 6901701"/>
              <a:gd name="connsiteX3268" fmla="*/ 1977176 w 3930557"/>
              <a:gd name="connsiteY3268" fmla="*/ 5515576 h 6901701"/>
              <a:gd name="connsiteX3269" fmla="*/ 1954023 w 3930557"/>
              <a:gd name="connsiteY3269" fmla="*/ 5467762 h 6901701"/>
              <a:gd name="connsiteX3270" fmla="*/ 1918755 w 3930557"/>
              <a:gd name="connsiteY3270" fmla="*/ 5463504 h 6901701"/>
              <a:gd name="connsiteX3271" fmla="*/ 2696919 w 3930557"/>
              <a:gd name="connsiteY3271" fmla="*/ 5463176 h 6901701"/>
              <a:gd name="connsiteX3272" fmla="*/ 2718087 w 3930557"/>
              <a:gd name="connsiteY3272" fmla="*/ 5482498 h 6901701"/>
              <a:gd name="connsiteX3273" fmla="*/ 2738265 w 3930557"/>
              <a:gd name="connsiteY3273" fmla="*/ 5463832 h 6901701"/>
              <a:gd name="connsiteX3274" fmla="*/ 2717427 w 3930557"/>
              <a:gd name="connsiteY3274" fmla="*/ 5463832 h 6901701"/>
              <a:gd name="connsiteX3275" fmla="*/ 2717427 w 3930557"/>
              <a:gd name="connsiteY3275" fmla="*/ 5463176 h 6901701"/>
              <a:gd name="connsiteX3276" fmla="*/ 2817980 w 3930557"/>
              <a:gd name="connsiteY3276" fmla="*/ 5462849 h 6901701"/>
              <a:gd name="connsiteX3277" fmla="*/ 2798134 w 3930557"/>
              <a:gd name="connsiteY3277" fmla="*/ 5485119 h 6901701"/>
              <a:gd name="connsiteX3278" fmla="*/ 2827572 w 3930557"/>
              <a:gd name="connsiteY3278" fmla="*/ 5511645 h 6901701"/>
              <a:gd name="connsiteX3279" fmla="*/ 2827902 w 3930557"/>
              <a:gd name="connsiteY3279" fmla="*/ 5511645 h 6901701"/>
              <a:gd name="connsiteX3280" fmla="*/ 2853702 w 3930557"/>
              <a:gd name="connsiteY3280" fmla="*/ 5485119 h 6901701"/>
              <a:gd name="connsiteX3281" fmla="*/ 2831210 w 3930557"/>
              <a:gd name="connsiteY3281" fmla="*/ 5462849 h 6901701"/>
              <a:gd name="connsiteX3282" fmla="*/ 2637051 w 3930557"/>
              <a:gd name="connsiteY3282" fmla="*/ 5462849 h 6901701"/>
              <a:gd name="connsiteX3283" fmla="*/ 2647305 w 3930557"/>
              <a:gd name="connsiteY3283" fmla="*/ 5472347 h 6901701"/>
              <a:gd name="connsiteX3284" fmla="*/ 2658220 w 3930557"/>
              <a:gd name="connsiteY3284" fmla="*/ 5462849 h 6901701"/>
              <a:gd name="connsiteX3285" fmla="*/ 2558328 w 3930557"/>
              <a:gd name="connsiteY3285" fmla="*/ 5462849 h 6901701"/>
              <a:gd name="connsiteX3286" fmla="*/ 2564613 w 3930557"/>
              <a:gd name="connsiteY3286" fmla="*/ 5468745 h 6901701"/>
              <a:gd name="connsiteX3287" fmla="*/ 2570237 w 3930557"/>
              <a:gd name="connsiteY3287" fmla="*/ 5462849 h 6901701"/>
              <a:gd name="connsiteX3288" fmla="*/ 2535838 w 3930557"/>
              <a:gd name="connsiteY3288" fmla="*/ 5462849 h 6901701"/>
              <a:gd name="connsiteX3289" fmla="*/ 2502099 w 3930557"/>
              <a:gd name="connsiteY3289" fmla="*/ 5494616 h 6901701"/>
              <a:gd name="connsiteX3290" fmla="*/ 2522938 w 3930557"/>
              <a:gd name="connsiteY3290" fmla="*/ 5512628 h 6901701"/>
              <a:gd name="connsiteX3291" fmla="*/ 2522938 w 3930557"/>
              <a:gd name="connsiteY3291" fmla="*/ 5512301 h 6901701"/>
              <a:gd name="connsiteX3292" fmla="*/ 2555021 w 3930557"/>
              <a:gd name="connsiteY3292" fmla="*/ 5478569 h 6901701"/>
              <a:gd name="connsiteX3293" fmla="*/ 2538152 w 3930557"/>
              <a:gd name="connsiteY3293" fmla="*/ 5462849 h 6901701"/>
              <a:gd name="connsiteX3294" fmla="*/ 583334 w 3930557"/>
              <a:gd name="connsiteY3294" fmla="*/ 5462849 h 6901701"/>
              <a:gd name="connsiteX3295" fmla="*/ 566466 w 3930557"/>
              <a:gd name="connsiteY3295" fmla="*/ 5478569 h 6901701"/>
              <a:gd name="connsiteX3296" fmla="*/ 566136 w 3930557"/>
              <a:gd name="connsiteY3296" fmla="*/ 5478569 h 6901701"/>
              <a:gd name="connsiteX3297" fmla="*/ 598219 w 3930557"/>
              <a:gd name="connsiteY3297" fmla="*/ 5512301 h 6901701"/>
              <a:gd name="connsiteX3298" fmla="*/ 619057 w 3930557"/>
              <a:gd name="connsiteY3298" fmla="*/ 5494288 h 6901701"/>
              <a:gd name="connsiteX3299" fmla="*/ 585651 w 3930557"/>
              <a:gd name="connsiteY3299" fmla="*/ 5462849 h 6901701"/>
              <a:gd name="connsiteX3300" fmla="*/ 551251 w 3930557"/>
              <a:gd name="connsiteY3300" fmla="*/ 5462849 h 6901701"/>
              <a:gd name="connsiteX3301" fmla="*/ 556874 w 3930557"/>
              <a:gd name="connsiteY3301" fmla="*/ 5468745 h 6901701"/>
              <a:gd name="connsiteX3302" fmla="*/ 563158 w 3930557"/>
              <a:gd name="connsiteY3302" fmla="*/ 5462849 h 6901701"/>
              <a:gd name="connsiteX3303" fmla="*/ 2930770 w 3930557"/>
              <a:gd name="connsiteY3303" fmla="*/ 5462522 h 6901701"/>
              <a:gd name="connsiteX3304" fmla="*/ 2939369 w 3930557"/>
              <a:gd name="connsiteY3304" fmla="*/ 5470382 h 6901701"/>
              <a:gd name="connsiteX3305" fmla="*/ 2947308 w 3930557"/>
              <a:gd name="connsiteY3305" fmla="*/ 5462522 h 6901701"/>
              <a:gd name="connsiteX3306" fmla="*/ 503952 w 3930557"/>
              <a:gd name="connsiteY3306" fmla="*/ 5462522 h 6901701"/>
              <a:gd name="connsiteX3307" fmla="*/ 484437 w 3930557"/>
              <a:gd name="connsiteY3307" fmla="*/ 5480863 h 6901701"/>
              <a:gd name="connsiteX3308" fmla="*/ 514536 w 3930557"/>
              <a:gd name="connsiteY3308" fmla="*/ 5507389 h 6901701"/>
              <a:gd name="connsiteX3309" fmla="*/ 546620 w 3930557"/>
              <a:gd name="connsiteY3309" fmla="*/ 5477586 h 6901701"/>
              <a:gd name="connsiteX3310" fmla="*/ 532397 w 3930557"/>
              <a:gd name="connsiteY3310" fmla="*/ 5462849 h 6901701"/>
              <a:gd name="connsiteX3311" fmla="*/ 503620 w 3930557"/>
              <a:gd name="connsiteY3311" fmla="*/ 5462849 h 6901701"/>
              <a:gd name="connsiteX3312" fmla="*/ 462936 w 3930557"/>
              <a:gd name="connsiteY3312" fmla="*/ 5462522 h 6901701"/>
              <a:gd name="connsiteX3313" fmla="*/ 473852 w 3930557"/>
              <a:gd name="connsiteY3313" fmla="*/ 5472020 h 6901701"/>
              <a:gd name="connsiteX3314" fmla="*/ 484105 w 3930557"/>
              <a:gd name="connsiteY3314" fmla="*/ 5462522 h 6901701"/>
              <a:gd name="connsiteX3315" fmla="*/ 321370 w 3930557"/>
              <a:gd name="connsiteY3315" fmla="*/ 5462522 h 6901701"/>
              <a:gd name="connsiteX3316" fmla="*/ 332947 w 3930557"/>
              <a:gd name="connsiteY3316" fmla="*/ 5475294 h 6901701"/>
              <a:gd name="connsiteX3317" fmla="*/ 347168 w 3930557"/>
              <a:gd name="connsiteY3317" fmla="*/ 5462522 h 6901701"/>
              <a:gd name="connsiteX3318" fmla="*/ 321700 w 3930557"/>
              <a:gd name="connsiteY3318" fmla="*/ 5462522 h 6901701"/>
              <a:gd name="connsiteX3319" fmla="*/ 290278 w 3930557"/>
              <a:gd name="connsiteY3319" fmla="*/ 5462522 h 6901701"/>
              <a:gd name="connsiteX3320" fmla="*/ 267786 w 3930557"/>
              <a:gd name="connsiteY3320" fmla="*/ 5484792 h 6901701"/>
              <a:gd name="connsiteX3321" fmla="*/ 268116 w 3930557"/>
              <a:gd name="connsiteY3321" fmla="*/ 5484792 h 6901701"/>
              <a:gd name="connsiteX3322" fmla="*/ 293916 w 3930557"/>
              <a:gd name="connsiteY3322" fmla="*/ 5511318 h 6901701"/>
              <a:gd name="connsiteX3323" fmla="*/ 323354 w 3930557"/>
              <a:gd name="connsiteY3323" fmla="*/ 5484792 h 6901701"/>
              <a:gd name="connsiteX3324" fmla="*/ 303509 w 3930557"/>
              <a:gd name="connsiteY3324" fmla="*/ 5462522 h 6901701"/>
              <a:gd name="connsiteX3325" fmla="*/ 245294 w 3930557"/>
              <a:gd name="connsiteY3325" fmla="*/ 5462522 h 6901701"/>
              <a:gd name="connsiteX3326" fmla="*/ 257533 w 3930557"/>
              <a:gd name="connsiteY3326" fmla="*/ 5474966 h 6901701"/>
              <a:gd name="connsiteX3327" fmla="*/ 270101 w 3930557"/>
              <a:gd name="connsiteY3327" fmla="*/ 5462522 h 6901701"/>
              <a:gd name="connsiteX3328" fmla="*/ 605827 w 3930557"/>
              <a:gd name="connsiteY3328" fmla="*/ 5462195 h 6901701"/>
              <a:gd name="connsiteX3329" fmla="*/ 629642 w 3930557"/>
              <a:gd name="connsiteY3329" fmla="*/ 5484792 h 6901701"/>
              <a:gd name="connsiteX3330" fmla="*/ 629642 w 3930557"/>
              <a:gd name="connsiteY3330" fmla="*/ 5484463 h 6901701"/>
              <a:gd name="connsiteX3331" fmla="*/ 655442 w 3930557"/>
              <a:gd name="connsiteY3331" fmla="*/ 5462522 h 6901701"/>
              <a:gd name="connsiteX3332" fmla="*/ 633941 w 3930557"/>
              <a:gd name="connsiteY3332" fmla="*/ 5462195 h 6901701"/>
              <a:gd name="connsiteX3333" fmla="*/ 174179 w 3930557"/>
              <a:gd name="connsiteY3333" fmla="*/ 5461866 h 6901701"/>
              <a:gd name="connsiteX3334" fmla="*/ 182117 w 3930557"/>
              <a:gd name="connsiteY3334" fmla="*/ 5469726 h 6901701"/>
              <a:gd name="connsiteX3335" fmla="*/ 190718 w 3930557"/>
              <a:gd name="connsiteY3335" fmla="*/ 5461866 h 6901701"/>
              <a:gd name="connsiteX3336" fmla="*/ 165249 w 3930557"/>
              <a:gd name="connsiteY3336" fmla="*/ 5403246 h 6901701"/>
              <a:gd name="connsiteX3337" fmla="*/ 147387 w 3930557"/>
              <a:gd name="connsiteY3337" fmla="*/ 5436978 h 6901701"/>
              <a:gd name="connsiteX3338" fmla="*/ 148380 w 3930557"/>
              <a:gd name="connsiteY3338" fmla="*/ 5437959 h 6901701"/>
              <a:gd name="connsiteX3339" fmla="*/ 200309 w 3930557"/>
              <a:gd name="connsiteY3339" fmla="*/ 5437959 h 6901701"/>
              <a:gd name="connsiteX3340" fmla="*/ 1638473 w 3930557"/>
              <a:gd name="connsiteY3340" fmla="*/ 5402592 h 6901701"/>
              <a:gd name="connsiteX3341" fmla="*/ 1590182 w 3930557"/>
              <a:gd name="connsiteY3341" fmla="*/ 5447129 h 6901701"/>
              <a:gd name="connsiteX3342" fmla="*/ 1589852 w 3930557"/>
              <a:gd name="connsiteY3342" fmla="*/ 5447457 h 6901701"/>
              <a:gd name="connsiteX3343" fmla="*/ 1682134 w 3930557"/>
              <a:gd name="connsiteY3343" fmla="*/ 5447457 h 6901701"/>
              <a:gd name="connsiteX3344" fmla="*/ 1682134 w 3930557"/>
              <a:gd name="connsiteY3344" fmla="*/ 5444182 h 6901701"/>
              <a:gd name="connsiteX3345" fmla="*/ 1489299 w 3930557"/>
              <a:gd name="connsiteY3345" fmla="*/ 5402592 h 6901701"/>
              <a:gd name="connsiteX3346" fmla="*/ 1445637 w 3930557"/>
              <a:gd name="connsiteY3346" fmla="*/ 5443856 h 6901701"/>
              <a:gd name="connsiteX3347" fmla="*/ 1445637 w 3930557"/>
              <a:gd name="connsiteY3347" fmla="*/ 5447129 h 6901701"/>
              <a:gd name="connsiteX3348" fmla="*/ 1537589 w 3930557"/>
              <a:gd name="connsiteY3348" fmla="*/ 5447129 h 6901701"/>
              <a:gd name="connsiteX3349" fmla="*/ 2959877 w 3930557"/>
              <a:gd name="connsiteY3349" fmla="*/ 5400627 h 6901701"/>
              <a:gd name="connsiteX3350" fmla="*/ 2924155 w 3930557"/>
              <a:gd name="connsiteY3350" fmla="*/ 5435995 h 6901701"/>
              <a:gd name="connsiteX3351" fmla="*/ 2976085 w 3930557"/>
              <a:gd name="connsiteY3351" fmla="*/ 5435995 h 6901701"/>
              <a:gd name="connsiteX3352" fmla="*/ 2977739 w 3930557"/>
              <a:gd name="connsiteY3352" fmla="*/ 5434357 h 6901701"/>
              <a:gd name="connsiteX3353" fmla="*/ 2959877 w 3930557"/>
              <a:gd name="connsiteY3353" fmla="*/ 5400627 h 6901701"/>
              <a:gd name="connsiteX3354" fmla="*/ 2220950 w 3930557"/>
              <a:gd name="connsiteY3354" fmla="*/ 5395386 h 6901701"/>
              <a:gd name="connsiteX3355" fmla="*/ 2172327 w 3930557"/>
              <a:gd name="connsiteY3355" fmla="*/ 5438942 h 6901701"/>
              <a:gd name="connsiteX3356" fmla="*/ 2172327 w 3930557"/>
              <a:gd name="connsiteY3356" fmla="*/ 5442217 h 6901701"/>
              <a:gd name="connsiteX3357" fmla="*/ 2274202 w 3930557"/>
              <a:gd name="connsiteY3357" fmla="*/ 5442217 h 6901701"/>
              <a:gd name="connsiteX3358" fmla="*/ 897891 w 3930557"/>
              <a:gd name="connsiteY3358" fmla="*/ 5394732 h 6901701"/>
              <a:gd name="connsiteX3359" fmla="*/ 844639 w 3930557"/>
              <a:gd name="connsiteY3359" fmla="*/ 5441563 h 6901701"/>
              <a:gd name="connsiteX3360" fmla="*/ 946514 w 3930557"/>
              <a:gd name="connsiteY3360" fmla="*/ 5441563 h 6901701"/>
              <a:gd name="connsiteX3361" fmla="*/ 946514 w 3930557"/>
              <a:gd name="connsiteY3361" fmla="*/ 5438288 h 6901701"/>
              <a:gd name="connsiteX3362" fmla="*/ 1785994 w 3930557"/>
              <a:gd name="connsiteY3362" fmla="*/ 5394405 h 6901701"/>
              <a:gd name="connsiteX3363" fmla="*/ 1726126 w 3930557"/>
              <a:gd name="connsiteY3363" fmla="*/ 5447129 h 6901701"/>
              <a:gd name="connsiteX3364" fmla="*/ 1832631 w 3930557"/>
              <a:gd name="connsiteY3364" fmla="*/ 5447129 h 6901701"/>
              <a:gd name="connsiteX3365" fmla="*/ 1832631 w 3930557"/>
              <a:gd name="connsiteY3365" fmla="*/ 5435995 h 6901701"/>
              <a:gd name="connsiteX3366" fmla="*/ 1341116 w 3930557"/>
              <a:gd name="connsiteY3366" fmla="*/ 5394076 h 6901701"/>
              <a:gd name="connsiteX3367" fmla="*/ 1294478 w 3930557"/>
              <a:gd name="connsiteY3367" fmla="*/ 5435667 h 6901701"/>
              <a:gd name="connsiteX3368" fmla="*/ 1294478 w 3930557"/>
              <a:gd name="connsiteY3368" fmla="*/ 5446802 h 6901701"/>
              <a:gd name="connsiteX3369" fmla="*/ 1400985 w 3930557"/>
              <a:gd name="connsiteY3369" fmla="*/ 5446802 h 6901701"/>
              <a:gd name="connsiteX3370" fmla="*/ 2079383 w 3930557"/>
              <a:gd name="connsiteY3370" fmla="*/ 5392767 h 6901701"/>
              <a:gd name="connsiteX3371" fmla="*/ 2024475 w 3930557"/>
              <a:gd name="connsiteY3371" fmla="*/ 5443200 h 6901701"/>
              <a:gd name="connsiteX3372" fmla="*/ 2130650 w 3930557"/>
              <a:gd name="connsiteY3372" fmla="*/ 5443200 h 6901701"/>
              <a:gd name="connsiteX3373" fmla="*/ 2130650 w 3930557"/>
              <a:gd name="connsiteY3373" fmla="*/ 5439598 h 6901701"/>
              <a:gd name="connsiteX3374" fmla="*/ 1040120 w 3930557"/>
              <a:gd name="connsiteY3374" fmla="*/ 5391457 h 6901701"/>
              <a:gd name="connsiteX3375" fmla="*/ 988852 w 3930557"/>
              <a:gd name="connsiteY3375" fmla="*/ 5438288 h 6901701"/>
              <a:gd name="connsiteX3376" fmla="*/ 988852 w 3930557"/>
              <a:gd name="connsiteY3376" fmla="*/ 5441890 h 6901701"/>
              <a:gd name="connsiteX3377" fmla="*/ 1095027 w 3930557"/>
              <a:gd name="connsiteY3377" fmla="*/ 5441890 h 6901701"/>
              <a:gd name="connsiteX3378" fmla="*/ 448714 w 3930557"/>
              <a:gd name="connsiteY3378" fmla="*/ 5389164 h 6901701"/>
              <a:gd name="connsiteX3379" fmla="*/ 406707 w 3930557"/>
              <a:gd name="connsiteY3379" fmla="*/ 5424205 h 6901701"/>
              <a:gd name="connsiteX3380" fmla="*/ 406376 w 3930557"/>
              <a:gd name="connsiteY3380" fmla="*/ 5424205 h 6901701"/>
              <a:gd name="connsiteX3381" fmla="*/ 406376 w 3930557"/>
              <a:gd name="connsiteY3381" fmla="*/ 5437634 h 6901701"/>
              <a:gd name="connsiteX3382" fmla="*/ 499982 w 3930557"/>
              <a:gd name="connsiteY3382" fmla="*/ 5437634 h 6901701"/>
              <a:gd name="connsiteX3383" fmla="*/ 499982 w 3930557"/>
              <a:gd name="connsiteY3383" fmla="*/ 5433376 h 6901701"/>
              <a:gd name="connsiteX3384" fmla="*/ 2826249 w 3930557"/>
              <a:gd name="connsiteY3384" fmla="*/ 5388836 h 6901701"/>
              <a:gd name="connsiteX3385" fmla="*/ 2771341 w 3930557"/>
              <a:gd name="connsiteY3385" fmla="*/ 5435013 h 6901701"/>
              <a:gd name="connsiteX3386" fmla="*/ 2879170 w 3930557"/>
              <a:gd name="connsiteY3386" fmla="*/ 5435013 h 6901701"/>
              <a:gd name="connsiteX3387" fmla="*/ 1935501 w 3930557"/>
              <a:gd name="connsiteY3387" fmla="*/ 5388509 h 6901701"/>
              <a:gd name="connsiteX3388" fmla="*/ 1874639 w 3930557"/>
              <a:gd name="connsiteY3388" fmla="*/ 5442873 h 6901701"/>
              <a:gd name="connsiteX3389" fmla="*/ 1978830 w 3930557"/>
              <a:gd name="connsiteY3389" fmla="*/ 5442873 h 6901701"/>
              <a:gd name="connsiteX3390" fmla="*/ 1978830 w 3930557"/>
              <a:gd name="connsiteY3390" fmla="*/ 5426826 h 6901701"/>
              <a:gd name="connsiteX3391" fmla="*/ 1184995 w 3930557"/>
              <a:gd name="connsiteY3391" fmla="*/ 5388509 h 6901701"/>
              <a:gd name="connsiteX3392" fmla="*/ 1141666 w 3930557"/>
              <a:gd name="connsiteY3392" fmla="*/ 5426826 h 6901701"/>
              <a:gd name="connsiteX3393" fmla="*/ 1141666 w 3930557"/>
              <a:gd name="connsiteY3393" fmla="*/ 5442873 h 6901701"/>
              <a:gd name="connsiteX3394" fmla="*/ 1245857 w 3930557"/>
              <a:gd name="connsiteY3394" fmla="*/ 5442873 h 6901701"/>
              <a:gd name="connsiteX3395" fmla="*/ 294908 w 3930557"/>
              <a:gd name="connsiteY3395" fmla="*/ 5388509 h 6901701"/>
              <a:gd name="connsiteX3396" fmla="*/ 241986 w 3930557"/>
              <a:gd name="connsiteY3396" fmla="*/ 5434686 h 6901701"/>
              <a:gd name="connsiteX3397" fmla="*/ 349815 w 3930557"/>
              <a:gd name="connsiteY3397" fmla="*/ 5434686 h 6901701"/>
              <a:gd name="connsiteX3398" fmla="*/ 2522938 w 3930557"/>
              <a:gd name="connsiteY3398" fmla="*/ 5387528 h 6901701"/>
              <a:gd name="connsiteX3399" fmla="*/ 2487876 w 3930557"/>
              <a:gd name="connsiteY3399" fmla="*/ 5419949 h 6901701"/>
              <a:gd name="connsiteX3400" fmla="*/ 2487876 w 3930557"/>
              <a:gd name="connsiteY3400" fmla="*/ 5435995 h 6901701"/>
              <a:gd name="connsiteX3401" fmla="*/ 2581151 w 3930557"/>
              <a:gd name="connsiteY3401" fmla="*/ 5435995 h 6901701"/>
              <a:gd name="connsiteX3402" fmla="*/ 2581151 w 3930557"/>
              <a:gd name="connsiteY3402" fmla="*/ 5434357 h 6901701"/>
              <a:gd name="connsiteX3403" fmla="*/ 2580490 w 3930557"/>
              <a:gd name="connsiteY3403" fmla="*/ 5433703 h 6901701"/>
              <a:gd name="connsiteX3404" fmla="*/ 2543444 w 3930557"/>
              <a:gd name="connsiteY3404" fmla="*/ 5404229 h 6901701"/>
              <a:gd name="connsiteX3405" fmla="*/ 2523268 w 3930557"/>
              <a:gd name="connsiteY3405" fmla="*/ 5387528 h 6901701"/>
              <a:gd name="connsiteX3406" fmla="*/ 2673435 w 3930557"/>
              <a:gd name="connsiteY3406" fmla="*/ 5386545 h 6901701"/>
              <a:gd name="connsiteX3407" fmla="*/ 2622167 w 3930557"/>
              <a:gd name="connsiteY3407" fmla="*/ 5430755 h 6901701"/>
              <a:gd name="connsiteX3408" fmla="*/ 2622167 w 3930557"/>
              <a:gd name="connsiteY3408" fmla="*/ 5435013 h 6901701"/>
              <a:gd name="connsiteX3409" fmla="*/ 2715773 w 3930557"/>
              <a:gd name="connsiteY3409" fmla="*/ 5435013 h 6901701"/>
              <a:gd name="connsiteX3410" fmla="*/ 2715773 w 3930557"/>
              <a:gd name="connsiteY3410" fmla="*/ 5421585 h 6901701"/>
              <a:gd name="connsiteX3411" fmla="*/ 2673765 w 3930557"/>
              <a:gd name="connsiteY3411" fmla="*/ 5386545 h 6901701"/>
              <a:gd name="connsiteX3412" fmla="*/ 598881 w 3930557"/>
              <a:gd name="connsiteY3412" fmla="*/ 5386545 h 6901701"/>
              <a:gd name="connsiteX3413" fmla="*/ 541329 w 3930557"/>
              <a:gd name="connsiteY3413" fmla="*/ 5432721 h 6901701"/>
              <a:gd name="connsiteX3414" fmla="*/ 540666 w 3930557"/>
              <a:gd name="connsiteY3414" fmla="*/ 5433376 h 6901701"/>
              <a:gd name="connsiteX3415" fmla="*/ 540666 w 3930557"/>
              <a:gd name="connsiteY3415" fmla="*/ 5435013 h 6901701"/>
              <a:gd name="connsiteX3416" fmla="*/ 633941 w 3930557"/>
              <a:gd name="connsiteY3416" fmla="*/ 5435013 h 6901701"/>
              <a:gd name="connsiteX3417" fmla="*/ 633941 w 3930557"/>
              <a:gd name="connsiteY3417" fmla="*/ 5418966 h 6901701"/>
              <a:gd name="connsiteX3418" fmla="*/ 1681473 w 3930557"/>
              <a:gd name="connsiteY3418" fmla="*/ 5361983 h 6901701"/>
              <a:gd name="connsiteX3419" fmla="*/ 1652035 w 3930557"/>
              <a:gd name="connsiteY3419" fmla="*/ 5389164 h 6901701"/>
              <a:gd name="connsiteX3420" fmla="*/ 1681473 w 3930557"/>
              <a:gd name="connsiteY3420" fmla="*/ 5414381 h 6901701"/>
              <a:gd name="connsiteX3421" fmla="*/ 1445637 w 3930557"/>
              <a:gd name="connsiteY3421" fmla="*/ 5361654 h 6901701"/>
              <a:gd name="connsiteX3422" fmla="*/ 1445637 w 3930557"/>
              <a:gd name="connsiteY3422" fmla="*/ 5414054 h 6901701"/>
              <a:gd name="connsiteX3423" fmla="*/ 1475075 w 3930557"/>
              <a:gd name="connsiteY3423" fmla="*/ 5388836 h 6901701"/>
              <a:gd name="connsiteX3424" fmla="*/ 2487876 w 3930557"/>
              <a:gd name="connsiteY3424" fmla="*/ 5358380 h 6901701"/>
              <a:gd name="connsiteX3425" fmla="*/ 2487876 w 3930557"/>
              <a:gd name="connsiteY3425" fmla="*/ 5401281 h 6901701"/>
              <a:gd name="connsiteX3426" fmla="*/ 2512352 w 3930557"/>
              <a:gd name="connsiteY3426" fmla="*/ 5378685 h 6901701"/>
              <a:gd name="connsiteX3427" fmla="*/ 2487876 w 3930557"/>
              <a:gd name="connsiteY3427" fmla="*/ 5358380 h 6901701"/>
              <a:gd name="connsiteX3428" fmla="*/ 633941 w 3930557"/>
              <a:gd name="connsiteY3428" fmla="*/ 5357069 h 6901701"/>
              <a:gd name="connsiteX3429" fmla="*/ 609465 w 3930557"/>
              <a:gd name="connsiteY3429" fmla="*/ 5377374 h 6901701"/>
              <a:gd name="connsiteX3430" fmla="*/ 633941 w 3930557"/>
              <a:gd name="connsiteY3430" fmla="*/ 5399971 h 6901701"/>
              <a:gd name="connsiteX3431" fmla="*/ 1832631 w 3930557"/>
              <a:gd name="connsiteY3431" fmla="*/ 5353796 h 6901701"/>
              <a:gd name="connsiteX3432" fmla="*/ 1796248 w 3930557"/>
              <a:gd name="connsiteY3432" fmla="*/ 5385562 h 6901701"/>
              <a:gd name="connsiteX3433" fmla="*/ 1832631 w 3930557"/>
              <a:gd name="connsiteY3433" fmla="*/ 5417656 h 6901701"/>
              <a:gd name="connsiteX3434" fmla="*/ 1585221 w 3930557"/>
              <a:gd name="connsiteY3434" fmla="*/ 5352813 h 6901701"/>
              <a:gd name="connsiteX3435" fmla="*/ 1585221 w 3930557"/>
              <a:gd name="connsiteY3435" fmla="*/ 5432065 h 6901701"/>
              <a:gd name="connsiteX3436" fmla="*/ 1627559 w 3930557"/>
              <a:gd name="connsiteY3436" fmla="*/ 5393094 h 6901701"/>
              <a:gd name="connsiteX3437" fmla="*/ 1627559 w 3930557"/>
              <a:gd name="connsiteY3437" fmla="*/ 5392767 h 6901701"/>
              <a:gd name="connsiteX3438" fmla="*/ 1541890 w 3930557"/>
              <a:gd name="connsiteY3438" fmla="*/ 5352813 h 6901701"/>
              <a:gd name="connsiteX3439" fmla="*/ 1499552 w 3930557"/>
              <a:gd name="connsiteY3439" fmla="*/ 5392767 h 6901701"/>
              <a:gd name="connsiteX3440" fmla="*/ 1541890 w 3930557"/>
              <a:gd name="connsiteY3440" fmla="*/ 5431738 h 6901701"/>
              <a:gd name="connsiteX3441" fmla="*/ 1294147 w 3930557"/>
              <a:gd name="connsiteY3441" fmla="*/ 5352813 h 6901701"/>
              <a:gd name="connsiteX3442" fmla="*/ 1294147 w 3930557"/>
              <a:gd name="connsiteY3442" fmla="*/ 5417001 h 6901701"/>
              <a:gd name="connsiteX3443" fmla="*/ 1330532 w 3930557"/>
              <a:gd name="connsiteY3443" fmla="*/ 5384907 h 6901701"/>
              <a:gd name="connsiteX3444" fmla="*/ 1330532 w 3930557"/>
              <a:gd name="connsiteY3444" fmla="*/ 5384580 h 6901701"/>
              <a:gd name="connsiteX3445" fmla="*/ 406707 w 3930557"/>
              <a:gd name="connsiteY3445" fmla="*/ 5352813 h 6901701"/>
              <a:gd name="connsiteX3446" fmla="*/ 406707 w 3930557"/>
              <a:gd name="connsiteY3446" fmla="*/ 5406194 h 6901701"/>
              <a:gd name="connsiteX3447" fmla="*/ 438129 w 3930557"/>
              <a:gd name="connsiteY3447" fmla="*/ 5379995 h 6901701"/>
              <a:gd name="connsiteX3448" fmla="*/ 2172327 w 3930557"/>
              <a:gd name="connsiteY3448" fmla="*/ 5352486 h 6901701"/>
              <a:gd name="connsiteX3449" fmla="*/ 2172327 w 3930557"/>
              <a:gd name="connsiteY3449" fmla="*/ 5420276 h 6901701"/>
              <a:gd name="connsiteX3450" fmla="*/ 2210695 w 3930557"/>
              <a:gd name="connsiteY3450" fmla="*/ 5386218 h 6901701"/>
              <a:gd name="connsiteX3451" fmla="*/ 946845 w 3930557"/>
              <a:gd name="connsiteY3451" fmla="*/ 5351832 h 6901701"/>
              <a:gd name="connsiteX3452" fmla="*/ 908477 w 3930557"/>
              <a:gd name="connsiteY3452" fmla="*/ 5385562 h 6901701"/>
              <a:gd name="connsiteX3453" fmla="*/ 946845 w 3930557"/>
              <a:gd name="connsiteY3453" fmla="*/ 5419620 h 6901701"/>
              <a:gd name="connsiteX3454" fmla="*/ 2715773 w 3930557"/>
              <a:gd name="connsiteY3454" fmla="*/ 5350521 h 6901701"/>
              <a:gd name="connsiteX3455" fmla="*/ 2684351 w 3930557"/>
              <a:gd name="connsiteY3455" fmla="*/ 5377702 h 6901701"/>
              <a:gd name="connsiteX3456" fmla="*/ 2715773 w 3930557"/>
              <a:gd name="connsiteY3456" fmla="*/ 5403902 h 6901701"/>
              <a:gd name="connsiteX3457" fmla="*/ 1978830 w 3930557"/>
              <a:gd name="connsiteY3457" fmla="*/ 5350193 h 6901701"/>
              <a:gd name="connsiteX3458" fmla="*/ 1946084 w 3930557"/>
              <a:gd name="connsiteY3458" fmla="*/ 5379341 h 6901701"/>
              <a:gd name="connsiteX3459" fmla="*/ 1978830 w 3930557"/>
              <a:gd name="connsiteY3459" fmla="*/ 5408485 h 6901701"/>
              <a:gd name="connsiteX3460" fmla="*/ 1141996 w 3930557"/>
              <a:gd name="connsiteY3460" fmla="*/ 5350193 h 6901701"/>
              <a:gd name="connsiteX3461" fmla="*/ 1141996 w 3930557"/>
              <a:gd name="connsiteY3461" fmla="*/ 5408485 h 6901701"/>
              <a:gd name="connsiteX3462" fmla="*/ 1174742 w 3930557"/>
              <a:gd name="connsiteY3462" fmla="*/ 5379341 h 6901701"/>
              <a:gd name="connsiteX3463" fmla="*/ 2130320 w 3930557"/>
              <a:gd name="connsiteY3463" fmla="*/ 5345280 h 6901701"/>
              <a:gd name="connsiteX3464" fmla="*/ 2089483 w 3930557"/>
              <a:gd name="connsiteY3464" fmla="*/ 5383106 h 6901701"/>
              <a:gd name="connsiteX3465" fmla="*/ 2089305 w 3930557"/>
              <a:gd name="connsiteY3465" fmla="*/ 5382943 h 6901701"/>
              <a:gd name="connsiteX3466" fmla="*/ 2089305 w 3930557"/>
              <a:gd name="connsiteY3466" fmla="*/ 5383270 h 6901701"/>
              <a:gd name="connsiteX3467" fmla="*/ 2089483 w 3930557"/>
              <a:gd name="connsiteY3467" fmla="*/ 5383106 h 6901701"/>
              <a:gd name="connsiteX3468" fmla="*/ 2130320 w 3930557"/>
              <a:gd name="connsiteY3468" fmla="*/ 5420603 h 6901701"/>
              <a:gd name="connsiteX3469" fmla="*/ 988852 w 3930557"/>
              <a:gd name="connsiteY3469" fmla="*/ 5344299 h 6901701"/>
              <a:gd name="connsiteX3470" fmla="*/ 988852 w 3930557"/>
              <a:gd name="connsiteY3470" fmla="*/ 5344626 h 6901701"/>
              <a:gd name="connsiteX3471" fmla="*/ 988852 w 3930557"/>
              <a:gd name="connsiteY3471" fmla="*/ 5419949 h 6901701"/>
              <a:gd name="connsiteX3472" fmla="*/ 1029867 w 3930557"/>
              <a:gd name="connsiteY3472" fmla="*/ 5382287 h 6901701"/>
              <a:gd name="connsiteX3473" fmla="*/ 2622167 w 3930557"/>
              <a:gd name="connsiteY3473" fmla="*/ 5343970 h 6901701"/>
              <a:gd name="connsiteX3474" fmla="*/ 2622167 w 3930557"/>
              <a:gd name="connsiteY3474" fmla="*/ 5412743 h 6901701"/>
              <a:gd name="connsiteX3475" fmla="*/ 2662851 w 3930557"/>
              <a:gd name="connsiteY3475" fmla="*/ 5377702 h 6901701"/>
              <a:gd name="connsiteX3476" fmla="*/ 498659 w 3930557"/>
              <a:gd name="connsiteY3476" fmla="*/ 5343316 h 6901701"/>
              <a:gd name="connsiteX3477" fmla="*/ 457974 w 3930557"/>
              <a:gd name="connsiteY3477" fmla="*/ 5377047 h 6901701"/>
              <a:gd name="connsiteX3478" fmla="*/ 498659 w 3930557"/>
              <a:gd name="connsiteY3478" fmla="*/ 5412089 h 6901701"/>
              <a:gd name="connsiteX3479" fmla="*/ 2281810 w 3930557"/>
              <a:gd name="connsiteY3479" fmla="*/ 5341351 h 6901701"/>
              <a:gd name="connsiteX3480" fmla="*/ 2231534 w 3930557"/>
              <a:gd name="connsiteY3480" fmla="*/ 5386218 h 6901701"/>
              <a:gd name="connsiteX3481" fmla="*/ 2281810 w 3930557"/>
              <a:gd name="connsiteY3481" fmla="*/ 5430428 h 6901701"/>
              <a:gd name="connsiteX3482" fmla="*/ 837362 w 3930557"/>
              <a:gd name="connsiteY3482" fmla="*/ 5341024 h 6901701"/>
              <a:gd name="connsiteX3483" fmla="*/ 837362 w 3930557"/>
              <a:gd name="connsiteY3483" fmla="*/ 5429772 h 6901701"/>
              <a:gd name="connsiteX3484" fmla="*/ 837362 w 3930557"/>
              <a:gd name="connsiteY3484" fmla="*/ 5430101 h 6901701"/>
              <a:gd name="connsiteX3485" fmla="*/ 887638 w 3930557"/>
              <a:gd name="connsiteY3485" fmla="*/ 5385889 h 6901701"/>
              <a:gd name="connsiteX3486" fmla="*/ 2021168 w 3930557"/>
              <a:gd name="connsiteY3486" fmla="*/ 5340041 h 6901701"/>
              <a:gd name="connsiteX3487" fmla="*/ 2021168 w 3930557"/>
              <a:gd name="connsiteY3487" fmla="*/ 5427480 h 6901701"/>
              <a:gd name="connsiteX3488" fmla="*/ 2068797 w 3930557"/>
              <a:gd name="connsiteY3488" fmla="*/ 5383597 h 6901701"/>
              <a:gd name="connsiteX3489" fmla="*/ 1723148 w 3930557"/>
              <a:gd name="connsiteY3489" fmla="*/ 5338731 h 6901701"/>
              <a:gd name="connsiteX3490" fmla="*/ 1723148 w 3930557"/>
              <a:gd name="connsiteY3490" fmla="*/ 5431082 h 6901701"/>
              <a:gd name="connsiteX3491" fmla="*/ 1775409 w 3930557"/>
              <a:gd name="connsiteY3491" fmla="*/ 5385234 h 6901701"/>
              <a:gd name="connsiteX3492" fmla="*/ 1403300 w 3930557"/>
              <a:gd name="connsiteY3492" fmla="*/ 5338731 h 6901701"/>
              <a:gd name="connsiteX3493" fmla="*/ 1351039 w 3930557"/>
              <a:gd name="connsiteY3493" fmla="*/ 5385234 h 6901701"/>
              <a:gd name="connsiteX3494" fmla="*/ 1403300 w 3930557"/>
              <a:gd name="connsiteY3494" fmla="*/ 5431082 h 6901701"/>
              <a:gd name="connsiteX3495" fmla="*/ 1098004 w 3930557"/>
              <a:gd name="connsiteY3495" fmla="*/ 5338403 h 6901701"/>
              <a:gd name="connsiteX3496" fmla="*/ 1050375 w 3930557"/>
              <a:gd name="connsiteY3496" fmla="*/ 5381960 h 6901701"/>
              <a:gd name="connsiteX3497" fmla="*/ 1098004 w 3930557"/>
              <a:gd name="connsiteY3497" fmla="*/ 5425843 h 6901701"/>
              <a:gd name="connsiteX3498" fmla="*/ 203617 w 3930557"/>
              <a:gd name="connsiteY3498" fmla="*/ 5337747 h 6901701"/>
              <a:gd name="connsiteX3499" fmla="*/ 197664 w 3930557"/>
              <a:gd name="connsiteY3499" fmla="*/ 5342005 h 6901701"/>
              <a:gd name="connsiteX3500" fmla="*/ 197664 w 3930557"/>
              <a:gd name="connsiteY3500" fmla="*/ 5341678 h 6901701"/>
              <a:gd name="connsiteX3501" fmla="*/ 171864 w 3930557"/>
              <a:gd name="connsiteY3501" fmla="*/ 5390147 h 6901701"/>
              <a:gd name="connsiteX3502" fmla="*/ 203617 w 3930557"/>
              <a:gd name="connsiteY3502" fmla="*/ 5421585 h 6901701"/>
              <a:gd name="connsiteX3503" fmla="*/ 2920847 w 3930557"/>
              <a:gd name="connsiteY3503" fmla="*/ 5335783 h 6901701"/>
              <a:gd name="connsiteX3504" fmla="*/ 2921178 w 3930557"/>
              <a:gd name="connsiteY3504" fmla="*/ 5336025 h 6901701"/>
              <a:gd name="connsiteX3505" fmla="*/ 2921178 w 3930557"/>
              <a:gd name="connsiteY3505" fmla="*/ 5419620 h 6901701"/>
              <a:gd name="connsiteX3506" fmla="*/ 2953262 w 3930557"/>
              <a:gd name="connsiteY3506" fmla="*/ 5387853 h 6901701"/>
              <a:gd name="connsiteX3507" fmla="*/ 2928454 w 3930557"/>
              <a:gd name="connsiteY3507" fmla="*/ 5341351 h 6901701"/>
              <a:gd name="connsiteX3508" fmla="*/ 2921178 w 3930557"/>
              <a:gd name="connsiteY3508" fmla="*/ 5336025 h 6901701"/>
              <a:gd name="connsiteX3509" fmla="*/ 2921178 w 3930557"/>
              <a:gd name="connsiteY3509" fmla="*/ 5335783 h 6901701"/>
              <a:gd name="connsiteX3510" fmla="*/ 2581151 w 3930557"/>
              <a:gd name="connsiteY3510" fmla="*/ 5335129 h 6901701"/>
              <a:gd name="connsiteX3511" fmla="*/ 2533191 w 3930557"/>
              <a:gd name="connsiteY3511" fmla="*/ 5379012 h 6901701"/>
              <a:gd name="connsiteX3512" fmla="*/ 2547745 w 3930557"/>
              <a:gd name="connsiteY3512" fmla="*/ 5391130 h 6901701"/>
              <a:gd name="connsiteX3513" fmla="*/ 2581151 w 3930557"/>
              <a:gd name="connsiteY3513" fmla="*/ 5417656 h 6901701"/>
              <a:gd name="connsiteX3514" fmla="*/ 230079 w 3930557"/>
              <a:gd name="connsiteY3514" fmla="*/ 5333818 h 6901701"/>
              <a:gd name="connsiteX3515" fmla="*/ 230079 w 3930557"/>
              <a:gd name="connsiteY3515" fmla="*/ 5426826 h 6901701"/>
              <a:gd name="connsiteX3516" fmla="*/ 284135 w 3930557"/>
              <a:gd name="connsiteY3516" fmla="*/ 5379507 h 6901701"/>
              <a:gd name="connsiteX3517" fmla="*/ 284324 w 3930557"/>
              <a:gd name="connsiteY3517" fmla="*/ 5379666 h 6901701"/>
              <a:gd name="connsiteX3518" fmla="*/ 284324 w 3930557"/>
              <a:gd name="connsiteY3518" fmla="*/ 5379341 h 6901701"/>
              <a:gd name="connsiteX3519" fmla="*/ 284135 w 3930557"/>
              <a:gd name="connsiteY3519" fmla="*/ 5379507 h 6901701"/>
              <a:gd name="connsiteX3520" fmla="*/ 2891079 w 3930557"/>
              <a:gd name="connsiteY3520" fmla="*/ 5333491 h 6901701"/>
              <a:gd name="connsiteX3521" fmla="*/ 2836832 w 3930557"/>
              <a:gd name="connsiteY3521" fmla="*/ 5379341 h 6901701"/>
              <a:gd name="connsiteX3522" fmla="*/ 2891079 w 3930557"/>
              <a:gd name="connsiteY3522" fmla="*/ 5426826 h 6901701"/>
              <a:gd name="connsiteX3523" fmla="*/ 2891079 w 3930557"/>
              <a:gd name="connsiteY3523" fmla="*/ 5333818 h 6901701"/>
              <a:gd name="connsiteX3524" fmla="*/ 540336 w 3930557"/>
              <a:gd name="connsiteY3524" fmla="*/ 5332837 h 6901701"/>
              <a:gd name="connsiteX3525" fmla="*/ 540336 w 3930557"/>
              <a:gd name="connsiteY3525" fmla="*/ 5415691 h 6901701"/>
              <a:gd name="connsiteX3526" fmla="*/ 569443 w 3930557"/>
              <a:gd name="connsiteY3526" fmla="*/ 5392440 h 6901701"/>
              <a:gd name="connsiteX3527" fmla="*/ 588296 w 3930557"/>
              <a:gd name="connsiteY3527" fmla="*/ 5377047 h 6901701"/>
              <a:gd name="connsiteX3528" fmla="*/ 588296 w 3930557"/>
              <a:gd name="connsiteY3528" fmla="*/ 5376720 h 6901701"/>
              <a:gd name="connsiteX3529" fmla="*/ 2444547 w 3930557"/>
              <a:gd name="connsiteY3529" fmla="*/ 5330871 h 6901701"/>
              <a:gd name="connsiteX3530" fmla="*/ 2444547 w 3930557"/>
              <a:gd name="connsiteY3530" fmla="*/ 5331159 h 6901701"/>
              <a:gd name="connsiteX3531" fmla="*/ 2406177 w 3930557"/>
              <a:gd name="connsiteY3531" fmla="*/ 5364602 h 6901701"/>
              <a:gd name="connsiteX3532" fmla="*/ 2440907 w 3930557"/>
              <a:gd name="connsiteY3532" fmla="*/ 5430428 h 6901701"/>
              <a:gd name="connsiteX3533" fmla="*/ 2444547 w 3930557"/>
              <a:gd name="connsiteY3533" fmla="*/ 5430428 h 6901701"/>
              <a:gd name="connsiteX3534" fmla="*/ 2444547 w 3930557"/>
              <a:gd name="connsiteY3534" fmla="*/ 5331159 h 6901701"/>
              <a:gd name="connsiteX3535" fmla="*/ 2444877 w 3930557"/>
              <a:gd name="connsiteY3535" fmla="*/ 5330871 h 6901701"/>
              <a:gd name="connsiteX3536" fmla="*/ 1251148 w 3930557"/>
              <a:gd name="connsiteY3536" fmla="*/ 5330871 h 6901701"/>
              <a:gd name="connsiteX3537" fmla="*/ 1195580 w 3930557"/>
              <a:gd name="connsiteY3537" fmla="*/ 5379995 h 6901701"/>
              <a:gd name="connsiteX3538" fmla="*/ 1251148 w 3930557"/>
              <a:gd name="connsiteY3538" fmla="*/ 5429447 h 6901701"/>
              <a:gd name="connsiteX3539" fmla="*/ 1869347 w 3930557"/>
              <a:gd name="connsiteY3539" fmla="*/ 5330216 h 6901701"/>
              <a:gd name="connsiteX3540" fmla="*/ 1869347 w 3930557"/>
              <a:gd name="connsiteY3540" fmla="*/ 5428791 h 6901701"/>
              <a:gd name="connsiteX3541" fmla="*/ 1924915 w 3930557"/>
              <a:gd name="connsiteY3541" fmla="*/ 5379341 h 6901701"/>
              <a:gd name="connsiteX3542" fmla="*/ 2759434 w 3930557"/>
              <a:gd name="connsiteY3542" fmla="*/ 5329889 h 6901701"/>
              <a:gd name="connsiteX3543" fmla="*/ 2759434 w 3930557"/>
              <a:gd name="connsiteY3543" fmla="*/ 5429118 h 6901701"/>
              <a:gd name="connsiteX3544" fmla="*/ 2817317 w 3930557"/>
              <a:gd name="connsiteY3544" fmla="*/ 5380322 h 6901701"/>
              <a:gd name="connsiteX3545" fmla="*/ 674625 w 3930557"/>
              <a:gd name="connsiteY3545" fmla="*/ 5329560 h 6901701"/>
              <a:gd name="connsiteX3546" fmla="*/ 674625 w 3930557"/>
              <a:gd name="connsiteY3546" fmla="*/ 5329889 h 6901701"/>
              <a:gd name="connsiteX3547" fmla="*/ 674625 w 3930557"/>
              <a:gd name="connsiteY3547" fmla="*/ 5429772 h 6901701"/>
              <a:gd name="connsiteX3548" fmla="*/ 679256 w 3930557"/>
              <a:gd name="connsiteY3548" fmla="*/ 5429772 h 6901701"/>
              <a:gd name="connsiteX3549" fmla="*/ 713986 w 3930557"/>
              <a:gd name="connsiteY3549" fmla="*/ 5363948 h 6901701"/>
              <a:gd name="connsiteX3550" fmla="*/ 363376 w 3930557"/>
              <a:gd name="connsiteY3550" fmla="*/ 5328579 h 6901701"/>
              <a:gd name="connsiteX3551" fmla="*/ 305493 w 3930557"/>
              <a:gd name="connsiteY3551" fmla="*/ 5379012 h 6901701"/>
              <a:gd name="connsiteX3552" fmla="*/ 363376 w 3930557"/>
              <a:gd name="connsiteY3552" fmla="*/ 5427807 h 6901701"/>
              <a:gd name="connsiteX3553" fmla="*/ 2323155 w 3930557"/>
              <a:gd name="connsiteY3553" fmla="*/ 5328252 h 6901701"/>
              <a:gd name="connsiteX3554" fmla="*/ 2323155 w 3930557"/>
              <a:gd name="connsiteY3554" fmla="*/ 5328579 h 6901701"/>
              <a:gd name="connsiteX3555" fmla="*/ 2323155 w 3930557"/>
              <a:gd name="connsiteY3555" fmla="*/ 5439925 h 6901701"/>
              <a:gd name="connsiteX3556" fmla="*/ 2395594 w 3930557"/>
              <a:gd name="connsiteY3556" fmla="*/ 5434357 h 6901701"/>
              <a:gd name="connsiteX3557" fmla="*/ 2369133 w 3930557"/>
              <a:gd name="connsiteY3557" fmla="*/ 5383924 h 6901701"/>
              <a:gd name="connsiteX3558" fmla="*/ 795686 w 3930557"/>
              <a:gd name="connsiteY3558" fmla="*/ 5326941 h 6901701"/>
              <a:gd name="connsiteX3559" fmla="*/ 752686 w 3930557"/>
              <a:gd name="connsiteY3559" fmla="*/ 5379012 h 6901701"/>
              <a:gd name="connsiteX3560" fmla="*/ 724241 w 3930557"/>
              <a:gd name="connsiteY3560" fmla="*/ 5432721 h 6901701"/>
              <a:gd name="connsiteX3561" fmla="*/ 795686 w 3930557"/>
              <a:gd name="connsiteY3561" fmla="*/ 5438288 h 6901701"/>
              <a:gd name="connsiteX3562" fmla="*/ 2326132 w 3930557"/>
              <a:gd name="connsiteY3562" fmla="*/ 5302380 h 6901701"/>
              <a:gd name="connsiteX3563" fmla="*/ 2323155 w 3930557"/>
              <a:gd name="connsiteY3563" fmla="*/ 5304999 h 6901701"/>
              <a:gd name="connsiteX3564" fmla="*/ 2323155 w 3930557"/>
              <a:gd name="connsiteY3564" fmla="*/ 5306309 h 6901701"/>
              <a:gd name="connsiteX3565" fmla="*/ 2337378 w 3930557"/>
              <a:gd name="connsiteY3565" fmla="*/ 5323667 h 6901701"/>
              <a:gd name="connsiteX3566" fmla="*/ 2326132 w 3930557"/>
              <a:gd name="connsiteY3566" fmla="*/ 5302380 h 6901701"/>
              <a:gd name="connsiteX3567" fmla="*/ 793700 w 3930557"/>
              <a:gd name="connsiteY3567" fmla="*/ 5301726 h 6901701"/>
              <a:gd name="connsiteX3568" fmla="*/ 784440 w 3930557"/>
              <a:gd name="connsiteY3568" fmla="*/ 5319081 h 6901701"/>
              <a:gd name="connsiteX3569" fmla="*/ 796017 w 3930557"/>
              <a:gd name="connsiteY3569" fmla="*/ 5304999 h 6901701"/>
              <a:gd name="connsiteX3570" fmla="*/ 796017 w 3930557"/>
              <a:gd name="connsiteY3570" fmla="*/ 5303690 h 6901701"/>
              <a:gd name="connsiteX3571" fmla="*/ 2073428 w 3930557"/>
              <a:gd name="connsiteY3571" fmla="*/ 5266355 h 6901701"/>
              <a:gd name="connsiteX3572" fmla="*/ 2021168 w 3930557"/>
              <a:gd name="connsiteY3572" fmla="*/ 5312859 h 6901701"/>
              <a:gd name="connsiteX3573" fmla="*/ 2021168 w 3930557"/>
              <a:gd name="connsiteY3573" fmla="*/ 5320719 h 6901701"/>
              <a:gd name="connsiteX3574" fmla="*/ 2079052 w 3930557"/>
              <a:gd name="connsiteY3574" fmla="*/ 5373772 h 6901701"/>
              <a:gd name="connsiteX3575" fmla="*/ 2130320 w 3930557"/>
              <a:gd name="connsiteY3575" fmla="*/ 5326287 h 6901701"/>
              <a:gd name="connsiteX3576" fmla="*/ 2130320 w 3930557"/>
              <a:gd name="connsiteY3576" fmla="*/ 5316461 h 6901701"/>
              <a:gd name="connsiteX3577" fmla="*/ 1640126 w 3930557"/>
              <a:gd name="connsiteY3577" fmla="*/ 5265045 h 6901701"/>
              <a:gd name="connsiteX3578" fmla="*/ 1585221 w 3930557"/>
              <a:gd name="connsiteY3578" fmla="*/ 5312205 h 6901701"/>
              <a:gd name="connsiteX3579" fmla="*/ 1585221 w 3930557"/>
              <a:gd name="connsiteY3579" fmla="*/ 5331527 h 6901701"/>
              <a:gd name="connsiteX3580" fmla="*/ 1585551 w 3930557"/>
              <a:gd name="connsiteY3580" fmla="*/ 5331527 h 6901701"/>
              <a:gd name="connsiteX3581" fmla="*/ 1641780 w 3930557"/>
              <a:gd name="connsiteY3581" fmla="*/ 5379995 h 6901701"/>
              <a:gd name="connsiteX3582" fmla="*/ 1681473 w 3930557"/>
              <a:gd name="connsiteY3582" fmla="*/ 5342989 h 6901701"/>
              <a:gd name="connsiteX3583" fmla="*/ 1681473 w 3930557"/>
              <a:gd name="connsiteY3583" fmla="*/ 5301726 h 6901701"/>
              <a:gd name="connsiteX3584" fmla="*/ 1045744 w 3930557"/>
              <a:gd name="connsiteY3584" fmla="*/ 5265045 h 6901701"/>
              <a:gd name="connsiteX3585" fmla="*/ 988852 w 3930557"/>
              <a:gd name="connsiteY3585" fmla="*/ 5315151 h 6901701"/>
              <a:gd name="connsiteX3586" fmla="*/ 988852 w 3930557"/>
              <a:gd name="connsiteY3586" fmla="*/ 5324977 h 6901701"/>
              <a:gd name="connsiteX3587" fmla="*/ 1040120 w 3930557"/>
              <a:gd name="connsiteY3587" fmla="*/ 5372462 h 6901701"/>
              <a:gd name="connsiteX3588" fmla="*/ 1098004 w 3930557"/>
              <a:gd name="connsiteY3588" fmla="*/ 5319409 h 6901701"/>
              <a:gd name="connsiteX3589" fmla="*/ 1098004 w 3930557"/>
              <a:gd name="connsiteY3589" fmla="*/ 5311549 h 6901701"/>
              <a:gd name="connsiteX3590" fmla="*/ 1486982 w 3930557"/>
              <a:gd name="connsiteY3590" fmla="*/ 5264719 h 6901701"/>
              <a:gd name="connsiteX3591" fmla="*/ 1445637 w 3930557"/>
              <a:gd name="connsiteY3591" fmla="*/ 5301397 h 6901701"/>
              <a:gd name="connsiteX3592" fmla="*/ 1445637 w 3930557"/>
              <a:gd name="connsiteY3592" fmla="*/ 5342661 h 6901701"/>
              <a:gd name="connsiteX3593" fmla="*/ 1485661 w 3930557"/>
              <a:gd name="connsiteY3593" fmla="*/ 5379666 h 6901701"/>
              <a:gd name="connsiteX3594" fmla="*/ 1541890 w 3930557"/>
              <a:gd name="connsiteY3594" fmla="*/ 5331199 h 6901701"/>
              <a:gd name="connsiteX3595" fmla="*/ 1541890 w 3930557"/>
              <a:gd name="connsiteY3595" fmla="*/ 5311877 h 6901701"/>
              <a:gd name="connsiteX3596" fmla="*/ 2524922 w 3930557"/>
              <a:gd name="connsiteY3596" fmla="*/ 5262426 h 6901701"/>
              <a:gd name="connsiteX3597" fmla="*/ 2488206 w 3930557"/>
              <a:gd name="connsiteY3597" fmla="*/ 5294520 h 6901701"/>
              <a:gd name="connsiteX3598" fmla="*/ 2488206 w 3930557"/>
              <a:gd name="connsiteY3598" fmla="*/ 5340041 h 6901701"/>
              <a:gd name="connsiteX3599" fmla="*/ 2522938 w 3930557"/>
              <a:gd name="connsiteY3599" fmla="*/ 5369187 h 6901701"/>
              <a:gd name="connsiteX3600" fmla="*/ 2581483 w 3930557"/>
              <a:gd name="connsiteY3600" fmla="*/ 5315151 h 6901701"/>
              <a:gd name="connsiteX3601" fmla="*/ 2581483 w 3930557"/>
              <a:gd name="connsiteY3601" fmla="*/ 5309913 h 6901701"/>
              <a:gd name="connsiteX3602" fmla="*/ 2524591 w 3930557"/>
              <a:gd name="connsiteY3602" fmla="*/ 5262753 h 6901701"/>
              <a:gd name="connsiteX3603" fmla="*/ 2818640 w 3930557"/>
              <a:gd name="connsiteY3603" fmla="*/ 5261443 h 6901701"/>
              <a:gd name="connsiteX3604" fmla="*/ 2759434 w 3930557"/>
              <a:gd name="connsiteY3604" fmla="*/ 5312205 h 6901701"/>
              <a:gd name="connsiteX3605" fmla="*/ 2826249 w 3930557"/>
              <a:gd name="connsiteY3605" fmla="*/ 5370498 h 6901701"/>
              <a:gd name="connsiteX3606" fmla="*/ 2891079 w 3930557"/>
              <a:gd name="connsiteY3606" fmla="*/ 5315807 h 6901701"/>
              <a:gd name="connsiteX3607" fmla="*/ 2891079 w 3930557"/>
              <a:gd name="connsiteY3607" fmla="*/ 5314496 h 6901701"/>
              <a:gd name="connsiteX3608" fmla="*/ 597227 w 3930557"/>
              <a:gd name="connsiteY3608" fmla="*/ 5261443 h 6901701"/>
              <a:gd name="connsiteX3609" fmla="*/ 597558 w 3930557"/>
              <a:gd name="connsiteY3609" fmla="*/ 5261772 h 6901701"/>
              <a:gd name="connsiteX3610" fmla="*/ 540666 w 3930557"/>
              <a:gd name="connsiteY3610" fmla="*/ 5308930 h 6901701"/>
              <a:gd name="connsiteX3611" fmla="*/ 540666 w 3930557"/>
              <a:gd name="connsiteY3611" fmla="*/ 5314169 h 6901701"/>
              <a:gd name="connsiteX3612" fmla="*/ 599212 w 3930557"/>
              <a:gd name="connsiteY3612" fmla="*/ 5368206 h 6901701"/>
              <a:gd name="connsiteX3613" fmla="*/ 633941 w 3930557"/>
              <a:gd name="connsiteY3613" fmla="*/ 5339058 h 6901701"/>
              <a:gd name="connsiteX3614" fmla="*/ 633941 w 3930557"/>
              <a:gd name="connsiteY3614" fmla="*/ 5293539 h 6901701"/>
              <a:gd name="connsiteX3615" fmla="*/ 2372440 w 3930557"/>
              <a:gd name="connsiteY3615" fmla="*/ 5261116 h 6901701"/>
              <a:gd name="connsiteX3616" fmla="*/ 2358217 w 3930557"/>
              <a:gd name="connsiteY3616" fmla="*/ 5273888 h 6901701"/>
              <a:gd name="connsiteX3617" fmla="*/ 2399232 w 3930557"/>
              <a:gd name="connsiteY3617" fmla="*/ 5351832 h 6901701"/>
              <a:gd name="connsiteX3618" fmla="*/ 2438592 w 3930557"/>
              <a:gd name="connsiteY3618" fmla="*/ 5317444 h 6901701"/>
              <a:gd name="connsiteX3619" fmla="*/ 2436938 w 3930557"/>
              <a:gd name="connsiteY3619" fmla="*/ 5316134 h 6901701"/>
              <a:gd name="connsiteX3620" fmla="*/ 2372440 w 3930557"/>
              <a:gd name="connsiteY3620" fmla="*/ 5261116 h 6901701"/>
              <a:gd name="connsiteX3621" fmla="*/ 1790956 w 3930557"/>
              <a:gd name="connsiteY3621" fmla="*/ 5260788 h 6901701"/>
              <a:gd name="connsiteX3622" fmla="*/ 1724802 w 3930557"/>
              <a:gd name="connsiteY3622" fmla="*/ 5321702 h 6901701"/>
              <a:gd name="connsiteX3623" fmla="*/ 1785994 w 3930557"/>
              <a:gd name="connsiteY3623" fmla="*/ 5376064 h 6901701"/>
              <a:gd name="connsiteX3624" fmla="*/ 1832631 w 3930557"/>
              <a:gd name="connsiteY3624" fmla="*/ 5335129 h 6901701"/>
              <a:gd name="connsiteX3625" fmla="*/ 1832631 w 3930557"/>
              <a:gd name="connsiteY3625" fmla="*/ 5297795 h 6901701"/>
              <a:gd name="connsiteX3626" fmla="*/ 302516 w 3930557"/>
              <a:gd name="connsiteY3626" fmla="*/ 5260788 h 6901701"/>
              <a:gd name="connsiteX3627" fmla="*/ 302516 w 3930557"/>
              <a:gd name="connsiteY3627" fmla="*/ 5261116 h 6901701"/>
              <a:gd name="connsiteX3628" fmla="*/ 230079 w 3930557"/>
              <a:gd name="connsiteY3628" fmla="*/ 5314169 h 6901701"/>
              <a:gd name="connsiteX3629" fmla="*/ 230079 w 3930557"/>
              <a:gd name="connsiteY3629" fmla="*/ 5315479 h 6901701"/>
              <a:gd name="connsiteX3630" fmla="*/ 294908 w 3930557"/>
              <a:gd name="connsiteY3630" fmla="*/ 5370170 h 6901701"/>
              <a:gd name="connsiteX3631" fmla="*/ 361722 w 3930557"/>
              <a:gd name="connsiteY3631" fmla="*/ 5311877 h 6901701"/>
              <a:gd name="connsiteX3632" fmla="*/ 1335824 w 3930557"/>
              <a:gd name="connsiteY3632" fmla="*/ 5260461 h 6901701"/>
              <a:gd name="connsiteX3633" fmla="*/ 1294147 w 3930557"/>
              <a:gd name="connsiteY3633" fmla="*/ 5297139 h 6901701"/>
              <a:gd name="connsiteX3634" fmla="*/ 1294147 w 3930557"/>
              <a:gd name="connsiteY3634" fmla="*/ 5334801 h 6901701"/>
              <a:gd name="connsiteX3635" fmla="*/ 1340786 w 3930557"/>
              <a:gd name="connsiteY3635" fmla="*/ 5375737 h 6901701"/>
              <a:gd name="connsiteX3636" fmla="*/ 1401976 w 3930557"/>
              <a:gd name="connsiteY3636" fmla="*/ 5321373 h 6901701"/>
              <a:gd name="connsiteX3637" fmla="*/ 746401 w 3930557"/>
              <a:gd name="connsiteY3637" fmla="*/ 5259478 h 6901701"/>
              <a:gd name="connsiteX3638" fmla="*/ 746564 w 3930557"/>
              <a:gd name="connsiteY3638" fmla="*/ 5259622 h 6901701"/>
              <a:gd name="connsiteX3639" fmla="*/ 680580 w 3930557"/>
              <a:gd name="connsiteY3639" fmla="*/ 5315807 h 6901701"/>
              <a:gd name="connsiteX3640" fmla="*/ 720603 w 3930557"/>
              <a:gd name="connsiteY3640" fmla="*/ 5350848 h 6901701"/>
              <a:gd name="connsiteX3641" fmla="*/ 761618 w 3930557"/>
              <a:gd name="connsiteY3641" fmla="*/ 5272906 h 6901701"/>
              <a:gd name="connsiteX3642" fmla="*/ 746564 w 3930557"/>
              <a:gd name="connsiteY3642" fmla="*/ 5259622 h 6901701"/>
              <a:gd name="connsiteX3643" fmla="*/ 746733 w 3930557"/>
              <a:gd name="connsiteY3643" fmla="*/ 5259478 h 6901701"/>
              <a:gd name="connsiteX3644" fmla="*/ 1931530 w 3930557"/>
              <a:gd name="connsiteY3644" fmla="*/ 5258168 h 6901701"/>
              <a:gd name="connsiteX3645" fmla="*/ 1870008 w 3930557"/>
              <a:gd name="connsiteY3645" fmla="*/ 5312205 h 6901701"/>
              <a:gd name="connsiteX3646" fmla="*/ 1935501 w 3930557"/>
              <a:gd name="connsiteY3646" fmla="*/ 5370170 h 6901701"/>
              <a:gd name="connsiteX3647" fmla="*/ 1978830 w 3930557"/>
              <a:gd name="connsiteY3647" fmla="*/ 5331527 h 6901701"/>
              <a:gd name="connsiteX3648" fmla="*/ 1978830 w 3930557"/>
              <a:gd name="connsiteY3648" fmla="*/ 5301397 h 6901701"/>
              <a:gd name="connsiteX3649" fmla="*/ 1189295 w 3930557"/>
              <a:gd name="connsiteY3649" fmla="*/ 5258168 h 6901701"/>
              <a:gd name="connsiteX3650" fmla="*/ 1141996 w 3930557"/>
              <a:gd name="connsiteY3650" fmla="*/ 5301397 h 6901701"/>
              <a:gd name="connsiteX3651" fmla="*/ 1141996 w 3930557"/>
              <a:gd name="connsiteY3651" fmla="*/ 5331527 h 6901701"/>
              <a:gd name="connsiteX3652" fmla="*/ 1185327 w 3930557"/>
              <a:gd name="connsiteY3652" fmla="*/ 5370170 h 6901701"/>
              <a:gd name="connsiteX3653" fmla="*/ 1250818 w 3930557"/>
              <a:gd name="connsiteY3653" fmla="*/ 5312205 h 6901701"/>
              <a:gd name="connsiteX3654" fmla="*/ 2227896 w 3930557"/>
              <a:gd name="connsiteY3654" fmla="*/ 5254893 h 6901701"/>
              <a:gd name="connsiteX3655" fmla="*/ 2172327 w 3930557"/>
              <a:gd name="connsiteY3655" fmla="*/ 5305982 h 6901701"/>
              <a:gd name="connsiteX3656" fmla="*/ 2172327 w 3930557"/>
              <a:gd name="connsiteY3656" fmla="*/ 5334145 h 6901701"/>
              <a:gd name="connsiteX3657" fmla="*/ 2220950 w 3930557"/>
              <a:gd name="connsiteY3657" fmla="*/ 5377047 h 6901701"/>
              <a:gd name="connsiteX3658" fmla="*/ 2221281 w 3930557"/>
              <a:gd name="connsiteY3658" fmla="*/ 5377374 h 6901701"/>
              <a:gd name="connsiteX3659" fmla="*/ 2281810 w 3930557"/>
              <a:gd name="connsiteY3659" fmla="*/ 5323338 h 6901701"/>
              <a:gd name="connsiteX3660" fmla="*/ 2281810 w 3930557"/>
              <a:gd name="connsiteY3660" fmla="*/ 5292883 h 6901701"/>
              <a:gd name="connsiteX3661" fmla="*/ 453345 w 3930557"/>
              <a:gd name="connsiteY3661" fmla="*/ 5254566 h 6901701"/>
              <a:gd name="connsiteX3662" fmla="*/ 406707 w 3930557"/>
              <a:gd name="connsiteY3662" fmla="*/ 5295503 h 6901701"/>
              <a:gd name="connsiteX3663" fmla="*/ 406376 w 3930557"/>
              <a:gd name="connsiteY3663" fmla="*/ 5295503 h 6901701"/>
              <a:gd name="connsiteX3664" fmla="*/ 406376 w 3930557"/>
              <a:gd name="connsiteY3664" fmla="*/ 5334474 h 6901701"/>
              <a:gd name="connsiteX3665" fmla="*/ 448714 w 3930557"/>
              <a:gd name="connsiteY3665" fmla="*/ 5370825 h 6901701"/>
              <a:gd name="connsiteX3666" fmla="*/ 499982 w 3930557"/>
              <a:gd name="connsiteY3666" fmla="*/ 5328252 h 6901701"/>
              <a:gd name="connsiteX3667" fmla="*/ 499982 w 3930557"/>
              <a:gd name="connsiteY3667" fmla="*/ 5297468 h 6901701"/>
              <a:gd name="connsiteX3668" fmla="*/ 891607 w 3930557"/>
              <a:gd name="connsiteY3668" fmla="*/ 5253912 h 6901701"/>
              <a:gd name="connsiteX3669" fmla="*/ 837692 w 3930557"/>
              <a:gd name="connsiteY3669" fmla="*/ 5291900 h 6901701"/>
              <a:gd name="connsiteX3670" fmla="*/ 837692 w 3930557"/>
              <a:gd name="connsiteY3670" fmla="*/ 5322356 h 6901701"/>
              <a:gd name="connsiteX3671" fmla="*/ 898222 w 3930557"/>
              <a:gd name="connsiteY3671" fmla="*/ 5376393 h 6901701"/>
              <a:gd name="connsiteX3672" fmla="*/ 898554 w 3930557"/>
              <a:gd name="connsiteY3672" fmla="*/ 5376064 h 6901701"/>
              <a:gd name="connsiteX3673" fmla="*/ 947175 w 3930557"/>
              <a:gd name="connsiteY3673" fmla="*/ 5333164 h 6901701"/>
              <a:gd name="connsiteX3674" fmla="*/ 947175 w 3930557"/>
              <a:gd name="connsiteY3674" fmla="*/ 5304999 h 6901701"/>
              <a:gd name="connsiteX3675" fmla="*/ 2668804 w 3930557"/>
              <a:gd name="connsiteY3675" fmla="*/ 5252274 h 6901701"/>
              <a:gd name="connsiteX3676" fmla="*/ 2622167 w 3930557"/>
              <a:gd name="connsiteY3676" fmla="*/ 5295174 h 6901701"/>
              <a:gd name="connsiteX3677" fmla="*/ 2622167 w 3930557"/>
              <a:gd name="connsiteY3677" fmla="*/ 5325958 h 6901701"/>
              <a:gd name="connsiteX3678" fmla="*/ 2673435 w 3930557"/>
              <a:gd name="connsiteY3678" fmla="*/ 5368533 h 6901701"/>
              <a:gd name="connsiteX3679" fmla="*/ 2715773 w 3930557"/>
              <a:gd name="connsiteY3679" fmla="*/ 5332181 h 6901701"/>
              <a:gd name="connsiteX3680" fmla="*/ 2715773 w 3930557"/>
              <a:gd name="connsiteY3680" fmla="*/ 5293210 h 6901701"/>
              <a:gd name="connsiteX3681" fmla="*/ 2487876 w 3930557"/>
              <a:gd name="connsiteY3681" fmla="*/ 5232296 h 6901701"/>
              <a:gd name="connsiteX3682" fmla="*/ 2487876 w 3930557"/>
              <a:gd name="connsiteY3682" fmla="*/ 5276508 h 6901701"/>
              <a:gd name="connsiteX3683" fmla="*/ 2513676 w 3930557"/>
              <a:gd name="connsiteY3683" fmla="*/ 5253912 h 6901701"/>
              <a:gd name="connsiteX3684" fmla="*/ 633941 w 3930557"/>
              <a:gd name="connsiteY3684" fmla="*/ 5230988 h 6901701"/>
              <a:gd name="connsiteX3685" fmla="*/ 608143 w 3930557"/>
              <a:gd name="connsiteY3685" fmla="*/ 5252601 h 6901701"/>
              <a:gd name="connsiteX3686" fmla="*/ 633941 w 3930557"/>
              <a:gd name="connsiteY3686" fmla="*/ 5275198 h 6901701"/>
              <a:gd name="connsiteX3687" fmla="*/ 1681473 w 3930557"/>
              <a:gd name="connsiteY3687" fmla="*/ 5229023 h 6901701"/>
              <a:gd name="connsiteX3688" fmla="*/ 1650712 w 3930557"/>
              <a:gd name="connsiteY3688" fmla="*/ 5255549 h 6901701"/>
              <a:gd name="connsiteX3689" fmla="*/ 1681473 w 3930557"/>
              <a:gd name="connsiteY3689" fmla="*/ 5283058 h 6901701"/>
              <a:gd name="connsiteX3690" fmla="*/ 1681473 w 3930557"/>
              <a:gd name="connsiteY3690" fmla="*/ 5229349 h 6901701"/>
              <a:gd name="connsiteX3691" fmla="*/ 1445637 w 3930557"/>
              <a:gd name="connsiteY3691" fmla="*/ 5229023 h 6901701"/>
              <a:gd name="connsiteX3692" fmla="*/ 1445637 w 3930557"/>
              <a:gd name="connsiteY3692" fmla="*/ 5282731 h 6901701"/>
              <a:gd name="connsiteX3693" fmla="*/ 1476399 w 3930557"/>
              <a:gd name="connsiteY3693" fmla="*/ 5255549 h 6901701"/>
              <a:gd name="connsiteX3694" fmla="*/ 2333740 w 3930557"/>
              <a:gd name="connsiteY3694" fmla="*/ 5227384 h 6901701"/>
              <a:gd name="connsiteX3695" fmla="*/ 2351271 w 3930557"/>
              <a:gd name="connsiteY3695" fmla="*/ 5260788 h 6901701"/>
              <a:gd name="connsiteX3696" fmla="*/ 2361855 w 3930557"/>
              <a:gd name="connsiteY3696" fmla="*/ 5251620 h 6901701"/>
              <a:gd name="connsiteX3697" fmla="*/ 2333740 w 3930557"/>
              <a:gd name="connsiteY3697" fmla="*/ 5227384 h 6901701"/>
              <a:gd name="connsiteX3698" fmla="*/ 786424 w 3930557"/>
              <a:gd name="connsiteY3698" fmla="*/ 5224765 h 6901701"/>
              <a:gd name="connsiteX3699" fmla="*/ 756656 w 3930557"/>
              <a:gd name="connsiteY3699" fmla="*/ 5250635 h 6901701"/>
              <a:gd name="connsiteX3700" fmla="*/ 767902 w 3930557"/>
              <a:gd name="connsiteY3700" fmla="*/ 5260461 h 6901701"/>
              <a:gd name="connsiteX3701" fmla="*/ 786755 w 3930557"/>
              <a:gd name="connsiteY3701" fmla="*/ 5224765 h 6901701"/>
              <a:gd name="connsiteX3702" fmla="*/ 2863956 w 3930557"/>
              <a:gd name="connsiteY3702" fmla="*/ 5222472 h 6901701"/>
              <a:gd name="connsiteX3703" fmla="*/ 2829226 w 3930557"/>
              <a:gd name="connsiteY3703" fmla="*/ 5252274 h 6901701"/>
              <a:gd name="connsiteX3704" fmla="*/ 2891079 w 3930557"/>
              <a:gd name="connsiteY3704" fmla="*/ 5297468 h 6901701"/>
              <a:gd name="connsiteX3705" fmla="*/ 2891079 w 3930557"/>
              <a:gd name="connsiteY3705" fmla="*/ 5273888 h 6901701"/>
              <a:gd name="connsiteX3706" fmla="*/ 2863956 w 3930557"/>
              <a:gd name="connsiteY3706" fmla="*/ 5222472 h 6901701"/>
              <a:gd name="connsiteX3707" fmla="*/ 1832631 w 3930557"/>
              <a:gd name="connsiteY3707" fmla="*/ 5222145 h 6901701"/>
              <a:gd name="connsiteX3708" fmla="*/ 1801209 w 3930557"/>
              <a:gd name="connsiteY3708" fmla="*/ 5251291 h 6901701"/>
              <a:gd name="connsiteX3709" fmla="*/ 1832631 w 3930557"/>
              <a:gd name="connsiteY3709" fmla="*/ 5279129 h 6901701"/>
              <a:gd name="connsiteX3710" fmla="*/ 257863 w 3930557"/>
              <a:gd name="connsiteY3710" fmla="*/ 5222145 h 6901701"/>
              <a:gd name="connsiteX3711" fmla="*/ 230079 w 3930557"/>
              <a:gd name="connsiteY3711" fmla="*/ 5274871 h 6901701"/>
              <a:gd name="connsiteX3712" fmla="*/ 230079 w 3930557"/>
              <a:gd name="connsiteY3712" fmla="*/ 5296485 h 6901701"/>
              <a:gd name="connsiteX3713" fmla="*/ 291932 w 3930557"/>
              <a:gd name="connsiteY3713" fmla="*/ 5251291 h 6901701"/>
              <a:gd name="connsiteX3714" fmla="*/ 1294147 w 3930557"/>
              <a:gd name="connsiteY3714" fmla="*/ 5221817 h 6901701"/>
              <a:gd name="connsiteX3715" fmla="*/ 1294147 w 3930557"/>
              <a:gd name="connsiteY3715" fmla="*/ 5278800 h 6901701"/>
              <a:gd name="connsiteX3716" fmla="*/ 1325571 w 3930557"/>
              <a:gd name="connsiteY3716" fmla="*/ 5250964 h 6901701"/>
              <a:gd name="connsiteX3717" fmla="*/ 2020837 w 3930557"/>
              <a:gd name="connsiteY3717" fmla="*/ 5220507 h 6901701"/>
              <a:gd name="connsiteX3718" fmla="*/ 2020837 w 3930557"/>
              <a:gd name="connsiteY3718" fmla="*/ 5294520 h 6901701"/>
              <a:gd name="connsiteX3719" fmla="*/ 2062659 w 3930557"/>
              <a:gd name="connsiteY3719" fmla="*/ 5257351 h 6901701"/>
              <a:gd name="connsiteX3720" fmla="*/ 2062845 w 3930557"/>
              <a:gd name="connsiteY3720" fmla="*/ 5257514 h 6901701"/>
              <a:gd name="connsiteX3721" fmla="*/ 2062845 w 3930557"/>
              <a:gd name="connsiteY3721" fmla="*/ 5257186 h 6901701"/>
              <a:gd name="connsiteX3722" fmla="*/ 2062659 w 3930557"/>
              <a:gd name="connsiteY3722" fmla="*/ 5257351 h 6901701"/>
              <a:gd name="connsiteX3723" fmla="*/ 1098335 w 3930557"/>
              <a:gd name="connsiteY3723" fmla="*/ 5218870 h 6901701"/>
              <a:gd name="connsiteX3724" fmla="*/ 1056512 w 3930557"/>
              <a:gd name="connsiteY3724" fmla="*/ 5255714 h 6901701"/>
              <a:gd name="connsiteX3725" fmla="*/ 1056327 w 3930557"/>
              <a:gd name="connsiteY3725" fmla="*/ 5255549 h 6901701"/>
              <a:gd name="connsiteX3726" fmla="*/ 1056327 w 3930557"/>
              <a:gd name="connsiteY3726" fmla="*/ 5255876 h 6901701"/>
              <a:gd name="connsiteX3727" fmla="*/ 1056512 w 3930557"/>
              <a:gd name="connsiteY3727" fmla="*/ 5255714 h 6901701"/>
              <a:gd name="connsiteX3728" fmla="*/ 1098335 w 3930557"/>
              <a:gd name="connsiteY3728" fmla="*/ 5292883 h 6901701"/>
              <a:gd name="connsiteX3729" fmla="*/ 2759434 w 3930557"/>
              <a:gd name="connsiteY3729" fmla="*/ 5217559 h 6901701"/>
              <a:gd name="connsiteX3730" fmla="*/ 2759434 w 3930557"/>
              <a:gd name="connsiteY3730" fmla="*/ 5296485 h 6901701"/>
              <a:gd name="connsiteX3731" fmla="*/ 2809048 w 3930557"/>
              <a:gd name="connsiteY3731" fmla="*/ 5253912 h 6901701"/>
              <a:gd name="connsiteX3732" fmla="*/ 1978830 w 3930557"/>
              <a:gd name="connsiteY3732" fmla="*/ 5216578 h 6901701"/>
              <a:gd name="connsiteX3733" fmla="*/ 1941784 w 3930557"/>
              <a:gd name="connsiteY3733" fmla="*/ 5248999 h 6901701"/>
              <a:gd name="connsiteX3734" fmla="*/ 1978830 w 3930557"/>
              <a:gd name="connsiteY3734" fmla="*/ 5282731 h 6901701"/>
              <a:gd name="connsiteX3735" fmla="*/ 1141666 w 3930557"/>
              <a:gd name="connsiteY3735" fmla="*/ 5216578 h 6901701"/>
              <a:gd name="connsiteX3736" fmla="*/ 1141666 w 3930557"/>
              <a:gd name="connsiteY3736" fmla="*/ 5282731 h 6901701"/>
              <a:gd name="connsiteX3737" fmla="*/ 1178710 w 3930557"/>
              <a:gd name="connsiteY3737" fmla="*/ 5248999 h 6901701"/>
              <a:gd name="connsiteX3738" fmla="*/ 1585221 w 3930557"/>
              <a:gd name="connsiteY3738" fmla="*/ 5216249 h 6901701"/>
              <a:gd name="connsiteX3739" fmla="*/ 1585221 w 3930557"/>
              <a:gd name="connsiteY3739" fmla="*/ 5292556 h 6901701"/>
              <a:gd name="connsiteX3740" fmla="*/ 1626896 w 3930557"/>
              <a:gd name="connsiteY3740" fmla="*/ 5253256 h 6901701"/>
              <a:gd name="connsiteX3741" fmla="*/ 363708 w 3930557"/>
              <a:gd name="connsiteY3741" fmla="*/ 5216249 h 6901701"/>
              <a:gd name="connsiteX3742" fmla="*/ 314092 w 3930557"/>
              <a:gd name="connsiteY3742" fmla="*/ 5252601 h 6901701"/>
              <a:gd name="connsiteX3743" fmla="*/ 363708 w 3930557"/>
              <a:gd name="connsiteY3743" fmla="*/ 5295174 h 6901701"/>
              <a:gd name="connsiteX3744" fmla="*/ 2172327 w 3930557"/>
              <a:gd name="connsiteY3744" fmla="*/ 5215922 h 6901701"/>
              <a:gd name="connsiteX3745" fmla="*/ 2172327 w 3930557"/>
              <a:gd name="connsiteY3745" fmla="*/ 5287316 h 6901701"/>
              <a:gd name="connsiteX3746" fmla="*/ 2216119 w 3930557"/>
              <a:gd name="connsiteY3746" fmla="*/ 5246891 h 6901701"/>
              <a:gd name="connsiteX3747" fmla="*/ 2216319 w 3930557"/>
              <a:gd name="connsiteY3747" fmla="*/ 5247033 h 6901701"/>
              <a:gd name="connsiteX3748" fmla="*/ 2216319 w 3930557"/>
              <a:gd name="connsiteY3748" fmla="*/ 5246706 h 6901701"/>
              <a:gd name="connsiteX3749" fmla="*/ 2216119 w 3930557"/>
              <a:gd name="connsiteY3749" fmla="*/ 5246891 h 6901701"/>
              <a:gd name="connsiteX3750" fmla="*/ 1541890 w 3930557"/>
              <a:gd name="connsiteY3750" fmla="*/ 5215922 h 6901701"/>
              <a:gd name="connsiteX3751" fmla="*/ 1500214 w 3930557"/>
              <a:gd name="connsiteY3751" fmla="*/ 5252929 h 6901701"/>
              <a:gd name="connsiteX3752" fmla="*/ 1541890 w 3930557"/>
              <a:gd name="connsiteY3752" fmla="*/ 5292228 h 6901701"/>
              <a:gd name="connsiteX3753" fmla="*/ 2130320 w 3930557"/>
              <a:gd name="connsiteY3753" fmla="*/ 5215268 h 6901701"/>
              <a:gd name="connsiteX3754" fmla="*/ 2083681 w 3930557"/>
              <a:gd name="connsiteY3754" fmla="*/ 5256858 h 6901701"/>
              <a:gd name="connsiteX3755" fmla="*/ 2130320 w 3930557"/>
              <a:gd name="connsiteY3755" fmla="*/ 5297795 h 6901701"/>
              <a:gd name="connsiteX3756" fmla="*/ 988852 w 3930557"/>
              <a:gd name="connsiteY3756" fmla="*/ 5214939 h 6901701"/>
              <a:gd name="connsiteX3757" fmla="*/ 988852 w 3930557"/>
              <a:gd name="connsiteY3757" fmla="*/ 5297139 h 6901701"/>
              <a:gd name="connsiteX3758" fmla="*/ 1035490 w 3930557"/>
              <a:gd name="connsiteY3758" fmla="*/ 5256203 h 6901701"/>
              <a:gd name="connsiteX3759" fmla="*/ 946845 w 3930557"/>
              <a:gd name="connsiteY3759" fmla="*/ 5214613 h 6901701"/>
              <a:gd name="connsiteX3760" fmla="*/ 903053 w 3930557"/>
              <a:gd name="connsiteY3760" fmla="*/ 5245582 h 6901701"/>
              <a:gd name="connsiteX3761" fmla="*/ 902853 w 3930557"/>
              <a:gd name="connsiteY3761" fmla="*/ 5245397 h 6901701"/>
              <a:gd name="connsiteX3762" fmla="*/ 902853 w 3930557"/>
              <a:gd name="connsiteY3762" fmla="*/ 5245723 h 6901701"/>
              <a:gd name="connsiteX3763" fmla="*/ 903053 w 3930557"/>
              <a:gd name="connsiteY3763" fmla="*/ 5245582 h 6901701"/>
              <a:gd name="connsiteX3764" fmla="*/ 946845 w 3930557"/>
              <a:gd name="connsiteY3764" fmla="*/ 5286006 h 6901701"/>
              <a:gd name="connsiteX3765" fmla="*/ 2581151 w 3930557"/>
              <a:gd name="connsiteY3765" fmla="*/ 5213630 h 6901701"/>
              <a:gd name="connsiteX3766" fmla="*/ 2534845 w 3930557"/>
              <a:gd name="connsiteY3766" fmla="*/ 5254239 h 6901701"/>
              <a:gd name="connsiteX3767" fmla="*/ 2581151 w 3930557"/>
              <a:gd name="connsiteY3767" fmla="*/ 5292556 h 6901701"/>
              <a:gd name="connsiteX3768" fmla="*/ 540336 w 3930557"/>
              <a:gd name="connsiteY3768" fmla="*/ 5211666 h 6901701"/>
              <a:gd name="connsiteX3769" fmla="*/ 540336 w 3930557"/>
              <a:gd name="connsiteY3769" fmla="*/ 5290589 h 6901701"/>
              <a:gd name="connsiteX3770" fmla="*/ 586642 w 3930557"/>
              <a:gd name="connsiteY3770" fmla="*/ 5252274 h 6901701"/>
              <a:gd name="connsiteX3771" fmla="*/ 406707 w 3930557"/>
              <a:gd name="connsiteY3771" fmla="*/ 5211666 h 6901701"/>
              <a:gd name="connsiteX3772" fmla="*/ 406707 w 3930557"/>
              <a:gd name="connsiteY3772" fmla="*/ 5276836 h 6901701"/>
              <a:gd name="connsiteX3773" fmla="*/ 443090 w 3930557"/>
              <a:gd name="connsiteY3773" fmla="*/ 5245069 h 6901701"/>
              <a:gd name="connsiteX3774" fmla="*/ 2622167 w 3930557"/>
              <a:gd name="connsiteY3774" fmla="*/ 5211337 h 6901701"/>
              <a:gd name="connsiteX3775" fmla="*/ 2622167 w 3930557"/>
              <a:gd name="connsiteY3775" fmla="*/ 5276181 h 6901701"/>
              <a:gd name="connsiteX3776" fmla="*/ 2658220 w 3930557"/>
              <a:gd name="connsiteY3776" fmla="*/ 5243104 h 6901701"/>
              <a:gd name="connsiteX3777" fmla="*/ 2658220 w 3930557"/>
              <a:gd name="connsiteY3777" fmla="*/ 5242777 h 6901701"/>
              <a:gd name="connsiteX3778" fmla="*/ 498659 w 3930557"/>
              <a:gd name="connsiteY3778" fmla="*/ 5211337 h 6901701"/>
              <a:gd name="connsiteX3779" fmla="*/ 462605 w 3930557"/>
              <a:gd name="connsiteY3779" fmla="*/ 5242777 h 6901701"/>
              <a:gd name="connsiteX3780" fmla="*/ 498659 w 3930557"/>
              <a:gd name="connsiteY3780" fmla="*/ 5275852 h 6901701"/>
              <a:gd name="connsiteX3781" fmla="*/ 2715442 w 3930557"/>
              <a:gd name="connsiteY3781" fmla="*/ 5209372 h 6901701"/>
              <a:gd name="connsiteX3782" fmla="*/ 2679059 w 3930557"/>
              <a:gd name="connsiteY3782" fmla="*/ 5242777 h 6901701"/>
              <a:gd name="connsiteX3783" fmla="*/ 2715442 w 3930557"/>
              <a:gd name="connsiteY3783" fmla="*/ 5274542 h 6901701"/>
              <a:gd name="connsiteX3784" fmla="*/ 2277840 w 3930557"/>
              <a:gd name="connsiteY3784" fmla="*/ 5209045 h 6901701"/>
              <a:gd name="connsiteX3785" fmla="*/ 2238479 w 3930557"/>
              <a:gd name="connsiteY3785" fmla="*/ 5245397 h 6901701"/>
              <a:gd name="connsiteX3786" fmla="*/ 2281810 w 3930557"/>
              <a:gd name="connsiteY3786" fmla="*/ 5275852 h 6901701"/>
              <a:gd name="connsiteX3787" fmla="*/ 2281810 w 3930557"/>
              <a:gd name="connsiteY3787" fmla="*/ 5216578 h 6901701"/>
              <a:gd name="connsiteX3788" fmla="*/ 2277840 w 3930557"/>
              <a:gd name="connsiteY3788" fmla="*/ 5209045 h 6901701"/>
              <a:gd name="connsiteX3789" fmla="*/ 842323 w 3930557"/>
              <a:gd name="connsiteY3789" fmla="*/ 5208716 h 6901701"/>
              <a:gd name="connsiteX3790" fmla="*/ 837692 w 3930557"/>
              <a:gd name="connsiteY3790" fmla="*/ 5217559 h 6901701"/>
              <a:gd name="connsiteX3791" fmla="*/ 837692 w 3930557"/>
              <a:gd name="connsiteY3791" fmla="*/ 5274871 h 6901701"/>
              <a:gd name="connsiteX3792" fmla="*/ 881023 w 3930557"/>
              <a:gd name="connsiteY3792" fmla="*/ 5244414 h 6901701"/>
              <a:gd name="connsiteX3793" fmla="*/ 1751595 w 3930557"/>
              <a:gd name="connsiteY3793" fmla="*/ 5207408 h 6901701"/>
              <a:gd name="connsiteX3794" fmla="*/ 1790625 w 3930557"/>
              <a:gd name="connsiteY3794" fmla="*/ 5242123 h 6901701"/>
              <a:gd name="connsiteX3795" fmla="*/ 1790956 w 3930557"/>
              <a:gd name="connsiteY3795" fmla="*/ 5242123 h 6901701"/>
              <a:gd name="connsiteX3796" fmla="*/ 1828332 w 3930557"/>
              <a:gd name="connsiteY3796" fmla="*/ 5207408 h 6901701"/>
              <a:gd name="connsiteX3797" fmla="*/ 1723481 w 3930557"/>
              <a:gd name="connsiteY3797" fmla="*/ 5207408 h 6901701"/>
              <a:gd name="connsiteX3798" fmla="*/ 1723481 w 3930557"/>
              <a:gd name="connsiteY3798" fmla="*/ 5304345 h 6901701"/>
              <a:gd name="connsiteX3799" fmla="*/ 1780703 w 3930557"/>
              <a:gd name="connsiteY3799" fmla="*/ 5251291 h 6901701"/>
              <a:gd name="connsiteX3800" fmla="*/ 1730757 w 3930557"/>
              <a:gd name="connsiteY3800" fmla="*/ 5207408 h 6901701"/>
              <a:gd name="connsiteX3801" fmla="*/ 1596467 w 3930557"/>
              <a:gd name="connsiteY3801" fmla="*/ 5207408 h 6901701"/>
              <a:gd name="connsiteX3802" fmla="*/ 1637151 w 3930557"/>
              <a:gd name="connsiteY3802" fmla="*/ 5243758 h 6901701"/>
              <a:gd name="connsiteX3803" fmla="*/ 1675519 w 3930557"/>
              <a:gd name="connsiteY3803" fmla="*/ 5207408 h 6901701"/>
              <a:gd name="connsiteX3804" fmla="*/ 1395693 w 3930557"/>
              <a:gd name="connsiteY3804" fmla="*/ 5207408 h 6901701"/>
              <a:gd name="connsiteX3805" fmla="*/ 1345747 w 3930557"/>
              <a:gd name="connsiteY3805" fmla="*/ 5251291 h 6901701"/>
              <a:gd name="connsiteX3806" fmla="*/ 1402969 w 3930557"/>
              <a:gd name="connsiteY3806" fmla="*/ 5304345 h 6901701"/>
              <a:gd name="connsiteX3807" fmla="*/ 1402969 w 3930557"/>
              <a:gd name="connsiteY3807" fmla="*/ 5207408 h 6901701"/>
              <a:gd name="connsiteX3808" fmla="*/ 1298448 w 3930557"/>
              <a:gd name="connsiteY3808" fmla="*/ 5207408 h 6901701"/>
              <a:gd name="connsiteX3809" fmla="*/ 1335824 w 3930557"/>
              <a:gd name="connsiteY3809" fmla="*/ 5242123 h 6901701"/>
              <a:gd name="connsiteX3810" fmla="*/ 1374855 w 3930557"/>
              <a:gd name="connsiteY3810" fmla="*/ 5207408 h 6901701"/>
              <a:gd name="connsiteX3811" fmla="*/ 1451922 w 3930557"/>
              <a:gd name="connsiteY3811" fmla="*/ 5207081 h 6901701"/>
              <a:gd name="connsiteX3812" fmla="*/ 1490290 w 3930557"/>
              <a:gd name="connsiteY3812" fmla="*/ 5243433 h 6901701"/>
              <a:gd name="connsiteX3813" fmla="*/ 1530974 w 3930557"/>
              <a:gd name="connsiteY3813" fmla="*/ 5207081 h 6901701"/>
              <a:gd name="connsiteX3814" fmla="*/ 2487876 w 3930557"/>
              <a:gd name="connsiteY3814" fmla="*/ 5204133 h 6901701"/>
              <a:gd name="connsiteX3815" fmla="*/ 2487876 w 3930557"/>
              <a:gd name="connsiteY3815" fmla="*/ 5214285 h 6901701"/>
              <a:gd name="connsiteX3816" fmla="*/ 2524261 w 3930557"/>
              <a:gd name="connsiteY3816" fmla="*/ 5244741 h 6901701"/>
              <a:gd name="connsiteX3817" fmla="*/ 2570237 w 3930557"/>
              <a:gd name="connsiteY3817" fmla="*/ 5204460 h 6901701"/>
              <a:gd name="connsiteX3818" fmla="*/ 2570237 w 3930557"/>
              <a:gd name="connsiteY3818" fmla="*/ 5204133 h 6901701"/>
              <a:gd name="connsiteX3819" fmla="*/ 2437269 w 3930557"/>
              <a:gd name="connsiteY3819" fmla="*/ 5203806 h 6901701"/>
              <a:gd name="connsiteX3820" fmla="*/ 2383024 w 3930557"/>
              <a:gd name="connsiteY3820" fmla="*/ 5251945 h 6901701"/>
              <a:gd name="connsiteX3821" fmla="*/ 2444547 w 3930557"/>
              <a:gd name="connsiteY3821" fmla="*/ 5304345 h 6901701"/>
              <a:gd name="connsiteX3822" fmla="*/ 2444547 w 3930557"/>
              <a:gd name="connsiteY3822" fmla="*/ 5203806 h 6901701"/>
              <a:gd name="connsiteX3823" fmla="*/ 1147618 w 3930557"/>
              <a:gd name="connsiteY3823" fmla="*/ 5203806 h 6901701"/>
              <a:gd name="connsiteX3824" fmla="*/ 1188965 w 3930557"/>
              <a:gd name="connsiteY3824" fmla="*/ 5240156 h 6901701"/>
              <a:gd name="connsiteX3825" fmla="*/ 1228656 w 3930557"/>
              <a:gd name="connsiteY3825" fmla="*/ 5203806 h 6901701"/>
              <a:gd name="connsiteX3826" fmla="*/ 2762411 w 3930557"/>
              <a:gd name="connsiteY3826" fmla="*/ 5203479 h 6901701"/>
              <a:gd name="connsiteX3827" fmla="*/ 2817980 w 3930557"/>
              <a:gd name="connsiteY3827" fmla="*/ 5244087 h 6901701"/>
              <a:gd name="connsiteX3828" fmla="*/ 2818310 w 3930557"/>
              <a:gd name="connsiteY3828" fmla="*/ 5244087 h 6901701"/>
              <a:gd name="connsiteX3829" fmla="*/ 2857671 w 3930557"/>
              <a:gd name="connsiteY3829" fmla="*/ 5210027 h 6901701"/>
              <a:gd name="connsiteX3830" fmla="*/ 2854033 w 3930557"/>
              <a:gd name="connsiteY3830" fmla="*/ 5203479 h 6901701"/>
              <a:gd name="connsiteX3831" fmla="*/ 2633744 w 3930557"/>
              <a:gd name="connsiteY3831" fmla="*/ 5203479 h 6901701"/>
              <a:gd name="connsiteX3832" fmla="*/ 2668474 w 3930557"/>
              <a:gd name="connsiteY3832" fmla="*/ 5233607 h 6901701"/>
              <a:gd name="connsiteX3833" fmla="*/ 2701219 w 3930557"/>
              <a:gd name="connsiteY3833" fmla="*/ 5203479 h 6901701"/>
              <a:gd name="connsiteX3834" fmla="*/ 1249164 w 3930557"/>
              <a:gd name="connsiteY3834" fmla="*/ 5203479 h 6901701"/>
              <a:gd name="connsiteX3835" fmla="*/ 1199549 w 3930557"/>
              <a:gd name="connsiteY3835" fmla="*/ 5248999 h 6901701"/>
              <a:gd name="connsiteX3836" fmla="*/ 1251148 w 3930557"/>
              <a:gd name="connsiteY3836" fmla="*/ 5294520 h 6901701"/>
              <a:gd name="connsiteX3837" fmla="*/ 1251148 w 3930557"/>
              <a:gd name="connsiteY3837" fmla="*/ 5203806 h 6901701"/>
              <a:gd name="connsiteX3838" fmla="*/ 1249164 w 3930557"/>
              <a:gd name="connsiteY3838" fmla="*/ 5203806 h 6901701"/>
              <a:gd name="connsiteX3839" fmla="*/ 2326793 w 3930557"/>
              <a:gd name="connsiteY3839" fmla="*/ 5203150 h 6901701"/>
              <a:gd name="connsiteX3840" fmla="*/ 2372108 w 3930557"/>
              <a:gd name="connsiteY3840" fmla="*/ 5242448 h 6901701"/>
              <a:gd name="connsiteX3841" fmla="*/ 2416100 w 3930557"/>
              <a:gd name="connsiteY3841" fmla="*/ 5203150 h 6901701"/>
              <a:gd name="connsiteX3842" fmla="*/ 2022491 w 3930557"/>
              <a:gd name="connsiteY3842" fmla="*/ 5203150 h 6901701"/>
              <a:gd name="connsiteX3843" fmla="*/ 2073098 w 3930557"/>
              <a:gd name="connsiteY3843" fmla="*/ 5247689 h 6901701"/>
              <a:gd name="connsiteX3844" fmla="*/ 2123374 w 3930557"/>
              <a:gd name="connsiteY3844" fmla="*/ 5203150 h 6901701"/>
              <a:gd name="connsiteX3845" fmla="*/ 1891839 w 3930557"/>
              <a:gd name="connsiteY3845" fmla="*/ 5203150 h 6901701"/>
              <a:gd name="connsiteX3846" fmla="*/ 1931530 w 3930557"/>
              <a:gd name="connsiteY3846" fmla="*/ 5239502 h 6901701"/>
              <a:gd name="connsiteX3847" fmla="*/ 1972875 w 3930557"/>
              <a:gd name="connsiteY3847" fmla="*/ 5203150 h 6901701"/>
              <a:gd name="connsiteX3848" fmla="*/ 1871331 w 3930557"/>
              <a:gd name="connsiteY3848" fmla="*/ 5203150 h 6901701"/>
              <a:gd name="connsiteX3849" fmla="*/ 1871331 w 3930557"/>
              <a:gd name="connsiteY3849" fmla="*/ 5203479 h 6901701"/>
              <a:gd name="connsiteX3850" fmla="*/ 1869347 w 3930557"/>
              <a:gd name="connsiteY3850" fmla="*/ 5203479 h 6901701"/>
              <a:gd name="connsiteX3851" fmla="*/ 1869347 w 3930557"/>
              <a:gd name="connsiteY3851" fmla="*/ 5294193 h 6901701"/>
              <a:gd name="connsiteX3852" fmla="*/ 1920947 w 3930557"/>
              <a:gd name="connsiteY3852" fmla="*/ 5248671 h 6901701"/>
              <a:gd name="connsiteX3853" fmla="*/ 551582 w 3930557"/>
              <a:gd name="connsiteY3853" fmla="*/ 5203150 h 6901701"/>
              <a:gd name="connsiteX3854" fmla="*/ 597558 w 3930557"/>
              <a:gd name="connsiteY3854" fmla="*/ 5243433 h 6901701"/>
              <a:gd name="connsiteX3855" fmla="*/ 597888 w 3930557"/>
              <a:gd name="connsiteY3855" fmla="*/ 5243758 h 6901701"/>
              <a:gd name="connsiteX3856" fmla="*/ 634273 w 3930557"/>
              <a:gd name="connsiteY3856" fmla="*/ 5213303 h 6901701"/>
              <a:gd name="connsiteX3857" fmla="*/ 634273 w 3930557"/>
              <a:gd name="connsiteY3857" fmla="*/ 5203150 h 6901701"/>
              <a:gd name="connsiteX3858" fmla="*/ 2177619 w 3930557"/>
              <a:gd name="connsiteY3858" fmla="*/ 5202823 h 6901701"/>
              <a:gd name="connsiteX3859" fmla="*/ 2226572 w 3930557"/>
              <a:gd name="connsiteY3859" fmla="*/ 5237210 h 6901701"/>
              <a:gd name="connsiteX3860" fmla="*/ 2263949 w 3930557"/>
              <a:gd name="connsiteY3860" fmla="*/ 5202823 h 6901701"/>
              <a:gd name="connsiteX3861" fmla="*/ 2177950 w 3930557"/>
              <a:gd name="connsiteY3861" fmla="*/ 5202823 h 6901701"/>
              <a:gd name="connsiteX3862" fmla="*/ 419607 w 3930557"/>
              <a:gd name="connsiteY3862" fmla="*/ 5202823 h 6901701"/>
              <a:gd name="connsiteX3863" fmla="*/ 452352 w 3930557"/>
              <a:gd name="connsiteY3863" fmla="*/ 5232952 h 6901701"/>
              <a:gd name="connsiteX3864" fmla="*/ 487082 w 3930557"/>
              <a:gd name="connsiteY3864" fmla="*/ 5202823 h 6901701"/>
              <a:gd name="connsiteX3865" fmla="*/ 995798 w 3930557"/>
              <a:gd name="connsiteY3865" fmla="*/ 5202496 h 6901701"/>
              <a:gd name="connsiteX3866" fmla="*/ 1046074 w 3930557"/>
              <a:gd name="connsiteY3866" fmla="*/ 5247033 h 6901701"/>
              <a:gd name="connsiteX3867" fmla="*/ 1096681 w 3930557"/>
              <a:gd name="connsiteY3867" fmla="*/ 5202496 h 6901701"/>
              <a:gd name="connsiteX3868" fmla="*/ 268777 w 3930557"/>
              <a:gd name="connsiteY3868" fmla="*/ 5202496 h 6901701"/>
              <a:gd name="connsiteX3869" fmla="*/ 264809 w 3930557"/>
              <a:gd name="connsiteY3869" fmla="*/ 5209700 h 6901701"/>
              <a:gd name="connsiteX3870" fmla="*/ 303509 w 3930557"/>
              <a:gd name="connsiteY3870" fmla="*/ 5243104 h 6901701"/>
              <a:gd name="connsiteX3871" fmla="*/ 303839 w 3930557"/>
              <a:gd name="connsiteY3871" fmla="*/ 5243104 h 6901701"/>
              <a:gd name="connsiteX3872" fmla="*/ 359407 w 3930557"/>
              <a:gd name="connsiteY3872" fmla="*/ 5202496 h 6901701"/>
              <a:gd name="connsiteX3873" fmla="*/ 674295 w 3930557"/>
              <a:gd name="connsiteY3873" fmla="*/ 5202168 h 6901701"/>
              <a:gd name="connsiteX3874" fmla="*/ 674295 w 3930557"/>
              <a:gd name="connsiteY3874" fmla="*/ 5302707 h 6901701"/>
              <a:gd name="connsiteX3875" fmla="*/ 735818 w 3930557"/>
              <a:gd name="connsiteY3875" fmla="*/ 5250310 h 6901701"/>
              <a:gd name="connsiteX3876" fmla="*/ 681573 w 3930557"/>
              <a:gd name="connsiteY3876" fmla="*/ 5202168 h 6901701"/>
              <a:gd name="connsiteX3877" fmla="*/ 854893 w 3930557"/>
              <a:gd name="connsiteY3877" fmla="*/ 5201840 h 6901701"/>
              <a:gd name="connsiteX3878" fmla="*/ 892269 w 3930557"/>
              <a:gd name="connsiteY3878" fmla="*/ 5236227 h 6901701"/>
              <a:gd name="connsiteX3879" fmla="*/ 941222 w 3930557"/>
              <a:gd name="connsiteY3879" fmla="*/ 5201840 h 6901701"/>
              <a:gd name="connsiteX3880" fmla="*/ 855223 w 3930557"/>
              <a:gd name="connsiteY3880" fmla="*/ 5201840 h 6901701"/>
              <a:gd name="connsiteX3881" fmla="*/ 702410 w 3930557"/>
              <a:gd name="connsiteY3881" fmla="*/ 5201840 h 6901701"/>
              <a:gd name="connsiteX3882" fmla="*/ 746401 w 3930557"/>
              <a:gd name="connsiteY3882" fmla="*/ 5241139 h 6901701"/>
              <a:gd name="connsiteX3883" fmla="*/ 791716 w 3930557"/>
              <a:gd name="connsiteY3883" fmla="*/ 5201840 h 6901701"/>
              <a:gd name="connsiteX3884" fmla="*/ 1723148 w 3930557"/>
              <a:gd name="connsiteY3884" fmla="*/ 5157302 h 6901701"/>
              <a:gd name="connsiteX3885" fmla="*/ 1723148 w 3930557"/>
              <a:gd name="connsiteY3885" fmla="*/ 5166143 h 6901701"/>
              <a:gd name="connsiteX3886" fmla="*/ 1832631 w 3930557"/>
              <a:gd name="connsiteY3886" fmla="*/ 5166143 h 6901701"/>
              <a:gd name="connsiteX3887" fmla="*/ 1832631 w 3930557"/>
              <a:gd name="connsiteY3887" fmla="*/ 5157302 h 6901701"/>
              <a:gd name="connsiteX3888" fmla="*/ 1585221 w 3930557"/>
              <a:gd name="connsiteY3888" fmla="*/ 5157302 h 6901701"/>
              <a:gd name="connsiteX3889" fmla="*/ 1585221 w 3930557"/>
              <a:gd name="connsiteY3889" fmla="*/ 5166143 h 6901701"/>
              <a:gd name="connsiteX3890" fmla="*/ 1681473 w 3930557"/>
              <a:gd name="connsiteY3890" fmla="*/ 5166143 h 6901701"/>
              <a:gd name="connsiteX3891" fmla="*/ 1681473 w 3930557"/>
              <a:gd name="connsiteY3891" fmla="*/ 5157302 h 6901701"/>
              <a:gd name="connsiteX3892" fmla="*/ 1445637 w 3930557"/>
              <a:gd name="connsiteY3892" fmla="*/ 5156975 h 6901701"/>
              <a:gd name="connsiteX3893" fmla="*/ 1445637 w 3930557"/>
              <a:gd name="connsiteY3893" fmla="*/ 5165816 h 6901701"/>
              <a:gd name="connsiteX3894" fmla="*/ 1541890 w 3930557"/>
              <a:gd name="connsiteY3894" fmla="*/ 5165816 h 6901701"/>
              <a:gd name="connsiteX3895" fmla="*/ 1541890 w 3930557"/>
              <a:gd name="connsiteY3895" fmla="*/ 5156975 h 6901701"/>
              <a:gd name="connsiteX3896" fmla="*/ 1293817 w 3930557"/>
              <a:gd name="connsiteY3896" fmla="*/ 5156975 h 6901701"/>
              <a:gd name="connsiteX3897" fmla="*/ 1293817 w 3930557"/>
              <a:gd name="connsiteY3897" fmla="*/ 5165816 h 6901701"/>
              <a:gd name="connsiteX3898" fmla="*/ 1403300 w 3930557"/>
              <a:gd name="connsiteY3898" fmla="*/ 5165816 h 6901701"/>
              <a:gd name="connsiteX3899" fmla="*/ 1403300 w 3930557"/>
              <a:gd name="connsiteY3899" fmla="*/ 5156975 h 6901701"/>
              <a:gd name="connsiteX3900" fmla="*/ 406707 w 3930557"/>
              <a:gd name="connsiteY3900" fmla="*/ 5155665 h 6901701"/>
              <a:gd name="connsiteX3901" fmla="*/ 406707 w 3930557"/>
              <a:gd name="connsiteY3901" fmla="*/ 5164508 h 6901701"/>
              <a:gd name="connsiteX3902" fmla="*/ 500312 w 3930557"/>
              <a:gd name="connsiteY3902" fmla="*/ 5164508 h 6901701"/>
              <a:gd name="connsiteX3903" fmla="*/ 500312 w 3930557"/>
              <a:gd name="connsiteY3903" fmla="*/ 5155665 h 6901701"/>
              <a:gd name="connsiteX3904" fmla="*/ 2487876 w 3930557"/>
              <a:gd name="connsiteY3904" fmla="*/ 5154354 h 6901701"/>
              <a:gd name="connsiteX3905" fmla="*/ 2487876 w 3930557"/>
              <a:gd name="connsiteY3905" fmla="*/ 5163197 h 6901701"/>
              <a:gd name="connsiteX3906" fmla="*/ 2581151 w 3930557"/>
              <a:gd name="connsiteY3906" fmla="*/ 5163197 h 6901701"/>
              <a:gd name="connsiteX3907" fmla="*/ 2581151 w 3930557"/>
              <a:gd name="connsiteY3907" fmla="*/ 5154354 h 6901701"/>
              <a:gd name="connsiteX3908" fmla="*/ 2759765 w 3930557"/>
              <a:gd name="connsiteY3908" fmla="*/ 5153700 h 6901701"/>
              <a:gd name="connsiteX3909" fmla="*/ 2759765 w 3930557"/>
              <a:gd name="connsiteY3909" fmla="*/ 5162541 h 6901701"/>
              <a:gd name="connsiteX3910" fmla="*/ 2869910 w 3930557"/>
              <a:gd name="connsiteY3910" fmla="*/ 5162541 h 6901701"/>
              <a:gd name="connsiteX3911" fmla="*/ 2870901 w 3930557"/>
              <a:gd name="connsiteY3911" fmla="*/ 5153700 h 6901701"/>
              <a:gd name="connsiteX3912" fmla="*/ 2323155 w 3930557"/>
              <a:gd name="connsiteY3912" fmla="*/ 5153373 h 6901701"/>
              <a:gd name="connsiteX3913" fmla="*/ 2323155 w 3930557"/>
              <a:gd name="connsiteY3913" fmla="*/ 5162214 h 6901701"/>
              <a:gd name="connsiteX3914" fmla="*/ 2444547 w 3930557"/>
              <a:gd name="connsiteY3914" fmla="*/ 5162214 h 6901701"/>
              <a:gd name="connsiteX3915" fmla="*/ 2444547 w 3930557"/>
              <a:gd name="connsiteY3915" fmla="*/ 5153373 h 6901701"/>
              <a:gd name="connsiteX3916" fmla="*/ 1141666 w 3930557"/>
              <a:gd name="connsiteY3916" fmla="*/ 5153373 h 6901701"/>
              <a:gd name="connsiteX3917" fmla="*/ 1141666 w 3930557"/>
              <a:gd name="connsiteY3917" fmla="*/ 5162214 h 6901701"/>
              <a:gd name="connsiteX3918" fmla="*/ 1251148 w 3930557"/>
              <a:gd name="connsiteY3918" fmla="*/ 5162214 h 6901701"/>
              <a:gd name="connsiteX3919" fmla="*/ 1251148 w 3930557"/>
              <a:gd name="connsiteY3919" fmla="*/ 5153373 h 6901701"/>
              <a:gd name="connsiteX3920" fmla="*/ 2621837 w 3930557"/>
              <a:gd name="connsiteY3920" fmla="*/ 5153044 h 6901701"/>
              <a:gd name="connsiteX3921" fmla="*/ 2621837 w 3930557"/>
              <a:gd name="connsiteY3921" fmla="*/ 5161887 h 6901701"/>
              <a:gd name="connsiteX3922" fmla="*/ 2715442 w 3930557"/>
              <a:gd name="connsiteY3922" fmla="*/ 5161887 h 6901701"/>
              <a:gd name="connsiteX3923" fmla="*/ 2715442 w 3930557"/>
              <a:gd name="connsiteY3923" fmla="*/ 5153044 h 6901701"/>
              <a:gd name="connsiteX3924" fmla="*/ 1869347 w 3930557"/>
              <a:gd name="connsiteY3924" fmla="*/ 5153044 h 6901701"/>
              <a:gd name="connsiteX3925" fmla="*/ 1869347 w 3930557"/>
              <a:gd name="connsiteY3925" fmla="*/ 5161887 h 6901701"/>
              <a:gd name="connsiteX3926" fmla="*/ 1978830 w 3930557"/>
              <a:gd name="connsiteY3926" fmla="*/ 5161887 h 6901701"/>
              <a:gd name="connsiteX3927" fmla="*/ 1978830 w 3930557"/>
              <a:gd name="connsiteY3927" fmla="*/ 5153044 h 6901701"/>
              <a:gd name="connsiteX3928" fmla="*/ 2172658 w 3930557"/>
              <a:gd name="connsiteY3928" fmla="*/ 5152717 h 6901701"/>
              <a:gd name="connsiteX3929" fmla="*/ 2172658 w 3930557"/>
              <a:gd name="connsiteY3929" fmla="*/ 5161560 h 6901701"/>
              <a:gd name="connsiteX3930" fmla="*/ 2282141 w 3930557"/>
              <a:gd name="connsiteY3930" fmla="*/ 5161560 h 6901701"/>
              <a:gd name="connsiteX3931" fmla="*/ 2282141 w 3930557"/>
              <a:gd name="connsiteY3931" fmla="*/ 5152717 h 6901701"/>
              <a:gd name="connsiteX3932" fmla="*/ 2020837 w 3930557"/>
              <a:gd name="connsiteY3932" fmla="*/ 5152717 h 6901701"/>
              <a:gd name="connsiteX3933" fmla="*/ 2020837 w 3930557"/>
              <a:gd name="connsiteY3933" fmla="*/ 5161560 h 6901701"/>
              <a:gd name="connsiteX3934" fmla="*/ 2130320 w 3930557"/>
              <a:gd name="connsiteY3934" fmla="*/ 5161560 h 6901701"/>
              <a:gd name="connsiteX3935" fmla="*/ 2130320 w 3930557"/>
              <a:gd name="connsiteY3935" fmla="*/ 5152717 h 6901701"/>
              <a:gd name="connsiteX3936" fmla="*/ 540666 w 3930557"/>
              <a:gd name="connsiteY3936" fmla="*/ 5152717 h 6901701"/>
              <a:gd name="connsiteX3937" fmla="*/ 540666 w 3930557"/>
              <a:gd name="connsiteY3937" fmla="*/ 5161560 h 6901701"/>
              <a:gd name="connsiteX3938" fmla="*/ 633941 w 3930557"/>
              <a:gd name="connsiteY3938" fmla="*/ 5161560 h 6901701"/>
              <a:gd name="connsiteX3939" fmla="*/ 633941 w 3930557"/>
              <a:gd name="connsiteY3939" fmla="*/ 5152717 h 6901701"/>
              <a:gd name="connsiteX3940" fmla="*/ 674625 w 3930557"/>
              <a:gd name="connsiteY3940" fmla="*/ 5152063 h 6901701"/>
              <a:gd name="connsiteX3941" fmla="*/ 674625 w 3930557"/>
              <a:gd name="connsiteY3941" fmla="*/ 5160904 h 6901701"/>
              <a:gd name="connsiteX3942" fmla="*/ 796017 w 3930557"/>
              <a:gd name="connsiteY3942" fmla="*/ 5160904 h 6901701"/>
              <a:gd name="connsiteX3943" fmla="*/ 796017 w 3930557"/>
              <a:gd name="connsiteY3943" fmla="*/ 5152063 h 6901701"/>
              <a:gd name="connsiteX3944" fmla="*/ 255879 w 3930557"/>
              <a:gd name="connsiteY3944" fmla="*/ 5152063 h 6901701"/>
              <a:gd name="connsiteX3945" fmla="*/ 256870 w 3930557"/>
              <a:gd name="connsiteY3945" fmla="*/ 5160904 h 6901701"/>
              <a:gd name="connsiteX3946" fmla="*/ 363708 w 3930557"/>
              <a:gd name="connsiteY3946" fmla="*/ 5160904 h 6901701"/>
              <a:gd name="connsiteX3947" fmla="*/ 363708 w 3930557"/>
              <a:gd name="connsiteY3947" fmla="*/ 5152063 h 6901701"/>
              <a:gd name="connsiteX3948" fmla="*/ 988852 w 3930557"/>
              <a:gd name="connsiteY3948" fmla="*/ 5151734 h 6901701"/>
              <a:gd name="connsiteX3949" fmla="*/ 988852 w 3930557"/>
              <a:gd name="connsiteY3949" fmla="*/ 5160577 h 6901701"/>
              <a:gd name="connsiteX3950" fmla="*/ 1098004 w 3930557"/>
              <a:gd name="connsiteY3950" fmla="*/ 5160577 h 6901701"/>
              <a:gd name="connsiteX3951" fmla="*/ 1098004 w 3930557"/>
              <a:gd name="connsiteY3951" fmla="*/ 5151734 h 6901701"/>
              <a:gd name="connsiteX3952" fmla="*/ 837362 w 3930557"/>
              <a:gd name="connsiteY3952" fmla="*/ 5151407 h 6901701"/>
              <a:gd name="connsiteX3953" fmla="*/ 837362 w 3930557"/>
              <a:gd name="connsiteY3953" fmla="*/ 5160250 h 6901701"/>
              <a:gd name="connsiteX3954" fmla="*/ 946845 w 3930557"/>
              <a:gd name="connsiteY3954" fmla="*/ 5160250 h 6901701"/>
              <a:gd name="connsiteX3955" fmla="*/ 946845 w 3930557"/>
              <a:gd name="connsiteY3955" fmla="*/ 5151407 h 6901701"/>
              <a:gd name="connsiteX3956" fmla="*/ 1723148 w 3930557"/>
              <a:gd name="connsiteY3956" fmla="*/ 5105232 h 6901701"/>
              <a:gd name="connsiteX3957" fmla="*/ 1723148 w 3930557"/>
              <a:gd name="connsiteY3957" fmla="*/ 5115710 h 6901701"/>
              <a:gd name="connsiteX3958" fmla="*/ 1832631 w 3930557"/>
              <a:gd name="connsiteY3958" fmla="*/ 5115710 h 6901701"/>
              <a:gd name="connsiteX3959" fmla="*/ 1832631 w 3930557"/>
              <a:gd name="connsiteY3959" fmla="*/ 5105232 h 6901701"/>
              <a:gd name="connsiteX3960" fmla="*/ 1585221 w 3930557"/>
              <a:gd name="connsiteY3960" fmla="*/ 5105232 h 6901701"/>
              <a:gd name="connsiteX3961" fmla="*/ 1585221 w 3930557"/>
              <a:gd name="connsiteY3961" fmla="*/ 5115710 h 6901701"/>
              <a:gd name="connsiteX3962" fmla="*/ 1681473 w 3930557"/>
              <a:gd name="connsiteY3962" fmla="*/ 5115710 h 6901701"/>
              <a:gd name="connsiteX3963" fmla="*/ 1681473 w 3930557"/>
              <a:gd name="connsiteY3963" fmla="*/ 5105232 h 6901701"/>
              <a:gd name="connsiteX3964" fmla="*/ 1445637 w 3930557"/>
              <a:gd name="connsiteY3964" fmla="*/ 5104904 h 6901701"/>
              <a:gd name="connsiteX3965" fmla="*/ 1445637 w 3930557"/>
              <a:gd name="connsiteY3965" fmla="*/ 5115383 h 6901701"/>
              <a:gd name="connsiteX3966" fmla="*/ 1541890 w 3930557"/>
              <a:gd name="connsiteY3966" fmla="*/ 5115383 h 6901701"/>
              <a:gd name="connsiteX3967" fmla="*/ 1541890 w 3930557"/>
              <a:gd name="connsiteY3967" fmla="*/ 5104904 h 6901701"/>
              <a:gd name="connsiteX3968" fmla="*/ 1293817 w 3930557"/>
              <a:gd name="connsiteY3968" fmla="*/ 5104904 h 6901701"/>
              <a:gd name="connsiteX3969" fmla="*/ 1293817 w 3930557"/>
              <a:gd name="connsiteY3969" fmla="*/ 5115383 h 6901701"/>
              <a:gd name="connsiteX3970" fmla="*/ 1403300 w 3930557"/>
              <a:gd name="connsiteY3970" fmla="*/ 5115383 h 6901701"/>
              <a:gd name="connsiteX3971" fmla="*/ 1403300 w 3930557"/>
              <a:gd name="connsiteY3971" fmla="*/ 5104904 h 6901701"/>
              <a:gd name="connsiteX3972" fmla="*/ 406707 w 3930557"/>
              <a:gd name="connsiteY3972" fmla="*/ 5103594 h 6901701"/>
              <a:gd name="connsiteX3973" fmla="*/ 406707 w 3930557"/>
              <a:gd name="connsiteY3973" fmla="*/ 5114073 h 6901701"/>
              <a:gd name="connsiteX3974" fmla="*/ 500312 w 3930557"/>
              <a:gd name="connsiteY3974" fmla="*/ 5114073 h 6901701"/>
              <a:gd name="connsiteX3975" fmla="*/ 500312 w 3930557"/>
              <a:gd name="connsiteY3975" fmla="*/ 5103594 h 6901701"/>
              <a:gd name="connsiteX3976" fmla="*/ 2487876 w 3930557"/>
              <a:gd name="connsiteY3976" fmla="*/ 5102284 h 6901701"/>
              <a:gd name="connsiteX3977" fmla="*/ 2487876 w 3930557"/>
              <a:gd name="connsiteY3977" fmla="*/ 5112763 h 6901701"/>
              <a:gd name="connsiteX3978" fmla="*/ 2581151 w 3930557"/>
              <a:gd name="connsiteY3978" fmla="*/ 5112763 h 6901701"/>
              <a:gd name="connsiteX3979" fmla="*/ 2581151 w 3930557"/>
              <a:gd name="connsiteY3979" fmla="*/ 5102284 h 6901701"/>
              <a:gd name="connsiteX3980" fmla="*/ 2759434 w 3930557"/>
              <a:gd name="connsiteY3980" fmla="*/ 5101628 h 6901701"/>
              <a:gd name="connsiteX3981" fmla="*/ 2759434 w 3930557"/>
              <a:gd name="connsiteY3981" fmla="*/ 5112108 h 6901701"/>
              <a:gd name="connsiteX3982" fmla="*/ 2878179 w 3930557"/>
              <a:gd name="connsiteY3982" fmla="*/ 5112108 h 6901701"/>
              <a:gd name="connsiteX3983" fmla="*/ 2880493 w 3930557"/>
              <a:gd name="connsiteY3983" fmla="*/ 5101628 h 6901701"/>
              <a:gd name="connsiteX3984" fmla="*/ 2323155 w 3930557"/>
              <a:gd name="connsiteY3984" fmla="*/ 5101628 h 6901701"/>
              <a:gd name="connsiteX3985" fmla="*/ 2323155 w 3930557"/>
              <a:gd name="connsiteY3985" fmla="*/ 5112108 h 6901701"/>
              <a:gd name="connsiteX3986" fmla="*/ 2444547 w 3930557"/>
              <a:gd name="connsiteY3986" fmla="*/ 5112108 h 6901701"/>
              <a:gd name="connsiteX3987" fmla="*/ 2444547 w 3930557"/>
              <a:gd name="connsiteY3987" fmla="*/ 5101628 h 6901701"/>
              <a:gd name="connsiteX3988" fmla="*/ 1141666 w 3930557"/>
              <a:gd name="connsiteY3988" fmla="*/ 5101301 h 6901701"/>
              <a:gd name="connsiteX3989" fmla="*/ 1141666 w 3930557"/>
              <a:gd name="connsiteY3989" fmla="*/ 5111781 h 6901701"/>
              <a:gd name="connsiteX3990" fmla="*/ 1251148 w 3930557"/>
              <a:gd name="connsiteY3990" fmla="*/ 5111781 h 6901701"/>
              <a:gd name="connsiteX3991" fmla="*/ 1251148 w 3930557"/>
              <a:gd name="connsiteY3991" fmla="*/ 5101301 h 6901701"/>
              <a:gd name="connsiteX3992" fmla="*/ 2621837 w 3930557"/>
              <a:gd name="connsiteY3992" fmla="*/ 5100974 h 6901701"/>
              <a:gd name="connsiteX3993" fmla="*/ 2621837 w 3930557"/>
              <a:gd name="connsiteY3993" fmla="*/ 5111452 h 6901701"/>
              <a:gd name="connsiteX3994" fmla="*/ 2715442 w 3930557"/>
              <a:gd name="connsiteY3994" fmla="*/ 5111452 h 6901701"/>
              <a:gd name="connsiteX3995" fmla="*/ 2715442 w 3930557"/>
              <a:gd name="connsiteY3995" fmla="*/ 5100974 h 6901701"/>
              <a:gd name="connsiteX3996" fmla="*/ 2172658 w 3930557"/>
              <a:gd name="connsiteY3996" fmla="*/ 5100974 h 6901701"/>
              <a:gd name="connsiteX3997" fmla="*/ 2172658 w 3930557"/>
              <a:gd name="connsiteY3997" fmla="*/ 5111452 h 6901701"/>
              <a:gd name="connsiteX3998" fmla="*/ 2282141 w 3930557"/>
              <a:gd name="connsiteY3998" fmla="*/ 5111452 h 6901701"/>
              <a:gd name="connsiteX3999" fmla="*/ 2282141 w 3930557"/>
              <a:gd name="connsiteY3999" fmla="*/ 5100974 h 6901701"/>
              <a:gd name="connsiteX4000" fmla="*/ 2020837 w 3930557"/>
              <a:gd name="connsiteY4000" fmla="*/ 5100974 h 6901701"/>
              <a:gd name="connsiteX4001" fmla="*/ 2020837 w 3930557"/>
              <a:gd name="connsiteY4001" fmla="*/ 5111452 h 6901701"/>
              <a:gd name="connsiteX4002" fmla="*/ 2130320 w 3930557"/>
              <a:gd name="connsiteY4002" fmla="*/ 5111452 h 6901701"/>
              <a:gd name="connsiteX4003" fmla="*/ 2130320 w 3930557"/>
              <a:gd name="connsiteY4003" fmla="*/ 5100974 h 6901701"/>
              <a:gd name="connsiteX4004" fmla="*/ 1869347 w 3930557"/>
              <a:gd name="connsiteY4004" fmla="*/ 5100974 h 6901701"/>
              <a:gd name="connsiteX4005" fmla="*/ 1869347 w 3930557"/>
              <a:gd name="connsiteY4005" fmla="*/ 5111452 h 6901701"/>
              <a:gd name="connsiteX4006" fmla="*/ 1978830 w 3930557"/>
              <a:gd name="connsiteY4006" fmla="*/ 5111452 h 6901701"/>
              <a:gd name="connsiteX4007" fmla="*/ 1978830 w 3930557"/>
              <a:gd name="connsiteY4007" fmla="*/ 5100974 h 6901701"/>
              <a:gd name="connsiteX4008" fmla="*/ 540666 w 3930557"/>
              <a:gd name="connsiteY4008" fmla="*/ 5100646 h 6901701"/>
              <a:gd name="connsiteX4009" fmla="*/ 540666 w 3930557"/>
              <a:gd name="connsiteY4009" fmla="*/ 5111125 h 6901701"/>
              <a:gd name="connsiteX4010" fmla="*/ 633941 w 3930557"/>
              <a:gd name="connsiteY4010" fmla="*/ 5111125 h 6901701"/>
              <a:gd name="connsiteX4011" fmla="*/ 633941 w 3930557"/>
              <a:gd name="connsiteY4011" fmla="*/ 5100646 h 6901701"/>
              <a:gd name="connsiteX4012" fmla="*/ 674625 w 3930557"/>
              <a:gd name="connsiteY4012" fmla="*/ 5100318 h 6901701"/>
              <a:gd name="connsiteX4013" fmla="*/ 674625 w 3930557"/>
              <a:gd name="connsiteY4013" fmla="*/ 5110798 h 6901701"/>
              <a:gd name="connsiteX4014" fmla="*/ 796017 w 3930557"/>
              <a:gd name="connsiteY4014" fmla="*/ 5110798 h 6901701"/>
              <a:gd name="connsiteX4015" fmla="*/ 796017 w 3930557"/>
              <a:gd name="connsiteY4015" fmla="*/ 5100318 h 6901701"/>
              <a:gd name="connsiteX4016" fmla="*/ 246287 w 3930557"/>
              <a:gd name="connsiteY4016" fmla="*/ 5100318 h 6901701"/>
              <a:gd name="connsiteX4017" fmla="*/ 248601 w 3930557"/>
              <a:gd name="connsiteY4017" fmla="*/ 5110798 h 6901701"/>
              <a:gd name="connsiteX4018" fmla="*/ 363708 w 3930557"/>
              <a:gd name="connsiteY4018" fmla="*/ 5110798 h 6901701"/>
              <a:gd name="connsiteX4019" fmla="*/ 363708 w 3930557"/>
              <a:gd name="connsiteY4019" fmla="*/ 5100318 h 6901701"/>
              <a:gd name="connsiteX4020" fmla="*/ 988852 w 3930557"/>
              <a:gd name="connsiteY4020" fmla="*/ 5099992 h 6901701"/>
              <a:gd name="connsiteX4021" fmla="*/ 988852 w 3930557"/>
              <a:gd name="connsiteY4021" fmla="*/ 5110471 h 6901701"/>
              <a:gd name="connsiteX4022" fmla="*/ 1098004 w 3930557"/>
              <a:gd name="connsiteY4022" fmla="*/ 5110471 h 6901701"/>
              <a:gd name="connsiteX4023" fmla="*/ 1098004 w 3930557"/>
              <a:gd name="connsiteY4023" fmla="*/ 5099992 h 6901701"/>
              <a:gd name="connsiteX4024" fmla="*/ 837362 w 3930557"/>
              <a:gd name="connsiteY4024" fmla="*/ 5099663 h 6901701"/>
              <a:gd name="connsiteX4025" fmla="*/ 837362 w 3930557"/>
              <a:gd name="connsiteY4025" fmla="*/ 5110144 h 6901701"/>
              <a:gd name="connsiteX4026" fmla="*/ 946845 w 3930557"/>
              <a:gd name="connsiteY4026" fmla="*/ 5110144 h 6901701"/>
              <a:gd name="connsiteX4027" fmla="*/ 946845 w 3930557"/>
              <a:gd name="connsiteY4027" fmla="*/ 5099663 h 6901701"/>
              <a:gd name="connsiteX4028" fmla="*/ 1723148 w 3930557"/>
              <a:gd name="connsiteY4028" fmla="*/ 5054143 h 6901701"/>
              <a:gd name="connsiteX4029" fmla="*/ 1723148 w 3930557"/>
              <a:gd name="connsiteY4029" fmla="*/ 5063967 h 6901701"/>
              <a:gd name="connsiteX4030" fmla="*/ 1832631 w 3930557"/>
              <a:gd name="connsiteY4030" fmla="*/ 5063967 h 6901701"/>
              <a:gd name="connsiteX4031" fmla="*/ 1832631 w 3930557"/>
              <a:gd name="connsiteY4031" fmla="*/ 5054143 h 6901701"/>
              <a:gd name="connsiteX4032" fmla="*/ 1585221 w 3930557"/>
              <a:gd name="connsiteY4032" fmla="*/ 5054143 h 6901701"/>
              <a:gd name="connsiteX4033" fmla="*/ 1585221 w 3930557"/>
              <a:gd name="connsiteY4033" fmla="*/ 5063967 h 6901701"/>
              <a:gd name="connsiteX4034" fmla="*/ 1681473 w 3930557"/>
              <a:gd name="connsiteY4034" fmla="*/ 5063967 h 6901701"/>
              <a:gd name="connsiteX4035" fmla="*/ 1681473 w 3930557"/>
              <a:gd name="connsiteY4035" fmla="*/ 5054143 h 6901701"/>
              <a:gd name="connsiteX4036" fmla="*/ 1445637 w 3930557"/>
              <a:gd name="connsiteY4036" fmla="*/ 5053815 h 6901701"/>
              <a:gd name="connsiteX4037" fmla="*/ 1445637 w 3930557"/>
              <a:gd name="connsiteY4037" fmla="*/ 5063640 h 6901701"/>
              <a:gd name="connsiteX4038" fmla="*/ 1541890 w 3930557"/>
              <a:gd name="connsiteY4038" fmla="*/ 5063640 h 6901701"/>
              <a:gd name="connsiteX4039" fmla="*/ 1541890 w 3930557"/>
              <a:gd name="connsiteY4039" fmla="*/ 5053815 h 6901701"/>
              <a:gd name="connsiteX4040" fmla="*/ 1293817 w 3930557"/>
              <a:gd name="connsiteY4040" fmla="*/ 5053815 h 6901701"/>
              <a:gd name="connsiteX4041" fmla="*/ 1293817 w 3930557"/>
              <a:gd name="connsiteY4041" fmla="*/ 5063640 h 6901701"/>
              <a:gd name="connsiteX4042" fmla="*/ 1403300 w 3930557"/>
              <a:gd name="connsiteY4042" fmla="*/ 5063640 h 6901701"/>
              <a:gd name="connsiteX4043" fmla="*/ 1403300 w 3930557"/>
              <a:gd name="connsiteY4043" fmla="*/ 5053815 h 6901701"/>
              <a:gd name="connsiteX4044" fmla="*/ 406707 w 3930557"/>
              <a:gd name="connsiteY4044" fmla="*/ 5052505 h 6901701"/>
              <a:gd name="connsiteX4045" fmla="*/ 406707 w 3930557"/>
              <a:gd name="connsiteY4045" fmla="*/ 5062330 h 6901701"/>
              <a:gd name="connsiteX4046" fmla="*/ 500312 w 3930557"/>
              <a:gd name="connsiteY4046" fmla="*/ 5062330 h 6901701"/>
              <a:gd name="connsiteX4047" fmla="*/ 500312 w 3930557"/>
              <a:gd name="connsiteY4047" fmla="*/ 5052505 h 6901701"/>
              <a:gd name="connsiteX4048" fmla="*/ 2487876 w 3930557"/>
              <a:gd name="connsiteY4048" fmla="*/ 5051195 h 6901701"/>
              <a:gd name="connsiteX4049" fmla="*/ 2487876 w 3930557"/>
              <a:gd name="connsiteY4049" fmla="*/ 5061019 h 6901701"/>
              <a:gd name="connsiteX4050" fmla="*/ 2581151 w 3930557"/>
              <a:gd name="connsiteY4050" fmla="*/ 5061019 h 6901701"/>
              <a:gd name="connsiteX4051" fmla="*/ 2581151 w 3930557"/>
              <a:gd name="connsiteY4051" fmla="*/ 5051195 h 6901701"/>
              <a:gd name="connsiteX4052" fmla="*/ 2759434 w 3930557"/>
              <a:gd name="connsiteY4052" fmla="*/ 5050541 h 6901701"/>
              <a:gd name="connsiteX4053" fmla="*/ 2759434 w 3930557"/>
              <a:gd name="connsiteY4053" fmla="*/ 5060365 h 6901701"/>
              <a:gd name="connsiteX4054" fmla="*/ 2884462 w 3930557"/>
              <a:gd name="connsiteY4054" fmla="*/ 5060365 h 6901701"/>
              <a:gd name="connsiteX4055" fmla="*/ 2890416 w 3930557"/>
              <a:gd name="connsiteY4055" fmla="*/ 5061347 h 6901701"/>
              <a:gd name="connsiteX4056" fmla="*/ 2893393 w 3930557"/>
              <a:gd name="connsiteY4056" fmla="*/ 5050541 h 6901701"/>
              <a:gd name="connsiteX4057" fmla="*/ 2323155 w 3930557"/>
              <a:gd name="connsiteY4057" fmla="*/ 5050212 h 6901701"/>
              <a:gd name="connsiteX4058" fmla="*/ 2323155 w 3930557"/>
              <a:gd name="connsiteY4058" fmla="*/ 5060038 h 6901701"/>
              <a:gd name="connsiteX4059" fmla="*/ 2444547 w 3930557"/>
              <a:gd name="connsiteY4059" fmla="*/ 5060038 h 6901701"/>
              <a:gd name="connsiteX4060" fmla="*/ 2444547 w 3930557"/>
              <a:gd name="connsiteY4060" fmla="*/ 5050212 h 6901701"/>
              <a:gd name="connsiteX4061" fmla="*/ 1141666 w 3930557"/>
              <a:gd name="connsiteY4061" fmla="*/ 5050212 h 6901701"/>
              <a:gd name="connsiteX4062" fmla="*/ 1141666 w 3930557"/>
              <a:gd name="connsiteY4062" fmla="*/ 5060038 h 6901701"/>
              <a:gd name="connsiteX4063" fmla="*/ 1251148 w 3930557"/>
              <a:gd name="connsiteY4063" fmla="*/ 5060038 h 6901701"/>
              <a:gd name="connsiteX4064" fmla="*/ 1251148 w 3930557"/>
              <a:gd name="connsiteY4064" fmla="*/ 5050212 h 6901701"/>
              <a:gd name="connsiteX4065" fmla="*/ 2621837 w 3930557"/>
              <a:gd name="connsiteY4065" fmla="*/ 5049886 h 6901701"/>
              <a:gd name="connsiteX4066" fmla="*/ 2621837 w 3930557"/>
              <a:gd name="connsiteY4066" fmla="*/ 5059709 h 6901701"/>
              <a:gd name="connsiteX4067" fmla="*/ 2715442 w 3930557"/>
              <a:gd name="connsiteY4067" fmla="*/ 5059709 h 6901701"/>
              <a:gd name="connsiteX4068" fmla="*/ 2715442 w 3930557"/>
              <a:gd name="connsiteY4068" fmla="*/ 5049886 h 6901701"/>
              <a:gd name="connsiteX4069" fmla="*/ 1869347 w 3930557"/>
              <a:gd name="connsiteY4069" fmla="*/ 5049886 h 6901701"/>
              <a:gd name="connsiteX4070" fmla="*/ 1869347 w 3930557"/>
              <a:gd name="connsiteY4070" fmla="*/ 5059709 h 6901701"/>
              <a:gd name="connsiteX4071" fmla="*/ 1978830 w 3930557"/>
              <a:gd name="connsiteY4071" fmla="*/ 5059709 h 6901701"/>
              <a:gd name="connsiteX4072" fmla="*/ 1978830 w 3930557"/>
              <a:gd name="connsiteY4072" fmla="*/ 5049886 h 6901701"/>
              <a:gd name="connsiteX4073" fmla="*/ 2172658 w 3930557"/>
              <a:gd name="connsiteY4073" fmla="*/ 5049557 h 6901701"/>
              <a:gd name="connsiteX4074" fmla="*/ 2172658 w 3930557"/>
              <a:gd name="connsiteY4074" fmla="*/ 5059382 h 6901701"/>
              <a:gd name="connsiteX4075" fmla="*/ 2282141 w 3930557"/>
              <a:gd name="connsiteY4075" fmla="*/ 5059382 h 6901701"/>
              <a:gd name="connsiteX4076" fmla="*/ 2282141 w 3930557"/>
              <a:gd name="connsiteY4076" fmla="*/ 5049557 h 6901701"/>
              <a:gd name="connsiteX4077" fmla="*/ 2020837 w 3930557"/>
              <a:gd name="connsiteY4077" fmla="*/ 5049557 h 6901701"/>
              <a:gd name="connsiteX4078" fmla="*/ 2020837 w 3930557"/>
              <a:gd name="connsiteY4078" fmla="*/ 5059382 h 6901701"/>
              <a:gd name="connsiteX4079" fmla="*/ 2130320 w 3930557"/>
              <a:gd name="connsiteY4079" fmla="*/ 5059382 h 6901701"/>
              <a:gd name="connsiteX4080" fmla="*/ 2130320 w 3930557"/>
              <a:gd name="connsiteY4080" fmla="*/ 5049557 h 6901701"/>
              <a:gd name="connsiteX4081" fmla="*/ 540666 w 3930557"/>
              <a:gd name="connsiteY4081" fmla="*/ 5049557 h 6901701"/>
              <a:gd name="connsiteX4082" fmla="*/ 540666 w 3930557"/>
              <a:gd name="connsiteY4082" fmla="*/ 5059382 h 6901701"/>
              <a:gd name="connsiteX4083" fmla="*/ 633941 w 3930557"/>
              <a:gd name="connsiteY4083" fmla="*/ 5059382 h 6901701"/>
              <a:gd name="connsiteX4084" fmla="*/ 633941 w 3930557"/>
              <a:gd name="connsiteY4084" fmla="*/ 5049557 h 6901701"/>
              <a:gd name="connsiteX4085" fmla="*/ 674625 w 3930557"/>
              <a:gd name="connsiteY4085" fmla="*/ 5048903 h 6901701"/>
              <a:gd name="connsiteX4086" fmla="*/ 674625 w 3930557"/>
              <a:gd name="connsiteY4086" fmla="*/ 5058728 h 6901701"/>
              <a:gd name="connsiteX4087" fmla="*/ 796017 w 3930557"/>
              <a:gd name="connsiteY4087" fmla="*/ 5058728 h 6901701"/>
              <a:gd name="connsiteX4088" fmla="*/ 796017 w 3930557"/>
              <a:gd name="connsiteY4088" fmla="*/ 5048903 h 6901701"/>
              <a:gd name="connsiteX4089" fmla="*/ 233056 w 3930557"/>
              <a:gd name="connsiteY4089" fmla="*/ 5048903 h 6901701"/>
              <a:gd name="connsiteX4090" fmla="*/ 236032 w 3930557"/>
              <a:gd name="connsiteY4090" fmla="*/ 5059382 h 6901701"/>
              <a:gd name="connsiteX4091" fmla="*/ 241325 w 3930557"/>
              <a:gd name="connsiteY4091" fmla="*/ 5058728 h 6901701"/>
              <a:gd name="connsiteX4092" fmla="*/ 363708 w 3930557"/>
              <a:gd name="connsiteY4092" fmla="*/ 5058728 h 6901701"/>
              <a:gd name="connsiteX4093" fmla="*/ 363708 w 3930557"/>
              <a:gd name="connsiteY4093" fmla="*/ 5048903 h 6901701"/>
              <a:gd name="connsiteX4094" fmla="*/ 988852 w 3930557"/>
              <a:gd name="connsiteY4094" fmla="*/ 5048576 h 6901701"/>
              <a:gd name="connsiteX4095" fmla="*/ 988852 w 3930557"/>
              <a:gd name="connsiteY4095" fmla="*/ 5058399 h 6901701"/>
              <a:gd name="connsiteX4096" fmla="*/ 1098004 w 3930557"/>
              <a:gd name="connsiteY4096" fmla="*/ 5058399 h 6901701"/>
              <a:gd name="connsiteX4097" fmla="*/ 1098004 w 3930557"/>
              <a:gd name="connsiteY4097" fmla="*/ 5048576 h 6901701"/>
              <a:gd name="connsiteX4098" fmla="*/ 837362 w 3930557"/>
              <a:gd name="connsiteY4098" fmla="*/ 5048247 h 6901701"/>
              <a:gd name="connsiteX4099" fmla="*/ 837362 w 3930557"/>
              <a:gd name="connsiteY4099" fmla="*/ 5058073 h 6901701"/>
              <a:gd name="connsiteX4100" fmla="*/ 946845 w 3930557"/>
              <a:gd name="connsiteY4100" fmla="*/ 5058073 h 6901701"/>
              <a:gd name="connsiteX4101" fmla="*/ 946845 w 3930557"/>
              <a:gd name="connsiteY4101" fmla="*/ 5048247 h 6901701"/>
              <a:gd name="connsiteX4102" fmla="*/ 1723148 w 3930557"/>
              <a:gd name="connsiteY4102" fmla="*/ 5010914 h 6901701"/>
              <a:gd name="connsiteX4103" fmla="*/ 1723148 w 3930557"/>
              <a:gd name="connsiteY4103" fmla="*/ 5012880 h 6901701"/>
              <a:gd name="connsiteX4104" fmla="*/ 1832631 w 3930557"/>
              <a:gd name="connsiteY4104" fmla="*/ 5012880 h 6901701"/>
              <a:gd name="connsiteX4105" fmla="*/ 1832631 w 3930557"/>
              <a:gd name="connsiteY4105" fmla="*/ 5010914 h 6901701"/>
              <a:gd name="connsiteX4106" fmla="*/ 1585221 w 3930557"/>
              <a:gd name="connsiteY4106" fmla="*/ 5010914 h 6901701"/>
              <a:gd name="connsiteX4107" fmla="*/ 1585221 w 3930557"/>
              <a:gd name="connsiteY4107" fmla="*/ 5012880 h 6901701"/>
              <a:gd name="connsiteX4108" fmla="*/ 1681473 w 3930557"/>
              <a:gd name="connsiteY4108" fmla="*/ 5012880 h 6901701"/>
              <a:gd name="connsiteX4109" fmla="*/ 1681473 w 3930557"/>
              <a:gd name="connsiteY4109" fmla="*/ 5010914 h 6901701"/>
              <a:gd name="connsiteX4110" fmla="*/ 1445637 w 3930557"/>
              <a:gd name="connsiteY4110" fmla="*/ 5010586 h 6901701"/>
              <a:gd name="connsiteX4111" fmla="*/ 1445637 w 3930557"/>
              <a:gd name="connsiteY4111" fmla="*/ 5012551 h 6901701"/>
              <a:gd name="connsiteX4112" fmla="*/ 1541890 w 3930557"/>
              <a:gd name="connsiteY4112" fmla="*/ 5012551 h 6901701"/>
              <a:gd name="connsiteX4113" fmla="*/ 1541890 w 3930557"/>
              <a:gd name="connsiteY4113" fmla="*/ 5010586 h 6901701"/>
              <a:gd name="connsiteX4114" fmla="*/ 1293817 w 3930557"/>
              <a:gd name="connsiteY4114" fmla="*/ 5010586 h 6901701"/>
              <a:gd name="connsiteX4115" fmla="*/ 1293817 w 3930557"/>
              <a:gd name="connsiteY4115" fmla="*/ 5012551 h 6901701"/>
              <a:gd name="connsiteX4116" fmla="*/ 1403300 w 3930557"/>
              <a:gd name="connsiteY4116" fmla="*/ 5012551 h 6901701"/>
              <a:gd name="connsiteX4117" fmla="*/ 1403300 w 3930557"/>
              <a:gd name="connsiteY4117" fmla="*/ 5010586 h 6901701"/>
              <a:gd name="connsiteX4118" fmla="*/ 406707 w 3930557"/>
              <a:gd name="connsiteY4118" fmla="*/ 5009276 h 6901701"/>
              <a:gd name="connsiteX4119" fmla="*/ 406707 w 3930557"/>
              <a:gd name="connsiteY4119" fmla="*/ 5011241 h 6901701"/>
              <a:gd name="connsiteX4120" fmla="*/ 500312 w 3930557"/>
              <a:gd name="connsiteY4120" fmla="*/ 5011241 h 6901701"/>
              <a:gd name="connsiteX4121" fmla="*/ 500312 w 3930557"/>
              <a:gd name="connsiteY4121" fmla="*/ 5009276 h 6901701"/>
              <a:gd name="connsiteX4122" fmla="*/ 221810 w 3930557"/>
              <a:gd name="connsiteY4122" fmla="*/ 5009276 h 6901701"/>
              <a:gd name="connsiteX4123" fmla="*/ 222471 w 3930557"/>
              <a:gd name="connsiteY4123" fmla="*/ 5011241 h 6901701"/>
              <a:gd name="connsiteX4124" fmla="*/ 365030 w 3930557"/>
              <a:gd name="connsiteY4124" fmla="*/ 5011241 h 6901701"/>
              <a:gd name="connsiteX4125" fmla="*/ 365030 w 3930557"/>
              <a:gd name="connsiteY4125" fmla="*/ 5009276 h 6901701"/>
              <a:gd name="connsiteX4126" fmla="*/ 2487876 w 3930557"/>
              <a:gd name="connsiteY4126" fmla="*/ 5007968 h 6901701"/>
              <a:gd name="connsiteX4127" fmla="*/ 2487876 w 3930557"/>
              <a:gd name="connsiteY4127" fmla="*/ 5009932 h 6901701"/>
              <a:gd name="connsiteX4128" fmla="*/ 2581151 w 3930557"/>
              <a:gd name="connsiteY4128" fmla="*/ 5009932 h 6901701"/>
              <a:gd name="connsiteX4129" fmla="*/ 2581151 w 3930557"/>
              <a:gd name="connsiteY4129" fmla="*/ 5007968 h 6901701"/>
              <a:gd name="connsiteX4130" fmla="*/ 2759434 w 3930557"/>
              <a:gd name="connsiteY4130" fmla="*/ 5007312 h 6901701"/>
              <a:gd name="connsiteX4131" fmla="*/ 2759434 w 3930557"/>
              <a:gd name="connsiteY4131" fmla="*/ 5009276 h 6901701"/>
              <a:gd name="connsiteX4132" fmla="*/ 2904970 w 3930557"/>
              <a:gd name="connsiteY4132" fmla="*/ 5009276 h 6901701"/>
              <a:gd name="connsiteX4133" fmla="*/ 2905631 w 3930557"/>
              <a:gd name="connsiteY4133" fmla="*/ 5007312 h 6901701"/>
              <a:gd name="connsiteX4134" fmla="*/ 2323155 w 3930557"/>
              <a:gd name="connsiteY4134" fmla="*/ 5006984 h 6901701"/>
              <a:gd name="connsiteX4135" fmla="*/ 2323155 w 3930557"/>
              <a:gd name="connsiteY4135" fmla="*/ 5008949 h 6901701"/>
              <a:gd name="connsiteX4136" fmla="*/ 2444547 w 3930557"/>
              <a:gd name="connsiteY4136" fmla="*/ 5008949 h 6901701"/>
              <a:gd name="connsiteX4137" fmla="*/ 2444547 w 3930557"/>
              <a:gd name="connsiteY4137" fmla="*/ 5006984 h 6901701"/>
              <a:gd name="connsiteX4138" fmla="*/ 1141666 w 3930557"/>
              <a:gd name="connsiteY4138" fmla="*/ 5006984 h 6901701"/>
              <a:gd name="connsiteX4139" fmla="*/ 1141666 w 3930557"/>
              <a:gd name="connsiteY4139" fmla="*/ 5008949 h 6901701"/>
              <a:gd name="connsiteX4140" fmla="*/ 1251148 w 3930557"/>
              <a:gd name="connsiteY4140" fmla="*/ 5008949 h 6901701"/>
              <a:gd name="connsiteX4141" fmla="*/ 1251148 w 3930557"/>
              <a:gd name="connsiteY4141" fmla="*/ 5006984 h 6901701"/>
              <a:gd name="connsiteX4142" fmla="*/ 2621837 w 3930557"/>
              <a:gd name="connsiteY4142" fmla="*/ 5006657 h 6901701"/>
              <a:gd name="connsiteX4143" fmla="*/ 2621837 w 3930557"/>
              <a:gd name="connsiteY4143" fmla="*/ 5008622 h 6901701"/>
              <a:gd name="connsiteX4144" fmla="*/ 2715442 w 3930557"/>
              <a:gd name="connsiteY4144" fmla="*/ 5008622 h 6901701"/>
              <a:gd name="connsiteX4145" fmla="*/ 2715442 w 3930557"/>
              <a:gd name="connsiteY4145" fmla="*/ 5006657 h 6901701"/>
              <a:gd name="connsiteX4146" fmla="*/ 1869347 w 3930557"/>
              <a:gd name="connsiteY4146" fmla="*/ 5006657 h 6901701"/>
              <a:gd name="connsiteX4147" fmla="*/ 1869347 w 3930557"/>
              <a:gd name="connsiteY4147" fmla="*/ 5008622 h 6901701"/>
              <a:gd name="connsiteX4148" fmla="*/ 1978830 w 3930557"/>
              <a:gd name="connsiteY4148" fmla="*/ 5008622 h 6901701"/>
              <a:gd name="connsiteX4149" fmla="*/ 1978830 w 3930557"/>
              <a:gd name="connsiteY4149" fmla="*/ 5006657 h 6901701"/>
              <a:gd name="connsiteX4150" fmla="*/ 2172658 w 3930557"/>
              <a:gd name="connsiteY4150" fmla="*/ 5006328 h 6901701"/>
              <a:gd name="connsiteX4151" fmla="*/ 2172658 w 3930557"/>
              <a:gd name="connsiteY4151" fmla="*/ 5008293 h 6901701"/>
              <a:gd name="connsiteX4152" fmla="*/ 2282141 w 3930557"/>
              <a:gd name="connsiteY4152" fmla="*/ 5008293 h 6901701"/>
              <a:gd name="connsiteX4153" fmla="*/ 2282141 w 3930557"/>
              <a:gd name="connsiteY4153" fmla="*/ 5006328 h 6901701"/>
              <a:gd name="connsiteX4154" fmla="*/ 2020837 w 3930557"/>
              <a:gd name="connsiteY4154" fmla="*/ 5006328 h 6901701"/>
              <a:gd name="connsiteX4155" fmla="*/ 2020837 w 3930557"/>
              <a:gd name="connsiteY4155" fmla="*/ 5008293 h 6901701"/>
              <a:gd name="connsiteX4156" fmla="*/ 2130320 w 3930557"/>
              <a:gd name="connsiteY4156" fmla="*/ 5008293 h 6901701"/>
              <a:gd name="connsiteX4157" fmla="*/ 2130320 w 3930557"/>
              <a:gd name="connsiteY4157" fmla="*/ 5006328 h 6901701"/>
              <a:gd name="connsiteX4158" fmla="*/ 540666 w 3930557"/>
              <a:gd name="connsiteY4158" fmla="*/ 5006328 h 6901701"/>
              <a:gd name="connsiteX4159" fmla="*/ 540666 w 3930557"/>
              <a:gd name="connsiteY4159" fmla="*/ 5008293 h 6901701"/>
              <a:gd name="connsiteX4160" fmla="*/ 633941 w 3930557"/>
              <a:gd name="connsiteY4160" fmla="*/ 5008293 h 6901701"/>
              <a:gd name="connsiteX4161" fmla="*/ 633941 w 3930557"/>
              <a:gd name="connsiteY4161" fmla="*/ 5006328 h 6901701"/>
              <a:gd name="connsiteX4162" fmla="*/ 674625 w 3930557"/>
              <a:gd name="connsiteY4162" fmla="*/ 5005674 h 6901701"/>
              <a:gd name="connsiteX4163" fmla="*/ 674625 w 3930557"/>
              <a:gd name="connsiteY4163" fmla="*/ 5007639 h 6901701"/>
              <a:gd name="connsiteX4164" fmla="*/ 796017 w 3930557"/>
              <a:gd name="connsiteY4164" fmla="*/ 5007639 h 6901701"/>
              <a:gd name="connsiteX4165" fmla="*/ 796017 w 3930557"/>
              <a:gd name="connsiteY4165" fmla="*/ 5005674 h 6901701"/>
              <a:gd name="connsiteX4166" fmla="*/ 988852 w 3930557"/>
              <a:gd name="connsiteY4166" fmla="*/ 5005347 h 6901701"/>
              <a:gd name="connsiteX4167" fmla="*/ 988852 w 3930557"/>
              <a:gd name="connsiteY4167" fmla="*/ 5007312 h 6901701"/>
              <a:gd name="connsiteX4168" fmla="*/ 1098004 w 3930557"/>
              <a:gd name="connsiteY4168" fmla="*/ 5007312 h 6901701"/>
              <a:gd name="connsiteX4169" fmla="*/ 1098004 w 3930557"/>
              <a:gd name="connsiteY4169" fmla="*/ 5005347 h 6901701"/>
              <a:gd name="connsiteX4170" fmla="*/ 837362 w 3930557"/>
              <a:gd name="connsiteY4170" fmla="*/ 5005018 h 6901701"/>
              <a:gd name="connsiteX4171" fmla="*/ 837362 w 3930557"/>
              <a:gd name="connsiteY4171" fmla="*/ 5006984 h 6901701"/>
              <a:gd name="connsiteX4172" fmla="*/ 946845 w 3930557"/>
              <a:gd name="connsiteY4172" fmla="*/ 5006984 h 6901701"/>
              <a:gd name="connsiteX4173" fmla="*/ 946845 w 3930557"/>
              <a:gd name="connsiteY4173" fmla="*/ 5005018 h 6901701"/>
              <a:gd name="connsiteX4174" fmla="*/ 1723148 w 3930557"/>
              <a:gd name="connsiteY4174" fmla="*/ 4953277 h 6901701"/>
              <a:gd name="connsiteX4175" fmla="*/ 1723148 w 3930557"/>
              <a:gd name="connsiteY4175" fmla="*/ 4969651 h 6901701"/>
              <a:gd name="connsiteX4176" fmla="*/ 1832631 w 3930557"/>
              <a:gd name="connsiteY4176" fmla="*/ 4969651 h 6901701"/>
              <a:gd name="connsiteX4177" fmla="*/ 1832631 w 3930557"/>
              <a:gd name="connsiteY4177" fmla="*/ 4953277 h 6901701"/>
              <a:gd name="connsiteX4178" fmla="*/ 1585221 w 3930557"/>
              <a:gd name="connsiteY4178" fmla="*/ 4953277 h 6901701"/>
              <a:gd name="connsiteX4179" fmla="*/ 1585221 w 3930557"/>
              <a:gd name="connsiteY4179" fmla="*/ 4969651 h 6901701"/>
              <a:gd name="connsiteX4180" fmla="*/ 1681473 w 3930557"/>
              <a:gd name="connsiteY4180" fmla="*/ 4969651 h 6901701"/>
              <a:gd name="connsiteX4181" fmla="*/ 1681473 w 3930557"/>
              <a:gd name="connsiteY4181" fmla="*/ 4953277 h 6901701"/>
              <a:gd name="connsiteX4182" fmla="*/ 1445637 w 3930557"/>
              <a:gd name="connsiteY4182" fmla="*/ 4952948 h 6901701"/>
              <a:gd name="connsiteX4183" fmla="*/ 1445637 w 3930557"/>
              <a:gd name="connsiteY4183" fmla="*/ 4969322 h 6901701"/>
              <a:gd name="connsiteX4184" fmla="*/ 1541890 w 3930557"/>
              <a:gd name="connsiteY4184" fmla="*/ 4969322 h 6901701"/>
              <a:gd name="connsiteX4185" fmla="*/ 1541890 w 3930557"/>
              <a:gd name="connsiteY4185" fmla="*/ 4952948 h 6901701"/>
              <a:gd name="connsiteX4186" fmla="*/ 1293817 w 3930557"/>
              <a:gd name="connsiteY4186" fmla="*/ 4952948 h 6901701"/>
              <a:gd name="connsiteX4187" fmla="*/ 1293817 w 3930557"/>
              <a:gd name="connsiteY4187" fmla="*/ 4969322 h 6901701"/>
              <a:gd name="connsiteX4188" fmla="*/ 1403300 w 3930557"/>
              <a:gd name="connsiteY4188" fmla="*/ 4969322 h 6901701"/>
              <a:gd name="connsiteX4189" fmla="*/ 1403300 w 3930557"/>
              <a:gd name="connsiteY4189" fmla="*/ 4952948 h 6901701"/>
              <a:gd name="connsiteX4190" fmla="*/ 406707 w 3930557"/>
              <a:gd name="connsiteY4190" fmla="*/ 4951639 h 6901701"/>
              <a:gd name="connsiteX4191" fmla="*/ 406707 w 3930557"/>
              <a:gd name="connsiteY4191" fmla="*/ 4968013 h 6901701"/>
              <a:gd name="connsiteX4192" fmla="*/ 500312 w 3930557"/>
              <a:gd name="connsiteY4192" fmla="*/ 4968013 h 6901701"/>
              <a:gd name="connsiteX4193" fmla="*/ 500312 w 3930557"/>
              <a:gd name="connsiteY4193" fmla="*/ 4951639 h 6901701"/>
              <a:gd name="connsiteX4194" fmla="*/ 255879 w 3930557"/>
              <a:gd name="connsiteY4194" fmla="*/ 4951639 h 6901701"/>
              <a:gd name="connsiteX4195" fmla="*/ 255879 w 3930557"/>
              <a:gd name="connsiteY4195" fmla="*/ 4964738 h 6901701"/>
              <a:gd name="connsiteX4196" fmla="*/ 255879 w 3930557"/>
              <a:gd name="connsiteY4196" fmla="*/ 4968013 h 6901701"/>
              <a:gd name="connsiteX4197" fmla="*/ 365030 w 3930557"/>
              <a:gd name="connsiteY4197" fmla="*/ 4968013 h 6901701"/>
              <a:gd name="connsiteX4198" fmla="*/ 365362 w 3930557"/>
              <a:gd name="connsiteY4198" fmla="*/ 4968013 h 6901701"/>
              <a:gd name="connsiteX4199" fmla="*/ 365362 w 3930557"/>
              <a:gd name="connsiteY4199" fmla="*/ 4951639 h 6901701"/>
              <a:gd name="connsiteX4200" fmla="*/ 2487876 w 3930557"/>
              <a:gd name="connsiteY4200" fmla="*/ 4950329 h 6901701"/>
              <a:gd name="connsiteX4201" fmla="*/ 2487876 w 3930557"/>
              <a:gd name="connsiteY4201" fmla="*/ 4966703 h 6901701"/>
              <a:gd name="connsiteX4202" fmla="*/ 2581151 w 3930557"/>
              <a:gd name="connsiteY4202" fmla="*/ 4966703 h 6901701"/>
              <a:gd name="connsiteX4203" fmla="*/ 2581151 w 3930557"/>
              <a:gd name="connsiteY4203" fmla="*/ 4950329 h 6901701"/>
              <a:gd name="connsiteX4204" fmla="*/ 2759434 w 3930557"/>
              <a:gd name="connsiteY4204" fmla="*/ 4949675 h 6901701"/>
              <a:gd name="connsiteX4205" fmla="*/ 2759434 w 3930557"/>
              <a:gd name="connsiteY4205" fmla="*/ 4966049 h 6901701"/>
              <a:gd name="connsiteX4206" fmla="*/ 2871894 w 3930557"/>
              <a:gd name="connsiteY4206" fmla="*/ 4966049 h 6901701"/>
              <a:gd name="connsiteX4207" fmla="*/ 2871894 w 3930557"/>
              <a:gd name="connsiteY4207" fmla="*/ 4949675 h 6901701"/>
              <a:gd name="connsiteX4208" fmla="*/ 2323155 w 3930557"/>
              <a:gd name="connsiteY4208" fmla="*/ 4949346 h 6901701"/>
              <a:gd name="connsiteX4209" fmla="*/ 2323155 w 3930557"/>
              <a:gd name="connsiteY4209" fmla="*/ 4965720 h 6901701"/>
              <a:gd name="connsiteX4210" fmla="*/ 2444547 w 3930557"/>
              <a:gd name="connsiteY4210" fmla="*/ 4965720 h 6901701"/>
              <a:gd name="connsiteX4211" fmla="*/ 2444547 w 3930557"/>
              <a:gd name="connsiteY4211" fmla="*/ 4949346 h 6901701"/>
              <a:gd name="connsiteX4212" fmla="*/ 1141666 w 3930557"/>
              <a:gd name="connsiteY4212" fmla="*/ 4949346 h 6901701"/>
              <a:gd name="connsiteX4213" fmla="*/ 1141666 w 3930557"/>
              <a:gd name="connsiteY4213" fmla="*/ 4965720 h 6901701"/>
              <a:gd name="connsiteX4214" fmla="*/ 1251148 w 3930557"/>
              <a:gd name="connsiteY4214" fmla="*/ 4965720 h 6901701"/>
              <a:gd name="connsiteX4215" fmla="*/ 1251148 w 3930557"/>
              <a:gd name="connsiteY4215" fmla="*/ 4949346 h 6901701"/>
              <a:gd name="connsiteX4216" fmla="*/ 2621837 w 3930557"/>
              <a:gd name="connsiteY4216" fmla="*/ 4949019 h 6901701"/>
              <a:gd name="connsiteX4217" fmla="*/ 2621837 w 3930557"/>
              <a:gd name="connsiteY4217" fmla="*/ 4965393 h 6901701"/>
              <a:gd name="connsiteX4218" fmla="*/ 2715442 w 3930557"/>
              <a:gd name="connsiteY4218" fmla="*/ 4965393 h 6901701"/>
              <a:gd name="connsiteX4219" fmla="*/ 2715442 w 3930557"/>
              <a:gd name="connsiteY4219" fmla="*/ 4949019 h 6901701"/>
              <a:gd name="connsiteX4220" fmla="*/ 1869347 w 3930557"/>
              <a:gd name="connsiteY4220" fmla="*/ 4949019 h 6901701"/>
              <a:gd name="connsiteX4221" fmla="*/ 1869347 w 3930557"/>
              <a:gd name="connsiteY4221" fmla="*/ 4965393 h 6901701"/>
              <a:gd name="connsiteX4222" fmla="*/ 1978830 w 3930557"/>
              <a:gd name="connsiteY4222" fmla="*/ 4965393 h 6901701"/>
              <a:gd name="connsiteX4223" fmla="*/ 1978830 w 3930557"/>
              <a:gd name="connsiteY4223" fmla="*/ 4949019 h 6901701"/>
              <a:gd name="connsiteX4224" fmla="*/ 2172658 w 3930557"/>
              <a:gd name="connsiteY4224" fmla="*/ 4948691 h 6901701"/>
              <a:gd name="connsiteX4225" fmla="*/ 2172658 w 3930557"/>
              <a:gd name="connsiteY4225" fmla="*/ 4965066 h 6901701"/>
              <a:gd name="connsiteX4226" fmla="*/ 2282141 w 3930557"/>
              <a:gd name="connsiteY4226" fmla="*/ 4965066 h 6901701"/>
              <a:gd name="connsiteX4227" fmla="*/ 2282141 w 3930557"/>
              <a:gd name="connsiteY4227" fmla="*/ 4948691 h 6901701"/>
              <a:gd name="connsiteX4228" fmla="*/ 2020837 w 3930557"/>
              <a:gd name="connsiteY4228" fmla="*/ 4948691 h 6901701"/>
              <a:gd name="connsiteX4229" fmla="*/ 2020837 w 3930557"/>
              <a:gd name="connsiteY4229" fmla="*/ 4965066 h 6901701"/>
              <a:gd name="connsiteX4230" fmla="*/ 2130320 w 3930557"/>
              <a:gd name="connsiteY4230" fmla="*/ 4965066 h 6901701"/>
              <a:gd name="connsiteX4231" fmla="*/ 2130320 w 3930557"/>
              <a:gd name="connsiteY4231" fmla="*/ 4948691 h 6901701"/>
              <a:gd name="connsiteX4232" fmla="*/ 540666 w 3930557"/>
              <a:gd name="connsiteY4232" fmla="*/ 4948691 h 6901701"/>
              <a:gd name="connsiteX4233" fmla="*/ 540666 w 3930557"/>
              <a:gd name="connsiteY4233" fmla="*/ 4965066 h 6901701"/>
              <a:gd name="connsiteX4234" fmla="*/ 633941 w 3930557"/>
              <a:gd name="connsiteY4234" fmla="*/ 4965066 h 6901701"/>
              <a:gd name="connsiteX4235" fmla="*/ 633941 w 3930557"/>
              <a:gd name="connsiteY4235" fmla="*/ 4948691 h 6901701"/>
              <a:gd name="connsiteX4236" fmla="*/ 674625 w 3930557"/>
              <a:gd name="connsiteY4236" fmla="*/ 4948035 h 6901701"/>
              <a:gd name="connsiteX4237" fmla="*/ 674625 w 3930557"/>
              <a:gd name="connsiteY4237" fmla="*/ 4964410 h 6901701"/>
              <a:gd name="connsiteX4238" fmla="*/ 796017 w 3930557"/>
              <a:gd name="connsiteY4238" fmla="*/ 4964410 h 6901701"/>
              <a:gd name="connsiteX4239" fmla="*/ 796017 w 3930557"/>
              <a:gd name="connsiteY4239" fmla="*/ 4948035 h 6901701"/>
              <a:gd name="connsiteX4240" fmla="*/ 988852 w 3930557"/>
              <a:gd name="connsiteY4240" fmla="*/ 4947708 h 6901701"/>
              <a:gd name="connsiteX4241" fmla="*/ 988852 w 3930557"/>
              <a:gd name="connsiteY4241" fmla="*/ 4964083 h 6901701"/>
              <a:gd name="connsiteX4242" fmla="*/ 1098004 w 3930557"/>
              <a:gd name="connsiteY4242" fmla="*/ 4964083 h 6901701"/>
              <a:gd name="connsiteX4243" fmla="*/ 1098004 w 3930557"/>
              <a:gd name="connsiteY4243" fmla="*/ 4947708 h 6901701"/>
              <a:gd name="connsiteX4244" fmla="*/ 837362 w 3930557"/>
              <a:gd name="connsiteY4244" fmla="*/ 4947381 h 6901701"/>
              <a:gd name="connsiteX4245" fmla="*/ 837362 w 3930557"/>
              <a:gd name="connsiteY4245" fmla="*/ 4963755 h 6901701"/>
              <a:gd name="connsiteX4246" fmla="*/ 946845 w 3930557"/>
              <a:gd name="connsiteY4246" fmla="*/ 4963755 h 6901701"/>
              <a:gd name="connsiteX4247" fmla="*/ 946845 w 3930557"/>
              <a:gd name="connsiteY4247" fmla="*/ 4947381 h 6901701"/>
              <a:gd name="connsiteX4248" fmla="*/ 1723148 w 3930557"/>
              <a:gd name="connsiteY4248" fmla="*/ 4759074 h 6901701"/>
              <a:gd name="connsiteX4249" fmla="*/ 1723148 w 3930557"/>
              <a:gd name="connsiteY4249" fmla="*/ 4912012 h 6901701"/>
              <a:gd name="connsiteX4250" fmla="*/ 1832631 w 3930557"/>
              <a:gd name="connsiteY4250" fmla="*/ 4912012 h 6901701"/>
              <a:gd name="connsiteX4251" fmla="*/ 1832631 w 3930557"/>
              <a:gd name="connsiteY4251" fmla="*/ 4759074 h 6901701"/>
              <a:gd name="connsiteX4252" fmla="*/ 1585221 w 3930557"/>
              <a:gd name="connsiteY4252" fmla="*/ 4759074 h 6901701"/>
              <a:gd name="connsiteX4253" fmla="*/ 1585221 w 3930557"/>
              <a:gd name="connsiteY4253" fmla="*/ 4912012 h 6901701"/>
              <a:gd name="connsiteX4254" fmla="*/ 1681473 w 3930557"/>
              <a:gd name="connsiteY4254" fmla="*/ 4912012 h 6901701"/>
              <a:gd name="connsiteX4255" fmla="*/ 1681473 w 3930557"/>
              <a:gd name="connsiteY4255" fmla="*/ 4759074 h 6901701"/>
              <a:gd name="connsiteX4256" fmla="*/ 1445637 w 3930557"/>
              <a:gd name="connsiteY4256" fmla="*/ 4759074 h 6901701"/>
              <a:gd name="connsiteX4257" fmla="*/ 1445637 w 3930557"/>
              <a:gd name="connsiteY4257" fmla="*/ 4912012 h 6901701"/>
              <a:gd name="connsiteX4258" fmla="*/ 1541890 w 3930557"/>
              <a:gd name="connsiteY4258" fmla="*/ 4912012 h 6901701"/>
              <a:gd name="connsiteX4259" fmla="*/ 1541890 w 3930557"/>
              <a:gd name="connsiteY4259" fmla="*/ 4759074 h 6901701"/>
              <a:gd name="connsiteX4260" fmla="*/ 1537589 w 3930557"/>
              <a:gd name="connsiteY4260" fmla="*/ 4759074 h 6901701"/>
              <a:gd name="connsiteX4261" fmla="*/ 1293817 w 3930557"/>
              <a:gd name="connsiteY4261" fmla="*/ 4758747 h 6901701"/>
              <a:gd name="connsiteX4262" fmla="*/ 1293817 w 3930557"/>
              <a:gd name="connsiteY4262" fmla="*/ 4911685 h 6901701"/>
              <a:gd name="connsiteX4263" fmla="*/ 1403300 w 3930557"/>
              <a:gd name="connsiteY4263" fmla="*/ 4911685 h 6901701"/>
              <a:gd name="connsiteX4264" fmla="*/ 1403300 w 3930557"/>
              <a:gd name="connsiteY4264" fmla="*/ 4758747 h 6901701"/>
              <a:gd name="connsiteX4265" fmla="*/ 406707 w 3930557"/>
              <a:gd name="connsiteY4265" fmla="*/ 4757437 h 6901701"/>
              <a:gd name="connsiteX4266" fmla="*/ 406707 w 3930557"/>
              <a:gd name="connsiteY4266" fmla="*/ 4910375 h 6901701"/>
              <a:gd name="connsiteX4267" fmla="*/ 500312 w 3930557"/>
              <a:gd name="connsiteY4267" fmla="*/ 4910375 h 6901701"/>
              <a:gd name="connsiteX4268" fmla="*/ 500312 w 3930557"/>
              <a:gd name="connsiteY4268" fmla="*/ 4757437 h 6901701"/>
              <a:gd name="connsiteX4269" fmla="*/ 252239 w 3930557"/>
              <a:gd name="connsiteY4269" fmla="*/ 4757437 h 6901701"/>
              <a:gd name="connsiteX4270" fmla="*/ 254886 w 3930557"/>
              <a:gd name="connsiteY4270" fmla="*/ 4910375 h 6901701"/>
              <a:gd name="connsiteX4271" fmla="*/ 365030 w 3930557"/>
              <a:gd name="connsiteY4271" fmla="*/ 4910375 h 6901701"/>
              <a:gd name="connsiteX4272" fmla="*/ 365030 w 3930557"/>
              <a:gd name="connsiteY4272" fmla="*/ 4757437 h 6901701"/>
              <a:gd name="connsiteX4273" fmla="*/ 2487876 w 3930557"/>
              <a:gd name="connsiteY4273" fmla="*/ 4756128 h 6901701"/>
              <a:gd name="connsiteX4274" fmla="*/ 2487876 w 3930557"/>
              <a:gd name="connsiteY4274" fmla="*/ 4909064 h 6901701"/>
              <a:gd name="connsiteX4275" fmla="*/ 2581151 w 3930557"/>
              <a:gd name="connsiteY4275" fmla="*/ 4909064 h 6901701"/>
              <a:gd name="connsiteX4276" fmla="*/ 2581151 w 3930557"/>
              <a:gd name="connsiteY4276" fmla="*/ 4756128 h 6901701"/>
              <a:gd name="connsiteX4277" fmla="*/ 2759434 w 3930557"/>
              <a:gd name="connsiteY4277" fmla="*/ 4755472 h 6901701"/>
              <a:gd name="connsiteX4278" fmla="*/ 2759434 w 3930557"/>
              <a:gd name="connsiteY4278" fmla="*/ 4908410 h 6901701"/>
              <a:gd name="connsiteX4279" fmla="*/ 2872555 w 3930557"/>
              <a:gd name="connsiteY4279" fmla="*/ 4908410 h 6901701"/>
              <a:gd name="connsiteX4280" fmla="*/ 2875202 w 3930557"/>
              <a:gd name="connsiteY4280" fmla="*/ 4755472 h 6901701"/>
              <a:gd name="connsiteX4281" fmla="*/ 2623821 w 3930557"/>
              <a:gd name="connsiteY4281" fmla="*/ 4755145 h 6901701"/>
              <a:gd name="connsiteX4282" fmla="*/ 2623821 w 3930557"/>
              <a:gd name="connsiteY4282" fmla="*/ 4908081 h 6901701"/>
              <a:gd name="connsiteX4283" fmla="*/ 2717427 w 3930557"/>
              <a:gd name="connsiteY4283" fmla="*/ 4908081 h 6901701"/>
              <a:gd name="connsiteX4284" fmla="*/ 2717427 w 3930557"/>
              <a:gd name="connsiteY4284" fmla="*/ 4755145 h 6901701"/>
              <a:gd name="connsiteX4285" fmla="*/ 2323155 w 3930557"/>
              <a:gd name="connsiteY4285" fmla="*/ 4755145 h 6901701"/>
              <a:gd name="connsiteX4286" fmla="*/ 2323155 w 3930557"/>
              <a:gd name="connsiteY4286" fmla="*/ 4908081 h 6901701"/>
              <a:gd name="connsiteX4287" fmla="*/ 2444547 w 3930557"/>
              <a:gd name="connsiteY4287" fmla="*/ 4908081 h 6901701"/>
              <a:gd name="connsiteX4288" fmla="*/ 2444547 w 3930557"/>
              <a:gd name="connsiteY4288" fmla="*/ 4755145 h 6901701"/>
              <a:gd name="connsiteX4289" fmla="*/ 1141666 w 3930557"/>
              <a:gd name="connsiteY4289" fmla="*/ 4755145 h 6901701"/>
              <a:gd name="connsiteX4290" fmla="*/ 1141666 w 3930557"/>
              <a:gd name="connsiteY4290" fmla="*/ 4908081 h 6901701"/>
              <a:gd name="connsiteX4291" fmla="*/ 1251148 w 3930557"/>
              <a:gd name="connsiteY4291" fmla="*/ 4908081 h 6901701"/>
              <a:gd name="connsiteX4292" fmla="*/ 1251148 w 3930557"/>
              <a:gd name="connsiteY4292" fmla="*/ 4755145 h 6901701"/>
              <a:gd name="connsiteX4293" fmla="*/ 1869347 w 3930557"/>
              <a:gd name="connsiteY4293" fmla="*/ 4754818 h 6901701"/>
              <a:gd name="connsiteX4294" fmla="*/ 1869347 w 3930557"/>
              <a:gd name="connsiteY4294" fmla="*/ 4907756 h 6901701"/>
              <a:gd name="connsiteX4295" fmla="*/ 1978830 w 3930557"/>
              <a:gd name="connsiteY4295" fmla="*/ 4907756 h 6901701"/>
              <a:gd name="connsiteX4296" fmla="*/ 1978830 w 3930557"/>
              <a:gd name="connsiteY4296" fmla="*/ 4754818 h 6901701"/>
              <a:gd name="connsiteX4297" fmla="*/ 2172658 w 3930557"/>
              <a:gd name="connsiteY4297" fmla="*/ 4754489 h 6901701"/>
              <a:gd name="connsiteX4298" fmla="*/ 2172658 w 3930557"/>
              <a:gd name="connsiteY4298" fmla="*/ 4907427 h 6901701"/>
              <a:gd name="connsiteX4299" fmla="*/ 2282141 w 3930557"/>
              <a:gd name="connsiteY4299" fmla="*/ 4907427 h 6901701"/>
              <a:gd name="connsiteX4300" fmla="*/ 2282141 w 3930557"/>
              <a:gd name="connsiteY4300" fmla="*/ 4754489 h 6901701"/>
              <a:gd name="connsiteX4301" fmla="*/ 2020837 w 3930557"/>
              <a:gd name="connsiteY4301" fmla="*/ 4754489 h 6901701"/>
              <a:gd name="connsiteX4302" fmla="*/ 2020837 w 3930557"/>
              <a:gd name="connsiteY4302" fmla="*/ 4907427 h 6901701"/>
              <a:gd name="connsiteX4303" fmla="*/ 2130320 w 3930557"/>
              <a:gd name="connsiteY4303" fmla="*/ 4907427 h 6901701"/>
              <a:gd name="connsiteX4304" fmla="*/ 2130320 w 3930557"/>
              <a:gd name="connsiteY4304" fmla="*/ 4754489 h 6901701"/>
              <a:gd name="connsiteX4305" fmla="*/ 540666 w 3930557"/>
              <a:gd name="connsiteY4305" fmla="*/ 4754489 h 6901701"/>
              <a:gd name="connsiteX4306" fmla="*/ 540666 w 3930557"/>
              <a:gd name="connsiteY4306" fmla="*/ 4907427 h 6901701"/>
              <a:gd name="connsiteX4307" fmla="*/ 633941 w 3930557"/>
              <a:gd name="connsiteY4307" fmla="*/ 4907427 h 6901701"/>
              <a:gd name="connsiteX4308" fmla="*/ 633941 w 3930557"/>
              <a:gd name="connsiteY4308" fmla="*/ 4754489 h 6901701"/>
              <a:gd name="connsiteX4309" fmla="*/ 674625 w 3930557"/>
              <a:gd name="connsiteY4309" fmla="*/ 4753835 h 6901701"/>
              <a:gd name="connsiteX4310" fmla="*/ 674625 w 3930557"/>
              <a:gd name="connsiteY4310" fmla="*/ 4906773 h 6901701"/>
              <a:gd name="connsiteX4311" fmla="*/ 796017 w 3930557"/>
              <a:gd name="connsiteY4311" fmla="*/ 4906773 h 6901701"/>
              <a:gd name="connsiteX4312" fmla="*/ 796017 w 3930557"/>
              <a:gd name="connsiteY4312" fmla="*/ 4753835 h 6901701"/>
              <a:gd name="connsiteX4313" fmla="*/ 988852 w 3930557"/>
              <a:gd name="connsiteY4313" fmla="*/ 4753507 h 6901701"/>
              <a:gd name="connsiteX4314" fmla="*/ 988852 w 3930557"/>
              <a:gd name="connsiteY4314" fmla="*/ 4906446 h 6901701"/>
              <a:gd name="connsiteX4315" fmla="*/ 1098004 w 3930557"/>
              <a:gd name="connsiteY4315" fmla="*/ 4906446 h 6901701"/>
              <a:gd name="connsiteX4316" fmla="*/ 1098004 w 3930557"/>
              <a:gd name="connsiteY4316" fmla="*/ 4753507 h 6901701"/>
              <a:gd name="connsiteX4317" fmla="*/ 837362 w 3930557"/>
              <a:gd name="connsiteY4317" fmla="*/ 4753180 h 6901701"/>
              <a:gd name="connsiteX4318" fmla="*/ 837362 w 3930557"/>
              <a:gd name="connsiteY4318" fmla="*/ 4906117 h 6901701"/>
              <a:gd name="connsiteX4319" fmla="*/ 946845 w 3930557"/>
              <a:gd name="connsiteY4319" fmla="*/ 4906117 h 6901701"/>
              <a:gd name="connsiteX4320" fmla="*/ 946845 w 3930557"/>
              <a:gd name="connsiteY4320" fmla="*/ 4753180 h 6901701"/>
              <a:gd name="connsiteX4321" fmla="*/ 2057883 w 3930557"/>
              <a:gd name="connsiteY4321" fmla="*/ 4604172 h 6901701"/>
              <a:gd name="connsiteX4322" fmla="*/ 2022491 w 3930557"/>
              <a:gd name="connsiteY4322" fmla="*/ 4705039 h 6901701"/>
              <a:gd name="connsiteX4323" fmla="*/ 2022491 w 3930557"/>
              <a:gd name="connsiteY4323" fmla="*/ 4706348 h 6901701"/>
              <a:gd name="connsiteX4324" fmla="*/ 2023814 w 3930557"/>
              <a:gd name="connsiteY4324" fmla="*/ 4713226 h 6901701"/>
              <a:gd name="connsiteX4325" fmla="*/ 2084674 w 3930557"/>
              <a:gd name="connsiteY4325" fmla="*/ 4713226 h 6901701"/>
              <a:gd name="connsiteX4326" fmla="*/ 2085005 w 3930557"/>
              <a:gd name="connsiteY4326" fmla="*/ 4713226 h 6901701"/>
              <a:gd name="connsiteX4327" fmla="*/ 2057883 w 3930557"/>
              <a:gd name="connsiteY4327" fmla="*/ 4604172 h 6901701"/>
              <a:gd name="connsiteX4328" fmla="*/ 1050705 w 3930557"/>
              <a:gd name="connsiteY4328" fmla="*/ 4602863 h 6901701"/>
              <a:gd name="connsiteX4329" fmla="*/ 1023582 w 3930557"/>
              <a:gd name="connsiteY4329" fmla="*/ 4712245 h 6901701"/>
              <a:gd name="connsiteX4330" fmla="*/ 1085104 w 3930557"/>
              <a:gd name="connsiteY4330" fmla="*/ 4712245 h 6901701"/>
              <a:gd name="connsiteX4331" fmla="*/ 1085765 w 3930557"/>
              <a:gd name="connsiteY4331" fmla="*/ 4705366 h 6901701"/>
              <a:gd name="connsiteX4332" fmla="*/ 1085765 w 3930557"/>
              <a:gd name="connsiteY4332" fmla="*/ 4704058 h 6901701"/>
              <a:gd name="connsiteX4333" fmla="*/ 1050705 w 3930557"/>
              <a:gd name="connsiteY4333" fmla="*/ 4602863 h 6901701"/>
              <a:gd name="connsiteX4334" fmla="*/ 525452 w 3930557"/>
              <a:gd name="connsiteY4334" fmla="*/ 4580266 h 6901701"/>
              <a:gd name="connsiteX4335" fmla="*/ 479475 w 3930557"/>
              <a:gd name="connsiteY4335" fmla="*/ 4716174 h 6901701"/>
              <a:gd name="connsiteX4336" fmla="*/ 675949 w 3930557"/>
              <a:gd name="connsiteY4336" fmla="*/ 4716174 h 6901701"/>
              <a:gd name="connsiteX4337" fmla="*/ 2585782 w 3930557"/>
              <a:gd name="connsiteY4337" fmla="*/ 4578300 h 6901701"/>
              <a:gd name="connsiteX4338" fmla="*/ 2435946 w 3930557"/>
              <a:gd name="connsiteY4338" fmla="*/ 4713880 h 6901701"/>
              <a:gd name="connsiteX4339" fmla="*/ 2631427 w 3930557"/>
              <a:gd name="connsiteY4339" fmla="*/ 4713880 h 6901701"/>
              <a:gd name="connsiteX4340" fmla="*/ 2585782 w 3930557"/>
              <a:gd name="connsiteY4340" fmla="*/ 4578300 h 6901701"/>
              <a:gd name="connsiteX4341" fmla="*/ 2092283 w 3930557"/>
              <a:gd name="connsiteY4341" fmla="*/ 4567167 h 6901701"/>
              <a:gd name="connsiteX4342" fmla="*/ 2128336 w 3930557"/>
              <a:gd name="connsiteY4342" fmla="*/ 4713226 h 6901701"/>
              <a:gd name="connsiteX4343" fmla="*/ 2323818 w 3930557"/>
              <a:gd name="connsiteY4343" fmla="*/ 4713226 h 6901701"/>
              <a:gd name="connsiteX4344" fmla="*/ 2098235 w 3930557"/>
              <a:gd name="connsiteY4344" fmla="*/ 4567167 h 6901701"/>
              <a:gd name="connsiteX4345" fmla="*/ 1010351 w 3930557"/>
              <a:gd name="connsiteY4345" fmla="*/ 4565529 h 6901701"/>
              <a:gd name="connsiteX4346" fmla="*/ 783447 w 3930557"/>
              <a:gd name="connsiteY4346" fmla="*/ 4711916 h 6901701"/>
              <a:gd name="connsiteX4347" fmla="*/ 980253 w 3930557"/>
              <a:gd name="connsiteY4347" fmla="*/ 4711916 h 6901701"/>
              <a:gd name="connsiteX4348" fmla="*/ 1016636 w 3930557"/>
              <a:gd name="connsiteY4348" fmla="*/ 4565529 h 6901701"/>
              <a:gd name="connsiteX4349" fmla="*/ 2307610 w 3930557"/>
              <a:gd name="connsiteY4349" fmla="*/ 4563890 h 6901701"/>
              <a:gd name="connsiteX4350" fmla="*/ 2307612 w 3930557"/>
              <a:gd name="connsiteY4350" fmla="*/ 4563896 h 6901701"/>
              <a:gd name="connsiteX4351" fmla="*/ 2172658 w 3930557"/>
              <a:gd name="connsiteY4351" fmla="*/ 4566184 h 6901701"/>
              <a:gd name="connsiteX4352" fmla="*/ 2339032 w 3930557"/>
              <a:gd name="connsiteY4352" fmla="*/ 4673928 h 6901701"/>
              <a:gd name="connsiteX4353" fmla="*/ 2324933 w 3930557"/>
              <a:gd name="connsiteY4353" fmla="*/ 4625050 h 6901701"/>
              <a:gd name="connsiteX4354" fmla="*/ 2307612 w 3930557"/>
              <a:gd name="connsiteY4354" fmla="*/ 4563896 h 6901701"/>
              <a:gd name="connsiteX4355" fmla="*/ 2307941 w 3930557"/>
              <a:gd name="connsiteY4355" fmla="*/ 4563890 h 6901701"/>
              <a:gd name="connsiteX4356" fmla="*/ 799655 w 3930557"/>
              <a:gd name="connsiteY4356" fmla="*/ 4562582 h 6901701"/>
              <a:gd name="connsiteX4357" fmla="*/ 768233 w 3930557"/>
              <a:gd name="connsiteY4357" fmla="*/ 4672945 h 6901701"/>
              <a:gd name="connsiteX4358" fmla="*/ 935598 w 3930557"/>
              <a:gd name="connsiteY4358" fmla="*/ 4564873 h 6901701"/>
              <a:gd name="connsiteX4359" fmla="*/ 2540799 w 3930557"/>
              <a:gd name="connsiteY4359" fmla="*/ 4559961 h 6901701"/>
              <a:gd name="connsiteX4360" fmla="*/ 2350609 w 3930557"/>
              <a:gd name="connsiteY4360" fmla="*/ 4563236 h 6901701"/>
              <a:gd name="connsiteX4361" fmla="*/ 2388978 w 3930557"/>
              <a:gd name="connsiteY4361" fmla="*/ 4697506 h 6901701"/>
              <a:gd name="connsiteX4362" fmla="*/ 565143 w 3930557"/>
              <a:gd name="connsiteY4362" fmla="*/ 4558980 h 6901701"/>
              <a:gd name="connsiteX4363" fmla="*/ 717956 w 3930557"/>
              <a:gd name="connsiteY4363" fmla="*/ 4696525 h 6901701"/>
              <a:gd name="connsiteX4364" fmla="*/ 733461 w 3930557"/>
              <a:gd name="connsiteY4364" fmla="*/ 4643348 h 6901701"/>
              <a:gd name="connsiteX4365" fmla="*/ 756563 w 3930557"/>
              <a:gd name="connsiteY4365" fmla="*/ 4562251 h 6901701"/>
              <a:gd name="connsiteX4366" fmla="*/ 756656 w 3930557"/>
              <a:gd name="connsiteY4366" fmla="*/ 4562253 h 6901701"/>
              <a:gd name="connsiteX4367" fmla="*/ 756656 w 3930557"/>
              <a:gd name="connsiteY4367" fmla="*/ 4561926 h 6901701"/>
              <a:gd name="connsiteX4368" fmla="*/ 756563 w 3930557"/>
              <a:gd name="connsiteY4368" fmla="*/ 4562251 h 6901701"/>
              <a:gd name="connsiteX4369" fmla="*/ 1984454 w 3930557"/>
              <a:gd name="connsiteY4369" fmla="*/ 4502322 h 6901701"/>
              <a:gd name="connsiteX4370" fmla="*/ 2011906 w 3930557"/>
              <a:gd name="connsiteY4370" fmla="*/ 4651003 h 6901701"/>
              <a:gd name="connsiteX4371" fmla="*/ 2044983 w 3930557"/>
              <a:gd name="connsiteY4371" fmla="*/ 4553084 h 6901701"/>
              <a:gd name="connsiteX4372" fmla="*/ 2041013 w 3930557"/>
              <a:gd name="connsiteY4372" fmla="*/ 4535727 h 6901701"/>
              <a:gd name="connsiteX4373" fmla="*/ 2040683 w 3930557"/>
              <a:gd name="connsiteY4373" fmla="*/ 4535727 h 6901701"/>
              <a:gd name="connsiteX4374" fmla="*/ 1124135 w 3930557"/>
              <a:gd name="connsiteY4374" fmla="*/ 4501341 h 6901701"/>
              <a:gd name="connsiteX4375" fmla="*/ 1067243 w 3930557"/>
              <a:gd name="connsiteY4375" fmla="*/ 4534744 h 6901701"/>
              <a:gd name="connsiteX4376" fmla="*/ 1062943 w 3930557"/>
              <a:gd name="connsiteY4376" fmla="*/ 4552101 h 6901701"/>
              <a:gd name="connsiteX4377" fmla="*/ 1096351 w 3930557"/>
              <a:gd name="connsiteY4377" fmla="*/ 4650348 h 6901701"/>
              <a:gd name="connsiteX4378" fmla="*/ 1096681 w 3930557"/>
              <a:gd name="connsiteY4378" fmla="*/ 4650348 h 6901701"/>
              <a:gd name="connsiteX4379" fmla="*/ 1124135 w 3930557"/>
              <a:gd name="connsiteY4379" fmla="*/ 4501341 h 6901701"/>
              <a:gd name="connsiteX4380" fmla="*/ 2300002 w 3930557"/>
              <a:gd name="connsiteY4380" fmla="*/ 4381151 h 6901701"/>
              <a:gd name="connsiteX4381" fmla="*/ 2339032 w 3930557"/>
              <a:gd name="connsiteY4381" fmla="*/ 4521973 h 6901701"/>
              <a:gd name="connsiteX4382" fmla="*/ 2507391 w 3930557"/>
              <a:gd name="connsiteY4382" fmla="*/ 4519353 h 6901701"/>
              <a:gd name="connsiteX4383" fmla="*/ 807594 w 3930557"/>
              <a:gd name="connsiteY4383" fmla="*/ 4379843 h 6901701"/>
              <a:gd name="connsiteX4384" fmla="*/ 598881 w 3930557"/>
              <a:gd name="connsiteY4384" fmla="*/ 4518042 h 6901701"/>
              <a:gd name="connsiteX4385" fmla="*/ 768233 w 3930557"/>
              <a:gd name="connsiteY4385" fmla="*/ 4520663 h 6901701"/>
              <a:gd name="connsiteX4386" fmla="*/ 768233 w 3930557"/>
              <a:gd name="connsiteY4386" fmla="*/ 4520990 h 6901701"/>
              <a:gd name="connsiteX4387" fmla="*/ 807594 w 3930557"/>
              <a:gd name="connsiteY4387" fmla="*/ 4379843 h 6901701"/>
              <a:gd name="connsiteX4388" fmla="*/ 2253365 w 3930557"/>
              <a:gd name="connsiteY4388" fmla="*/ 4367398 h 6901701"/>
              <a:gd name="connsiteX4389" fmla="*/ 2103197 w 3930557"/>
              <a:gd name="connsiteY4389" fmla="*/ 4520007 h 6901701"/>
              <a:gd name="connsiteX4390" fmla="*/ 2110144 w 3930557"/>
              <a:gd name="connsiteY4390" fmla="*/ 4524592 h 6901701"/>
              <a:gd name="connsiteX4391" fmla="*/ 2296034 w 3930557"/>
              <a:gd name="connsiteY4391" fmla="*/ 4521644 h 6901701"/>
              <a:gd name="connsiteX4392" fmla="*/ 2253365 w 3930557"/>
              <a:gd name="connsiteY4392" fmla="*/ 4367725 h 6901701"/>
              <a:gd name="connsiteX4393" fmla="*/ 853569 w 3930557"/>
              <a:gd name="connsiteY4393" fmla="*/ 4367071 h 6901701"/>
              <a:gd name="connsiteX4394" fmla="*/ 853827 w 3930557"/>
              <a:gd name="connsiteY4394" fmla="*/ 4367331 h 6901701"/>
              <a:gd name="connsiteX4395" fmla="*/ 810901 w 3930557"/>
              <a:gd name="connsiteY4395" fmla="*/ 4521317 h 6901701"/>
              <a:gd name="connsiteX4396" fmla="*/ 997784 w 3930557"/>
              <a:gd name="connsiteY4396" fmla="*/ 4524265 h 6901701"/>
              <a:gd name="connsiteX4397" fmla="*/ 1004729 w 3930557"/>
              <a:gd name="connsiteY4397" fmla="*/ 4519680 h 6901701"/>
              <a:gd name="connsiteX4398" fmla="*/ 853827 w 3930557"/>
              <a:gd name="connsiteY4398" fmla="*/ 4367331 h 6901701"/>
              <a:gd name="connsiteX4399" fmla="*/ 853900 w 3930557"/>
              <a:gd name="connsiteY4399" fmla="*/ 4367071 h 6901701"/>
              <a:gd name="connsiteX4400" fmla="*/ 1984784 w 3930557"/>
              <a:gd name="connsiteY4400" fmla="*/ 4286508 h 6901701"/>
              <a:gd name="connsiteX4401" fmla="*/ 1976515 w 3930557"/>
              <a:gd name="connsiteY4401" fmla="*/ 4456475 h 6901701"/>
              <a:gd name="connsiteX4402" fmla="*/ 1978169 w 3930557"/>
              <a:gd name="connsiteY4402" fmla="*/ 4466299 h 6901701"/>
              <a:gd name="connsiteX4403" fmla="*/ 2032414 w 3930557"/>
              <a:gd name="connsiteY4403" fmla="*/ 4498393 h 6901701"/>
              <a:gd name="connsiteX4404" fmla="*/ 1984784 w 3930557"/>
              <a:gd name="connsiteY4404" fmla="*/ 4286835 h 6901701"/>
              <a:gd name="connsiteX4405" fmla="*/ 1124135 w 3930557"/>
              <a:gd name="connsiteY4405" fmla="*/ 4285852 h 6901701"/>
              <a:gd name="connsiteX4406" fmla="*/ 1076175 w 3930557"/>
              <a:gd name="connsiteY4406" fmla="*/ 4498066 h 6901701"/>
              <a:gd name="connsiteX4407" fmla="*/ 1076505 w 3930557"/>
              <a:gd name="connsiteY4407" fmla="*/ 4498066 h 6901701"/>
              <a:gd name="connsiteX4408" fmla="*/ 1131080 w 3930557"/>
              <a:gd name="connsiteY4408" fmla="*/ 4465972 h 6901701"/>
              <a:gd name="connsiteX4409" fmla="*/ 1132734 w 3930557"/>
              <a:gd name="connsiteY4409" fmla="*/ 4456475 h 6901701"/>
              <a:gd name="connsiteX4410" fmla="*/ 2006614 w 3930557"/>
              <a:gd name="connsiteY4410" fmla="*/ 4185313 h 6901701"/>
              <a:gd name="connsiteX4411" fmla="*/ 2073759 w 3930557"/>
              <a:gd name="connsiteY4411" fmla="*/ 4491188 h 6901701"/>
              <a:gd name="connsiteX4412" fmla="*/ 2228887 w 3930557"/>
              <a:gd name="connsiteY4412" fmla="*/ 4333339 h 6901701"/>
              <a:gd name="connsiteX4413" fmla="*/ 1101973 w 3930557"/>
              <a:gd name="connsiteY4413" fmla="*/ 4184332 h 6901701"/>
              <a:gd name="connsiteX4414" fmla="*/ 878376 w 3930557"/>
              <a:gd name="connsiteY4414" fmla="*/ 4332683 h 6901701"/>
              <a:gd name="connsiteX4415" fmla="*/ 1034497 w 3930557"/>
              <a:gd name="connsiteY4415" fmla="*/ 4490533 h 6901701"/>
              <a:gd name="connsiteX4416" fmla="*/ 1101973 w 3930557"/>
              <a:gd name="connsiteY4416" fmla="*/ 4184332 h 6901701"/>
              <a:gd name="connsiteX4417" fmla="*/ 656764 w 3930557"/>
              <a:gd name="connsiteY4417" fmla="*/ 4181384 h 6901701"/>
              <a:gd name="connsiteX4418" fmla="*/ 550258 w 3930557"/>
              <a:gd name="connsiteY4418" fmla="*/ 4505597 h 6901701"/>
              <a:gd name="connsiteX4419" fmla="*/ 815862 w 3930557"/>
              <a:gd name="connsiteY4419" fmla="*/ 4329408 h 6901701"/>
              <a:gd name="connsiteX4420" fmla="*/ 669003 w 3930557"/>
              <a:gd name="connsiteY4420" fmla="*/ 4181384 h 6901701"/>
              <a:gd name="connsiteX4421" fmla="*/ 2442561 w 3930557"/>
              <a:gd name="connsiteY4421" fmla="*/ 4179091 h 6901701"/>
              <a:gd name="connsiteX4422" fmla="*/ 2296364 w 3930557"/>
              <a:gd name="connsiteY4422" fmla="*/ 4327444 h 6901701"/>
              <a:gd name="connsiteX4423" fmla="*/ 2560645 w 3930557"/>
              <a:gd name="connsiteY4423" fmla="*/ 4503633 h 6901701"/>
              <a:gd name="connsiteX4424" fmla="*/ 2454800 w 3930557"/>
              <a:gd name="connsiteY4424" fmla="*/ 4179418 h 6901701"/>
              <a:gd name="connsiteX4425" fmla="*/ 2454800 w 3930557"/>
              <a:gd name="connsiteY4425" fmla="*/ 4179091 h 6901701"/>
              <a:gd name="connsiteX4426" fmla="*/ 2244434 w 3930557"/>
              <a:gd name="connsiteY4426" fmla="*/ 4171887 h 6901701"/>
              <a:gd name="connsiteX4427" fmla="*/ 2244764 w 3930557"/>
              <a:gd name="connsiteY4427" fmla="*/ 4172214 h 6901701"/>
              <a:gd name="connsiteX4428" fmla="*/ 2274865 w 3930557"/>
              <a:gd name="connsiteY4428" fmla="*/ 4286835 h 6901701"/>
              <a:gd name="connsiteX4429" fmla="*/ 2383685 w 3930557"/>
              <a:gd name="connsiteY4429" fmla="*/ 4176143 h 6901701"/>
              <a:gd name="connsiteX4430" fmla="*/ 862831 w 3930557"/>
              <a:gd name="connsiteY4430" fmla="*/ 4171559 h 6901701"/>
              <a:gd name="connsiteX4431" fmla="*/ 722918 w 3930557"/>
              <a:gd name="connsiteY4431" fmla="*/ 4175816 h 6901701"/>
              <a:gd name="connsiteX4432" fmla="*/ 832400 w 3930557"/>
              <a:gd name="connsiteY4432" fmla="*/ 4286508 h 6901701"/>
              <a:gd name="connsiteX4433" fmla="*/ 862831 w 3930557"/>
              <a:gd name="connsiteY4433" fmla="*/ 4171559 h 6901701"/>
              <a:gd name="connsiteX4434" fmla="*/ 2053913 w 3930557"/>
              <a:gd name="connsiteY4434" fmla="*/ 4167301 h 6901701"/>
              <a:gd name="connsiteX4435" fmla="*/ 2230873 w 3930557"/>
              <a:gd name="connsiteY4435" fmla="*/ 4285198 h 6901701"/>
              <a:gd name="connsiteX4436" fmla="*/ 2201103 w 3930557"/>
              <a:gd name="connsiteY4436" fmla="*/ 4171559 h 6901701"/>
              <a:gd name="connsiteX4437" fmla="*/ 1054674 w 3930557"/>
              <a:gd name="connsiteY4437" fmla="*/ 4165991 h 6901701"/>
              <a:gd name="connsiteX4438" fmla="*/ 906823 w 3930557"/>
              <a:gd name="connsiteY4438" fmla="*/ 4170249 h 6901701"/>
              <a:gd name="connsiteX4439" fmla="*/ 876723 w 3930557"/>
              <a:gd name="connsiteY4439" fmla="*/ 4283887 h 6901701"/>
              <a:gd name="connsiteX4440" fmla="*/ 1913669 w 3930557"/>
              <a:gd name="connsiteY4440" fmla="*/ 4109336 h 6901701"/>
              <a:gd name="connsiteX4441" fmla="*/ 1954353 w 3930557"/>
              <a:gd name="connsiteY4441" fmla="*/ 4336614 h 6901701"/>
              <a:gd name="connsiteX4442" fmla="*/ 1962292 w 3930557"/>
              <a:gd name="connsiteY4442" fmla="*/ 4178109 h 6901701"/>
              <a:gd name="connsiteX4443" fmla="*/ 1957661 w 3930557"/>
              <a:gd name="connsiteY4443" fmla="*/ 4153875 h 6901701"/>
              <a:gd name="connsiteX4444" fmla="*/ 1955346 w 3930557"/>
              <a:gd name="connsiteY4444" fmla="*/ 4141430 h 6901701"/>
              <a:gd name="connsiteX4445" fmla="*/ 1955014 w 3930557"/>
              <a:gd name="connsiteY4445" fmla="*/ 4141430 h 6901701"/>
              <a:gd name="connsiteX4446" fmla="*/ 1195250 w 3930557"/>
              <a:gd name="connsiteY4446" fmla="*/ 4108681 h 6901701"/>
              <a:gd name="connsiteX4447" fmla="*/ 1153573 w 3930557"/>
              <a:gd name="connsiteY4447" fmla="*/ 4141103 h 6901701"/>
              <a:gd name="connsiteX4448" fmla="*/ 1151258 w 3930557"/>
              <a:gd name="connsiteY4448" fmla="*/ 4153546 h 6901701"/>
              <a:gd name="connsiteX4449" fmla="*/ 1150926 w 3930557"/>
              <a:gd name="connsiteY4449" fmla="*/ 4153546 h 6901701"/>
              <a:gd name="connsiteX4450" fmla="*/ 1146297 w 3930557"/>
              <a:gd name="connsiteY4450" fmla="*/ 4177453 h 6901701"/>
              <a:gd name="connsiteX4451" fmla="*/ 1154234 w 3930557"/>
              <a:gd name="connsiteY4451" fmla="*/ 4336941 h 6901701"/>
              <a:gd name="connsiteX4452" fmla="*/ 1195250 w 3930557"/>
              <a:gd name="connsiteY4452" fmla="*/ 4108681 h 6901701"/>
              <a:gd name="connsiteX4453" fmla="*/ 2155127 w 3930557"/>
              <a:gd name="connsiteY4453" fmla="*/ 3984890 h 6901701"/>
              <a:gd name="connsiteX4454" fmla="*/ 2023152 w 3930557"/>
              <a:gd name="connsiteY4454" fmla="*/ 4125056 h 6901701"/>
              <a:gd name="connsiteX4455" fmla="*/ 2023482 w 3930557"/>
              <a:gd name="connsiteY4455" fmla="*/ 4125056 h 6901701"/>
              <a:gd name="connsiteX4456" fmla="*/ 2190519 w 3930557"/>
              <a:gd name="connsiteY4456" fmla="*/ 4129968 h 6901701"/>
              <a:gd name="connsiteX4457" fmla="*/ 2155127 w 3930557"/>
              <a:gd name="connsiteY4457" fmla="*/ 3984890 h 6901701"/>
              <a:gd name="connsiteX4458" fmla="*/ 953129 w 3930557"/>
              <a:gd name="connsiteY4458" fmla="*/ 3982598 h 6901701"/>
              <a:gd name="connsiteX4459" fmla="*/ 952799 w 3930557"/>
              <a:gd name="connsiteY4459" fmla="*/ 3982925 h 6901701"/>
              <a:gd name="connsiteX4460" fmla="*/ 952997 w 3930557"/>
              <a:gd name="connsiteY4460" fmla="*/ 3983135 h 6901701"/>
              <a:gd name="connsiteX4461" fmla="*/ 917407 w 3930557"/>
              <a:gd name="connsiteY4461" fmla="*/ 4128003 h 6901701"/>
              <a:gd name="connsiteX4462" fmla="*/ 1085435 w 3930557"/>
              <a:gd name="connsiteY4462" fmla="*/ 4123089 h 6901701"/>
              <a:gd name="connsiteX4463" fmla="*/ 952997 w 3930557"/>
              <a:gd name="connsiteY4463" fmla="*/ 3983135 h 6901701"/>
              <a:gd name="connsiteX4464" fmla="*/ 915092 w 3930557"/>
              <a:gd name="connsiteY4464" fmla="*/ 3976375 h 6901701"/>
              <a:gd name="connsiteX4465" fmla="*/ 683226 w 3930557"/>
              <a:gd name="connsiteY4465" fmla="*/ 4135863 h 6901701"/>
              <a:gd name="connsiteX4466" fmla="*/ 686202 w 3930557"/>
              <a:gd name="connsiteY4466" fmla="*/ 4138809 h 6901701"/>
              <a:gd name="connsiteX4467" fmla="*/ 876723 w 3930557"/>
              <a:gd name="connsiteY4467" fmla="*/ 4133243 h 6901701"/>
              <a:gd name="connsiteX4468" fmla="*/ 915092 w 3930557"/>
              <a:gd name="connsiteY4468" fmla="*/ 3976703 h 6901701"/>
              <a:gd name="connsiteX4469" fmla="*/ 2197465 w 3930557"/>
              <a:gd name="connsiteY4469" fmla="*/ 3975065 h 6901701"/>
              <a:gd name="connsiteX4470" fmla="*/ 2235834 w 3930557"/>
              <a:gd name="connsiteY4470" fmla="*/ 4131605 h 6901701"/>
              <a:gd name="connsiteX4471" fmla="*/ 2425041 w 3930557"/>
              <a:gd name="connsiteY4471" fmla="*/ 4137162 h 6901701"/>
              <a:gd name="connsiteX4472" fmla="*/ 2425031 w 3930557"/>
              <a:gd name="connsiteY4472" fmla="*/ 4137172 h 6901701"/>
              <a:gd name="connsiteX4473" fmla="*/ 2425362 w 3930557"/>
              <a:gd name="connsiteY4473" fmla="*/ 4137172 h 6901701"/>
              <a:gd name="connsiteX4474" fmla="*/ 2425041 w 3930557"/>
              <a:gd name="connsiteY4474" fmla="*/ 4137162 h 6901701"/>
              <a:gd name="connsiteX4475" fmla="*/ 2428009 w 3930557"/>
              <a:gd name="connsiteY4475" fmla="*/ 4134226 h 6901701"/>
              <a:gd name="connsiteX4476" fmla="*/ 1913339 w 3930557"/>
              <a:gd name="connsiteY4476" fmla="*/ 3921684 h 6901701"/>
              <a:gd name="connsiteX4477" fmla="*/ 1904407 w 3930557"/>
              <a:gd name="connsiteY4477" fmla="*/ 4047113 h 6901701"/>
              <a:gd name="connsiteX4478" fmla="*/ 1907715 w 3930557"/>
              <a:gd name="connsiteY4478" fmla="*/ 4069054 h 6901701"/>
              <a:gd name="connsiteX4479" fmla="*/ 1947408 w 3930557"/>
              <a:gd name="connsiteY4479" fmla="*/ 4099838 h 6901701"/>
              <a:gd name="connsiteX4480" fmla="*/ 1913339 w 3930557"/>
              <a:gd name="connsiteY4480" fmla="*/ 3921684 h 6901701"/>
              <a:gd name="connsiteX4481" fmla="*/ 1196241 w 3930557"/>
              <a:gd name="connsiteY4481" fmla="*/ 3921028 h 6901701"/>
              <a:gd name="connsiteX4482" fmla="*/ 1161842 w 3930557"/>
              <a:gd name="connsiteY4482" fmla="*/ 4099838 h 6901701"/>
              <a:gd name="connsiteX4483" fmla="*/ 1201865 w 3930557"/>
              <a:gd name="connsiteY4483" fmla="*/ 4068727 h 6901701"/>
              <a:gd name="connsiteX4484" fmla="*/ 1205173 w 3930557"/>
              <a:gd name="connsiteY4484" fmla="*/ 4047113 h 6901701"/>
              <a:gd name="connsiteX4485" fmla="*/ 774517 w 3930557"/>
              <a:gd name="connsiteY4485" fmla="*/ 3795274 h 6901701"/>
              <a:gd name="connsiteX4486" fmla="*/ 687856 w 3930557"/>
              <a:gd name="connsiteY4486" fmla="*/ 4082154 h 6901701"/>
              <a:gd name="connsiteX4487" fmla="*/ 904839 w 3930557"/>
              <a:gd name="connsiteY4487" fmla="*/ 3933146 h 6901701"/>
              <a:gd name="connsiteX4488" fmla="*/ 2337378 w 3930557"/>
              <a:gd name="connsiteY4488" fmla="*/ 3793308 h 6901701"/>
              <a:gd name="connsiteX4489" fmla="*/ 2207718 w 3930557"/>
              <a:gd name="connsiteY4489" fmla="*/ 3931182 h 6901701"/>
              <a:gd name="connsiteX4490" fmla="*/ 2423378 w 3930557"/>
              <a:gd name="connsiteY4490" fmla="*/ 4080189 h 6901701"/>
              <a:gd name="connsiteX4491" fmla="*/ 2337378 w 3930557"/>
              <a:gd name="connsiteY4491" fmla="*/ 3793635 h 6901701"/>
              <a:gd name="connsiteX4492" fmla="*/ 1931200 w 3930557"/>
              <a:gd name="connsiteY4492" fmla="*/ 3792326 h 6901701"/>
              <a:gd name="connsiteX4493" fmla="*/ 1930870 w 3930557"/>
              <a:gd name="connsiteY4493" fmla="*/ 3792653 h 6901701"/>
              <a:gd name="connsiteX4494" fmla="*/ 1989415 w 3930557"/>
              <a:gd name="connsiteY4494" fmla="*/ 4099511 h 6901701"/>
              <a:gd name="connsiteX4495" fmla="*/ 2141566 w 3930557"/>
              <a:gd name="connsiteY4495" fmla="*/ 3937732 h 6901701"/>
              <a:gd name="connsiteX4496" fmla="*/ 1178380 w 3930557"/>
              <a:gd name="connsiteY4496" fmla="*/ 3791670 h 6901701"/>
              <a:gd name="connsiteX4497" fmla="*/ 966690 w 3930557"/>
              <a:gd name="connsiteY4497" fmla="*/ 3937076 h 6901701"/>
              <a:gd name="connsiteX4498" fmla="*/ 1119504 w 3930557"/>
              <a:gd name="connsiteY4498" fmla="*/ 4098857 h 6901701"/>
              <a:gd name="connsiteX4499" fmla="*/ 1178380 w 3930557"/>
              <a:gd name="connsiteY4499" fmla="*/ 3791670 h 6901701"/>
              <a:gd name="connsiteX4500" fmla="*/ 2107167 w 3930557"/>
              <a:gd name="connsiteY4500" fmla="*/ 3775296 h 6901701"/>
              <a:gd name="connsiteX4501" fmla="*/ 1984454 w 3930557"/>
              <a:gd name="connsiteY4501" fmla="*/ 3777917 h 6901701"/>
              <a:gd name="connsiteX4502" fmla="*/ 2130650 w 3930557"/>
              <a:gd name="connsiteY4502" fmla="*/ 3878783 h 6901701"/>
              <a:gd name="connsiteX4503" fmla="*/ 2107167 w 3930557"/>
              <a:gd name="connsiteY4503" fmla="*/ 3775296 h 6901701"/>
              <a:gd name="connsiteX4504" fmla="*/ 1001091 w 3930557"/>
              <a:gd name="connsiteY4504" fmla="*/ 3773986 h 6901701"/>
              <a:gd name="connsiteX4505" fmla="*/ 977606 w 3930557"/>
              <a:gd name="connsiteY4505" fmla="*/ 3877472 h 6901701"/>
              <a:gd name="connsiteX4506" fmla="*/ 1124465 w 3930557"/>
              <a:gd name="connsiteY4506" fmla="*/ 3776606 h 6901701"/>
              <a:gd name="connsiteX4507" fmla="*/ 2298018 w 3930557"/>
              <a:gd name="connsiteY4507" fmla="*/ 3772348 h 6901701"/>
              <a:gd name="connsiteX4508" fmla="*/ 2149505 w 3930557"/>
              <a:gd name="connsiteY4508" fmla="*/ 3775296 h 6901701"/>
              <a:gd name="connsiteX4509" fmla="*/ 2177950 w 3930557"/>
              <a:gd name="connsiteY4509" fmla="*/ 3899742 h 6901701"/>
              <a:gd name="connsiteX4510" fmla="*/ 2177950 w 3930557"/>
              <a:gd name="connsiteY4510" fmla="*/ 3900069 h 6901701"/>
              <a:gd name="connsiteX4511" fmla="*/ 809247 w 3930557"/>
              <a:gd name="connsiteY4511" fmla="*/ 3770384 h 6901701"/>
              <a:gd name="connsiteX4512" fmla="*/ 929976 w 3930557"/>
              <a:gd name="connsiteY4512" fmla="*/ 3898105 h 6901701"/>
              <a:gd name="connsiteX4513" fmla="*/ 958421 w 3930557"/>
              <a:gd name="connsiteY4513" fmla="*/ 3773331 h 6901701"/>
              <a:gd name="connsiteX4514" fmla="*/ 1860085 w 3930557"/>
              <a:gd name="connsiteY4514" fmla="*/ 3744185 h 6901701"/>
              <a:gd name="connsiteX4515" fmla="*/ 1885554 w 3930557"/>
              <a:gd name="connsiteY4515" fmla="*/ 3920047 h 6901701"/>
              <a:gd name="connsiteX4516" fmla="*/ 1893163 w 3930557"/>
              <a:gd name="connsiteY4516" fmla="*/ 3814594 h 6901701"/>
              <a:gd name="connsiteX4517" fmla="*/ 1881916 w 3930557"/>
              <a:gd name="connsiteY4517" fmla="*/ 3754337 h 6901701"/>
              <a:gd name="connsiteX4518" fmla="*/ 1881584 w 3930557"/>
              <a:gd name="connsiteY4518" fmla="*/ 3754337 h 6901701"/>
              <a:gd name="connsiteX4519" fmla="*/ 1249825 w 3930557"/>
              <a:gd name="connsiteY4519" fmla="*/ 3743858 h 6901701"/>
              <a:gd name="connsiteX4520" fmla="*/ 1227995 w 3930557"/>
              <a:gd name="connsiteY4520" fmla="*/ 3754337 h 6901701"/>
              <a:gd name="connsiteX4521" fmla="*/ 1227665 w 3930557"/>
              <a:gd name="connsiteY4521" fmla="*/ 3754337 h 6901701"/>
              <a:gd name="connsiteX4522" fmla="*/ 1216419 w 3930557"/>
              <a:gd name="connsiteY4522" fmla="*/ 3814267 h 6901701"/>
              <a:gd name="connsiteX4523" fmla="*/ 1224025 w 3930557"/>
              <a:gd name="connsiteY4523" fmla="*/ 3920374 h 6901701"/>
              <a:gd name="connsiteX4524" fmla="*/ 1249825 w 3930557"/>
              <a:gd name="connsiteY4524" fmla="*/ 3743858 h 6901701"/>
              <a:gd name="connsiteX4525" fmla="*/ 1864386 w 3930557"/>
              <a:gd name="connsiteY4525" fmla="*/ 3660020 h 6901701"/>
              <a:gd name="connsiteX4526" fmla="*/ 1855124 w 3930557"/>
              <a:gd name="connsiteY4526" fmla="*/ 3705541 h 6901701"/>
              <a:gd name="connsiteX4527" fmla="*/ 1855786 w 3930557"/>
              <a:gd name="connsiteY4527" fmla="*/ 3711109 h 6901701"/>
              <a:gd name="connsiteX4528" fmla="*/ 1875632 w 3930557"/>
              <a:gd name="connsiteY4528" fmla="*/ 3720605 h 6901701"/>
              <a:gd name="connsiteX4529" fmla="*/ 1864386 w 3930557"/>
              <a:gd name="connsiteY4529" fmla="*/ 3660020 h 6901701"/>
              <a:gd name="connsiteX4530" fmla="*/ 1245857 w 3930557"/>
              <a:gd name="connsiteY4530" fmla="*/ 3660020 h 6901701"/>
              <a:gd name="connsiteX4531" fmla="*/ 1234280 w 3930557"/>
              <a:gd name="connsiteY4531" fmla="*/ 3720932 h 6901701"/>
              <a:gd name="connsiteX4532" fmla="*/ 1234610 w 3930557"/>
              <a:gd name="connsiteY4532" fmla="*/ 3720932 h 6901701"/>
              <a:gd name="connsiteX4533" fmla="*/ 1254786 w 3930557"/>
              <a:gd name="connsiteY4533" fmla="*/ 3711437 h 6901701"/>
              <a:gd name="connsiteX4534" fmla="*/ 1255447 w 3930557"/>
              <a:gd name="connsiteY4534" fmla="*/ 3706195 h 6901701"/>
              <a:gd name="connsiteX4535" fmla="*/ 1313662 w 3930557"/>
              <a:gd name="connsiteY4535" fmla="*/ 3619412 h 6901701"/>
              <a:gd name="connsiteX4536" fmla="*/ 1242217 w 3930557"/>
              <a:gd name="connsiteY4536" fmla="*/ 4107371 h 6901701"/>
              <a:gd name="connsiteX4537" fmla="*/ 1131080 w 3930557"/>
              <a:gd name="connsiteY4537" fmla="*/ 4717482 h 6901701"/>
              <a:gd name="connsiteX4538" fmla="*/ 1533024 w 3930557"/>
              <a:gd name="connsiteY4538" fmla="*/ 4717482 h 6901701"/>
              <a:gd name="connsiteX4539" fmla="*/ 1537259 w 3930557"/>
              <a:gd name="connsiteY4539" fmla="*/ 4717482 h 6901701"/>
              <a:gd name="connsiteX4540" fmla="*/ 1537589 w 3930557"/>
              <a:gd name="connsiteY4540" fmla="*/ 4717482 h 6901701"/>
              <a:gd name="connsiteX4541" fmla="*/ 1985775 w 3930557"/>
              <a:gd name="connsiteY4541" fmla="*/ 4717482 h 6901701"/>
              <a:gd name="connsiteX4542" fmla="*/ 1875301 w 3930557"/>
              <a:gd name="connsiteY4542" fmla="*/ 4107371 h 6901701"/>
              <a:gd name="connsiteX4543" fmla="*/ 1804186 w 3930557"/>
              <a:gd name="connsiteY4543" fmla="*/ 3619412 h 6901701"/>
              <a:gd name="connsiteX4544" fmla="*/ 1551482 w 3930557"/>
              <a:gd name="connsiteY4544" fmla="*/ 3619412 h 6901701"/>
              <a:gd name="connsiteX4545" fmla="*/ 2072437 w 3930557"/>
              <a:gd name="connsiteY4545" fmla="*/ 3618756 h 6901701"/>
              <a:gd name="connsiteX4546" fmla="*/ 1956669 w 3930557"/>
              <a:gd name="connsiteY4546" fmla="*/ 3736979 h 6901701"/>
              <a:gd name="connsiteX4547" fmla="*/ 2097905 w 3930557"/>
              <a:gd name="connsiteY4547" fmla="*/ 3734033 h 6901701"/>
              <a:gd name="connsiteX4548" fmla="*/ 2072437 w 3930557"/>
              <a:gd name="connsiteY4548" fmla="*/ 3618756 h 6901701"/>
              <a:gd name="connsiteX4549" fmla="*/ 2114773 w 3930557"/>
              <a:gd name="connsiteY4549" fmla="*/ 3617774 h 6901701"/>
              <a:gd name="connsiteX4550" fmla="*/ 2126352 w 3930557"/>
              <a:gd name="connsiteY4550" fmla="*/ 3670826 h 6901701"/>
              <a:gd name="connsiteX4551" fmla="*/ 2140243 w 3930557"/>
              <a:gd name="connsiteY4551" fmla="*/ 3734033 h 6901701"/>
              <a:gd name="connsiteX4552" fmla="*/ 2140573 w 3930557"/>
              <a:gd name="connsiteY4552" fmla="*/ 3734033 h 6901701"/>
              <a:gd name="connsiteX4553" fmla="*/ 2276186 w 3930557"/>
              <a:gd name="connsiteY4553" fmla="*/ 3731086 h 6901701"/>
              <a:gd name="connsiteX4554" fmla="*/ 1036151 w 3930557"/>
              <a:gd name="connsiteY4554" fmla="*/ 3617447 h 6901701"/>
              <a:gd name="connsiteX4555" fmla="*/ 1010351 w 3930557"/>
              <a:gd name="connsiteY4555" fmla="*/ 3733050 h 6901701"/>
              <a:gd name="connsiteX4556" fmla="*/ 1010682 w 3930557"/>
              <a:gd name="connsiteY4556" fmla="*/ 3733050 h 6901701"/>
              <a:gd name="connsiteX4557" fmla="*/ 1152912 w 3930557"/>
              <a:gd name="connsiteY4557" fmla="*/ 3735998 h 6901701"/>
              <a:gd name="connsiteX4558" fmla="*/ 1844870 w 3930557"/>
              <a:gd name="connsiteY4558" fmla="*/ 3615808 h 6901701"/>
              <a:gd name="connsiteX4559" fmla="*/ 1846194 w 3930557"/>
              <a:gd name="connsiteY4559" fmla="*/ 3624978 h 6901701"/>
              <a:gd name="connsiteX4560" fmla="*/ 1848178 w 3930557"/>
              <a:gd name="connsiteY4560" fmla="*/ 3615808 h 6901701"/>
              <a:gd name="connsiteX4561" fmla="*/ 993483 w 3930557"/>
              <a:gd name="connsiteY4561" fmla="*/ 3615808 h 6901701"/>
              <a:gd name="connsiteX4562" fmla="*/ 831077 w 3930557"/>
              <a:gd name="connsiteY4562" fmla="*/ 3729119 h 6901701"/>
              <a:gd name="connsiteX4563" fmla="*/ 967683 w 3930557"/>
              <a:gd name="connsiteY4563" fmla="*/ 3732069 h 6901701"/>
              <a:gd name="connsiteX4564" fmla="*/ 981907 w 3930557"/>
              <a:gd name="connsiteY4564" fmla="*/ 3668862 h 6901701"/>
              <a:gd name="connsiteX4565" fmla="*/ 993483 w 3930557"/>
              <a:gd name="connsiteY4565" fmla="*/ 3615808 h 6901701"/>
              <a:gd name="connsiteX4566" fmla="*/ 1266693 w 3930557"/>
              <a:gd name="connsiteY4566" fmla="*/ 3615481 h 6901701"/>
              <a:gd name="connsiteX4567" fmla="*/ 1268679 w 3930557"/>
              <a:gd name="connsiteY4567" fmla="*/ 3624978 h 6901701"/>
              <a:gd name="connsiteX4568" fmla="*/ 1270001 w 3930557"/>
              <a:gd name="connsiteY4568" fmla="*/ 3615481 h 6901701"/>
              <a:gd name="connsiteX4569" fmla="*/ 1349715 w 3930557"/>
              <a:gd name="connsiteY4569" fmla="*/ 3543434 h 6901701"/>
              <a:gd name="connsiteX4570" fmla="*/ 1347070 w 3930557"/>
              <a:gd name="connsiteY4570" fmla="*/ 3581095 h 6901701"/>
              <a:gd name="connsiteX4571" fmla="*/ 1365262 w 3930557"/>
              <a:gd name="connsiteY4571" fmla="*/ 3581095 h 6901701"/>
              <a:gd name="connsiteX4572" fmla="*/ 1367907 w 3930557"/>
              <a:gd name="connsiteY4572" fmla="*/ 3543434 h 6901701"/>
              <a:gd name="connsiteX4573" fmla="*/ 1804186 w 3930557"/>
              <a:gd name="connsiteY4573" fmla="*/ 3542451 h 6901701"/>
              <a:gd name="connsiteX4574" fmla="*/ 1806501 w 3930557"/>
              <a:gd name="connsiteY4574" fmla="*/ 3577820 h 6901701"/>
              <a:gd name="connsiteX4575" fmla="*/ 1823371 w 3930557"/>
              <a:gd name="connsiteY4575" fmla="*/ 3575529 h 6901701"/>
              <a:gd name="connsiteX4576" fmla="*/ 1819733 w 3930557"/>
              <a:gd name="connsiteY4576" fmla="*/ 3542451 h 6901701"/>
              <a:gd name="connsiteX4577" fmla="*/ 1751265 w 3930557"/>
              <a:gd name="connsiteY4577" fmla="*/ 3542451 h 6901701"/>
              <a:gd name="connsiteX4578" fmla="*/ 1753910 w 3930557"/>
              <a:gd name="connsiteY4578" fmla="*/ 3580112 h 6901701"/>
              <a:gd name="connsiteX4579" fmla="*/ 1772102 w 3930557"/>
              <a:gd name="connsiteY4579" fmla="*/ 3580112 h 6901701"/>
              <a:gd name="connsiteX4580" fmla="*/ 1769457 w 3930557"/>
              <a:gd name="connsiteY4580" fmla="*/ 3542451 h 6901701"/>
              <a:gd name="connsiteX4581" fmla="*/ 1695364 w 3930557"/>
              <a:gd name="connsiteY4581" fmla="*/ 3542124 h 6901701"/>
              <a:gd name="connsiteX4582" fmla="*/ 1698011 w 3930557"/>
              <a:gd name="connsiteY4582" fmla="*/ 3579785 h 6901701"/>
              <a:gd name="connsiteX4583" fmla="*/ 1719180 w 3930557"/>
              <a:gd name="connsiteY4583" fmla="*/ 3579785 h 6901701"/>
              <a:gd name="connsiteX4584" fmla="*/ 1716533 w 3930557"/>
              <a:gd name="connsiteY4584" fmla="*/ 3542124 h 6901701"/>
              <a:gd name="connsiteX4585" fmla="*/ 1401315 w 3930557"/>
              <a:gd name="connsiteY4585" fmla="*/ 3542124 h 6901701"/>
              <a:gd name="connsiteX4586" fmla="*/ 1398669 w 3930557"/>
              <a:gd name="connsiteY4586" fmla="*/ 3579785 h 6901701"/>
              <a:gd name="connsiteX4587" fmla="*/ 1419838 w 3930557"/>
              <a:gd name="connsiteY4587" fmla="*/ 3579785 h 6901701"/>
              <a:gd name="connsiteX4588" fmla="*/ 1422484 w 3930557"/>
              <a:gd name="connsiteY4588" fmla="*/ 3542124 h 6901701"/>
              <a:gd name="connsiteX4589" fmla="*/ 1634174 w 3930557"/>
              <a:gd name="connsiteY4589" fmla="*/ 3541795 h 6901701"/>
              <a:gd name="connsiteX4590" fmla="*/ 1636819 w 3930557"/>
              <a:gd name="connsiteY4590" fmla="*/ 3579458 h 6901701"/>
              <a:gd name="connsiteX4591" fmla="*/ 1663612 w 3930557"/>
              <a:gd name="connsiteY4591" fmla="*/ 3579458 h 6901701"/>
              <a:gd name="connsiteX4592" fmla="*/ 1660965 w 3930557"/>
              <a:gd name="connsiteY4592" fmla="*/ 3541795 h 6901701"/>
              <a:gd name="connsiteX4593" fmla="*/ 1577613 w 3930557"/>
              <a:gd name="connsiteY4593" fmla="*/ 3541795 h 6901701"/>
              <a:gd name="connsiteX4594" fmla="*/ 1578273 w 3930557"/>
              <a:gd name="connsiteY4594" fmla="*/ 3579458 h 6901701"/>
              <a:gd name="connsiteX4595" fmla="*/ 1602420 w 3930557"/>
              <a:gd name="connsiteY4595" fmla="*/ 3579458 h 6901701"/>
              <a:gd name="connsiteX4596" fmla="*/ 1599774 w 3930557"/>
              <a:gd name="connsiteY4596" fmla="*/ 3541795 h 6901701"/>
              <a:gd name="connsiteX4597" fmla="*/ 1518737 w 3930557"/>
              <a:gd name="connsiteY4597" fmla="*/ 3541795 h 6901701"/>
              <a:gd name="connsiteX4598" fmla="*/ 1516090 w 3930557"/>
              <a:gd name="connsiteY4598" fmla="*/ 3579458 h 6901701"/>
              <a:gd name="connsiteX4599" fmla="*/ 1540236 w 3930557"/>
              <a:gd name="connsiteY4599" fmla="*/ 3579458 h 6901701"/>
              <a:gd name="connsiteX4600" fmla="*/ 1540899 w 3930557"/>
              <a:gd name="connsiteY4600" fmla="*/ 3541795 h 6901701"/>
              <a:gd name="connsiteX4601" fmla="*/ 1457214 w 3930557"/>
              <a:gd name="connsiteY4601" fmla="*/ 3541795 h 6901701"/>
              <a:gd name="connsiteX4602" fmla="*/ 1454569 w 3930557"/>
              <a:gd name="connsiteY4602" fmla="*/ 3579458 h 6901701"/>
              <a:gd name="connsiteX4603" fmla="*/ 1481360 w 3930557"/>
              <a:gd name="connsiteY4603" fmla="*/ 3579458 h 6901701"/>
              <a:gd name="connsiteX4604" fmla="*/ 1484007 w 3930557"/>
              <a:gd name="connsiteY4604" fmla="*/ 3541795 h 6901701"/>
              <a:gd name="connsiteX4605" fmla="*/ 1297785 w 3930557"/>
              <a:gd name="connsiteY4605" fmla="*/ 3541795 h 6901701"/>
              <a:gd name="connsiteX4606" fmla="*/ 1294147 w 3930557"/>
              <a:gd name="connsiteY4606" fmla="*/ 3575856 h 6901701"/>
              <a:gd name="connsiteX4607" fmla="*/ 1311348 w 3930557"/>
              <a:gd name="connsiteY4607" fmla="*/ 3578147 h 6901701"/>
              <a:gd name="connsiteX4608" fmla="*/ 1313662 w 3930557"/>
              <a:gd name="connsiteY4608" fmla="*/ 3541795 h 6901701"/>
              <a:gd name="connsiteX4609" fmla="*/ 1353354 w 3930557"/>
              <a:gd name="connsiteY4609" fmla="*/ 3488087 h 6901701"/>
              <a:gd name="connsiteX4610" fmla="*/ 1352032 w 3930557"/>
              <a:gd name="connsiteY4610" fmla="*/ 3509047 h 6901701"/>
              <a:gd name="connsiteX4611" fmla="*/ 1370224 w 3930557"/>
              <a:gd name="connsiteY4611" fmla="*/ 3509047 h 6901701"/>
              <a:gd name="connsiteX4612" fmla="*/ 1371547 w 3930557"/>
              <a:gd name="connsiteY4612" fmla="*/ 3488087 h 6901701"/>
              <a:gd name="connsiteX4613" fmla="*/ 1800548 w 3930557"/>
              <a:gd name="connsiteY4613" fmla="*/ 3486779 h 6901701"/>
              <a:gd name="connsiteX4614" fmla="*/ 1801872 w 3930557"/>
              <a:gd name="connsiteY4614" fmla="*/ 3507738 h 6901701"/>
              <a:gd name="connsiteX4615" fmla="*/ 1816093 w 3930557"/>
              <a:gd name="connsiteY4615" fmla="*/ 3507738 h 6901701"/>
              <a:gd name="connsiteX4616" fmla="*/ 1813779 w 3930557"/>
              <a:gd name="connsiteY4616" fmla="*/ 3486779 h 6901701"/>
              <a:gd name="connsiteX4617" fmla="*/ 1747625 w 3930557"/>
              <a:gd name="connsiteY4617" fmla="*/ 3486779 h 6901701"/>
              <a:gd name="connsiteX4618" fmla="*/ 1748948 w 3930557"/>
              <a:gd name="connsiteY4618" fmla="*/ 3507738 h 6901701"/>
              <a:gd name="connsiteX4619" fmla="*/ 1767140 w 3930557"/>
              <a:gd name="connsiteY4619" fmla="*/ 3507738 h 6901701"/>
              <a:gd name="connsiteX4620" fmla="*/ 1765817 w 3930557"/>
              <a:gd name="connsiteY4620" fmla="*/ 3486779 h 6901701"/>
              <a:gd name="connsiteX4621" fmla="*/ 1404953 w 3930557"/>
              <a:gd name="connsiteY4621" fmla="*/ 3486779 h 6901701"/>
              <a:gd name="connsiteX4622" fmla="*/ 1403630 w 3930557"/>
              <a:gd name="connsiteY4622" fmla="*/ 3507738 h 6901701"/>
              <a:gd name="connsiteX4623" fmla="*/ 1424799 w 3930557"/>
              <a:gd name="connsiteY4623" fmla="*/ 3507738 h 6901701"/>
              <a:gd name="connsiteX4624" fmla="*/ 1426122 w 3930557"/>
              <a:gd name="connsiteY4624" fmla="*/ 3486779 h 6901701"/>
              <a:gd name="connsiteX4625" fmla="*/ 1691726 w 3930557"/>
              <a:gd name="connsiteY4625" fmla="*/ 3486450 h 6901701"/>
              <a:gd name="connsiteX4626" fmla="*/ 1693050 w 3930557"/>
              <a:gd name="connsiteY4626" fmla="*/ 3507409 h 6901701"/>
              <a:gd name="connsiteX4627" fmla="*/ 1714219 w 3930557"/>
              <a:gd name="connsiteY4627" fmla="*/ 3507409 h 6901701"/>
              <a:gd name="connsiteX4628" fmla="*/ 1712895 w 3930557"/>
              <a:gd name="connsiteY4628" fmla="*/ 3486450 h 6901701"/>
              <a:gd name="connsiteX4629" fmla="*/ 1522375 w 3930557"/>
              <a:gd name="connsiteY4629" fmla="*/ 3486450 h 6901701"/>
              <a:gd name="connsiteX4630" fmla="*/ 1521051 w 3930557"/>
              <a:gd name="connsiteY4630" fmla="*/ 3507409 h 6901701"/>
              <a:gd name="connsiteX4631" fmla="*/ 1541559 w 3930557"/>
              <a:gd name="connsiteY4631" fmla="*/ 3507409 h 6901701"/>
              <a:gd name="connsiteX4632" fmla="*/ 1541559 w 3930557"/>
              <a:gd name="connsiteY4632" fmla="*/ 3486450 h 6901701"/>
              <a:gd name="connsiteX4633" fmla="*/ 1460852 w 3930557"/>
              <a:gd name="connsiteY4633" fmla="*/ 3486450 h 6901701"/>
              <a:gd name="connsiteX4634" fmla="*/ 1459530 w 3930557"/>
              <a:gd name="connsiteY4634" fmla="*/ 3507409 h 6901701"/>
              <a:gd name="connsiteX4635" fmla="*/ 1486322 w 3930557"/>
              <a:gd name="connsiteY4635" fmla="*/ 3507409 h 6901701"/>
              <a:gd name="connsiteX4636" fmla="*/ 1487645 w 3930557"/>
              <a:gd name="connsiteY4636" fmla="*/ 3486450 h 6901701"/>
              <a:gd name="connsiteX4637" fmla="*/ 1303740 w 3930557"/>
              <a:gd name="connsiteY4637" fmla="*/ 3486450 h 6901701"/>
              <a:gd name="connsiteX4638" fmla="*/ 1301425 w 3930557"/>
              <a:gd name="connsiteY4638" fmla="*/ 3507409 h 6901701"/>
              <a:gd name="connsiteX4639" fmla="*/ 1315979 w 3930557"/>
              <a:gd name="connsiteY4639" fmla="*/ 3507409 h 6901701"/>
              <a:gd name="connsiteX4640" fmla="*/ 1317300 w 3930557"/>
              <a:gd name="connsiteY4640" fmla="*/ 3486450 h 6901701"/>
              <a:gd name="connsiteX4641" fmla="*/ 1630536 w 3930557"/>
              <a:gd name="connsiteY4641" fmla="*/ 3486123 h 6901701"/>
              <a:gd name="connsiteX4642" fmla="*/ 1631857 w 3930557"/>
              <a:gd name="connsiteY4642" fmla="*/ 3507082 h 6901701"/>
              <a:gd name="connsiteX4643" fmla="*/ 1658650 w 3930557"/>
              <a:gd name="connsiteY4643" fmla="*/ 3507082 h 6901701"/>
              <a:gd name="connsiteX4644" fmla="*/ 1657327 w 3930557"/>
              <a:gd name="connsiteY4644" fmla="*/ 3486123 h 6901701"/>
              <a:gd name="connsiteX4645" fmla="*/ 1577282 w 3930557"/>
              <a:gd name="connsiteY4645" fmla="*/ 3486123 h 6901701"/>
              <a:gd name="connsiteX4646" fmla="*/ 1577282 w 3930557"/>
              <a:gd name="connsiteY4646" fmla="*/ 3507082 h 6901701"/>
              <a:gd name="connsiteX4647" fmla="*/ 1597458 w 3930557"/>
              <a:gd name="connsiteY4647" fmla="*/ 3507082 h 6901701"/>
              <a:gd name="connsiteX4648" fmla="*/ 1596135 w 3930557"/>
              <a:gd name="connsiteY4648" fmla="*/ 3486123 h 6901701"/>
              <a:gd name="connsiteX4649" fmla="*/ 1577282 w 3930557"/>
              <a:gd name="connsiteY4649" fmla="*/ 3486123 h 6901701"/>
              <a:gd name="connsiteX4650" fmla="*/ 871100 w 3930557"/>
              <a:gd name="connsiteY4650" fmla="*/ 3451410 h 6901701"/>
              <a:gd name="connsiteX4651" fmla="*/ 871359 w 3930557"/>
              <a:gd name="connsiteY4651" fmla="*/ 3451672 h 6901701"/>
              <a:gd name="connsiteX4652" fmla="*/ 859947 w 3930557"/>
              <a:gd name="connsiteY4652" fmla="*/ 3493431 h 6901701"/>
              <a:gd name="connsiteX4653" fmla="*/ 800316 w 3930557"/>
              <a:gd name="connsiteY4653" fmla="*/ 3706195 h 6901701"/>
              <a:gd name="connsiteX4654" fmla="*/ 990836 w 3930557"/>
              <a:gd name="connsiteY4654" fmla="*/ 3572908 h 6901701"/>
              <a:gd name="connsiteX4655" fmla="*/ 871359 w 3930557"/>
              <a:gd name="connsiteY4655" fmla="*/ 3451672 h 6901701"/>
              <a:gd name="connsiteX4656" fmla="*/ 871431 w 3930557"/>
              <a:gd name="connsiteY4656" fmla="*/ 3451410 h 6901701"/>
              <a:gd name="connsiteX4657" fmla="*/ 2241126 w 3930557"/>
              <a:gd name="connsiteY4657" fmla="*/ 3449772 h 6901701"/>
              <a:gd name="connsiteX4658" fmla="*/ 2122381 w 3930557"/>
              <a:gd name="connsiteY4658" fmla="*/ 3570943 h 6901701"/>
              <a:gd name="connsiteX4659" fmla="*/ 2311909 w 3930557"/>
              <a:gd name="connsiteY4659" fmla="*/ 3704231 h 6901701"/>
              <a:gd name="connsiteX4660" fmla="*/ 2241126 w 3930557"/>
              <a:gd name="connsiteY4660" fmla="*/ 3449772 h 6901701"/>
              <a:gd name="connsiteX4661" fmla="*/ 1866039 w 3930557"/>
              <a:gd name="connsiteY4661" fmla="*/ 3442567 h 6901701"/>
              <a:gd name="connsiteX4662" fmla="*/ 1866039 w 3930557"/>
              <a:gd name="connsiteY4662" fmla="*/ 3442894 h 6901701"/>
              <a:gd name="connsiteX4663" fmla="*/ 1866110 w 3930557"/>
              <a:gd name="connsiteY4663" fmla="*/ 3442943 h 6901701"/>
              <a:gd name="connsiteX4664" fmla="*/ 1883900 w 3930557"/>
              <a:gd name="connsiteY4664" fmla="*/ 3538153 h 6901701"/>
              <a:gd name="connsiteX4665" fmla="*/ 1908708 w 3930557"/>
              <a:gd name="connsiteY4665" fmla="*/ 3670826 h 6901701"/>
              <a:gd name="connsiteX4666" fmla="*/ 1917307 w 3930557"/>
              <a:gd name="connsiteY4666" fmla="*/ 3717330 h 6901701"/>
              <a:gd name="connsiteX4667" fmla="*/ 2055897 w 3930557"/>
              <a:gd name="connsiteY4667" fmla="*/ 3576183 h 6901701"/>
              <a:gd name="connsiteX4668" fmla="*/ 1866110 w 3930557"/>
              <a:gd name="connsiteY4668" fmla="*/ 3442943 h 6901701"/>
              <a:gd name="connsiteX4669" fmla="*/ 1243871 w 3930557"/>
              <a:gd name="connsiteY4669" fmla="*/ 3442240 h 6901701"/>
              <a:gd name="connsiteX4670" fmla="*/ 1053020 w 3930557"/>
              <a:gd name="connsiteY4670" fmla="*/ 3575856 h 6901701"/>
              <a:gd name="connsiteX4671" fmla="*/ 1192273 w 3930557"/>
              <a:gd name="connsiteY4671" fmla="*/ 3717330 h 6901701"/>
              <a:gd name="connsiteX4672" fmla="*/ 1201202 w 3930557"/>
              <a:gd name="connsiteY4672" fmla="*/ 3670826 h 6901701"/>
              <a:gd name="connsiteX4673" fmla="*/ 1201202 w 3930557"/>
              <a:gd name="connsiteY4673" fmla="*/ 3670499 h 6901701"/>
              <a:gd name="connsiteX4674" fmla="*/ 1243871 w 3930557"/>
              <a:gd name="connsiteY4674" fmla="*/ 3442240 h 6901701"/>
              <a:gd name="connsiteX4675" fmla="*/ 1357654 w 3930557"/>
              <a:gd name="connsiteY4675" fmla="*/ 3422918 h 6901701"/>
              <a:gd name="connsiteX4676" fmla="*/ 1355670 w 3930557"/>
              <a:gd name="connsiteY4676" fmla="*/ 3453374 h 6901701"/>
              <a:gd name="connsiteX4677" fmla="*/ 1373862 w 3930557"/>
              <a:gd name="connsiteY4677" fmla="*/ 3453374 h 6901701"/>
              <a:gd name="connsiteX4678" fmla="*/ 1375846 w 3930557"/>
              <a:gd name="connsiteY4678" fmla="*/ 3422918 h 6901701"/>
              <a:gd name="connsiteX4679" fmla="*/ 2072767 w 3930557"/>
              <a:gd name="connsiteY4679" fmla="*/ 3422263 h 6901701"/>
              <a:gd name="connsiteX4680" fmla="*/ 2096914 w 3930557"/>
              <a:gd name="connsiteY4680" fmla="*/ 3534591 h 6901701"/>
              <a:gd name="connsiteX4681" fmla="*/ 2207057 w 3930557"/>
              <a:gd name="connsiteY4681" fmla="*/ 3422263 h 6901701"/>
              <a:gd name="connsiteX4682" fmla="*/ 1909701 w 3930557"/>
              <a:gd name="connsiteY4682" fmla="*/ 3422263 h 6901701"/>
              <a:gd name="connsiteX4683" fmla="*/ 2051268 w 3930557"/>
              <a:gd name="connsiteY4683" fmla="*/ 3521819 h 6901701"/>
              <a:gd name="connsiteX4684" fmla="*/ 2030099 w 3930557"/>
              <a:gd name="connsiteY4684" fmla="*/ 3422263 h 6901701"/>
              <a:gd name="connsiteX4685" fmla="*/ 1796248 w 3930557"/>
              <a:gd name="connsiteY4685" fmla="*/ 3421935 h 6901701"/>
              <a:gd name="connsiteX4686" fmla="*/ 1798232 w 3930557"/>
              <a:gd name="connsiteY4686" fmla="*/ 3452391 h 6901701"/>
              <a:gd name="connsiteX4687" fmla="*/ 1810141 w 3930557"/>
              <a:gd name="connsiteY4687" fmla="*/ 3452391 h 6901701"/>
              <a:gd name="connsiteX4688" fmla="*/ 1806833 w 3930557"/>
              <a:gd name="connsiteY4688" fmla="*/ 3421935 h 6901701"/>
              <a:gd name="connsiteX4689" fmla="*/ 1743326 w 3930557"/>
              <a:gd name="connsiteY4689" fmla="*/ 3421935 h 6901701"/>
              <a:gd name="connsiteX4690" fmla="*/ 1745310 w 3930557"/>
              <a:gd name="connsiteY4690" fmla="*/ 3452391 h 6901701"/>
              <a:gd name="connsiteX4691" fmla="*/ 1763502 w 3930557"/>
              <a:gd name="connsiteY4691" fmla="*/ 3452391 h 6901701"/>
              <a:gd name="connsiteX4692" fmla="*/ 1761518 w 3930557"/>
              <a:gd name="connsiteY4692" fmla="*/ 3421935 h 6901701"/>
              <a:gd name="connsiteX4693" fmla="*/ 1687426 w 3930557"/>
              <a:gd name="connsiteY4693" fmla="*/ 3421607 h 6901701"/>
              <a:gd name="connsiteX4694" fmla="*/ 1689412 w 3930557"/>
              <a:gd name="connsiteY4694" fmla="*/ 3452064 h 6901701"/>
              <a:gd name="connsiteX4695" fmla="*/ 1710581 w 3930557"/>
              <a:gd name="connsiteY4695" fmla="*/ 3452064 h 6901701"/>
              <a:gd name="connsiteX4696" fmla="*/ 1708595 w 3930557"/>
              <a:gd name="connsiteY4696" fmla="*/ 3421607 h 6901701"/>
              <a:gd name="connsiteX4697" fmla="*/ 1409254 w 3930557"/>
              <a:gd name="connsiteY4697" fmla="*/ 3421607 h 6901701"/>
              <a:gd name="connsiteX4698" fmla="*/ 1407270 w 3930557"/>
              <a:gd name="connsiteY4698" fmla="*/ 3452064 h 6901701"/>
              <a:gd name="connsiteX4699" fmla="*/ 1428439 w 3930557"/>
              <a:gd name="connsiteY4699" fmla="*/ 3452064 h 6901701"/>
              <a:gd name="connsiteX4700" fmla="*/ 1430423 w 3930557"/>
              <a:gd name="connsiteY4700" fmla="*/ 3421607 h 6901701"/>
              <a:gd name="connsiteX4701" fmla="*/ 1078489 w 3930557"/>
              <a:gd name="connsiteY4701" fmla="*/ 3421607 h 6901701"/>
              <a:gd name="connsiteX4702" fmla="*/ 1056990 w 3930557"/>
              <a:gd name="connsiteY4702" fmla="*/ 3521165 h 6901701"/>
              <a:gd name="connsiteX4703" fmla="*/ 1199549 w 3930557"/>
              <a:gd name="connsiteY4703" fmla="*/ 3421607 h 6901701"/>
              <a:gd name="connsiteX4704" fmla="*/ 1626235 w 3930557"/>
              <a:gd name="connsiteY4704" fmla="*/ 3421280 h 6901701"/>
              <a:gd name="connsiteX4705" fmla="*/ 1628219 w 3930557"/>
              <a:gd name="connsiteY4705" fmla="*/ 3451737 h 6901701"/>
              <a:gd name="connsiteX4706" fmla="*/ 1655012 w 3930557"/>
              <a:gd name="connsiteY4706" fmla="*/ 3451737 h 6901701"/>
              <a:gd name="connsiteX4707" fmla="*/ 1653026 w 3930557"/>
              <a:gd name="connsiteY4707" fmla="*/ 3421280 h 6901701"/>
              <a:gd name="connsiteX4708" fmla="*/ 1576952 w 3930557"/>
              <a:gd name="connsiteY4708" fmla="*/ 3421280 h 6901701"/>
              <a:gd name="connsiteX4709" fmla="*/ 1576952 w 3930557"/>
              <a:gd name="connsiteY4709" fmla="*/ 3451737 h 6901701"/>
              <a:gd name="connsiteX4710" fmla="*/ 1593820 w 3930557"/>
              <a:gd name="connsiteY4710" fmla="*/ 3451737 h 6901701"/>
              <a:gd name="connsiteX4711" fmla="*/ 1591836 w 3930557"/>
              <a:gd name="connsiteY4711" fmla="*/ 3421280 h 6901701"/>
              <a:gd name="connsiteX4712" fmla="*/ 1577282 w 3930557"/>
              <a:gd name="connsiteY4712" fmla="*/ 3421280 h 6901701"/>
              <a:gd name="connsiteX4713" fmla="*/ 1526675 w 3930557"/>
              <a:gd name="connsiteY4713" fmla="*/ 3421280 h 6901701"/>
              <a:gd name="connsiteX4714" fmla="*/ 1524691 w 3930557"/>
              <a:gd name="connsiteY4714" fmla="*/ 3451737 h 6901701"/>
              <a:gd name="connsiteX4715" fmla="*/ 1541229 w 3930557"/>
              <a:gd name="connsiteY4715" fmla="*/ 3451737 h 6901701"/>
              <a:gd name="connsiteX4716" fmla="*/ 1541229 w 3930557"/>
              <a:gd name="connsiteY4716" fmla="*/ 3421280 h 6901701"/>
              <a:gd name="connsiteX4717" fmla="*/ 1465153 w 3930557"/>
              <a:gd name="connsiteY4717" fmla="*/ 3421280 h 6901701"/>
              <a:gd name="connsiteX4718" fmla="*/ 1463168 w 3930557"/>
              <a:gd name="connsiteY4718" fmla="*/ 3451737 h 6901701"/>
              <a:gd name="connsiteX4719" fmla="*/ 1489960 w 3930557"/>
              <a:gd name="connsiteY4719" fmla="*/ 3451737 h 6901701"/>
              <a:gd name="connsiteX4720" fmla="*/ 1491945 w 3930557"/>
              <a:gd name="connsiteY4720" fmla="*/ 3421280 h 6901701"/>
              <a:gd name="connsiteX4721" fmla="*/ 1310685 w 3930557"/>
              <a:gd name="connsiteY4721" fmla="*/ 3421280 h 6901701"/>
              <a:gd name="connsiteX4722" fmla="*/ 1307378 w 3930557"/>
              <a:gd name="connsiteY4722" fmla="*/ 3451737 h 6901701"/>
              <a:gd name="connsiteX4723" fmla="*/ 1319617 w 3930557"/>
              <a:gd name="connsiteY4723" fmla="*/ 3451737 h 6901701"/>
              <a:gd name="connsiteX4724" fmla="*/ 1321601 w 3930557"/>
              <a:gd name="connsiteY4724" fmla="*/ 3421280 h 6901701"/>
              <a:gd name="connsiteX4725" fmla="*/ 900869 w 3930557"/>
              <a:gd name="connsiteY4725" fmla="*/ 3420953 h 6901701"/>
              <a:gd name="connsiteX4726" fmla="*/ 1011675 w 3930557"/>
              <a:gd name="connsiteY4726" fmla="*/ 3533281 h 6901701"/>
              <a:gd name="connsiteX4727" fmla="*/ 1035821 w 3930557"/>
              <a:gd name="connsiteY4727" fmla="*/ 3420953 h 6901701"/>
              <a:gd name="connsiteX4728" fmla="*/ 1043759 w 3930557"/>
              <a:gd name="connsiteY4728" fmla="*/ 3383291 h 6901701"/>
              <a:gd name="connsiteX4729" fmla="*/ 1044090 w 3930557"/>
              <a:gd name="connsiteY4729" fmla="*/ 3383291 h 6901701"/>
              <a:gd name="connsiteX4730" fmla="*/ 1044079 w 3930557"/>
              <a:gd name="connsiteY4730" fmla="*/ 3383346 h 6901701"/>
              <a:gd name="connsiteX4731" fmla="*/ 1530974 w 3930557"/>
              <a:gd name="connsiteY4731" fmla="*/ 3380017 h 6901701"/>
              <a:gd name="connsiteX4732" fmla="*/ 1525352 w 3930557"/>
              <a:gd name="connsiteY4732" fmla="*/ 3387221 h 6901701"/>
              <a:gd name="connsiteX4733" fmla="*/ 1537259 w 3930557"/>
              <a:gd name="connsiteY4733" fmla="*/ 3387221 h 6901701"/>
              <a:gd name="connsiteX4734" fmla="*/ 1581251 w 3930557"/>
              <a:gd name="connsiteY4734" fmla="*/ 3379689 h 6901701"/>
              <a:gd name="connsiteX4735" fmla="*/ 1574966 w 3930557"/>
              <a:gd name="connsiteY4735" fmla="*/ 3386894 h 6901701"/>
              <a:gd name="connsiteX4736" fmla="*/ 1586875 w 3930557"/>
              <a:gd name="connsiteY4736" fmla="*/ 3386894 h 6901701"/>
              <a:gd name="connsiteX4737" fmla="*/ 2088312 w 3930557"/>
              <a:gd name="connsiteY4737" fmla="*/ 3378707 h 6901701"/>
              <a:gd name="connsiteX4738" fmla="*/ 2080706 w 3930557"/>
              <a:gd name="connsiteY4738" fmla="*/ 3388532 h 6901701"/>
              <a:gd name="connsiteX4739" fmla="*/ 2097574 w 3930557"/>
              <a:gd name="connsiteY4739" fmla="*/ 3388532 h 6901701"/>
              <a:gd name="connsiteX4740" fmla="*/ 2088312 w 3930557"/>
              <a:gd name="connsiteY4740" fmla="*/ 3378707 h 6901701"/>
              <a:gd name="connsiteX4741" fmla="*/ 2197795 w 3930557"/>
              <a:gd name="connsiteY4741" fmla="*/ 3378051 h 6901701"/>
              <a:gd name="connsiteX4742" fmla="*/ 2188535 w 3930557"/>
              <a:gd name="connsiteY4742" fmla="*/ 3387876 h 6901701"/>
              <a:gd name="connsiteX4743" fmla="*/ 2206727 w 3930557"/>
              <a:gd name="connsiteY4743" fmla="*/ 3387876 h 6901701"/>
              <a:gd name="connsiteX4744" fmla="*/ 1019283 w 3930557"/>
              <a:gd name="connsiteY4744" fmla="*/ 3377397 h 6901701"/>
              <a:gd name="connsiteX4745" fmla="*/ 1010021 w 3930557"/>
              <a:gd name="connsiteY4745" fmla="*/ 3387221 h 6901701"/>
              <a:gd name="connsiteX4746" fmla="*/ 1027222 w 3930557"/>
              <a:gd name="connsiteY4746" fmla="*/ 3387221 h 6901701"/>
              <a:gd name="connsiteX4747" fmla="*/ 1019613 w 3930557"/>
              <a:gd name="connsiteY4747" fmla="*/ 3377397 h 6901701"/>
              <a:gd name="connsiteX4748" fmla="*/ 909800 w 3930557"/>
              <a:gd name="connsiteY4748" fmla="*/ 3376741 h 6901701"/>
              <a:gd name="connsiteX4749" fmla="*/ 900869 w 3930557"/>
              <a:gd name="connsiteY4749" fmla="*/ 3386567 h 6901701"/>
              <a:gd name="connsiteX4750" fmla="*/ 919060 w 3930557"/>
              <a:gd name="connsiteY4750" fmla="*/ 3386567 h 6901701"/>
              <a:gd name="connsiteX4751" fmla="*/ 2142227 w 3930557"/>
              <a:gd name="connsiteY4751" fmla="*/ 3376087 h 6901701"/>
              <a:gd name="connsiteX4752" fmla="*/ 2131313 w 3930557"/>
              <a:gd name="connsiteY4752" fmla="*/ 3388532 h 6901701"/>
              <a:gd name="connsiteX4753" fmla="*/ 2153473 w 3930557"/>
              <a:gd name="connsiteY4753" fmla="*/ 3388532 h 6901701"/>
              <a:gd name="connsiteX4754" fmla="*/ 1919293 w 3930557"/>
              <a:gd name="connsiteY4754" fmla="*/ 3375760 h 6901701"/>
              <a:gd name="connsiteX4755" fmla="*/ 1908708 w 3930557"/>
              <a:gd name="connsiteY4755" fmla="*/ 3387549 h 6901701"/>
              <a:gd name="connsiteX4756" fmla="*/ 1929877 w 3930557"/>
              <a:gd name="connsiteY4756" fmla="*/ 3387549 h 6901701"/>
              <a:gd name="connsiteX4757" fmla="*/ 1694373 w 3930557"/>
              <a:gd name="connsiteY4757" fmla="*/ 3375760 h 6901701"/>
              <a:gd name="connsiteX4758" fmla="*/ 1683788 w 3930557"/>
              <a:gd name="connsiteY4758" fmla="*/ 3387221 h 6901701"/>
              <a:gd name="connsiteX4759" fmla="*/ 1704626 w 3930557"/>
              <a:gd name="connsiteY4759" fmla="*/ 3387221 h 6901701"/>
              <a:gd name="connsiteX4760" fmla="*/ 1416862 w 3930557"/>
              <a:gd name="connsiteY4760" fmla="*/ 3375760 h 6901701"/>
              <a:gd name="connsiteX4761" fmla="*/ 1406607 w 3930557"/>
              <a:gd name="connsiteY4761" fmla="*/ 3387221 h 6901701"/>
              <a:gd name="connsiteX4762" fmla="*/ 1427446 w 3930557"/>
              <a:gd name="connsiteY4762" fmla="*/ 3387221 h 6901701"/>
              <a:gd name="connsiteX4763" fmla="*/ 1189295 w 3930557"/>
              <a:gd name="connsiteY4763" fmla="*/ 3375432 h 6901701"/>
              <a:gd name="connsiteX4764" fmla="*/ 1178710 w 3930557"/>
              <a:gd name="connsiteY4764" fmla="*/ 3387221 h 6901701"/>
              <a:gd name="connsiteX4765" fmla="*/ 1199879 w 3930557"/>
              <a:gd name="connsiteY4765" fmla="*/ 3387221 h 6901701"/>
              <a:gd name="connsiteX4766" fmla="*/ 965699 w 3930557"/>
              <a:gd name="connsiteY4766" fmla="*/ 3374776 h 6901701"/>
              <a:gd name="connsiteX4767" fmla="*/ 954453 w 3930557"/>
              <a:gd name="connsiteY4767" fmla="*/ 3387221 h 6901701"/>
              <a:gd name="connsiteX4768" fmla="*/ 976615 w 3930557"/>
              <a:gd name="connsiteY4768" fmla="*/ 3387221 h 6901701"/>
              <a:gd name="connsiteX4769" fmla="*/ 1302416 w 3930557"/>
              <a:gd name="connsiteY4769" fmla="*/ 3374122 h 6901701"/>
              <a:gd name="connsiteX4770" fmla="*/ 1292824 w 3930557"/>
              <a:gd name="connsiteY4770" fmla="*/ 3384928 h 6901701"/>
              <a:gd name="connsiteX4771" fmla="*/ 1292493 w 3930557"/>
              <a:gd name="connsiteY4771" fmla="*/ 3384928 h 6901701"/>
              <a:gd name="connsiteX4772" fmla="*/ 1292493 w 3930557"/>
              <a:gd name="connsiteY4772" fmla="*/ 3387876 h 6901701"/>
              <a:gd name="connsiteX4773" fmla="*/ 1315647 w 3930557"/>
              <a:gd name="connsiteY4773" fmla="*/ 3387876 h 6901701"/>
              <a:gd name="connsiteX4774" fmla="*/ 1807494 w 3930557"/>
              <a:gd name="connsiteY4774" fmla="*/ 3373795 h 6901701"/>
              <a:gd name="connsiteX4775" fmla="*/ 1807653 w 3930557"/>
              <a:gd name="connsiteY4775" fmla="*/ 3373973 h 6901701"/>
              <a:gd name="connsiteX4776" fmla="*/ 1794594 w 3930557"/>
              <a:gd name="connsiteY4776" fmla="*/ 3387549 h 6901701"/>
              <a:gd name="connsiteX4777" fmla="*/ 1817086 w 3930557"/>
              <a:gd name="connsiteY4777" fmla="*/ 3387549 h 6901701"/>
              <a:gd name="connsiteX4778" fmla="*/ 1817086 w 3930557"/>
              <a:gd name="connsiteY4778" fmla="*/ 3384601 h 6901701"/>
              <a:gd name="connsiteX4779" fmla="*/ 1807653 w 3930557"/>
              <a:gd name="connsiteY4779" fmla="*/ 3373973 h 6901701"/>
              <a:gd name="connsiteX4780" fmla="*/ 1807824 w 3930557"/>
              <a:gd name="connsiteY4780" fmla="*/ 3373795 h 6901701"/>
              <a:gd name="connsiteX4781" fmla="*/ 2033737 w 3930557"/>
              <a:gd name="connsiteY4781" fmla="*/ 3373466 h 6901701"/>
              <a:gd name="connsiteX4782" fmla="*/ 2020837 w 3930557"/>
              <a:gd name="connsiteY4782" fmla="*/ 3387876 h 6901701"/>
              <a:gd name="connsiteX4783" fmla="*/ 2047298 w 3930557"/>
              <a:gd name="connsiteY4783" fmla="*/ 3387876 h 6901701"/>
              <a:gd name="connsiteX4784" fmla="*/ 2034068 w 3930557"/>
              <a:gd name="connsiteY4784" fmla="*/ 3373466 h 6901701"/>
              <a:gd name="connsiteX4785" fmla="*/ 1644097 w 3930557"/>
              <a:gd name="connsiteY4785" fmla="*/ 3372812 h 6901701"/>
              <a:gd name="connsiteX4786" fmla="*/ 1630536 w 3930557"/>
              <a:gd name="connsiteY4786" fmla="*/ 3387876 h 6901701"/>
              <a:gd name="connsiteX4787" fmla="*/ 1658650 w 3930557"/>
              <a:gd name="connsiteY4787" fmla="*/ 3387876 h 6901701"/>
              <a:gd name="connsiteX4788" fmla="*/ 1074851 w 3930557"/>
              <a:gd name="connsiteY4788" fmla="*/ 3372485 h 6901701"/>
              <a:gd name="connsiteX4789" fmla="*/ 1061289 w 3930557"/>
              <a:gd name="connsiteY4789" fmla="*/ 3386894 h 6901701"/>
              <a:gd name="connsiteX4790" fmla="*/ 1087751 w 3930557"/>
              <a:gd name="connsiteY4790" fmla="*/ 3386894 h 6901701"/>
              <a:gd name="connsiteX4791" fmla="*/ 1088082 w 3930557"/>
              <a:gd name="connsiteY4791" fmla="*/ 3386894 h 6901701"/>
              <a:gd name="connsiteX4792" fmla="*/ 1977838 w 3930557"/>
              <a:gd name="connsiteY4792" fmla="*/ 3372158 h 6901701"/>
              <a:gd name="connsiteX4793" fmla="*/ 1963946 w 3930557"/>
              <a:gd name="connsiteY4793" fmla="*/ 3387876 h 6901701"/>
              <a:gd name="connsiteX4794" fmla="*/ 1992723 w 3930557"/>
              <a:gd name="connsiteY4794" fmla="*/ 3387876 h 6901701"/>
              <a:gd name="connsiteX4795" fmla="*/ 1467469 w 3930557"/>
              <a:gd name="connsiteY4795" fmla="*/ 3371829 h 6901701"/>
              <a:gd name="connsiteX4796" fmla="*/ 1452915 w 3930557"/>
              <a:gd name="connsiteY4796" fmla="*/ 3386894 h 6901701"/>
              <a:gd name="connsiteX4797" fmla="*/ 1481030 w 3930557"/>
              <a:gd name="connsiteY4797" fmla="*/ 3386894 h 6901701"/>
              <a:gd name="connsiteX4798" fmla="*/ 1131080 w 3930557"/>
              <a:gd name="connsiteY4798" fmla="*/ 3371174 h 6901701"/>
              <a:gd name="connsiteX4799" fmla="*/ 1116196 w 3930557"/>
              <a:gd name="connsiteY4799" fmla="*/ 3386894 h 6901701"/>
              <a:gd name="connsiteX4800" fmla="*/ 1144973 w 3930557"/>
              <a:gd name="connsiteY4800" fmla="*/ 3386894 h 6901701"/>
              <a:gd name="connsiteX4801" fmla="*/ 1360301 w 3930557"/>
              <a:gd name="connsiteY4801" fmla="*/ 3370191 h 6901701"/>
              <a:gd name="connsiteX4802" fmla="*/ 1343100 w 3930557"/>
              <a:gd name="connsiteY4802" fmla="*/ 3388532 h 6901701"/>
              <a:gd name="connsiteX4803" fmla="*/ 1376508 w 3930557"/>
              <a:gd name="connsiteY4803" fmla="*/ 3388532 h 6901701"/>
              <a:gd name="connsiteX4804" fmla="*/ 1751595 w 3930557"/>
              <a:gd name="connsiteY4804" fmla="*/ 3369210 h 6901701"/>
              <a:gd name="connsiteX4805" fmla="*/ 1735388 w 3930557"/>
              <a:gd name="connsiteY4805" fmla="*/ 3387221 h 6901701"/>
              <a:gd name="connsiteX4806" fmla="*/ 1768794 w 3930557"/>
              <a:gd name="connsiteY4806" fmla="*/ 3387221 h 6901701"/>
              <a:gd name="connsiteX4807" fmla="*/ 1249164 w 3930557"/>
              <a:gd name="connsiteY4807" fmla="*/ 3364298 h 6901701"/>
              <a:gd name="connsiteX4808" fmla="*/ 1226341 w 3930557"/>
              <a:gd name="connsiteY4808" fmla="*/ 3388205 h 6901701"/>
              <a:gd name="connsiteX4809" fmla="*/ 1249825 w 3930557"/>
              <a:gd name="connsiteY4809" fmla="*/ 3388205 h 6901701"/>
              <a:gd name="connsiteX4810" fmla="*/ 1258094 w 3930557"/>
              <a:gd name="connsiteY4810" fmla="*/ 3382309 h 6901701"/>
              <a:gd name="connsiteX4811" fmla="*/ 1259087 w 3930557"/>
              <a:gd name="connsiteY4811" fmla="*/ 3374776 h 6901701"/>
              <a:gd name="connsiteX4812" fmla="*/ 1860748 w 3930557"/>
              <a:gd name="connsiteY4812" fmla="*/ 3363969 h 6901701"/>
              <a:gd name="connsiteX4813" fmla="*/ 1850825 w 3930557"/>
              <a:gd name="connsiteY4813" fmla="*/ 3374449 h 6901701"/>
              <a:gd name="connsiteX4814" fmla="*/ 1851816 w 3930557"/>
              <a:gd name="connsiteY4814" fmla="*/ 3381982 h 6901701"/>
              <a:gd name="connsiteX4815" fmla="*/ 1860415 w 3930557"/>
              <a:gd name="connsiteY4815" fmla="*/ 3387876 h 6901701"/>
              <a:gd name="connsiteX4816" fmla="*/ 1883240 w 3930557"/>
              <a:gd name="connsiteY4816" fmla="*/ 3387876 h 6901701"/>
              <a:gd name="connsiteX4817" fmla="*/ 887638 w 3930557"/>
              <a:gd name="connsiteY4817" fmla="*/ 3353817 h 6901701"/>
              <a:gd name="connsiteX4818" fmla="*/ 879039 w 3930557"/>
              <a:gd name="connsiteY4818" fmla="*/ 3390496 h 6901701"/>
              <a:gd name="connsiteX4819" fmla="*/ 890616 w 3930557"/>
              <a:gd name="connsiteY4819" fmla="*/ 3390496 h 6901701"/>
              <a:gd name="connsiteX4820" fmla="*/ 905830 w 3930557"/>
              <a:gd name="connsiteY4820" fmla="*/ 3373466 h 6901701"/>
              <a:gd name="connsiteX4821" fmla="*/ 2224588 w 3930557"/>
              <a:gd name="connsiteY4821" fmla="*/ 3352507 h 6901701"/>
              <a:gd name="connsiteX4822" fmla="*/ 2206396 w 3930557"/>
              <a:gd name="connsiteY4822" fmla="*/ 3371829 h 6901701"/>
              <a:gd name="connsiteX4823" fmla="*/ 2221611 w 3930557"/>
              <a:gd name="connsiteY4823" fmla="*/ 3388859 h 6901701"/>
              <a:gd name="connsiteX4824" fmla="*/ 2233111 w 3930557"/>
              <a:gd name="connsiteY4824" fmla="*/ 3388859 h 6901701"/>
              <a:gd name="connsiteX4825" fmla="*/ 2233188 w 3930557"/>
              <a:gd name="connsiteY4825" fmla="*/ 3389186 h 6901701"/>
              <a:gd name="connsiteX4826" fmla="*/ 2233188 w 3930557"/>
              <a:gd name="connsiteY4826" fmla="*/ 3388859 h 6901701"/>
              <a:gd name="connsiteX4827" fmla="*/ 2233111 w 3930557"/>
              <a:gd name="connsiteY4827" fmla="*/ 3388859 h 6901701"/>
              <a:gd name="connsiteX4828" fmla="*/ 1263055 w 3930557"/>
              <a:gd name="connsiteY4828" fmla="*/ 3349888 h 6901701"/>
              <a:gd name="connsiteX4829" fmla="*/ 1256110 w 3930557"/>
              <a:gd name="connsiteY4829" fmla="*/ 3357092 h 6901701"/>
              <a:gd name="connsiteX4830" fmla="*/ 1256110 w 3930557"/>
              <a:gd name="connsiteY4830" fmla="*/ 3357419 h 6901701"/>
              <a:gd name="connsiteX4831" fmla="*/ 1261071 w 3930557"/>
              <a:gd name="connsiteY4831" fmla="*/ 3362660 h 6901701"/>
              <a:gd name="connsiteX4832" fmla="*/ 1847517 w 3930557"/>
              <a:gd name="connsiteY4832" fmla="*/ 3349561 h 6901701"/>
              <a:gd name="connsiteX4833" fmla="*/ 1849171 w 3930557"/>
              <a:gd name="connsiteY4833" fmla="*/ 3362004 h 6901701"/>
              <a:gd name="connsiteX4834" fmla="*/ 1854132 w 3930557"/>
              <a:gd name="connsiteY4834" fmla="*/ 3356765 h 6901701"/>
              <a:gd name="connsiteX4835" fmla="*/ 1555451 w 3930557"/>
              <a:gd name="connsiteY4835" fmla="*/ 3347594 h 6901701"/>
              <a:gd name="connsiteX4836" fmla="*/ 1535937 w 3930557"/>
              <a:gd name="connsiteY4836" fmla="*/ 3372158 h 6901701"/>
              <a:gd name="connsiteX4837" fmla="*/ 1535605 w 3930557"/>
              <a:gd name="connsiteY4837" fmla="*/ 3372158 h 6901701"/>
              <a:gd name="connsiteX4838" fmla="*/ 1548505 w 3930557"/>
              <a:gd name="connsiteY4838" fmla="*/ 3386894 h 6901701"/>
              <a:gd name="connsiteX4839" fmla="*/ 1562068 w 3930557"/>
              <a:gd name="connsiteY4839" fmla="*/ 3386894 h 6901701"/>
              <a:gd name="connsiteX4840" fmla="*/ 1574966 w 3930557"/>
              <a:gd name="connsiteY4840" fmla="*/ 3372158 h 6901701"/>
              <a:gd name="connsiteX4841" fmla="*/ 2058875 w 3930557"/>
              <a:gd name="connsiteY4841" fmla="*/ 3345957 h 6901701"/>
              <a:gd name="connsiteX4842" fmla="*/ 2040683 w 3930557"/>
              <a:gd name="connsiteY4842" fmla="*/ 3365935 h 6901701"/>
              <a:gd name="connsiteX4843" fmla="*/ 2041013 w 3930557"/>
              <a:gd name="connsiteY4843" fmla="*/ 3366262 h 6901701"/>
              <a:gd name="connsiteX4844" fmla="*/ 2059205 w 3930557"/>
              <a:gd name="connsiteY4844" fmla="*/ 3385911 h 6901701"/>
              <a:gd name="connsiteX4845" fmla="*/ 2065159 w 3930557"/>
              <a:gd name="connsiteY4845" fmla="*/ 3384601 h 6901701"/>
              <a:gd name="connsiteX4846" fmla="*/ 2065820 w 3930557"/>
              <a:gd name="connsiteY4846" fmla="*/ 3387876 h 6901701"/>
              <a:gd name="connsiteX4847" fmla="*/ 2068797 w 3930557"/>
              <a:gd name="connsiteY4847" fmla="*/ 3387876 h 6901701"/>
              <a:gd name="connsiteX4848" fmla="*/ 2082028 w 3930557"/>
              <a:gd name="connsiteY4848" fmla="*/ 3370847 h 6901701"/>
              <a:gd name="connsiteX4849" fmla="*/ 2058875 w 3930557"/>
              <a:gd name="connsiteY4849" fmla="*/ 3345957 h 6901701"/>
              <a:gd name="connsiteX4850" fmla="*/ 2169020 w 3930557"/>
              <a:gd name="connsiteY4850" fmla="*/ 3345630 h 6901701"/>
              <a:gd name="connsiteX4851" fmla="*/ 2149174 w 3930557"/>
              <a:gd name="connsiteY4851" fmla="*/ 3368227 h 6901701"/>
              <a:gd name="connsiteX4852" fmla="*/ 2166703 w 3930557"/>
              <a:gd name="connsiteY4852" fmla="*/ 3387876 h 6901701"/>
              <a:gd name="connsiteX4853" fmla="*/ 2175305 w 3930557"/>
              <a:gd name="connsiteY4853" fmla="*/ 3387876 h 6901701"/>
              <a:gd name="connsiteX4854" fmla="*/ 2175305 w 3930557"/>
              <a:gd name="connsiteY4854" fmla="*/ 3388205 h 6901701"/>
              <a:gd name="connsiteX4855" fmla="*/ 2191180 w 3930557"/>
              <a:gd name="connsiteY4855" fmla="*/ 3370847 h 6901701"/>
              <a:gd name="connsiteX4856" fmla="*/ 1443653 w 3930557"/>
              <a:gd name="connsiteY4856" fmla="*/ 3345303 h 6901701"/>
              <a:gd name="connsiteX4857" fmla="*/ 1422815 w 3930557"/>
              <a:gd name="connsiteY4857" fmla="*/ 3368554 h 6901701"/>
              <a:gd name="connsiteX4858" fmla="*/ 1422815 w 3930557"/>
              <a:gd name="connsiteY4858" fmla="*/ 3368881 h 6901701"/>
              <a:gd name="connsiteX4859" fmla="*/ 1440015 w 3930557"/>
              <a:gd name="connsiteY4859" fmla="*/ 3386894 h 6901701"/>
              <a:gd name="connsiteX4860" fmla="*/ 1461184 w 3930557"/>
              <a:gd name="connsiteY4860" fmla="*/ 3364952 h 6901701"/>
              <a:gd name="connsiteX4861" fmla="*/ 2114443 w 3930557"/>
              <a:gd name="connsiteY4861" fmla="*/ 3344976 h 6901701"/>
              <a:gd name="connsiteX4862" fmla="*/ 2094407 w 3930557"/>
              <a:gd name="connsiteY4862" fmla="*/ 3370668 h 6901701"/>
              <a:gd name="connsiteX4863" fmla="*/ 2094267 w 3930557"/>
              <a:gd name="connsiteY4863" fmla="*/ 3370518 h 6901701"/>
              <a:gd name="connsiteX4864" fmla="*/ 2094267 w 3930557"/>
              <a:gd name="connsiteY4864" fmla="*/ 3370847 h 6901701"/>
              <a:gd name="connsiteX4865" fmla="*/ 2094407 w 3930557"/>
              <a:gd name="connsiteY4865" fmla="*/ 3370668 h 6901701"/>
              <a:gd name="connsiteX4866" fmla="*/ 2110805 w 3930557"/>
              <a:gd name="connsiteY4866" fmla="*/ 3388205 h 6901701"/>
              <a:gd name="connsiteX4867" fmla="*/ 2118081 w 3930557"/>
              <a:gd name="connsiteY4867" fmla="*/ 3388205 h 6901701"/>
              <a:gd name="connsiteX4868" fmla="*/ 2135612 w 3930557"/>
              <a:gd name="connsiteY4868" fmla="*/ 3368554 h 6901701"/>
              <a:gd name="connsiteX4869" fmla="*/ 1667250 w 3930557"/>
              <a:gd name="connsiteY4869" fmla="*/ 3344976 h 6901701"/>
              <a:gd name="connsiteX4870" fmla="*/ 1649870 w 3930557"/>
              <a:gd name="connsiteY4870" fmla="*/ 3364455 h 6901701"/>
              <a:gd name="connsiteX4871" fmla="*/ 1649719 w 3930557"/>
              <a:gd name="connsiteY4871" fmla="*/ 3364298 h 6901701"/>
              <a:gd name="connsiteX4872" fmla="*/ 1649719 w 3930557"/>
              <a:gd name="connsiteY4872" fmla="*/ 3364625 h 6901701"/>
              <a:gd name="connsiteX4873" fmla="*/ 1649870 w 3930557"/>
              <a:gd name="connsiteY4873" fmla="*/ 3364455 h 6901701"/>
              <a:gd name="connsiteX4874" fmla="*/ 1670888 w 3930557"/>
              <a:gd name="connsiteY4874" fmla="*/ 3386238 h 6901701"/>
              <a:gd name="connsiteX4875" fmla="*/ 1688088 w 3930557"/>
              <a:gd name="connsiteY4875" fmla="*/ 3368227 h 6901701"/>
              <a:gd name="connsiteX4876" fmla="*/ 1049382 w 3930557"/>
              <a:gd name="connsiteY4876" fmla="*/ 3344648 h 6901701"/>
              <a:gd name="connsiteX4877" fmla="*/ 1026229 w 3930557"/>
              <a:gd name="connsiteY4877" fmla="*/ 3369537 h 6901701"/>
              <a:gd name="connsiteX4878" fmla="*/ 1039789 w 3930557"/>
              <a:gd name="connsiteY4878" fmla="*/ 3386567 h 6901701"/>
              <a:gd name="connsiteX4879" fmla="*/ 1043429 w 3930557"/>
              <a:gd name="connsiteY4879" fmla="*/ 3386567 h 6901701"/>
              <a:gd name="connsiteX4880" fmla="*/ 1044079 w 3930557"/>
              <a:gd name="connsiteY4880" fmla="*/ 3383346 h 6901701"/>
              <a:gd name="connsiteX4881" fmla="*/ 1049382 w 3930557"/>
              <a:gd name="connsiteY4881" fmla="*/ 3384274 h 6901701"/>
              <a:gd name="connsiteX4882" fmla="*/ 1067574 w 3930557"/>
              <a:gd name="connsiteY4882" fmla="*/ 3364625 h 6901701"/>
              <a:gd name="connsiteX4883" fmla="*/ 993153 w 3930557"/>
              <a:gd name="connsiteY4883" fmla="*/ 3343992 h 6901701"/>
              <a:gd name="connsiteX4884" fmla="*/ 971984 w 3930557"/>
              <a:gd name="connsiteY4884" fmla="*/ 3367572 h 6901701"/>
              <a:gd name="connsiteX4885" fmla="*/ 971984 w 3930557"/>
              <a:gd name="connsiteY4885" fmla="*/ 3367900 h 6901701"/>
              <a:gd name="connsiteX4886" fmla="*/ 989513 w 3930557"/>
              <a:gd name="connsiteY4886" fmla="*/ 3387549 h 6901701"/>
              <a:gd name="connsiteX4887" fmla="*/ 996791 w 3930557"/>
              <a:gd name="connsiteY4887" fmla="*/ 3387549 h 6901701"/>
              <a:gd name="connsiteX4888" fmla="*/ 1013329 w 3930557"/>
              <a:gd name="connsiteY4888" fmla="*/ 3369864 h 6901701"/>
              <a:gd name="connsiteX4889" fmla="*/ 938906 w 3930557"/>
              <a:gd name="connsiteY4889" fmla="*/ 3343992 h 6901701"/>
              <a:gd name="connsiteX4890" fmla="*/ 916415 w 3930557"/>
              <a:gd name="connsiteY4890" fmla="*/ 3369210 h 6901701"/>
              <a:gd name="connsiteX4891" fmla="*/ 932291 w 3930557"/>
              <a:gd name="connsiteY4891" fmla="*/ 3386567 h 6901701"/>
              <a:gd name="connsiteX4892" fmla="*/ 940892 w 3930557"/>
              <a:gd name="connsiteY4892" fmla="*/ 3386567 h 6901701"/>
              <a:gd name="connsiteX4893" fmla="*/ 958753 w 3930557"/>
              <a:gd name="connsiteY4893" fmla="*/ 3366916 h 6901701"/>
              <a:gd name="connsiteX4894" fmla="*/ 959084 w 3930557"/>
              <a:gd name="connsiteY4894" fmla="*/ 3366589 h 6901701"/>
              <a:gd name="connsiteX4895" fmla="*/ 1725795 w 3930557"/>
              <a:gd name="connsiteY4895" fmla="*/ 3342355 h 6901701"/>
              <a:gd name="connsiteX4896" fmla="*/ 1700656 w 3930557"/>
              <a:gd name="connsiteY4896" fmla="*/ 3368881 h 6901701"/>
              <a:gd name="connsiteX4897" fmla="*/ 1717196 w 3930557"/>
              <a:gd name="connsiteY4897" fmla="*/ 3387221 h 6901701"/>
              <a:gd name="connsiteX4898" fmla="*/ 1717196 w 3930557"/>
              <a:gd name="connsiteY4898" fmla="*/ 3387549 h 6901701"/>
              <a:gd name="connsiteX4899" fmla="*/ 1722157 w 3930557"/>
              <a:gd name="connsiteY4899" fmla="*/ 3387549 h 6901701"/>
              <a:gd name="connsiteX4900" fmla="*/ 1744648 w 3930557"/>
              <a:gd name="connsiteY4900" fmla="*/ 3362331 h 6901701"/>
              <a:gd name="connsiteX4901" fmla="*/ 1384447 w 3930557"/>
              <a:gd name="connsiteY4901" fmla="*/ 3342355 h 6901701"/>
              <a:gd name="connsiteX4902" fmla="*/ 1365593 w 3930557"/>
              <a:gd name="connsiteY4902" fmla="*/ 3362004 h 6901701"/>
              <a:gd name="connsiteX4903" fmla="*/ 1365923 w 3930557"/>
              <a:gd name="connsiteY4903" fmla="*/ 3362004 h 6901701"/>
              <a:gd name="connsiteX4904" fmla="*/ 1388415 w 3930557"/>
              <a:gd name="connsiteY4904" fmla="*/ 3387221 h 6901701"/>
              <a:gd name="connsiteX4905" fmla="*/ 1393377 w 3930557"/>
              <a:gd name="connsiteY4905" fmla="*/ 3387221 h 6901701"/>
              <a:gd name="connsiteX4906" fmla="*/ 1409915 w 3930557"/>
              <a:gd name="connsiteY4906" fmla="*/ 3368881 h 6901701"/>
              <a:gd name="connsiteX4907" fmla="*/ 1949722 w 3930557"/>
              <a:gd name="connsiteY4907" fmla="*/ 3342028 h 6901701"/>
              <a:gd name="connsiteX4908" fmla="*/ 1925576 w 3930557"/>
              <a:gd name="connsiteY4908" fmla="*/ 3368881 h 6901701"/>
              <a:gd name="connsiteX4909" fmla="*/ 1942777 w 3930557"/>
              <a:gd name="connsiteY4909" fmla="*/ 3387876 h 6901701"/>
              <a:gd name="connsiteX4910" fmla="*/ 1951046 w 3930557"/>
              <a:gd name="connsiteY4910" fmla="*/ 3387876 h 6901701"/>
              <a:gd name="connsiteX4911" fmla="*/ 1971222 w 3930557"/>
              <a:gd name="connsiteY4911" fmla="*/ 3364952 h 6901701"/>
              <a:gd name="connsiteX4912" fmla="*/ 2004630 w 3930557"/>
              <a:gd name="connsiteY4912" fmla="*/ 3341701 h 6901701"/>
              <a:gd name="connsiteX4913" fmla="*/ 1984121 w 3930557"/>
              <a:gd name="connsiteY4913" fmla="*/ 3364952 h 6901701"/>
              <a:gd name="connsiteX4914" fmla="*/ 1984454 w 3930557"/>
              <a:gd name="connsiteY4914" fmla="*/ 3364952 h 6901701"/>
              <a:gd name="connsiteX4915" fmla="*/ 2005953 w 3930557"/>
              <a:gd name="connsiteY4915" fmla="*/ 3388205 h 6901701"/>
              <a:gd name="connsiteX4916" fmla="*/ 2007937 w 3930557"/>
              <a:gd name="connsiteY4916" fmla="*/ 3388205 h 6901701"/>
              <a:gd name="connsiteX4917" fmla="*/ 2027452 w 3930557"/>
              <a:gd name="connsiteY4917" fmla="*/ 3366589 h 6901701"/>
              <a:gd name="connsiteX4918" fmla="*/ 1496575 w 3930557"/>
              <a:gd name="connsiteY4918" fmla="*/ 3341701 h 6901701"/>
              <a:gd name="connsiteX4919" fmla="*/ 1474084 w 3930557"/>
              <a:gd name="connsiteY4919" fmla="*/ 3364952 h 6901701"/>
              <a:gd name="connsiteX4920" fmla="*/ 1473752 w 3930557"/>
              <a:gd name="connsiteY4920" fmla="*/ 3364952 h 6901701"/>
              <a:gd name="connsiteX4921" fmla="*/ 1493599 w 3930557"/>
              <a:gd name="connsiteY4921" fmla="*/ 3387221 h 6901701"/>
              <a:gd name="connsiteX4922" fmla="*/ 1502199 w 3930557"/>
              <a:gd name="connsiteY4922" fmla="*/ 3387221 h 6901701"/>
              <a:gd name="connsiteX4923" fmla="*/ 1519398 w 3930557"/>
              <a:gd name="connsiteY4923" fmla="*/ 3368227 h 6901701"/>
              <a:gd name="connsiteX4924" fmla="*/ 1614328 w 3930557"/>
              <a:gd name="connsiteY4924" fmla="*/ 3341372 h 6901701"/>
              <a:gd name="connsiteX4925" fmla="*/ 1587535 w 3930557"/>
              <a:gd name="connsiteY4925" fmla="*/ 3372485 h 6901701"/>
              <a:gd name="connsiteX4926" fmla="*/ 1599112 w 3930557"/>
              <a:gd name="connsiteY4926" fmla="*/ 3386894 h 6901701"/>
              <a:gd name="connsiteX4927" fmla="*/ 1616973 w 3930557"/>
              <a:gd name="connsiteY4927" fmla="*/ 3386894 h 6901701"/>
              <a:gd name="connsiteX4928" fmla="*/ 1636819 w 3930557"/>
              <a:gd name="connsiteY4928" fmla="*/ 3364625 h 6901701"/>
              <a:gd name="connsiteX4929" fmla="*/ 1159197 w 3930557"/>
              <a:gd name="connsiteY4929" fmla="*/ 3341045 h 6901701"/>
              <a:gd name="connsiteX4930" fmla="*/ 1137696 w 3930557"/>
              <a:gd name="connsiteY4930" fmla="*/ 3363969 h 6901701"/>
              <a:gd name="connsiteX4931" fmla="*/ 1137696 w 3930557"/>
              <a:gd name="connsiteY4931" fmla="*/ 3364298 h 6901701"/>
              <a:gd name="connsiteX4932" fmla="*/ 1157873 w 3930557"/>
              <a:gd name="connsiteY4932" fmla="*/ 3387221 h 6901701"/>
              <a:gd name="connsiteX4933" fmla="*/ 1166142 w 3930557"/>
              <a:gd name="connsiteY4933" fmla="*/ 3387221 h 6901701"/>
              <a:gd name="connsiteX4934" fmla="*/ 1183341 w 3930557"/>
              <a:gd name="connsiteY4934" fmla="*/ 3367900 h 6901701"/>
              <a:gd name="connsiteX4935" fmla="*/ 1103959 w 3930557"/>
              <a:gd name="connsiteY4935" fmla="*/ 3340390 h 6901701"/>
              <a:gd name="connsiteX4936" fmla="*/ 1081136 w 3930557"/>
              <a:gd name="connsiteY4936" fmla="*/ 3365279 h 6901701"/>
              <a:gd name="connsiteX4937" fmla="*/ 1100651 w 3930557"/>
              <a:gd name="connsiteY4937" fmla="*/ 3386894 h 6901701"/>
              <a:gd name="connsiteX4938" fmla="*/ 1102966 w 3930557"/>
              <a:gd name="connsiteY4938" fmla="*/ 3386894 h 6901701"/>
              <a:gd name="connsiteX4939" fmla="*/ 1124465 w 3930557"/>
              <a:gd name="connsiteY4939" fmla="*/ 3363642 h 6901701"/>
              <a:gd name="connsiteX4940" fmla="*/ 1777725 w 3930557"/>
              <a:gd name="connsiteY4940" fmla="*/ 3340063 h 6901701"/>
              <a:gd name="connsiteX4941" fmla="*/ 1757880 w 3930557"/>
              <a:gd name="connsiteY4941" fmla="*/ 3362331 h 6901701"/>
              <a:gd name="connsiteX4942" fmla="*/ 1758210 w 3930557"/>
              <a:gd name="connsiteY4942" fmla="*/ 3362331 h 6901701"/>
              <a:gd name="connsiteX4943" fmla="*/ 1781694 w 3930557"/>
              <a:gd name="connsiteY4943" fmla="*/ 3387221 h 6901701"/>
              <a:gd name="connsiteX4944" fmla="*/ 1801209 w 3930557"/>
              <a:gd name="connsiteY4944" fmla="*/ 3366589 h 6901701"/>
              <a:gd name="connsiteX4945" fmla="*/ 1332517 w 3930557"/>
              <a:gd name="connsiteY4945" fmla="*/ 3339407 h 6901701"/>
              <a:gd name="connsiteX4946" fmla="*/ 1309031 w 3930557"/>
              <a:gd name="connsiteY4946" fmla="*/ 3365935 h 6901701"/>
              <a:gd name="connsiteX4947" fmla="*/ 1328547 w 3930557"/>
              <a:gd name="connsiteY4947" fmla="*/ 3386567 h 6901701"/>
              <a:gd name="connsiteX4948" fmla="*/ 1352362 w 3930557"/>
              <a:gd name="connsiteY4948" fmla="*/ 3361677 h 6901701"/>
              <a:gd name="connsiteX4949" fmla="*/ 1885224 w 3930557"/>
              <a:gd name="connsiteY4949" fmla="*/ 3337770 h 6901701"/>
              <a:gd name="connsiteX4950" fmla="*/ 1867363 w 3930557"/>
              <a:gd name="connsiteY4950" fmla="*/ 3356765 h 6901701"/>
              <a:gd name="connsiteX4951" fmla="*/ 1896138 w 3930557"/>
              <a:gd name="connsiteY4951" fmla="*/ 3387221 h 6901701"/>
              <a:gd name="connsiteX4952" fmla="*/ 1912678 w 3930557"/>
              <a:gd name="connsiteY4952" fmla="*/ 3368554 h 6901701"/>
              <a:gd name="connsiteX4953" fmla="*/ 1913008 w 3930557"/>
              <a:gd name="connsiteY4953" fmla="*/ 3368881 h 6901701"/>
              <a:gd name="connsiteX4954" fmla="*/ 1223695 w 3930557"/>
              <a:gd name="connsiteY4954" fmla="*/ 3336788 h 6901701"/>
              <a:gd name="connsiteX4955" fmla="*/ 1195911 w 3930557"/>
              <a:gd name="connsiteY4955" fmla="*/ 3367900 h 6901701"/>
              <a:gd name="connsiteX4956" fmla="*/ 1195580 w 3930557"/>
              <a:gd name="connsiteY4956" fmla="*/ 3367572 h 6901701"/>
              <a:gd name="connsiteX4957" fmla="*/ 1212449 w 3930557"/>
              <a:gd name="connsiteY4957" fmla="*/ 3386238 h 6901701"/>
              <a:gd name="connsiteX4958" fmla="*/ 1241556 w 3930557"/>
              <a:gd name="connsiteY4958" fmla="*/ 3355782 h 6901701"/>
              <a:gd name="connsiteX4959" fmla="*/ 2087321 w 3930557"/>
              <a:gd name="connsiteY4959" fmla="*/ 3314519 h 6901701"/>
              <a:gd name="connsiteX4960" fmla="*/ 2065159 w 3930557"/>
              <a:gd name="connsiteY4960" fmla="*/ 3339407 h 6901701"/>
              <a:gd name="connsiteX4961" fmla="*/ 2087652 w 3930557"/>
              <a:gd name="connsiteY4961" fmla="*/ 3363642 h 6901701"/>
              <a:gd name="connsiteX4962" fmla="*/ 2107828 w 3930557"/>
              <a:gd name="connsiteY4962" fmla="*/ 3337770 h 6901701"/>
              <a:gd name="connsiteX4963" fmla="*/ 2028776 w 3930557"/>
              <a:gd name="connsiteY4963" fmla="*/ 3314192 h 6901701"/>
              <a:gd name="connsiteX4964" fmla="*/ 2010914 w 3930557"/>
              <a:gd name="connsiteY4964" fmla="*/ 3334495 h 6901701"/>
              <a:gd name="connsiteX4965" fmla="*/ 2033737 w 3930557"/>
              <a:gd name="connsiteY4965" fmla="*/ 3359385 h 6901701"/>
              <a:gd name="connsiteX4966" fmla="*/ 2051929 w 3930557"/>
              <a:gd name="connsiteY4966" fmla="*/ 3339407 h 6901701"/>
              <a:gd name="connsiteX4967" fmla="*/ 2028776 w 3930557"/>
              <a:gd name="connsiteY4967" fmla="*/ 3314192 h 6901701"/>
              <a:gd name="connsiteX4968" fmla="*/ 1245857 w 3930557"/>
              <a:gd name="connsiteY4968" fmla="*/ 3314192 h 6901701"/>
              <a:gd name="connsiteX4969" fmla="*/ 1231303 w 3930557"/>
              <a:gd name="connsiteY4969" fmla="*/ 3330566 h 6901701"/>
              <a:gd name="connsiteX4970" fmla="*/ 1249330 w 3930557"/>
              <a:gd name="connsiteY4970" fmla="*/ 3349713 h 6901701"/>
              <a:gd name="connsiteX4971" fmla="*/ 1249164 w 3930557"/>
              <a:gd name="connsiteY4971" fmla="*/ 3349888 h 6901701"/>
              <a:gd name="connsiteX4972" fmla="*/ 1249495 w 3930557"/>
              <a:gd name="connsiteY4972" fmla="*/ 3349888 h 6901701"/>
              <a:gd name="connsiteX4973" fmla="*/ 1249330 w 3930557"/>
              <a:gd name="connsiteY4973" fmla="*/ 3349713 h 6901701"/>
              <a:gd name="connsiteX4974" fmla="*/ 1264379 w 3930557"/>
              <a:gd name="connsiteY4974" fmla="*/ 3333841 h 6901701"/>
              <a:gd name="connsiteX4975" fmla="*/ 1864716 w 3930557"/>
              <a:gd name="connsiteY4975" fmla="*/ 3313863 h 6901701"/>
              <a:gd name="connsiteX4976" fmla="*/ 1864386 w 3930557"/>
              <a:gd name="connsiteY4976" fmla="*/ 3314192 h 6901701"/>
              <a:gd name="connsiteX4977" fmla="*/ 1864396 w 3930557"/>
              <a:gd name="connsiteY4977" fmla="*/ 3314203 h 6901701"/>
              <a:gd name="connsiteX4978" fmla="*/ 1846194 w 3930557"/>
              <a:gd name="connsiteY4978" fmla="*/ 3333514 h 6901701"/>
              <a:gd name="connsiteX4979" fmla="*/ 1861078 w 3930557"/>
              <a:gd name="connsiteY4979" fmla="*/ 3349561 h 6901701"/>
              <a:gd name="connsiteX4980" fmla="*/ 1878939 w 3930557"/>
              <a:gd name="connsiteY4980" fmla="*/ 3330239 h 6901701"/>
              <a:gd name="connsiteX4981" fmla="*/ 1864396 w 3930557"/>
              <a:gd name="connsiteY4981" fmla="*/ 3314203 h 6901701"/>
              <a:gd name="connsiteX4982" fmla="*/ 1639466 w 3930557"/>
              <a:gd name="connsiteY4982" fmla="*/ 3313863 h 6901701"/>
              <a:gd name="connsiteX4983" fmla="*/ 1621274 w 3930557"/>
              <a:gd name="connsiteY4983" fmla="*/ 3334822 h 6901701"/>
              <a:gd name="connsiteX4984" fmla="*/ 1644097 w 3930557"/>
              <a:gd name="connsiteY4984" fmla="*/ 3358402 h 6901701"/>
              <a:gd name="connsiteX4985" fmla="*/ 1661628 w 3930557"/>
              <a:gd name="connsiteY4985" fmla="*/ 3338753 h 6901701"/>
              <a:gd name="connsiteX4986" fmla="*/ 910791 w 3930557"/>
              <a:gd name="connsiteY4986" fmla="*/ 3313536 h 6901701"/>
              <a:gd name="connsiteX4987" fmla="*/ 892930 w 3930557"/>
              <a:gd name="connsiteY4987" fmla="*/ 3331876 h 6901701"/>
              <a:gd name="connsiteX4988" fmla="*/ 893261 w 3930557"/>
              <a:gd name="connsiteY4988" fmla="*/ 3332203 h 6901701"/>
              <a:gd name="connsiteX4989" fmla="*/ 890616 w 3930557"/>
              <a:gd name="connsiteY4989" fmla="*/ 3342682 h 6901701"/>
              <a:gd name="connsiteX4990" fmla="*/ 912776 w 3930557"/>
              <a:gd name="connsiteY4990" fmla="*/ 3366262 h 6901701"/>
              <a:gd name="connsiteX4991" fmla="*/ 935268 w 3930557"/>
              <a:gd name="connsiteY4991" fmla="*/ 3341045 h 6901701"/>
              <a:gd name="connsiteX4992" fmla="*/ 2139582 w 3930557"/>
              <a:gd name="connsiteY4992" fmla="*/ 3313209 h 6901701"/>
              <a:gd name="connsiteX4993" fmla="*/ 2120728 w 3930557"/>
              <a:gd name="connsiteY4993" fmla="*/ 3337116 h 6901701"/>
              <a:gd name="connsiteX4994" fmla="*/ 2142227 w 3930557"/>
              <a:gd name="connsiteY4994" fmla="*/ 3361350 h 6901701"/>
              <a:gd name="connsiteX4995" fmla="*/ 2142557 w 3930557"/>
              <a:gd name="connsiteY4995" fmla="*/ 3361350 h 6901701"/>
              <a:gd name="connsiteX4996" fmla="*/ 2162405 w 3930557"/>
              <a:gd name="connsiteY4996" fmla="*/ 3338753 h 6901701"/>
              <a:gd name="connsiteX4997" fmla="*/ 1755894 w 3930557"/>
              <a:gd name="connsiteY4997" fmla="*/ 3312881 h 6901701"/>
              <a:gd name="connsiteX4998" fmla="*/ 1734725 w 3930557"/>
              <a:gd name="connsiteY4998" fmla="*/ 3335478 h 6901701"/>
              <a:gd name="connsiteX4999" fmla="*/ 1753249 w 3930557"/>
              <a:gd name="connsiteY4999" fmla="*/ 3355127 h 6901701"/>
              <a:gd name="connsiteX5000" fmla="*/ 1773425 w 3930557"/>
              <a:gd name="connsiteY5000" fmla="*/ 3332531 h 6901701"/>
              <a:gd name="connsiteX5001" fmla="*/ 1756226 w 3930557"/>
              <a:gd name="connsiteY5001" fmla="*/ 3312881 h 6901701"/>
              <a:gd name="connsiteX5002" fmla="*/ 1472430 w 3930557"/>
              <a:gd name="connsiteY5002" fmla="*/ 3312881 h 6901701"/>
              <a:gd name="connsiteX5003" fmla="*/ 1450268 w 3930557"/>
              <a:gd name="connsiteY5003" fmla="*/ 3337770 h 6901701"/>
              <a:gd name="connsiteX5004" fmla="*/ 1468130 w 3930557"/>
              <a:gd name="connsiteY5004" fmla="*/ 3357419 h 6901701"/>
              <a:gd name="connsiteX5005" fmla="*/ 1490953 w 3930557"/>
              <a:gd name="connsiteY5005" fmla="*/ 3333841 h 6901701"/>
              <a:gd name="connsiteX5006" fmla="*/ 1472761 w 3930557"/>
              <a:gd name="connsiteY5006" fmla="*/ 3312881 h 6901701"/>
              <a:gd name="connsiteX5007" fmla="*/ 1020605 w 3930557"/>
              <a:gd name="connsiteY5007" fmla="*/ 3312881 h 6901701"/>
              <a:gd name="connsiteX5008" fmla="*/ 999768 w 3930557"/>
              <a:gd name="connsiteY5008" fmla="*/ 3336133 h 6901701"/>
              <a:gd name="connsiteX5009" fmla="*/ 1020274 w 3930557"/>
              <a:gd name="connsiteY5009" fmla="*/ 3362331 h 6901701"/>
              <a:gd name="connsiteX5010" fmla="*/ 1043097 w 3930557"/>
              <a:gd name="connsiteY5010" fmla="*/ 3338099 h 6901701"/>
              <a:gd name="connsiteX5011" fmla="*/ 1020605 w 3930557"/>
              <a:gd name="connsiteY5011" fmla="*/ 3313209 h 6901701"/>
              <a:gd name="connsiteX5012" fmla="*/ 1079150 w 3930557"/>
              <a:gd name="connsiteY5012" fmla="*/ 3312554 h 6901701"/>
              <a:gd name="connsiteX5013" fmla="*/ 1055997 w 3930557"/>
              <a:gd name="connsiteY5013" fmla="*/ 3337770 h 6901701"/>
              <a:gd name="connsiteX5014" fmla="*/ 1074189 w 3930557"/>
              <a:gd name="connsiteY5014" fmla="*/ 3357748 h 6901701"/>
              <a:gd name="connsiteX5015" fmla="*/ 1097344 w 3930557"/>
              <a:gd name="connsiteY5015" fmla="*/ 3332858 h 6901701"/>
              <a:gd name="connsiteX5016" fmla="*/ 1079482 w 3930557"/>
              <a:gd name="connsiteY5016" fmla="*/ 3312554 h 6901701"/>
              <a:gd name="connsiteX5017" fmla="*/ 1356663 w 3930557"/>
              <a:gd name="connsiteY5017" fmla="*/ 3312225 h 6901701"/>
              <a:gd name="connsiteX5018" fmla="*/ 1339132 w 3930557"/>
              <a:gd name="connsiteY5018" fmla="*/ 3331876 h 6901701"/>
              <a:gd name="connsiteX5019" fmla="*/ 1359308 w 3930557"/>
              <a:gd name="connsiteY5019" fmla="*/ 3354473 h 6901701"/>
              <a:gd name="connsiteX5020" fmla="*/ 1377832 w 3930557"/>
              <a:gd name="connsiteY5020" fmla="*/ 3334822 h 6901701"/>
              <a:gd name="connsiteX5021" fmla="*/ 1699004 w 3930557"/>
              <a:gd name="connsiteY5021" fmla="*/ 3311898 h 6901701"/>
              <a:gd name="connsiteX5022" fmla="*/ 1675188 w 3930557"/>
              <a:gd name="connsiteY5022" fmla="*/ 3338426 h 6901701"/>
              <a:gd name="connsiteX5023" fmla="*/ 1696027 w 3930557"/>
              <a:gd name="connsiteY5023" fmla="*/ 3362004 h 6901701"/>
              <a:gd name="connsiteX5024" fmla="*/ 1721164 w 3930557"/>
              <a:gd name="connsiteY5024" fmla="*/ 3335478 h 6901701"/>
              <a:gd name="connsiteX5025" fmla="*/ 968344 w 3930557"/>
              <a:gd name="connsiteY5025" fmla="*/ 3311898 h 6901701"/>
              <a:gd name="connsiteX5026" fmla="*/ 945521 w 3930557"/>
              <a:gd name="connsiteY5026" fmla="*/ 3337443 h 6901701"/>
              <a:gd name="connsiteX5027" fmla="*/ 965699 w 3930557"/>
              <a:gd name="connsiteY5027" fmla="*/ 3360040 h 6901701"/>
              <a:gd name="connsiteX5028" fmla="*/ 987198 w 3930557"/>
              <a:gd name="connsiteY5028" fmla="*/ 3335805 h 6901701"/>
              <a:gd name="connsiteX5029" fmla="*/ 2201765 w 3930557"/>
              <a:gd name="connsiteY5029" fmla="*/ 3311571 h 6901701"/>
              <a:gd name="connsiteX5030" fmla="*/ 2177619 w 3930557"/>
              <a:gd name="connsiteY5030" fmla="*/ 3339080 h 6901701"/>
              <a:gd name="connsiteX5031" fmla="*/ 2200112 w 3930557"/>
              <a:gd name="connsiteY5031" fmla="*/ 3364298 h 6901701"/>
              <a:gd name="connsiteX5032" fmla="*/ 2221941 w 3930557"/>
              <a:gd name="connsiteY5032" fmla="*/ 3340718 h 6901701"/>
              <a:gd name="connsiteX5033" fmla="*/ 2219296 w 3930557"/>
              <a:gd name="connsiteY5033" fmla="*/ 3329912 h 6901701"/>
              <a:gd name="connsiteX5034" fmla="*/ 1977176 w 3930557"/>
              <a:gd name="connsiteY5034" fmla="*/ 3311244 h 6901701"/>
              <a:gd name="connsiteX5035" fmla="*/ 1956337 w 3930557"/>
              <a:gd name="connsiteY5035" fmla="*/ 3334495 h 6901701"/>
              <a:gd name="connsiteX5036" fmla="*/ 1977506 w 3930557"/>
              <a:gd name="connsiteY5036" fmla="*/ 3357419 h 6901701"/>
              <a:gd name="connsiteX5037" fmla="*/ 1998014 w 3930557"/>
              <a:gd name="connsiteY5037" fmla="*/ 3334168 h 6901701"/>
              <a:gd name="connsiteX5038" fmla="*/ 1998014 w 3930557"/>
              <a:gd name="connsiteY5038" fmla="*/ 3333841 h 6901701"/>
              <a:gd name="connsiteX5039" fmla="*/ 1527336 w 3930557"/>
              <a:gd name="connsiteY5039" fmla="*/ 3311244 h 6901701"/>
              <a:gd name="connsiteX5040" fmla="*/ 1504513 w 3930557"/>
              <a:gd name="connsiteY5040" fmla="*/ 3334822 h 6901701"/>
              <a:gd name="connsiteX5041" fmla="*/ 1527336 w 3930557"/>
              <a:gd name="connsiteY5041" fmla="*/ 3361023 h 6901701"/>
              <a:gd name="connsiteX5042" fmla="*/ 1527336 w 3930557"/>
              <a:gd name="connsiteY5042" fmla="*/ 3361350 h 6901701"/>
              <a:gd name="connsiteX5043" fmla="*/ 1548505 w 3930557"/>
              <a:gd name="connsiteY5043" fmla="*/ 3337770 h 6901701"/>
              <a:gd name="connsiteX5044" fmla="*/ 1414215 w 3930557"/>
              <a:gd name="connsiteY5044" fmla="*/ 3311244 h 6901701"/>
              <a:gd name="connsiteX5045" fmla="*/ 1391723 w 3930557"/>
              <a:gd name="connsiteY5045" fmla="*/ 3334822 h 6901701"/>
              <a:gd name="connsiteX5046" fmla="*/ 1416862 w 3930557"/>
              <a:gd name="connsiteY5046" fmla="*/ 3361350 h 6901701"/>
              <a:gd name="connsiteX5047" fmla="*/ 1438031 w 3930557"/>
              <a:gd name="connsiteY5047" fmla="*/ 3337770 h 6901701"/>
              <a:gd name="connsiteX5048" fmla="*/ 1584889 w 3930557"/>
              <a:gd name="connsiteY5048" fmla="*/ 3310588 h 6901701"/>
              <a:gd name="connsiteX5049" fmla="*/ 1561735 w 3930557"/>
              <a:gd name="connsiteY5049" fmla="*/ 3339735 h 6901701"/>
              <a:gd name="connsiteX5050" fmla="*/ 1581581 w 3930557"/>
              <a:gd name="connsiteY5050" fmla="*/ 3364625 h 6901701"/>
              <a:gd name="connsiteX5051" fmla="*/ 1607713 w 3930557"/>
              <a:gd name="connsiteY5051" fmla="*/ 3334168 h 6901701"/>
              <a:gd name="connsiteX5052" fmla="*/ 1131743 w 3930557"/>
              <a:gd name="connsiteY5052" fmla="*/ 3310588 h 6901701"/>
              <a:gd name="connsiteX5053" fmla="*/ 1110574 w 3930557"/>
              <a:gd name="connsiteY5053" fmla="*/ 3333514 h 6901701"/>
              <a:gd name="connsiteX5054" fmla="*/ 1131080 w 3930557"/>
              <a:gd name="connsiteY5054" fmla="*/ 3356765 h 6901701"/>
              <a:gd name="connsiteX5055" fmla="*/ 1152580 w 3930557"/>
              <a:gd name="connsiteY5055" fmla="*/ 3333841 h 6901701"/>
              <a:gd name="connsiteX5056" fmla="*/ 1807494 w 3930557"/>
              <a:gd name="connsiteY5056" fmla="*/ 3308623 h 6901701"/>
              <a:gd name="connsiteX5057" fmla="*/ 1785664 w 3930557"/>
              <a:gd name="connsiteY5057" fmla="*/ 3333185 h 6901701"/>
              <a:gd name="connsiteX5058" fmla="*/ 1809148 w 3930557"/>
              <a:gd name="connsiteY5058" fmla="*/ 3359712 h 6901701"/>
              <a:gd name="connsiteX5059" fmla="*/ 1814109 w 3930557"/>
              <a:gd name="connsiteY5059" fmla="*/ 3354473 h 6901701"/>
              <a:gd name="connsiteX5060" fmla="*/ 1304070 w 3930557"/>
              <a:gd name="connsiteY5060" fmla="*/ 3307642 h 6901701"/>
              <a:gd name="connsiteX5061" fmla="*/ 1297455 w 3930557"/>
              <a:gd name="connsiteY5061" fmla="*/ 3353490 h 6901701"/>
              <a:gd name="connsiteX5062" fmla="*/ 1302416 w 3930557"/>
              <a:gd name="connsiteY5062" fmla="*/ 3358729 h 6901701"/>
              <a:gd name="connsiteX5063" fmla="*/ 1326232 w 3930557"/>
              <a:gd name="connsiteY5063" fmla="*/ 3331876 h 6901701"/>
              <a:gd name="connsiteX5064" fmla="*/ 1325901 w 3930557"/>
              <a:gd name="connsiteY5064" fmla="*/ 3332203 h 6901701"/>
              <a:gd name="connsiteX5065" fmla="*/ 1915653 w 3930557"/>
              <a:gd name="connsiteY5065" fmla="*/ 3305349 h 6901701"/>
              <a:gd name="connsiteX5066" fmla="*/ 1891839 w 3930557"/>
              <a:gd name="connsiteY5066" fmla="*/ 3330893 h 6901701"/>
              <a:gd name="connsiteX5067" fmla="*/ 1919293 w 3930557"/>
              <a:gd name="connsiteY5067" fmla="*/ 3361677 h 6901701"/>
              <a:gd name="connsiteX5068" fmla="*/ 1943107 w 3930557"/>
              <a:gd name="connsiteY5068" fmla="*/ 3335151 h 6901701"/>
              <a:gd name="connsiteX5069" fmla="*/ 1943437 w 3930557"/>
              <a:gd name="connsiteY5069" fmla="*/ 3335151 h 6901701"/>
              <a:gd name="connsiteX5070" fmla="*/ 1193596 w 3930557"/>
              <a:gd name="connsiteY5070" fmla="*/ 3304038 h 6901701"/>
              <a:gd name="connsiteX5071" fmla="*/ 1165812 w 3930557"/>
              <a:gd name="connsiteY5071" fmla="*/ 3333841 h 6901701"/>
              <a:gd name="connsiteX5072" fmla="*/ 1165480 w 3930557"/>
              <a:gd name="connsiteY5072" fmla="*/ 3333841 h 6901701"/>
              <a:gd name="connsiteX5073" fmla="*/ 1189626 w 3930557"/>
              <a:gd name="connsiteY5073" fmla="*/ 3360367 h 6901701"/>
              <a:gd name="connsiteX5074" fmla="*/ 1217410 w 3930557"/>
              <a:gd name="connsiteY5074" fmla="*/ 3329583 h 6901701"/>
              <a:gd name="connsiteX5075" fmla="*/ 899877 w 3930557"/>
              <a:gd name="connsiteY5075" fmla="*/ 3301419 h 6901701"/>
              <a:gd name="connsiteX5076" fmla="*/ 897231 w 3930557"/>
              <a:gd name="connsiteY5076" fmla="*/ 3313209 h 6901701"/>
              <a:gd name="connsiteX5077" fmla="*/ 904176 w 3930557"/>
              <a:gd name="connsiteY5077" fmla="*/ 3306005 h 6901701"/>
              <a:gd name="connsiteX5078" fmla="*/ 900208 w 3930557"/>
              <a:gd name="connsiteY5078" fmla="*/ 3301419 h 6901701"/>
              <a:gd name="connsiteX5079" fmla="*/ 2212349 w 3930557"/>
              <a:gd name="connsiteY5079" fmla="*/ 3299780 h 6901701"/>
              <a:gd name="connsiteX5080" fmla="*/ 2208381 w 3930557"/>
              <a:gd name="connsiteY5080" fmla="*/ 3304365 h 6901701"/>
              <a:gd name="connsiteX5081" fmla="*/ 2214996 w 3930557"/>
              <a:gd name="connsiteY5081" fmla="*/ 3311244 h 6901701"/>
              <a:gd name="connsiteX5082" fmla="*/ 908807 w 3930557"/>
              <a:gd name="connsiteY5082" fmla="*/ 3296178 h 6901701"/>
              <a:gd name="connsiteX5083" fmla="*/ 911122 w 3930557"/>
              <a:gd name="connsiteY5083" fmla="*/ 3298799 h 6901701"/>
              <a:gd name="connsiteX5084" fmla="*/ 913769 w 3930557"/>
              <a:gd name="connsiteY5084" fmla="*/ 3296178 h 6901701"/>
              <a:gd name="connsiteX5085" fmla="*/ 2199119 w 3930557"/>
              <a:gd name="connsiteY5085" fmla="*/ 3294541 h 6901701"/>
              <a:gd name="connsiteX5086" fmla="*/ 2201765 w 3930557"/>
              <a:gd name="connsiteY5086" fmla="*/ 3297161 h 6901701"/>
              <a:gd name="connsiteX5087" fmla="*/ 2204080 w 3930557"/>
              <a:gd name="connsiteY5087" fmla="*/ 3294541 h 6901701"/>
              <a:gd name="connsiteX5088" fmla="*/ 1841893 w 3930557"/>
              <a:gd name="connsiteY5088" fmla="*/ 3294541 h 6901701"/>
              <a:gd name="connsiteX5089" fmla="*/ 1846148 w 3930557"/>
              <a:gd name="connsiteY5089" fmla="*/ 3322730 h 6901701"/>
              <a:gd name="connsiteX5090" fmla="*/ 1845862 w 3930557"/>
              <a:gd name="connsiteY5090" fmla="*/ 3323033 h 6901701"/>
              <a:gd name="connsiteX5091" fmla="*/ 1846194 w 3930557"/>
              <a:gd name="connsiteY5091" fmla="*/ 3323033 h 6901701"/>
              <a:gd name="connsiteX5092" fmla="*/ 1846148 w 3930557"/>
              <a:gd name="connsiteY5092" fmla="*/ 3322730 h 6901701"/>
              <a:gd name="connsiteX5093" fmla="*/ 1860415 w 3930557"/>
              <a:gd name="connsiteY5093" fmla="*/ 3307642 h 6901701"/>
              <a:gd name="connsiteX5094" fmla="*/ 1848508 w 3930557"/>
              <a:gd name="connsiteY5094" fmla="*/ 3294541 h 6901701"/>
              <a:gd name="connsiteX5095" fmla="*/ 1265702 w 3930557"/>
              <a:gd name="connsiteY5095" fmla="*/ 3294541 h 6901701"/>
              <a:gd name="connsiteX5096" fmla="*/ 1253795 w 3930557"/>
              <a:gd name="connsiteY5096" fmla="*/ 3307642 h 6901701"/>
              <a:gd name="connsiteX5097" fmla="*/ 1268347 w 3930557"/>
              <a:gd name="connsiteY5097" fmla="*/ 3323033 h 6901701"/>
              <a:gd name="connsiteX5098" fmla="*/ 1272648 w 3930557"/>
              <a:gd name="connsiteY5098" fmla="*/ 3294541 h 6901701"/>
              <a:gd name="connsiteX5099" fmla="*/ 2135612 w 3930557"/>
              <a:gd name="connsiteY5099" fmla="*/ 3294214 h 6901701"/>
              <a:gd name="connsiteX5100" fmla="*/ 2138919 w 3930557"/>
              <a:gd name="connsiteY5100" fmla="*/ 3298145 h 6901701"/>
              <a:gd name="connsiteX5101" fmla="*/ 2141897 w 3930557"/>
              <a:gd name="connsiteY5101" fmla="*/ 3294214 h 6901701"/>
              <a:gd name="connsiteX5102" fmla="*/ 2105513 w 3930557"/>
              <a:gd name="connsiteY5102" fmla="*/ 3294214 h 6901701"/>
              <a:gd name="connsiteX5103" fmla="*/ 2093936 w 3930557"/>
              <a:gd name="connsiteY5103" fmla="*/ 3307313 h 6901701"/>
              <a:gd name="connsiteX5104" fmla="*/ 2093606 w 3930557"/>
              <a:gd name="connsiteY5104" fmla="*/ 3307313 h 6901701"/>
              <a:gd name="connsiteX5105" fmla="*/ 2113782 w 3930557"/>
              <a:gd name="connsiteY5105" fmla="*/ 3329912 h 6901701"/>
              <a:gd name="connsiteX5106" fmla="*/ 2132635 w 3930557"/>
              <a:gd name="connsiteY5106" fmla="*/ 3306005 h 6901701"/>
              <a:gd name="connsiteX5107" fmla="*/ 2122381 w 3930557"/>
              <a:gd name="connsiteY5107" fmla="*/ 3294214 h 6901701"/>
              <a:gd name="connsiteX5108" fmla="*/ 2082690 w 3930557"/>
              <a:gd name="connsiteY5108" fmla="*/ 3294214 h 6901701"/>
              <a:gd name="connsiteX5109" fmla="*/ 2087652 w 3930557"/>
              <a:gd name="connsiteY5109" fmla="*/ 3299780 h 6901701"/>
              <a:gd name="connsiteX5110" fmla="*/ 2092613 w 3930557"/>
              <a:gd name="connsiteY5110" fmla="*/ 3294214 h 6901701"/>
              <a:gd name="connsiteX5111" fmla="*/ 2046637 w 3930557"/>
              <a:gd name="connsiteY5111" fmla="*/ 3294214 h 6901701"/>
              <a:gd name="connsiteX5112" fmla="*/ 2035391 w 3930557"/>
              <a:gd name="connsiteY5112" fmla="*/ 3306986 h 6901701"/>
              <a:gd name="connsiteX5113" fmla="*/ 2058544 w 3930557"/>
              <a:gd name="connsiteY5113" fmla="*/ 3332203 h 6901701"/>
              <a:gd name="connsiteX5114" fmla="*/ 2081036 w 3930557"/>
              <a:gd name="connsiteY5114" fmla="*/ 3307313 h 6901701"/>
              <a:gd name="connsiteX5115" fmla="*/ 2069460 w 3930557"/>
              <a:gd name="connsiteY5115" fmla="*/ 3294214 h 6901701"/>
              <a:gd name="connsiteX5116" fmla="*/ 2023152 w 3930557"/>
              <a:gd name="connsiteY5116" fmla="*/ 3294214 h 6901701"/>
              <a:gd name="connsiteX5117" fmla="*/ 2028445 w 3930557"/>
              <a:gd name="connsiteY5117" fmla="*/ 3299780 h 6901701"/>
              <a:gd name="connsiteX5118" fmla="*/ 2033407 w 3930557"/>
              <a:gd name="connsiteY5118" fmla="*/ 3294214 h 6901701"/>
              <a:gd name="connsiteX5119" fmla="*/ 2023482 w 3930557"/>
              <a:gd name="connsiteY5119" fmla="*/ 3294214 h 6901701"/>
              <a:gd name="connsiteX5120" fmla="*/ 1858431 w 3930557"/>
              <a:gd name="connsiteY5120" fmla="*/ 3294214 h 6901701"/>
              <a:gd name="connsiteX5121" fmla="*/ 1864055 w 3930557"/>
              <a:gd name="connsiteY5121" fmla="*/ 3300436 h 6901701"/>
              <a:gd name="connsiteX5122" fmla="*/ 1870008 w 3930557"/>
              <a:gd name="connsiteY5122" fmla="*/ 3294214 h 6901701"/>
              <a:gd name="connsiteX5123" fmla="*/ 1869677 w 3930557"/>
              <a:gd name="connsiteY5123" fmla="*/ 3294214 h 6901701"/>
              <a:gd name="connsiteX5124" fmla="*/ 2154796 w 3930557"/>
              <a:gd name="connsiteY5124" fmla="*/ 3293887 h 6901701"/>
              <a:gd name="connsiteX5125" fmla="*/ 2145867 w 3930557"/>
              <a:gd name="connsiteY5125" fmla="*/ 3305021 h 6901701"/>
              <a:gd name="connsiteX5126" fmla="*/ 2169020 w 3930557"/>
              <a:gd name="connsiteY5126" fmla="*/ 3330893 h 6901701"/>
              <a:gd name="connsiteX5127" fmla="*/ 2169020 w 3930557"/>
              <a:gd name="connsiteY5127" fmla="*/ 3331220 h 6901701"/>
              <a:gd name="connsiteX5128" fmla="*/ 2193164 w 3930557"/>
              <a:gd name="connsiteY5128" fmla="*/ 3304038 h 6901701"/>
              <a:gd name="connsiteX5129" fmla="*/ 2183574 w 3930557"/>
              <a:gd name="connsiteY5129" fmla="*/ 3293887 h 6901701"/>
              <a:gd name="connsiteX5130" fmla="*/ 1993053 w 3930557"/>
              <a:gd name="connsiteY5130" fmla="*/ 3293887 h 6901701"/>
              <a:gd name="connsiteX5131" fmla="*/ 1983461 w 3930557"/>
              <a:gd name="connsiteY5131" fmla="*/ 3304365 h 6901701"/>
              <a:gd name="connsiteX5132" fmla="*/ 2004299 w 3930557"/>
              <a:gd name="connsiteY5132" fmla="*/ 3326962 h 6901701"/>
              <a:gd name="connsiteX5133" fmla="*/ 2004299 w 3930557"/>
              <a:gd name="connsiteY5133" fmla="*/ 3327291 h 6901701"/>
              <a:gd name="connsiteX5134" fmla="*/ 2022161 w 3930557"/>
              <a:gd name="connsiteY5134" fmla="*/ 3306986 h 6901701"/>
              <a:gd name="connsiteX5135" fmla="*/ 2010252 w 3930557"/>
              <a:gd name="connsiteY5135" fmla="*/ 3293887 h 6901701"/>
              <a:gd name="connsiteX5136" fmla="*/ 1925908 w 3930557"/>
              <a:gd name="connsiteY5136" fmla="*/ 3293887 h 6901701"/>
              <a:gd name="connsiteX5137" fmla="*/ 1921938 w 3930557"/>
              <a:gd name="connsiteY5137" fmla="*/ 3298145 h 6901701"/>
              <a:gd name="connsiteX5138" fmla="*/ 1921938 w 3930557"/>
              <a:gd name="connsiteY5138" fmla="*/ 3298472 h 6901701"/>
              <a:gd name="connsiteX5139" fmla="*/ 1949392 w 3930557"/>
              <a:gd name="connsiteY5139" fmla="*/ 3327945 h 6901701"/>
              <a:gd name="connsiteX5140" fmla="*/ 1970230 w 3930557"/>
              <a:gd name="connsiteY5140" fmla="*/ 3304694 h 6901701"/>
              <a:gd name="connsiteX5141" fmla="*/ 1960307 w 3930557"/>
              <a:gd name="connsiteY5141" fmla="*/ 3293887 h 6901701"/>
              <a:gd name="connsiteX5142" fmla="*/ 1774087 w 3930557"/>
              <a:gd name="connsiteY5142" fmla="*/ 3293887 h 6901701"/>
              <a:gd name="connsiteX5143" fmla="*/ 1762179 w 3930557"/>
              <a:gd name="connsiteY5143" fmla="*/ 3306332 h 6901701"/>
              <a:gd name="connsiteX5144" fmla="*/ 1779379 w 3930557"/>
              <a:gd name="connsiteY5144" fmla="*/ 3325654 h 6901701"/>
              <a:gd name="connsiteX5145" fmla="*/ 1779710 w 3930557"/>
              <a:gd name="connsiteY5145" fmla="*/ 3325981 h 6901701"/>
              <a:gd name="connsiteX5146" fmla="*/ 1802202 w 3930557"/>
              <a:gd name="connsiteY5146" fmla="*/ 3300436 h 6901701"/>
              <a:gd name="connsiteX5147" fmla="*/ 1795917 w 3930557"/>
              <a:gd name="connsiteY5147" fmla="*/ 3293887 h 6901701"/>
              <a:gd name="connsiteX5148" fmla="*/ 1973868 w 3930557"/>
              <a:gd name="connsiteY5148" fmla="*/ 3293559 h 6901701"/>
              <a:gd name="connsiteX5149" fmla="*/ 1977176 w 3930557"/>
              <a:gd name="connsiteY5149" fmla="*/ 3296834 h 6901701"/>
              <a:gd name="connsiteX5150" fmla="*/ 1980153 w 3930557"/>
              <a:gd name="connsiteY5150" fmla="*/ 3293559 h 6901701"/>
              <a:gd name="connsiteX5151" fmla="*/ 1883570 w 3930557"/>
              <a:gd name="connsiteY5151" fmla="*/ 3293559 h 6901701"/>
              <a:gd name="connsiteX5152" fmla="*/ 1883240 w 3930557"/>
              <a:gd name="connsiteY5152" fmla="*/ 3293887 h 6901701"/>
              <a:gd name="connsiteX5153" fmla="*/ 1870670 w 3930557"/>
              <a:gd name="connsiteY5153" fmla="*/ 3307313 h 6901701"/>
              <a:gd name="connsiteX5154" fmla="*/ 1885224 w 3930557"/>
              <a:gd name="connsiteY5154" fmla="*/ 3323360 h 6901701"/>
              <a:gd name="connsiteX5155" fmla="*/ 1909038 w 3930557"/>
              <a:gd name="connsiteY5155" fmla="*/ 3297816 h 6901701"/>
              <a:gd name="connsiteX5156" fmla="*/ 1905070 w 3930557"/>
              <a:gd name="connsiteY5156" fmla="*/ 3293559 h 6901701"/>
              <a:gd name="connsiteX5157" fmla="*/ 1750933 w 3930557"/>
              <a:gd name="connsiteY5157" fmla="*/ 3293559 h 6901701"/>
              <a:gd name="connsiteX5158" fmla="*/ 1755564 w 3930557"/>
              <a:gd name="connsiteY5158" fmla="*/ 3298799 h 6901701"/>
              <a:gd name="connsiteX5159" fmla="*/ 1760525 w 3930557"/>
              <a:gd name="connsiteY5159" fmla="*/ 3293559 h 6901701"/>
              <a:gd name="connsiteX5160" fmla="*/ 1715542 w 3930557"/>
              <a:gd name="connsiteY5160" fmla="*/ 3293559 h 6901701"/>
              <a:gd name="connsiteX5161" fmla="*/ 1705619 w 3930557"/>
              <a:gd name="connsiteY5161" fmla="*/ 3304694 h 6901701"/>
              <a:gd name="connsiteX5162" fmla="*/ 1728110 w 3930557"/>
              <a:gd name="connsiteY5162" fmla="*/ 3328601 h 6901701"/>
              <a:gd name="connsiteX5163" fmla="*/ 1749611 w 3930557"/>
              <a:gd name="connsiteY5163" fmla="*/ 3305676 h 6901701"/>
              <a:gd name="connsiteX5164" fmla="*/ 1738695 w 3930557"/>
              <a:gd name="connsiteY5164" fmla="*/ 3293559 h 6901701"/>
              <a:gd name="connsiteX5165" fmla="*/ 1694373 w 3930557"/>
              <a:gd name="connsiteY5165" fmla="*/ 3293559 h 6901701"/>
              <a:gd name="connsiteX5166" fmla="*/ 1698342 w 3930557"/>
              <a:gd name="connsiteY5166" fmla="*/ 3297816 h 6901701"/>
              <a:gd name="connsiteX5167" fmla="*/ 1701980 w 3930557"/>
              <a:gd name="connsiteY5167" fmla="*/ 3293559 h 6901701"/>
              <a:gd name="connsiteX5168" fmla="*/ 1657657 w 3930557"/>
              <a:gd name="connsiteY5168" fmla="*/ 3293559 h 6901701"/>
              <a:gd name="connsiteX5169" fmla="*/ 1646411 w 3930557"/>
              <a:gd name="connsiteY5169" fmla="*/ 3306332 h 6901701"/>
              <a:gd name="connsiteX5170" fmla="*/ 1646742 w 3930557"/>
              <a:gd name="connsiteY5170" fmla="*/ 3306332 h 6901701"/>
              <a:gd name="connsiteX5171" fmla="*/ 1668904 w 3930557"/>
              <a:gd name="connsiteY5171" fmla="*/ 3331220 h 6901701"/>
              <a:gd name="connsiteX5172" fmla="*/ 1692387 w 3930557"/>
              <a:gd name="connsiteY5172" fmla="*/ 3305021 h 6901701"/>
              <a:gd name="connsiteX5173" fmla="*/ 1681473 w 3930557"/>
              <a:gd name="connsiteY5173" fmla="*/ 3293559 h 6901701"/>
              <a:gd name="connsiteX5174" fmla="*/ 1634835 w 3930557"/>
              <a:gd name="connsiteY5174" fmla="*/ 3293559 h 6901701"/>
              <a:gd name="connsiteX5175" fmla="*/ 1639796 w 3930557"/>
              <a:gd name="connsiteY5175" fmla="*/ 3299126 h 6901701"/>
              <a:gd name="connsiteX5176" fmla="*/ 1644427 w 3930557"/>
              <a:gd name="connsiteY5176" fmla="*/ 3293559 h 6901701"/>
              <a:gd name="connsiteX5177" fmla="*/ 1601759 w 3930557"/>
              <a:gd name="connsiteY5177" fmla="*/ 3293231 h 6901701"/>
              <a:gd name="connsiteX5178" fmla="*/ 1601428 w 3930557"/>
              <a:gd name="connsiteY5178" fmla="*/ 3293559 h 6901701"/>
              <a:gd name="connsiteX5179" fmla="*/ 1601458 w 3930557"/>
              <a:gd name="connsiteY5179" fmla="*/ 3293559 h 6901701"/>
              <a:gd name="connsiteX5180" fmla="*/ 1592166 w 3930557"/>
              <a:gd name="connsiteY5180" fmla="*/ 3303711 h 6901701"/>
              <a:gd name="connsiteX5181" fmla="*/ 1614989 w 3930557"/>
              <a:gd name="connsiteY5181" fmla="*/ 3327618 h 6901701"/>
              <a:gd name="connsiteX5182" fmla="*/ 1633511 w 3930557"/>
              <a:gd name="connsiteY5182" fmla="*/ 3306332 h 6901701"/>
              <a:gd name="connsiteX5183" fmla="*/ 1621935 w 3930557"/>
              <a:gd name="connsiteY5183" fmla="*/ 3293559 h 6901701"/>
              <a:gd name="connsiteX5184" fmla="*/ 1601458 w 3930557"/>
              <a:gd name="connsiteY5184" fmla="*/ 3293559 h 6901701"/>
              <a:gd name="connsiteX5185" fmla="*/ 1582244 w 3930557"/>
              <a:gd name="connsiteY5185" fmla="*/ 3292903 h 6901701"/>
              <a:gd name="connsiteX5186" fmla="*/ 1585551 w 3930557"/>
              <a:gd name="connsiteY5186" fmla="*/ 3296178 h 6901701"/>
              <a:gd name="connsiteX5187" fmla="*/ 1588198 w 3930557"/>
              <a:gd name="connsiteY5187" fmla="*/ 3292903 h 6901701"/>
              <a:gd name="connsiteX5188" fmla="*/ 1544537 w 3930557"/>
              <a:gd name="connsiteY5188" fmla="*/ 3292903 h 6901701"/>
              <a:gd name="connsiteX5189" fmla="*/ 1533951 w 3930557"/>
              <a:gd name="connsiteY5189" fmla="*/ 3304038 h 6901701"/>
              <a:gd name="connsiteX5190" fmla="*/ 1555120 w 3930557"/>
              <a:gd name="connsiteY5190" fmla="*/ 3330239 h 6901701"/>
              <a:gd name="connsiteX5191" fmla="*/ 1579266 w 3930557"/>
              <a:gd name="connsiteY5191" fmla="*/ 3303711 h 6901701"/>
              <a:gd name="connsiteX5192" fmla="*/ 1578936 w 3930557"/>
              <a:gd name="connsiteY5192" fmla="*/ 3303711 h 6901701"/>
              <a:gd name="connsiteX5193" fmla="*/ 1568683 w 3930557"/>
              <a:gd name="connsiteY5193" fmla="*/ 3292903 h 6901701"/>
              <a:gd name="connsiteX5194" fmla="*/ 1128766 w 3930557"/>
              <a:gd name="connsiteY5194" fmla="*/ 3292903 h 6901701"/>
              <a:gd name="connsiteX5195" fmla="*/ 1131743 w 3930557"/>
              <a:gd name="connsiteY5195" fmla="*/ 3296507 h 6901701"/>
              <a:gd name="connsiteX5196" fmla="*/ 1135051 w 3930557"/>
              <a:gd name="connsiteY5196" fmla="*/ 3292903 h 6901701"/>
              <a:gd name="connsiteX5197" fmla="*/ 1038798 w 3930557"/>
              <a:gd name="connsiteY5197" fmla="*/ 3292903 h 6901701"/>
              <a:gd name="connsiteX5198" fmla="*/ 1027222 w 3930557"/>
              <a:gd name="connsiteY5198" fmla="*/ 3306005 h 6901701"/>
              <a:gd name="connsiteX5199" fmla="*/ 1049712 w 3930557"/>
              <a:gd name="connsiteY5199" fmla="*/ 3330893 h 6901701"/>
              <a:gd name="connsiteX5200" fmla="*/ 1073197 w 3930557"/>
              <a:gd name="connsiteY5200" fmla="*/ 3305676 h 6901701"/>
              <a:gd name="connsiteX5201" fmla="*/ 1061951 w 3930557"/>
              <a:gd name="connsiteY5201" fmla="*/ 3292903 h 6901701"/>
              <a:gd name="connsiteX5202" fmla="*/ 1015313 w 3930557"/>
              <a:gd name="connsiteY5202" fmla="*/ 3292903 h 6901701"/>
              <a:gd name="connsiteX5203" fmla="*/ 1020605 w 3930557"/>
              <a:gd name="connsiteY5203" fmla="*/ 3298472 h 6901701"/>
              <a:gd name="connsiteX5204" fmla="*/ 1025568 w 3930557"/>
              <a:gd name="connsiteY5204" fmla="*/ 3292903 h 6901701"/>
              <a:gd name="connsiteX5205" fmla="*/ 985214 w 3930557"/>
              <a:gd name="connsiteY5205" fmla="*/ 3292903 h 6901701"/>
              <a:gd name="connsiteX5206" fmla="*/ 974959 w 3930557"/>
              <a:gd name="connsiteY5206" fmla="*/ 3304694 h 6901701"/>
              <a:gd name="connsiteX5207" fmla="*/ 993659 w 3930557"/>
              <a:gd name="connsiteY5207" fmla="*/ 3328405 h 6901701"/>
              <a:gd name="connsiteX5208" fmla="*/ 993483 w 3930557"/>
              <a:gd name="connsiteY5208" fmla="*/ 3328601 h 6901701"/>
              <a:gd name="connsiteX5209" fmla="*/ 993814 w 3930557"/>
              <a:gd name="connsiteY5209" fmla="*/ 3328601 h 6901701"/>
              <a:gd name="connsiteX5210" fmla="*/ 993659 w 3930557"/>
              <a:gd name="connsiteY5210" fmla="*/ 3328405 h 6901701"/>
              <a:gd name="connsiteX5211" fmla="*/ 1013659 w 3930557"/>
              <a:gd name="connsiteY5211" fmla="*/ 3306005 h 6901701"/>
              <a:gd name="connsiteX5212" fmla="*/ 1002082 w 3930557"/>
              <a:gd name="connsiteY5212" fmla="*/ 3292903 h 6901701"/>
              <a:gd name="connsiteX5213" fmla="*/ 966029 w 3930557"/>
              <a:gd name="connsiteY5213" fmla="*/ 3292903 h 6901701"/>
              <a:gd name="connsiteX5214" fmla="*/ 969007 w 3930557"/>
              <a:gd name="connsiteY5214" fmla="*/ 3296834 h 6901701"/>
              <a:gd name="connsiteX5215" fmla="*/ 972314 w 3930557"/>
              <a:gd name="connsiteY5215" fmla="*/ 3292903 h 6901701"/>
              <a:gd name="connsiteX5216" fmla="*/ 1525021 w 3930557"/>
              <a:gd name="connsiteY5216" fmla="*/ 3292576 h 6901701"/>
              <a:gd name="connsiteX5217" fmla="*/ 1527667 w 3930557"/>
              <a:gd name="connsiteY5217" fmla="*/ 3295851 h 6901701"/>
              <a:gd name="connsiteX5218" fmla="*/ 1530974 w 3930557"/>
              <a:gd name="connsiteY5218" fmla="*/ 3292576 h 6901701"/>
              <a:gd name="connsiteX5219" fmla="*/ 1490953 w 3930557"/>
              <a:gd name="connsiteY5219" fmla="*/ 3292576 h 6901701"/>
              <a:gd name="connsiteX5220" fmla="*/ 1479376 w 3930557"/>
              <a:gd name="connsiteY5220" fmla="*/ 3305676 h 6901701"/>
              <a:gd name="connsiteX5221" fmla="*/ 1497898 w 3930557"/>
              <a:gd name="connsiteY5221" fmla="*/ 3326962 h 6901701"/>
              <a:gd name="connsiteX5222" fmla="*/ 1521051 w 3930557"/>
              <a:gd name="connsiteY5222" fmla="*/ 3303057 h 6901701"/>
              <a:gd name="connsiteX5223" fmla="*/ 1512782 w 3930557"/>
              <a:gd name="connsiteY5223" fmla="*/ 3292576 h 6901701"/>
              <a:gd name="connsiteX5224" fmla="*/ 1468130 w 3930557"/>
              <a:gd name="connsiteY5224" fmla="*/ 3292576 h 6901701"/>
              <a:gd name="connsiteX5225" fmla="*/ 1472761 w 3930557"/>
              <a:gd name="connsiteY5225" fmla="*/ 3298145 h 6901701"/>
              <a:gd name="connsiteX5226" fmla="*/ 1477722 w 3930557"/>
              <a:gd name="connsiteY5226" fmla="*/ 3292576 h 6901701"/>
              <a:gd name="connsiteX5227" fmla="*/ 1431414 w 3930557"/>
              <a:gd name="connsiteY5227" fmla="*/ 3292576 h 6901701"/>
              <a:gd name="connsiteX5228" fmla="*/ 1420500 w 3930557"/>
              <a:gd name="connsiteY5228" fmla="*/ 3304038 h 6901701"/>
              <a:gd name="connsiteX5229" fmla="*/ 1420830 w 3930557"/>
              <a:gd name="connsiteY5229" fmla="*/ 3304038 h 6901701"/>
              <a:gd name="connsiteX5230" fmla="*/ 1444314 w 3930557"/>
              <a:gd name="connsiteY5230" fmla="*/ 3330239 h 6901701"/>
              <a:gd name="connsiteX5231" fmla="*/ 1466476 w 3930557"/>
              <a:gd name="connsiteY5231" fmla="*/ 3305349 h 6901701"/>
              <a:gd name="connsiteX5232" fmla="*/ 1455230 w 3930557"/>
              <a:gd name="connsiteY5232" fmla="*/ 3292576 h 6901701"/>
              <a:gd name="connsiteX5233" fmla="*/ 1410245 w 3930557"/>
              <a:gd name="connsiteY5233" fmla="*/ 3292576 h 6901701"/>
              <a:gd name="connsiteX5234" fmla="*/ 1413885 w 3930557"/>
              <a:gd name="connsiteY5234" fmla="*/ 3296834 h 6901701"/>
              <a:gd name="connsiteX5235" fmla="*/ 1417853 w 3930557"/>
              <a:gd name="connsiteY5235" fmla="*/ 3292576 h 6901701"/>
              <a:gd name="connsiteX5236" fmla="*/ 1374192 w 3930557"/>
              <a:gd name="connsiteY5236" fmla="*/ 3292576 h 6901701"/>
              <a:gd name="connsiteX5237" fmla="*/ 1363278 w 3930557"/>
              <a:gd name="connsiteY5237" fmla="*/ 3305021 h 6901701"/>
              <a:gd name="connsiteX5238" fmla="*/ 1384777 w 3930557"/>
              <a:gd name="connsiteY5238" fmla="*/ 3327618 h 6901701"/>
              <a:gd name="connsiteX5239" fmla="*/ 1407270 w 3930557"/>
              <a:gd name="connsiteY5239" fmla="*/ 3303711 h 6901701"/>
              <a:gd name="connsiteX5240" fmla="*/ 1397347 w 3930557"/>
              <a:gd name="connsiteY5240" fmla="*/ 3292576 h 6901701"/>
              <a:gd name="connsiteX5241" fmla="*/ 1351369 w 3930557"/>
              <a:gd name="connsiteY5241" fmla="*/ 3292576 h 6901701"/>
              <a:gd name="connsiteX5242" fmla="*/ 1356331 w 3930557"/>
              <a:gd name="connsiteY5242" fmla="*/ 3297816 h 6901701"/>
              <a:gd name="connsiteX5243" fmla="*/ 1360962 w 3930557"/>
              <a:gd name="connsiteY5243" fmla="*/ 3292576 h 6901701"/>
              <a:gd name="connsiteX5244" fmla="*/ 1238579 w 3930557"/>
              <a:gd name="connsiteY5244" fmla="*/ 3292576 h 6901701"/>
              <a:gd name="connsiteX5245" fmla="*/ 1244533 w 3930557"/>
              <a:gd name="connsiteY5245" fmla="*/ 3298799 h 6901701"/>
              <a:gd name="connsiteX5246" fmla="*/ 1250156 w 3930557"/>
              <a:gd name="connsiteY5246" fmla="*/ 3292576 h 6901701"/>
              <a:gd name="connsiteX5247" fmla="*/ 1249825 w 3930557"/>
              <a:gd name="connsiteY5247" fmla="*/ 3292576 h 6901701"/>
              <a:gd name="connsiteX5248" fmla="*/ 1203849 w 3930557"/>
              <a:gd name="connsiteY5248" fmla="*/ 3292576 h 6901701"/>
              <a:gd name="connsiteX5249" fmla="*/ 1199879 w 3930557"/>
              <a:gd name="connsiteY5249" fmla="*/ 3296834 h 6901701"/>
              <a:gd name="connsiteX5250" fmla="*/ 1223695 w 3930557"/>
              <a:gd name="connsiteY5250" fmla="*/ 3322379 h 6901701"/>
              <a:gd name="connsiteX5251" fmla="*/ 1223695 w 3930557"/>
              <a:gd name="connsiteY5251" fmla="*/ 3322052 h 6901701"/>
              <a:gd name="connsiteX5252" fmla="*/ 1238249 w 3930557"/>
              <a:gd name="connsiteY5252" fmla="*/ 3306005 h 6901701"/>
              <a:gd name="connsiteX5253" fmla="*/ 1225349 w 3930557"/>
              <a:gd name="connsiteY5253" fmla="*/ 3292576 h 6901701"/>
              <a:gd name="connsiteX5254" fmla="*/ 1148281 w 3930557"/>
              <a:gd name="connsiteY5254" fmla="*/ 3292576 h 6901701"/>
              <a:gd name="connsiteX5255" fmla="*/ 1138358 w 3930557"/>
              <a:gd name="connsiteY5255" fmla="*/ 3303384 h 6901701"/>
              <a:gd name="connsiteX5256" fmla="*/ 1159197 w 3930557"/>
              <a:gd name="connsiteY5256" fmla="*/ 3326635 h 6901701"/>
              <a:gd name="connsiteX5257" fmla="*/ 1159197 w 3930557"/>
              <a:gd name="connsiteY5257" fmla="*/ 3326308 h 6901701"/>
              <a:gd name="connsiteX5258" fmla="*/ 1186979 w 3930557"/>
              <a:gd name="connsiteY5258" fmla="*/ 3296834 h 6901701"/>
              <a:gd name="connsiteX5259" fmla="*/ 1183011 w 3930557"/>
              <a:gd name="connsiteY5259" fmla="*/ 3292576 h 6901701"/>
              <a:gd name="connsiteX5260" fmla="*/ 1074851 w 3930557"/>
              <a:gd name="connsiteY5260" fmla="*/ 3292576 h 6901701"/>
              <a:gd name="connsiteX5261" fmla="*/ 1079813 w 3930557"/>
              <a:gd name="connsiteY5261" fmla="*/ 3298145 h 6901701"/>
              <a:gd name="connsiteX5262" fmla="*/ 1085104 w 3930557"/>
              <a:gd name="connsiteY5262" fmla="*/ 3292576 h 6901701"/>
              <a:gd name="connsiteX5263" fmla="*/ 1315979 w 3930557"/>
              <a:gd name="connsiteY5263" fmla="*/ 3292249 h 6901701"/>
              <a:gd name="connsiteX5264" fmla="*/ 1309694 w 3930557"/>
              <a:gd name="connsiteY5264" fmla="*/ 3298799 h 6901701"/>
              <a:gd name="connsiteX5265" fmla="*/ 1332517 w 3930557"/>
              <a:gd name="connsiteY5265" fmla="*/ 3324343 h 6901701"/>
              <a:gd name="connsiteX5266" fmla="*/ 1349715 w 3930557"/>
              <a:gd name="connsiteY5266" fmla="*/ 3305021 h 6901701"/>
              <a:gd name="connsiteX5267" fmla="*/ 1337808 w 3930557"/>
              <a:gd name="connsiteY5267" fmla="*/ 3292576 h 6901701"/>
              <a:gd name="connsiteX5268" fmla="*/ 1337808 w 3930557"/>
              <a:gd name="connsiteY5268" fmla="*/ 3292249 h 6901701"/>
              <a:gd name="connsiteX5269" fmla="*/ 1098004 w 3930557"/>
              <a:gd name="connsiteY5269" fmla="*/ 3292249 h 6901701"/>
              <a:gd name="connsiteX5270" fmla="*/ 1086097 w 3930557"/>
              <a:gd name="connsiteY5270" fmla="*/ 3305349 h 6901701"/>
              <a:gd name="connsiteX5271" fmla="*/ 1103959 w 3930557"/>
              <a:gd name="connsiteY5271" fmla="*/ 3325654 h 6901701"/>
              <a:gd name="connsiteX5272" fmla="*/ 1125128 w 3930557"/>
              <a:gd name="connsiteY5272" fmla="*/ 3303057 h 6901701"/>
              <a:gd name="connsiteX5273" fmla="*/ 1125128 w 3930557"/>
              <a:gd name="connsiteY5273" fmla="*/ 3302730 h 6901701"/>
              <a:gd name="connsiteX5274" fmla="*/ 1115535 w 3930557"/>
              <a:gd name="connsiteY5274" fmla="*/ 3292249 h 6901701"/>
              <a:gd name="connsiteX5275" fmla="*/ 924352 w 3930557"/>
              <a:gd name="connsiteY5275" fmla="*/ 3292249 h 6901701"/>
              <a:gd name="connsiteX5276" fmla="*/ 914762 w 3930557"/>
              <a:gd name="connsiteY5276" fmla="*/ 3302401 h 6901701"/>
              <a:gd name="connsiteX5277" fmla="*/ 938906 w 3930557"/>
              <a:gd name="connsiteY5277" fmla="*/ 3329583 h 6901701"/>
              <a:gd name="connsiteX5278" fmla="*/ 962061 w 3930557"/>
              <a:gd name="connsiteY5278" fmla="*/ 3303711 h 6901701"/>
              <a:gd name="connsiteX5279" fmla="*/ 953129 w 3930557"/>
              <a:gd name="connsiteY5279" fmla="*/ 3292576 h 6901701"/>
              <a:gd name="connsiteX5280" fmla="*/ 924352 w 3930557"/>
              <a:gd name="connsiteY5280" fmla="*/ 3292576 h 6901701"/>
              <a:gd name="connsiteX5281" fmla="*/ 1904407 w 3930557"/>
              <a:gd name="connsiteY5281" fmla="*/ 3186798 h 6901701"/>
              <a:gd name="connsiteX5282" fmla="*/ 1852809 w 3930557"/>
              <a:gd name="connsiteY5282" fmla="*/ 3259828 h 6901701"/>
              <a:gd name="connsiteX5283" fmla="*/ 1982800 w 3930557"/>
              <a:gd name="connsiteY5283" fmla="*/ 3259828 h 6901701"/>
              <a:gd name="connsiteX5284" fmla="*/ 1204180 w 3930557"/>
              <a:gd name="connsiteY5284" fmla="*/ 3185161 h 6901701"/>
              <a:gd name="connsiteX5285" fmla="*/ 1125458 w 3930557"/>
              <a:gd name="connsiteY5285" fmla="*/ 3258190 h 6901701"/>
              <a:gd name="connsiteX5286" fmla="*/ 1256110 w 3930557"/>
              <a:gd name="connsiteY5286" fmla="*/ 3258190 h 6901701"/>
              <a:gd name="connsiteX5287" fmla="*/ 2098567 w 3930557"/>
              <a:gd name="connsiteY5287" fmla="*/ 3182540 h 6901701"/>
              <a:gd name="connsiteX5288" fmla="*/ 2046968 w 3930557"/>
              <a:gd name="connsiteY5288" fmla="*/ 3259828 h 6901701"/>
              <a:gd name="connsiteX5289" fmla="*/ 2182250 w 3930557"/>
              <a:gd name="connsiteY5289" fmla="*/ 3259828 h 6901701"/>
              <a:gd name="connsiteX5290" fmla="*/ 1687426 w 3930557"/>
              <a:gd name="connsiteY5290" fmla="*/ 3182213 h 6901701"/>
              <a:gd name="connsiteX5291" fmla="*/ 1598451 w 3930557"/>
              <a:gd name="connsiteY5291" fmla="*/ 3259174 h 6901701"/>
              <a:gd name="connsiteX5292" fmla="*/ 1782687 w 3930557"/>
              <a:gd name="connsiteY5292" fmla="*/ 3259174 h 6901701"/>
              <a:gd name="connsiteX5293" fmla="*/ 1424799 w 3930557"/>
              <a:gd name="connsiteY5293" fmla="*/ 3181230 h 6901701"/>
              <a:gd name="connsiteX5294" fmla="*/ 1329209 w 3930557"/>
              <a:gd name="connsiteY5294" fmla="*/ 3258190 h 6901701"/>
              <a:gd name="connsiteX5295" fmla="*/ 1513775 w 3930557"/>
              <a:gd name="connsiteY5295" fmla="*/ 3258190 h 6901701"/>
              <a:gd name="connsiteX5296" fmla="*/ 1009691 w 3930557"/>
              <a:gd name="connsiteY5296" fmla="*/ 3181230 h 6901701"/>
              <a:gd name="connsiteX5297" fmla="*/ 925345 w 3930557"/>
              <a:gd name="connsiteY5297" fmla="*/ 3258518 h 6901701"/>
              <a:gd name="connsiteX5298" fmla="*/ 925676 w 3930557"/>
              <a:gd name="connsiteY5298" fmla="*/ 3258518 h 6901701"/>
              <a:gd name="connsiteX5299" fmla="*/ 1061621 w 3930557"/>
              <a:gd name="connsiteY5299" fmla="*/ 3258518 h 6901701"/>
              <a:gd name="connsiteX5300" fmla="*/ 1780371 w 3930557"/>
              <a:gd name="connsiteY5300" fmla="*/ 3101977 h 6901701"/>
              <a:gd name="connsiteX5301" fmla="*/ 1714879 w 3930557"/>
              <a:gd name="connsiteY5301" fmla="*/ 3158633 h 6901701"/>
              <a:gd name="connsiteX5302" fmla="*/ 1796248 w 3930557"/>
              <a:gd name="connsiteY5302" fmla="*/ 3224459 h 6901701"/>
              <a:gd name="connsiteX5303" fmla="*/ 1331854 w 3930557"/>
              <a:gd name="connsiteY5303" fmla="*/ 3100996 h 6901701"/>
              <a:gd name="connsiteX5304" fmla="*/ 1315979 w 3930557"/>
              <a:gd name="connsiteY5304" fmla="*/ 3223805 h 6901701"/>
              <a:gd name="connsiteX5305" fmla="*/ 1397677 w 3930557"/>
              <a:gd name="connsiteY5305" fmla="*/ 3157979 h 6901701"/>
              <a:gd name="connsiteX5306" fmla="*/ 1332186 w 3930557"/>
              <a:gd name="connsiteY5306" fmla="*/ 3101323 h 6901701"/>
              <a:gd name="connsiteX5307" fmla="*/ 1812786 w 3930557"/>
              <a:gd name="connsiteY5307" fmla="*/ 3100667 h 6901701"/>
              <a:gd name="connsiteX5308" fmla="*/ 1829656 w 3930557"/>
              <a:gd name="connsiteY5308" fmla="*/ 3231009 h 6901701"/>
              <a:gd name="connsiteX5309" fmla="*/ 1878609 w 3930557"/>
              <a:gd name="connsiteY5309" fmla="*/ 3161908 h 6901701"/>
              <a:gd name="connsiteX5310" fmla="*/ 1297124 w 3930557"/>
              <a:gd name="connsiteY5310" fmla="*/ 3100667 h 6901701"/>
              <a:gd name="connsiteX5311" fmla="*/ 1230972 w 3930557"/>
              <a:gd name="connsiteY5311" fmla="*/ 3162235 h 6901701"/>
              <a:gd name="connsiteX5312" fmla="*/ 1230640 w 3930557"/>
              <a:gd name="connsiteY5312" fmla="*/ 3161908 h 6901701"/>
              <a:gd name="connsiteX5313" fmla="*/ 1279926 w 3930557"/>
              <a:gd name="connsiteY5313" fmla="*/ 3231336 h 6901701"/>
              <a:gd name="connsiteX5314" fmla="*/ 1967584 w 3930557"/>
              <a:gd name="connsiteY5314" fmla="*/ 3097065 h 6901701"/>
              <a:gd name="connsiteX5315" fmla="*/ 1924915 w 3930557"/>
              <a:gd name="connsiteY5315" fmla="*/ 3157652 h 6901701"/>
              <a:gd name="connsiteX5316" fmla="*/ 1992060 w 3930557"/>
              <a:gd name="connsiteY5316" fmla="*/ 3220201 h 6901701"/>
              <a:gd name="connsiteX5317" fmla="*/ 1141335 w 3930557"/>
              <a:gd name="connsiteY5317" fmla="*/ 3095755 h 6901701"/>
              <a:gd name="connsiteX5318" fmla="*/ 1116859 w 3930557"/>
              <a:gd name="connsiteY5318" fmla="*/ 3219219 h 6901701"/>
              <a:gd name="connsiteX5319" fmla="*/ 1184334 w 3930557"/>
              <a:gd name="connsiteY5319" fmla="*/ 3156341 h 6901701"/>
              <a:gd name="connsiteX5320" fmla="*/ 2001983 w 3930557"/>
              <a:gd name="connsiteY5320" fmla="*/ 3092480 h 6901701"/>
              <a:gd name="connsiteX5321" fmla="*/ 2028445 w 3930557"/>
              <a:gd name="connsiteY5321" fmla="*/ 3224786 h 6901701"/>
              <a:gd name="connsiteX5322" fmla="*/ 2073098 w 3930557"/>
              <a:gd name="connsiteY5322" fmla="*/ 3157979 h 6901701"/>
              <a:gd name="connsiteX5323" fmla="*/ 2072767 w 3930557"/>
              <a:gd name="connsiteY5323" fmla="*/ 3157979 h 6901701"/>
              <a:gd name="connsiteX5324" fmla="*/ 1106604 w 3930557"/>
              <a:gd name="connsiteY5324" fmla="*/ 3091499 h 6901701"/>
              <a:gd name="connsiteX5325" fmla="*/ 1035158 w 3930557"/>
              <a:gd name="connsiteY5325" fmla="*/ 3156996 h 6901701"/>
              <a:gd name="connsiteX5326" fmla="*/ 1080143 w 3930557"/>
              <a:gd name="connsiteY5326" fmla="*/ 3224132 h 6901701"/>
              <a:gd name="connsiteX5327" fmla="*/ 1574966 w 3930557"/>
              <a:gd name="connsiteY5327" fmla="*/ 3089861 h 6901701"/>
              <a:gd name="connsiteX5328" fmla="*/ 1574305 w 3930557"/>
              <a:gd name="connsiteY5328" fmla="*/ 3116387 h 6901701"/>
              <a:gd name="connsiteX5329" fmla="*/ 1577613 w 3930557"/>
              <a:gd name="connsiteY5329" fmla="*/ 3231665 h 6901701"/>
              <a:gd name="connsiteX5330" fmla="*/ 1660965 w 3930557"/>
              <a:gd name="connsiteY5330" fmla="*/ 3159289 h 6901701"/>
              <a:gd name="connsiteX5331" fmla="*/ 1538582 w 3930557"/>
              <a:gd name="connsiteY5331" fmla="*/ 3089532 h 6901701"/>
              <a:gd name="connsiteX5332" fmla="*/ 1452253 w 3930557"/>
              <a:gd name="connsiteY5332" fmla="*/ 3158962 h 6901701"/>
              <a:gd name="connsiteX5333" fmla="*/ 1535937 w 3930557"/>
              <a:gd name="connsiteY5333" fmla="*/ 3231336 h 6901701"/>
              <a:gd name="connsiteX5334" fmla="*/ 1535937 w 3930557"/>
              <a:gd name="connsiteY5334" fmla="*/ 3231665 h 6901701"/>
              <a:gd name="connsiteX5335" fmla="*/ 1539245 w 3930557"/>
              <a:gd name="connsiteY5335" fmla="*/ 3116060 h 6901701"/>
              <a:gd name="connsiteX5336" fmla="*/ 2160419 w 3930557"/>
              <a:gd name="connsiteY5336" fmla="*/ 3088551 h 6901701"/>
              <a:gd name="connsiteX5337" fmla="*/ 2117750 w 3930557"/>
              <a:gd name="connsiteY5337" fmla="*/ 3152410 h 6901701"/>
              <a:gd name="connsiteX5338" fmla="*/ 2191180 w 3930557"/>
              <a:gd name="connsiteY5338" fmla="*/ 3220201 h 6901701"/>
              <a:gd name="connsiteX5339" fmla="*/ 946845 w 3930557"/>
              <a:gd name="connsiteY5339" fmla="*/ 3087568 h 6901701"/>
              <a:gd name="connsiteX5340" fmla="*/ 915753 w 3930557"/>
              <a:gd name="connsiteY5340" fmla="*/ 3219547 h 6901701"/>
              <a:gd name="connsiteX5341" fmla="*/ 989845 w 3930557"/>
              <a:gd name="connsiteY5341" fmla="*/ 3151756 h 6901701"/>
              <a:gd name="connsiteX5342" fmla="*/ 946845 w 3930557"/>
              <a:gd name="connsiteY5342" fmla="*/ 3087897 h 6901701"/>
              <a:gd name="connsiteX5343" fmla="*/ 2044651 w 3930557"/>
              <a:gd name="connsiteY5343" fmla="*/ 3084620 h 6901701"/>
              <a:gd name="connsiteX5344" fmla="*/ 2092613 w 3930557"/>
              <a:gd name="connsiteY5344" fmla="*/ 3128832 h 6901701"/>
              <a:gd name="connsiteX5345" fmla="*/ 2122051 w 3930557"/>
              <a:gd name="connsiteY5345" fmla="*/ 3084620 h 6901701"/>
              <a:gd name="connsiteX5346" fmla="*/ 1846855 w 3930557"/>
              <a:gd name="connsiteY5346" fmla="*/ 3084620 h 6901701"/>
              <a:gd name="connsiteX5347" fmla="*/ 1899446 w 3930557"/>
              <a:gd name="connsiteY5347" fmla="*/ 3133745 h 6901701"/>
              <a:gd name="connsiteX5348" fmla="*/ 1933847 w 3930557"/>
              <a:gd name="connsiteY5348" fmla="*/ 3084620 h 6901701"/>
              <a:gd name="connsiteX5349" fmla="*/ 1622597 w 3930557"/>
              <a:gd name="connsiteY5349" fmla="*/ 3083966 h 6901701"/>
              <a:gd name="connsiteX5350" fmla="*/ 1687426 w 3930557"/>
              <a:gd name="connsiteY5350" fmla="*/ 3136363 h 6901701"/>
              <a:gd name="connsiteX5351" fmla="*/ 1747955 w 3930557"/>
              <a:gd name="connsiteY5351" fmla="*/ 3083966 h 6901701"/>
              <a:gd name="connsiteX5352" fmla="*/ 1364932 w 3930557"/>
              <a:gd name="connsiteY5352" fmla="*/ 3083639 h 6901701"/>
              <a:gd name="connsiteX5353" fmla="*/ 1425461 w 3930557"/>
              <a:gd name="connsiteY5353" fmla="*/ 3136036 h 6901701"/>
              <a:gd name="connsiteX5354" fmla="*/ 1490290 w 3930557"/>
              <a:gd name="connsiteY5354" fmla="*/ 3083639 h 6901701"/>
              <a:gd name="connsiteX5355" fmla="*/ 1174742 w 3930557"/>
              <a:gd name="connsiteY5355" fmla="*/ 3083639 h 6901701"/>
              <a:gd name="connsiteX5356" fmla="*/ 1209471 w 3930557"/>
              <a:gd name="connsiteY5356" fmla="*/ 3132761 h 6901701"/>
              <a:gd name="connsiteX5357" fmla="*/ 1262395 w 3930557"/>
              <a:gd name="connsiteY5357" fmla="*/ 3083639 h 6901701"/>
              <a:gd name="connsiteX5358" fmla="*/ 985875 w 3930557"/>
              <a:gd name="connsiteY5358" fmla="*/ 3083639 h 6901701"/>
              <a:gd name="connsiteX5359" fmla="*/ 1015517 w 3930557"/>
              <a:gd name="connsiteY5359" fmla="*/ 3127662 h 6901701"/>
              <a:gd name="connsiteX5360" fmla="*/ 1015313 w 3930557"/>
              <a:gd name="connsiteY5360" fmla="*/ 3127849 h 6901701"/>
              <a:gd name="connsiteX5361" fmla="*/ 1015643 w 3930557"/>
              <a:gd name="connsiteY5361" fmla="*/ 3127849 h 6901701"/>
              <a:gd name="connsiteX5362" fmla="*/ 1015517 w 3930557"/>
              <a:gd name="connsiteY5362" fmla="*/ 3127662 h 6901701"/>
              <a:gd name="connsiteX5363" fmla="*/ 1063605 w 3930557"/>
              <a:gd name="connsiteY5363" fmla="*/ 3083639 h 6901701"/>
              <a:gd name="connsiteX5364" fmla="*/ 2061521 w 3930557"/>
              <a:gd name="connsiteY5364" fmla="*/ 2999145 h 6901701"/>
              <a:gd name="connsiteX5365" fmla="*/ 2061521 w 3930557"/>
              <a:gd name="connsiteY5365" fmla="*/ 3017813 h 6901701"/>
              <a:gd name="connsiteX5366" fmla="*/ 2143550 w 3930557"/>
              <a:gd name="connsiteY5366" fmla="*/ 3017813 h 6901701"/>
              <a:gd name="connsiteX5367" fmla="*/ 2143550 w 3930557"/>
              <a:gd name="connsiteY5367" fmla="*/ 2999145 h 6901701"/>
              <a:gd name="connsiteX5368" fmla="*/ 1940130 w 3930557"/>
              <a:gd name="connsiteY5368" fmla="*/ 2999145 h 6901701"/>
              <a:gd name="connsiteX5369" fmla="*/ 1940130 w 3930557"/>
              <a:gd name="connsiteY5369" fmla="*/ 3017813 h 6901701"/>
              <a:gd name="connsiteX5370" fmla="*/ 2026459 w 3930557"/>
              <a:gd name="connsiteY5370" fmla="*/ 3017813 h 6901701"/>
              <a:gd name="connsiteX5371" fmla="*/ 2026459 w 3930557"/>
              <a:gd name="connsiteY5371" fmla="*/ 2999145 h 6901701"/>
              <a:gd name="connsiteX5372" fmla="*/ 1822048 w 3930557"/>
              <a:gd name="connsiteY5372" fmla="*/ 2999145 h 6901701"/>
              <a:gd name="connsiteX5373" fmla="*/ 1822048 w 3930557"/>
              <a:gd name="connsiteY5373" fmla="*/ 3017813 h 6901701"/>
              <a:gd name="connsiteX5374" fmla="*/ 1905400 w 3930557"/>
              <a:gd name="connsiteY5374" fmla="*/ 3017813 h 6901701"/>
              <a:gd name="connsiteX5375" fmla="*/ 1905400 w 3930557"/>
              <a:gd name="connsiteY5375" fmla="*/ 2999145 h 6901701"/>
              <a:gd name="connsiteX5376" fmla="*/ 2177619 w 3930557"/>
              <a:gd name="connsiteY5376" fmla="*/ 2998818 h 6901701"/>
              <a:gd name="connsiteX5377" fmla="*/ 2177619 w 3930557"/>
              <a:gd name="connsiteY5377" fmla="*/ 3017486 h 6901701"/>
              <a:gd name="connsiteX5378" fmla="*/ 2177950 w 3930557"/>
              <a:gd name="connsiteY5378" fmla="*/ 3017486 h 6901701"/>
              <a:gd name="connsiteX5379" fmla="*/ 2181257 w 3930557"/>
              <a:gd name="connsiteY5379" fmla="*/ 3017486 h 6901701"/>
              <a:gd name="connsiteX5380" fmla="*/ 2181920 w 3930557"/>
              <a:gd name="connsiteY5380" fmla="*/ 2998818 h 6901701"/>
              <a:gd name="connsiteX5381" fmla="*/ 1703965 w 3930557"/>
              <a:gd name="connsiteY5381" fmla="*/ 2998491 h 6901701"/>
              <a:gd name="connsiteX5382" fmla="*/ 1703965 w 3930557"/>
              <a:gd name="connsiteY5382" fmla="*/ 3017159 h 6901701"/>
              <a:gd name="connsiteX5383" fmla="*/ 1788972 w 3930557"/>
              <a:gd name="connsiteY5383" fmla="*/ 3017159 h 6901701"/>
              <a:gd name="connsiteX5384" fmla="*/ 1788972 w 3930557"/>
              <a:gd name="connsiteY5384" fmla="*/ 2998491 h 6901701"/>
              <a:gd name="connsiteX5385" fmla="*/ 1577613 w 3930557"/>
              <a:gd name="connsiteY5385" fmla="*/ 2998491 h 6901701"/>
              <a:gd name="connsiteX5386" fmla="*/ 1577613 w 3930557"/>
              <a:gd name="connsiteY5386" fmla="*/ 3017159 h 6901701"/>
              <a:gd name="connsiteX5387" fmla="*/ 1669234 w 3930557"/>
              <a:gd name="connsiteY5387" fmla="*/ 3017159 h 6901701"/>
              <a:gd name="connsiteX5388" fmla="*/ 1669234 w 3930557"/>
              <a:gd name="connsiteY5388" fmla="*/ 2998491 h 6901701"/>
              <a:gd name="connsiteX5389" fmla="*/ 1449275 w 3930557"/>
              <a:gd name="connsiteY5389" fmla="*/ 2998164 h 6901701"/>
              <a:gd name="connsiteX5390" fmla="*/ 1449275 w 3930557"/>
              <a:gd name="connsiteY5390" fmla="*/ 3016830 h 6901701"/>
              <a:gd name="connsiteX5391" fmla="*/ 1537259 w 3930557"/>
              <a:gd name="connsiteY5391" fmla="*/ 3016830 h 6901701"/>
              <a:gd name="connsiteX5392" fmla="*/ 1537259 w 3930557"/>
              <a:gd name="connsiteY5392" fmla="*/ 2998164 h 6901701"/>
              <a:gd name="connsiteX5393" fmla="*/ 1329209 w 3930557"/>
              <a:gd name="connsiteY5393" fmla="*/ 2998164 h 6901701"/>
              <a:gd name="connsiteX5394" fmla="*/ 1329209 w 3930557"/>
              <a:gd name="connsiteY5394" fmla="*/ 3016830 h 6901701"/>
              <a:gd name="connsiteX5395" fmla="*/ 1414215 w 3930557"/>
              <a:gd name="connsiteY5395" fmla="*/ 3016830 h 6901701"/>
              <a:gd name="connsiteX5396" fmla="*/ 1414215 w 3930557"/>
              <a:gd name="connsiteY5396" fmla="*/ 2998164 h 6901701"/>
              <a:gd name="connsiteX5397" fmla="*/ 1209804 w 3930557"/>
              <a:gd name="connsiteY5397" fmla="*/ 2998164 h 6901701"/>
              <a:gd name="connsiteX5398" fmla="*/ 1209804 w 3930557"/>
              <a:gd name="connsiteY5398" fmla="*/ 3016830 h 6901701"/>
              <a:gd name="connsiteX5399" fmla="*/ 1293156 w 3930557"/>
              <a:gd name="connsiteY5399" fmla="*/ 3016830 h 6901701"/>
              <a:gd name="connsiteX5400" fmla="*/ 1293156 w 3930557"/>
              <a:gd name="connsiteY5400" fmla="*/ 2998164 h 6901701"/>
              <a:gd name="connsiteX5401" fmla="*/ 1088743 w 3930557"/>
              <a:gd name="connsiteY5401" fmla="*/ 2998164 h 6901701"/>
              <a:gd name="connsiteX5402" fmla="*/ 1088743 w 3930557"/>
              <a:gd name="connsiteY5402" fmla="*/ 3016830 h 6901701"/>
              <a:gd name="connsiteX5403" fmla="*/ 1175072 w 3930557"/>
              <a:gd name="connsiteY5403" fmla="*/ 3016830 h 6901701"/>
              <a:gd name="connsiteX5404" fmla="*/ 1175072 w 3930557"/>
              <a:gd name="connsiteY5404" fmla="*/ 2998164 h 6901701"/>
              <a:gd name="connsiteX5405" fmla="*/ 971984 w 3930557"/>
              <a:gd name="connsiteY5405" fmla="*/ 2998164 h 6901701"/>
              <a:gd name="connsiteX5406" fmla="*/ 971984 w 3930557"/>
              <a:gd name="connsiteY5406" fmla="*/ 3016830 h 6901701"/>
              <a:gd name="connsiteX5407" fmla="*/ 1054013 w 3930557"/>
              <a:gd name="connsiteY5407" fmla="*/ 3016830 h 6901701"/>
              <a:gd name="connsiteX5408" fmla="*/ 1054013 w 3930557"/>
              <a:gd name="connsiteY5408" fmla="*/ 2998164 h 6901701"/>
              <a:gd name="connsiteX5409" fmla="*/ 932953 w 3930557"/>
              <a:gd name="connsiteY5409" fmla="*/ 2998164 h 6901701"/>
              <a:gd name="connsiteX5410" fmla="*/ 933614 w 3930557"/>
              <a:gd name="connsiteY5410" fmla="*/ 3016830 h 6901701"/>
              <a:gd name="connsiteX5411" fmla="*/ 936922 w 3930557"/>
              <a:gd name="connsiteY5411" fmla="*/ 3016830 h 6901701"/>
              <a:gd name="connsiteX5412" fmla="*/ 936922 w 3930557"/>
              <a:gd name="connsiteY5412" fmla="*/ 2998164 h 6901701"/>
              <a:gd name="connsiteX5413" fmla="*/ 888299 w 3930557"/>
              <a:gd name="connsiteY5413" fmla="*/ 2927426 h 6901701"/>
              <a:gd name="connsiteX5414" fmla="*/ 888299 w 3930557"/>
              <a:gd name="connsiteY5414" fmla="*/ 3090516 h 6901701"/>
              <a:gd name="connsiteX5415" fmla="*/ 888962 w 3930557"/>
              <a:gd name="connsiteY5415" fmla="*/ 3090188 h 6901701"/>
              <a:gd name="connsiteX5416" fmla="*/ 911122 w 3930557"/>
              <a:gd name="connsiteY5416" fmla="*/ 3106235 h 6901701"/>
              <a:gd name="connsiteX5417" fmla="*/ 913769 w 3930557"/>
              <a:gd name="connsiteY5417" fmla="*/ 3095755 h 6901701"/>
              <a:gd name="connsiteX5418" fmla="*/ 905830 w 3930557"/>
              <a:gd name="connsiteY5418" fmla="*/ 3095755 h 6901701"/>
              <a:gd name="connsiteX5419" fmla="*/ 900538 w 3930557"/>
              <a:gd name="connsiteY5419" fmla="*/ 2966724 h 6901701"/>
              <a:gd name="connsiteX5420" fmla="*/ 940892 w 3930557"/>
              <a:gd name="connsiteY5420" fmla="*/ 2966724 h 6901701"/>
              <a:gd name="connsiteX5421" fmla="*/ 940892 w 3930557"/>
              <a:gd name="connsiteY5421" fmla="*/ 2944783 h 6901701"/>
              <a:gd name="connsiteX5422" fmla="*/ 975622 w 3930557"/>
              <a:gd name="connsiteY5422" fmla="*/ 2944783 h 6901701"/>
              <a:gd name="connsiteX5423" fmla="*/ 975622 w 3930557"/>
              <a:gd name="connsiteY5423" fmla="*/ 2966724 h 6901701"/>
              <a:gd name="connsiteX5424" fmla="*/ 1057651 w 3930557"/>
              <a:gd name="connsiteY5424" fmla="*/ 2966724 h 6901701"/>
              <a:gd name="connsiteX5425" fmla="*/ 1057651 w 3930557"/>
              <a:gd name="connsiteY5425" fmla="*/ 2944783 h 6901701"/>
              <a:gd name="connsiteX5426" fmla="*/ 1092382 w 3930557"/>
              <a:gd name="connsiteY5426" fmla="*/ 2944783 h 6901701"/>
              <a:gd name="connsiteX5427" fmla="*/ 1092382 w 3930557"/>
              <a:gd name="connsiteY5427" fmla="*/ 2967053 h 6901701"/>
              <a:gd name="connsiteX5428" fmla="*/ 1178710 w 3930557"/>
              <a:gd name="connsiteY5428" fmla="*/ 2967053 h 6901701"/>
              <a:gd name="connsiteX5429" fmla="*/ 1178710 w 3930557"/>
              <a:gd name="connsiteY5429" fmla="*/ 2944783 h 6901701"/>
              <a:gd name="connsiteX5430" fmla="*/ 1213442 w 3930557"/>
              <a:gd name="connsiteY5430" fmla="*/ 2944783 h 6901701"/>
              <a:gd name="connsiteX5431" fmla="*/ 1213442 w 3930557"/>
              <a:gd name="connsiteY5431" fmla="*/ 2967053 h 6901701"/>
              <a:gd name="connsiteX5432" fmla="*/ 1296794 w 3930557"/>
              <a:gd name="connsiteY5432" fmla="*/ 2967053 h 6901701"/>
              <a:gd name="connsiteX5433" fmla="*/ 1296794 w 3930557"/>
              <a:gd name="connsiteY5433" fmla="*/ 2944783 h 6901701"/>
              <a:gd name="connsiteX5434" fmla="*/ 1331524 w 3930557"/>
              <a:gd name="connsiteY5434" fmla="*/ 2944783 h 6901701"/>
              <a:gd name="connsiteX5435" fmla="*/ 1331524 w 3930557"/>
              <a:gd name="connsiteY5435" fmla="*/ 2967053 h 6901701"/>
              <a:gd name="connsiteX5436" fmla="*/ 1416530 w 3930557"/>
              <a:gd name="connsiteY5436" fmla="*/ 2967053 h 6901701"/>
              <a:gd name="connsiteX5437" fmla="*/ 1416530 w 3930557"/>
              <a:gd name="connsiteY5437" fmla="*/ 2944783 h 6901701"/>
              <a:gd name="connsiteX5438" fmla="*/ 1451261 w 3930557"/>
              <a:gd name="connsiteY5438" fmla="*/ 2944783 h 6901701"/>
              <a:gd name="connsiteX5439" fmla="*/ 1451261 w 3930557"/>
              <a:gd name="connsiteY5439" fmla="*/ 2967053 h 6901701"/>
              <a:gd name="connsiteX5440" fmla="*/ 1539245 w 3930557"/>
              <a:gd name="connsiteY5440" fmla="*/ 2967053 h 6901701"/>
              <a:gd name="connsiteX5441" fmla="*/ 1539245 w 3930557"/>
              <a:gd name="connsiteY5441" fmla="*/ 2944783 h 6901701"/>
              <a:gd name="connsiteX5442" fmla="*/ 1579266 w 3930557"/>
              <a:gd name="connsiteY5442" fmla="*/ 2944783 h 6901701"/>
              <a:gd name="connsiteX5443" fmla="*/ 1579266 w 3930557"/>
              <a:gd name="connsiteY5443" fmla="*/ 2967053 h 6901701"/>
              <a:gd name="connsiteX5444" fmla="*/ 1670888 w 3930557"/>
              <a:gd name="connsiteY5444" fmla="*/ 2967053 h 6901701"/>
              <a:gd name="connsiteX5445" fmla="*/ 1670888 w 3930557"/>
              <a:gd name="connsiteY5445" fmla="*/ 2944783 h 6901701"/>
              <a:gd name="connsiteX5446" fmla="*/ 1705619 w 3930557"/>
              <a:gd name="connsiteY5446" fmla="*/ 2944783 h 6901701"/>
              <a:gd name="connsiteX5447" fmla="*/ 1705619 w 3930557"/>
              <a:gd name="connsiteY5447" fmla="*/ 2967053 h 6901701"/>
              <a:gd name="connsiteX5448" fmla="*/ 1790625 w 3930557"/>
              <a:gd name="connsiteY5448" fmla="*/ 2967053 h 6901701"/>
              <a:gd name="connsiteX5449" fmla="*/ 1790625 w 3930557"/>
              <a:gd name="connsiteY5449" fmla="*/ 2944783 h 6901701"/>
              <a:gd name="connsiteX5450" fmla="*/ 1825355 w 3930557"/>
              <a:gd name="connsiteY5450" fmla="*/ 2944783 h 6901701"/>
              <a:gd name="connsiteX5451" fmla="*/ 1825355 w 3930557"/>
              <a:gd name="connsiteY5451" fmla="*/ 2967053 h 6901701"/>
              <a:gd name="connsiteX5452" fmla="*/ 1908708 w 3930557"/>
              <a:gd name="connsiteY5452" fmla="*/ 2967053 h 6901701"/>
              <a:gd name="connsiteX5453" fmla="*/ 1908708 w 3930557"/>
              <a:gd name="connsiteY5453" fmla="*/ 2944783 h 6901701"/>
              <a:gd name="connsiteX5454" fmla="*/ 1943437 w 3930557"/>
              <a:gd name="connsiteY5454" fmla="*/ 2944783 h 6901701"/>
              <a:gd name="connsiteX5455" fmla="*/ 1943437 w 3930557"/>
              <a:gd name="connsiteY5455" fmla="*/ 2967053 h 6901701"/>
              <a:gd name="connsiteX5456" fmla="*/ 2029767 w 3930557"/>
              <a:gd name="connsiteY5456" fmla="*/ 2967053 h 6901701"/>
              <a:gd name="connsiteX5457" fmla="*/ 2029767 w 3930557"/>
              <a:gd name="connsiteY5457" fmla="*/ 2944783 h 6901701"/>
              <a:gd name="connsiteX5458" fmla="*/ 2064498 w 3930557"/>
              <a:gd name="connsiteY5458" fmla="*/ 2944783 h 6901701"/>
              <a:gd name="connsiteX5459" fmla="*/ 2064498 w 3930557"/>
              <a:gd name="connsiteY5459" fmla="*/ 2967053 h 6901701"/>
              <a:gd name="connsiteX5460" fmla="*/ 2146527 w 3930557"/>
              <a:gd name="connsiteY5460" fmla="*/ 2967053 h 6901701"/>
              <a:gd name="connsiteX5461" fmla="*/ 2146527 w 3930557"/>
              <a:gd name="connsiteY5461" fmla="*/ 2944783 h 6901701"/>
              <a:gd name="connsiteX5462" fmla="*/ 2181257 w 3930557"/>
              <a:gd name="connsiteY5462" fmla="*/ 2944783 h 6901701"/>
              <a:gd name="connsiteX5463" fmla="*/ 2181257 w 3930557"/>
              <a:gd name="connsiteY5463" fmla="*/ 2967053 h 6901701"/>
              <a:gd name="connsiteX5464" fmla="*/ 2221611 w 3930557"/>
              <a:gd name="connsiteY5464" fmla="*/ 2967053 h 6901701"/>
              <a:gd name="connsiteX5465" fmla="*/ 2216319 w 3930557"/>
              <a:gd name="connsiteY5465" fmla="*/ 3096084 h 6901701"/>
              <a:gd name="connsiteX5466" fmla="*/ 2200772 w 3930557"/>
              <a:gd name="connsiteY5466" fmla="*/ 3095428 h 6901701"/>
              <a:gd name="connsiteX5467" fmla="*/ 2204410 w 3930557"/>
              <a:gd name="connsiteY5467" fmla="*/ 3111148 h 6901701"/>
              <a:gd name="connsiteX5468" fmla="*/ 2232857 w 3930557"/>
              <a:gd name="connsiteY5468" fmla="*/ 3090516 h 6901701"/>
              <a:gd name="connsiteX5469" fmla="*/ 2232857 w 3930557"/>
              <a:gd name="connsiteY5469" fmla="*/ 2927426 h 6901701"/>
              <a:gd name="connsiteX5470" fmla="*/ 853569 w 3930557"/>
              <a:gd name="connsiteY5470" fmla="*/ 2882886 h 6901701"/>
              <a:gd name="connsiteX5471" fmla="*/ 825455 w 3930557"/>
              <a:gd name="connsiteY5471" fmla="*/ 2890092 h 6901701"/>
              <a:gd name="connsiteX5472" fmla="*/ 853569 w 3930557"/>
              <a:gd name="connsiteY5472" fmla="*/ 3041064 h 6901701"/>
              <a:gd name="connsiteX5473" fmla="*/ 2266926 w 3930557"/>
              <a:gd name="connsiteY5473" fmla="*/ 2881249 h 6901701"/>
              <a:gd name="connsiteX5474" fmla="*/ 2266926 w 3930557"/>
              <a:gd name="connsiteY5474" fmla="*/ 3039427 h 6901701"/>
              <a:gd name="connsiteX5475" fmla="*/ 2295041 w 3930557"/>
              <a:gd name="connsiteY5475" fmla="*/ 2888455 h 6901701"/>
              <a:gd name="connsiteX5476" fmla="*/ 974959 w 3930557"/>
              <a:gd name="connsiteY5476" fmla="*/ 2874045 h 6901701"/>
              <a:gd name="connsiteX5477" fmla="*/ 974959 w 3930557"/>
              <a:gd name="connsiteY5477" fmla="*/ 2892713 h 6901701"/>
              <a:gd name="connsiteX5478" fmla="*/ 1056990 w 3930557"/>
              <a:gd name="connsiteY5478" fmla="*/ 2892713 h 6901701"/>
              <a:gd name="connsiteX5479" fmla="*/ 1056990 w 3930557"/>
              <a:gd name="connsiteY5479" fmla="*/ 2874045 h 6901701"/>
              <a:gd name="connsiteX5480" fmla="*/ 1943437 w 3930557"/>
              <a:gd name="connsiteY5480" fmla="*/ 2873391 h 6901701"/>
              <a:gd name="connsiteX5481" fmla="*/ 1943437 w 3930557"/>
              <a:gd name="connsiteY5481" fmla="*/ 2892057 h 6901701"/>
              <a:gd name="connsiteX5482" fmla="*/ 2029767 w 3930557"/>
              <a:gd name="connsiteY5482" fmla="*/ 2892057 h 6901701"/>
              <a:gd name="connsiteX5483" fmla="*/ 2029767 w 3930557"/>
              <a:gd name="connsiteY5483" fmla="*/ 2873391 h 6901701"/>
              <a:gd name="connsiteX5484" fmla="*/ 1825025 w 3930557"/>
              <a:gd name="connsiteY5484" fmla="*/ 2873391 h 6901701"/>
              <a:gd name="connsiteX5485" fmla="*/ 1825025 w 3930557"/>
              <a:gd name="connsiteY5485" fmla="*/ 2892057 h 6901701"/>
              <a:gd name="connsiteX5486" fmla="*/ 1908377 w 3930557"/>
              <a:gd name="connsiteY5486" fmla="*/ 2892057 h 6901701"/>
              <a:gd name="connsiteX5487" fmla="*/ 1908377 w 3930557"/>
              <a:gd name="connsiteY5487" fmla="*/ 2873391 h 6901701"/>
              <a:gd name="connsiteX5488" fmla="*/ 1705287 w 3930557"/>
              <a:gd name="connsiteY5488" fmla="*/ 2873391 h 6901701"/>
              <a:gd name="connsiteX5489" fmla="*/ 1705287 w 3930557"/>
              <a:gd name="connsiteY5489" fmla="*/ 2892057 h 6901701"/>
              <a:gd name="connsiteX5490" fmla="*/ 1790295 w 3930557"/>
              <a:gd name="connsiteY5490" fmla="*/ 2892057 h 6901701"/>
              <a:gd name="connsiteX5491" fmla="*/ 1790295 w 3930557"/>
              <a:gd name="connsiteY5491" fmla="*/ 2873391 h 6901701"/>
              <a:gd name="connsiteX5492" fmla="*/ 1578936 w 3930557"/>
              <a:gd name="connsiteY5492" fmla="*/ 2873391 h 6901701"/>
              <a:gd name="connsiteX5493" fmla="*/ 1578936 w 3930557"/>
              <a:gd name="connsiteY5493" fmla="*/ 2892057 h 6901701"/>
              <a:gd name="connsiteX5494" fmla="*/ 1670557 w 3930557"/>
              <a:gd name="connsiteY5494" fmla="*/ 2892057 h 6901701"/>
              <a:gd name="connsiteX5495" fmla="*/ 1670557 w 3930557"/>
              <a:gd name="connsiteY5495" fmla="*/ 2873391 h 6901701"/>
              <a:gd name="connsiteX5496" fmla="*/ 1450929 w 3930557"/>
              <a:gd name="connsiteY5496" fmla="*/ 2873391 h 6901701"/>
              <a:gd name="connsiteX5497" fmla="*/ 1450929 w 3930557"/>
              <a:gd name="connsiteY5497" fmla="*/ 2892057 h 6901701"/>
              <a:gd name="connsiteX5498" fmla="*/ 1542552 w 3930557"/>
              <a:gd name="connsiteY5498" fmla="*/ 2892057 h 6901701"/>
              <a:gd name="connsiteX5499" fmla="*/ 1542552 w 3930557"/>
              <a:gd name="connsiteY5499" fmla="*/ 2873391 h 6901701"/>
              <a:gd name="connsiteX5500" fmla="*/ 1331193 w 3930557"/>
              <a:gd name="connsiteY5500" fmla="*/ 2873391 h 6901701"/>
              <a:gd name="connsiteX5501" fmla="*/ 1331193 w 3930557"/>
              <a:gd name="connsiteY5501" fmla="*/ 2892057 h 6901701"/>
              <a:gd name="connsiteX5502" fmla="*/ 1416200 w 3930557"/>
              <a:gd name="connsiteY5502" fmla="*/ 2892057 h 6901701"/>
              <a:gd name="connsiteX5503" fmla="*/ 1416200 w 3930557"/>
              <a:gd name="connsiteY5503" fmla="*/ 2873391 h 6901701"/>
              <a:gd name="connsiteX5504" fmla="*/ 1213111 w 3930557"/>
              <a:gd name="connsiteY5504" fmla="*/ 2873391 h 6901701"/>
              <a:gd name="connsiteX5505" fmla="*/ 1213111 w 3930557"/>
              <a:gd name="connsiteY5505" fmla="*/ 2892057 h 6901701"/>
              <a:gd name="connsiteX5506" fmla="*/ 1296464 w 3930557"/>
              <a:gd name="connsiteY5506" fmla="*/ 2892057 h 6901701"/>
              <a:gd name="connsiteX5507" fmla="*/ 1296464 w 3930557"/>
              <a:gd name="connsiteY5507" fmla="*/ 2873391 h 6901701"/>
              <a:gd name="connsiteX5508" fmla="*/ 1091059 w 3930557"/>
              <a:gd name="connsiteY5508" fmla="*/ 2872735 h 6901701"/>
              <a:gd name="connsiteX5509" fmla="*/ 1091059 w 3930557"/>
              <a:gd name="connsiteY5509" fmla="*/ 2891402 h 6901701"/>
              <a:gd name="connsiteX5510" fmla="*/ 1177388 w 3930557"/>
              <a:gd name="connsiteY5510" fmla="*/ 2891402 h 6901701"/>
              <a:gd name="connsiteX5511" fmla="*/ 1177388 w 3930557"/>
              <a:gd name="connsiteY5511" fmla="*/ 2872735 h 6901701"/>
              <a:gd name="connsiteX5512" fmla="*/ 2063505 w 3930557"/>
              <a:gd name="connsiteY5512" fmla="*/ 2872408 h 6901701"/>
              <a:gd name="connsiteX5513" fmla="*/ 2063505 w 3930557"/>
              <a:gd name="connsiteY5513" fmla="*/ 2891075 h 6901701"/>
              <a:gd name="connsiteX5514" fmla="*/ 2145535 w 3930557"/>
              <a:gd name="connsiteY5514" fmla="*/ 2891075 h 6901701"/>
              <a:gd name="connsiteX5515" fmla="*/ 2145535 w 3930557"/>
              <a:gd name="connsiteY5515" fmla="*/ 2872408 h 6901701"/>
              <a:gd name="connsiteX5516" fmla="*/ 894254 w 3930557"/>
              <a:gd name="connsiteY5516" fmla="*/ 2872080 h 6901701"/>
              <a:gd name="connsiteX5517" fmla="*/ 888299 w 3930557"/>
              <a:gd name="connsiteY5517" fmla="*/ 2873718 h 6901701"/>
              <a:gd name="connsiteX5518" fmla="*/ 888299 w 3930557"/>
              <a:gd name="connsiteY5518" fmla="*/ 2892713 h 6901701"/>
              <a:gd name="connsiteX5519" fmla="*/ 939899 w 3930557"/>
              <a:gd name="connsiteY5519" fmla="*/ 2892713 h 6901701"/>
              <a:gd name="connsiteX5520" fmla="*/ 939899 w 3930557"/>
              <a:gd name="connsiteY5520" fmla="*/ 2874045 h 6901701"/>
              <a:gd name="connsiteX5521" fmla="*/ 894254 w 3930557"/>
              <a:gd name="connsiteY5521" fmla="*/ 2874045 h 6901701"/>
              <a:gd name="connsiteX5522" fmla="*/ 2226242 w 3930557"/>
              <a:gd name="connsiteY5522" fmla="*/ 2870443 h 6901701"/>
              <a:gd name="connsiteX5523" fmla="*/ 2226242 w 3930557"/>
              <a:gd name="connsiteY5523" fmla="*/ 2872408 h 6901701"/>
              <a:gd name="connsiteX5524" fmla="*/ 2180596 w 3930557"/>
              <a:gd name="connsiteY5524" fmla="*/ 2872408 h 6901701"/>
              <a:gd name="connsiteX5525" fmla="*/ 2180596 w 3930557"/>
              <a:gd name="connsiteY5525" fmla="*/ 2891075 h 6901701"/>
              <a:gd name="connsiteX5526" fmla="*/ 2232195 w 3930557"/>
              <a:gd name="connsiteY5526" fmla="*/ 2891075 h 6901701"/>
              <a:gd name="connsiteX5527" fmla="*/ 2232195 w 3930557"/>
              <a:gd name="connsiteY5527" fmla="*/ 2872080 h 6901701"/>
              <a:gd name="connsiteX5528" fmla="*/ 1943437 w 3930557"/>
              <a:gd name="connsiteY5528" fmla="*/ 2777108 h 6901701"/>
              <a:gd name="connsiteX5529" fmla="*/ 1943437 w 3930557"/>
              <a:gd name="connsiteY5529" fmla="*/ 2820337 h 6901701"/>
              <a:gd name="connsiteX5530" fmla="*/ 2029767 w 3930557"/>
              <a:gd name="connsiteY5530" fmla="*/ 2820337 h 6901701"/>
              <a:gd name="connsiteX5531" fmla="*/ 2029767 w 3930557"/>
              <a:gd name="connsiteY5531" fmla="*/ 2777108 h 6901701"/>
              <a:gd name="connsiteX5532" fmla="*/ 2010252 w 3930557"/>
              <a:gd name="connsiteY5532" fmla="*/ 2777108 h 6901701"/>
              <a:gd name="connsiteX5533" fmla="*/ 2009261 w 3930557"/>
              <a:gd name="connsiteY5533" fmla="*/ 2778418 h 6901701"/>
              <a:gd name="connsiteX5534" fmla="*/ 2007937 w 3930557"/>
              <a:gd name="connsiteY5534" fmla="*/ 2777108 h 6901701"/>
              <a:gd name="connsiteX5535" fmla="*/ 1825025 w 3930557"/>
              <a:gd name="connsiteY5535" fmla="*/ 2777108 h 6901701"/>
              <a:gd name="connsiteX5536" fmla="*/ 1825025 w 3930557"/>
              <a:gd name="connsiteY5536" fmla="*/ 2820337 h 6901701"/>
              <a:gd name="connsiteX5537" fmla="*/ 1908377 w 3930557"/>
              <a:gd name="connsiteY5537" fmla="*/ 2820337 h 6901701"/>
              <a:gd name="connsiteX5538" fmla="*/ 1908377 w 3930557"/>
              <a:gd name="connsiteY5538" fmla="*/ 2777108 h 6901701"/>
              <a:gd name="connsiteX5539" fmla="*/ 1705287 w 3930557"/>
              <a:gd name="connsiteY5539" fmla="*/ 2777108 h 6901701"/>
              <a:gd name="connsiteX5540" fmla="*/ 1705287 w 3930557"/>
              <a:gd name="connsiteY5540" fmla="*/ 2820337 h 6901701"/>
              <a:gd name="connsiteX5541" fmla="*/ 1790295 w 3930557"/>
              <a:gd name="connsiteY5541" fmla="*/ 2820337 h 6901701"/>
              <a:gd name="connsiteX5542" fmla="*/ 1790295 w 3930557"/>
              <a:gd name="connsiteY5542" fmla="*/ 2777108 h 6901701"/>
              <a:gd name="connsiteX5543" fmla="*/ 1578936 w 3930557"/>
              <a:gd name="connsiteY5543" fmla="*/ 2777108 h 6901701"/>
              <a:gd name="connsiteX5544" fmla="*/ 1578936 w 3930557"/>
              <a:gd name="connsiteY5544" fmla="*/ 2820337 h 6901701"/>
              <a:gd name="connsiteX5545" fmla="*/ 1670557 w 3930557"/>
              <a:gd name="connsiteY5545" fmla="*/ 2820337 h 6901701"/>
              <a:gd name="connsiteX5546" fmla="*/ 1670557 w 3930557"/>
              <a:gd name="connsiteY5546" fmla="*/ 2777108 h 6901701"/>
              <a:gd name="connsiteX5547" fmla="*/ 1450929 w 3930557"/>
              <a:gd name="connsiteY5547" fmla="*/ 2777108 h 6901701"/>
              <a:gd name="connsiteX5548" fmla="*/ 1450929 w 3930557"/>
              <a:gd name="connsiteY5548" fmla="*/ 2820337 h 6901701"/>
              <a:gd name="connsiteX5549" fmla="*/ 1542552 w 3930557"/>
              <a:gd name="connsiteY5549" fmla="*/ 2820337 h 6901701"/>
              <a:gd name="connsiteX5550" fmla="*/ 1542552 w 3930557"/>
              <a:gd name="connsiteY5550" fmla="*/ 2777108 h 6901701"/>
              <a:gd name="connsiteX5551" fmla="*/ 1331193 w 3930557"/>
              <a:gd name="connsiteY5551" fmla="*/ 2777108 h 6901701"/>
              <a:gd name="connsiteX5552" fmla="*/ 1331193 w 3930557"/>
              <a:gd name="connsiteY5552" fmla="*/ 2820337 h 6901701"/>
              <a:gd name="connsiteX5553" fmla="*/ 1416200 w 3930557"/>
              <a:gd name="connsiteY5553" fmla="*/ 2820337 h 6901701"/>
              <a:gd name="connsiteX5554" fmla="*/ 1416200 w 3930557"/>
              <a:gd name="connsiteY5554" fmla="*/ 2777108 h 6901701"/>
              <a:gd name="connsiteX5555" fmla="*/ 1213111 w 3930557"/>
              <a:gd name="connsiteY5555" fmla="*/ 2777108 h 6901701"/>
              <a:gd name="connsiteX5556" fmla="*/ 1213111 w 3930557"/>
              <a:gd name="connsiteY5556" fmla="*/ 2820337 h 6901701"/>
              <a:gd name="connsiteX5557" fmla="*/ 1296464 w 3930557"/>
              <a:gd name="connsiteY5557" fmla="*/ 2820337 h 6901701"/>
              <a:gd name="connsiteX5558" fmla="*/ 1296464 w 3930557"/>
              <a:gd name="connsiteY5558" fmla="*/ 2777108 h 6901701"/>
              <a:gd name="connsiteX5559" fmla="*/ 985875 w 3930557"/>
              <a:gd name="connsiteY5559" fmla="*/ 2777108 h 6901701"/>
              <a:gd name="connsiteX5560" fmla="*/ 974959 w 3930557"/>
              <a:gd name="connsiteY5560" fmla="*/ 2778746 h 6901701"/>
              <a:gd name="connsiteX5561" fmla="*/ 974959 w 3930557"/>
              <a:gd name="connsiteY5561" fmla="*/ 2820991 h 6901701"/>
              <a:gd name="connsiteX5562" fmla="*/ 1056990 w 3930557"/>
              <a:gd name="connsiteY5562" fmla="*/ 2820991 h 6901701"/>
              <a:gd name="connsiteX5563" fmla="*/ 1056990 w 3930557"/>
              <a:gd name="connsiteY5563" fmla="*/ 2777764 h 6901701"/>
              <a:gd name="connsiteX5564" fmla="*/ 985875 w 3930557"/>
              <a:gd name="connsiteY5564" fmla="*/ 2777764 h 6901701"/>
              <a:gd name="connsiteX5565" fmla="*/ 1091059 w 3930557"/>
              <a:gd name="connsiteY5565" fmla="*/ 2776454 h 6901701"/>
              <a:gd name="connsiteX5566" fmla="*/ 1091059 w 3930557"/>
              <a:gd name="connsiteY5566" fmla="*/ 2819681 h 6901701"/>
              <a:gd name="connsiteX5567" fmla="*/ 1177388 w 3930557"/>
              <a:gd name="connsiteY5567" fmla="*/ 2819681 h 6901701"/>
              <a:gd name="connsiteX5568" fmla="*/ 1177388 w 3930557"/>
              <a:gd name="connsiteY5568" fmla="*/ 2776454 h 6901701"/>
              <a:gd name="connsiteX5569" fmla="*/ 2063505 w 3930557"/>
              <a:gd name="connsiteY5569" fmla="*/ 2776125 h 6901701"/>
              <a:gd name="connsiteX5570" fmla="*/ 2063505 w 3930557"/>
              <a:gd name="connsiteY5570" fmla="*/ 2819354 h 6901701"/>
              <a:gd name="connsiteX5571" fmla="*/ 2145535 w 3930557"/>
              <a:gd name="connsiteY5571" fmla="*/ 2819354 h 6901701"/>
              <a:gd name="connsiteX5572" fmla="*/ 2145535 w 3930557"/>
              <a:gd name="connsiteY5572" fmla="*/ 2777108 h 6901701"/>
              <a:gd name="connsiteX5573" fmla="*/ 2138259 w 3930557"/>
              <a:gd name="connsiteY5573" fmla="*/ 2776125 h 6901701"/>
              <a:gd name="connsiteX5574" fmla="*/ 1192273 w 3930557"/>
              <a:gd name="connsiteY5574" fmla="*/ 2707026 h 6901701"/>
              <a:gd name="connsiteX5575" fmla="*/ 1155557 w 3930557"/>
              <a:gd name="connsiteY5575" fmla="*/ 2742066 h 6901701"/>
              <a:gd name="connsiteX5576" fmla="*/ 1218403 w 3930557"/>
              <a:gd name="connsiteY5576" fmla="*/ 2742066 h 6901701"/>
              <a:gd name="connsiteX5577" fmla="*/ 1933847 w 3930557"/>
              <a:gd name="connsiteY5577" fmla="*/ 2706697 h 6901701"/>
              <a:gd name="connsiteX5578" fmla="*/ 1907054 w 3930557"/>
              <a:gd name="connsiteY5578" fmla="*/ 2742722 h 6901701"/>
              <a:gd name="connsiteX5579" fmla="*/ 1907384 w 3930557"/>
              <a:gd name="connsiteY5579" fmla="*/ 2742722 h 6901701"/>
              <a:gd name="connsiteX5580" fmla="*/ 1971884 w 3930557"/>
              <a:gd name="connsiteY5580" fmla="*/ 2742722 h 6901701"/>
              <a:gd name="connsiteX5581" fmla="*/ 1563389 w 3930557"/>
              <a:gd name="connsiteY5581" fmla="*/ 2702441 h 6901701"/>
              <a:gd name="connsiteX5582" fmla="*/ 1523698 w 3930557"/>
              <a:gd name="connsiteY5582" fmla="*/ 2742722 h 6901701"/>
              <a:gd name="connsiteX5583" fmla="*/ 1547844 w 3930557"/>
              <a:gd name="connsiteY5583" fmla="*/ 2742722 h 6901701"/>
              <a:gd name="connsiteX5584" fmla="*/ 1603082 w 3930557"/>
              <a:gd name="connsiteY5584" fmla="*/ 2742722 h 6901701"/>
              <a:gd name="connsiteX5585" fmla="*/ 1034497 w 3930557"/>
              <a:gd name="connsiteY5585" fmla="*/ 2681809 h 6901701"/>
              <a:gd name="connsiteX5586" fmla="*/ 1025568 w 3930557"/>
              <a:gd name="connsiteY5586" fmla="*/ 2743049 h 6901701"/>
              <a:gd name="connsiteX5587" fmla="*/ 1105943 w 3930557"/>
              <a:gd name="connsiteY5587" fmla="*/ 2743049 h 6901701"/>
              <a:gd name="connsiteX5588" fmla="*/ 1170111 w 3930557"/>
              <a:gd name="connsiteY5588" fmla="*/ 2681809 h 6901701"/>
              <a:gd name="connsiteX5589" fmla="*/ 1034828 w 3930557"/>
              <a:gd name="connsiteY5589" fmla="*/ 2681809 h 6901701"/>
              <a:gd name="connsiteX5590" fmla="*/ 1774418 w 3930557"/>
              <a:gd name="connsiteY5590" fmla="*/ 2681482 h 6901701"/>
              <a:gd name="connsiteX5591" fmla="*/ 1780703 w 3930557"/>
              <a:gd name="connsiteY5591" fmla="*/ 2742722 h 6901701"/>
              <a:gd name="connsiteX5592" fmla="*/ 1863393 w 3930557"/>
              <a:gd name="connsiteY5592" fmla="*/ 2742722 h 6901701"/>
              <a:gd name="connsiteX5593" fmla="*/ 1908047 w 3930557"/>
              <a:gd name="connsiteY5593" fmla="*/ 2682463 h 6901701"/>
              <a:gd name="connsiteX5594" fmla="*/ 1907054 w 3930557"/>
              <a:gd name="connsiteY5594" fmla="*/ 2681482 h 6901701"/>
              <a:gd name="connsiteX5595" fmla="*/ 1591505 w 3930557"/>
              <a:gd name="connsiteY5595" fmla="*/ 2681482 h 6901701"/>
              <a:gd name="connsiteX5596" fmla="*/ 1651705 w 3930557"/>
              <a:gd name="connsiteY5596" fmla="*/ 2742722 h 6901701"/>
              <a:gd name="connsiteX5597" fmla="*/ 1652035 w 3930557"/>
              <a:gd name="connsiteY5597" fmla="*/ 2742722 h 6901701"/>
              <a:gd name="connsiteX5598" fmla="*/ 1745971 w 3930557"/>
              <a:gd name="connsiteY5598" fmla="*/ 2742722 h 6901701"/>
              <a:gd name="connsiteX5599" fmla="*/ 1739686 w 3930557"/>
              <a:gd name="connsiteY5599" fmla="*/ 2681482 h 6901701"/>
              <a:gd name="connsiteX5600" fmla="*/ 1387092 w 3930557"/>
              <a:gd name="connsiteY5600" fmla="*/ 2681482 h 6901701"/>
              <a:gd name="connsiteX5601" fmla="*/ 1380807 w 3930557"/>
              <a:gd name="connsiteY5601" fmla="*/ 2742722 h 6901701"/>
              <a:gd name="connsiteX5602" fmla="*/ 1381139 w 3930557"/>
              <a:gd name="connsiteY5602" fmla="*/ 2742722 h 6901701"/>
              <a:gd name="connsiteX5603" fmla="*/ 1475406 w 3930557"/>
              <a:gd name="connsiteY5603" fmla="*/ 2742722 h 6901701"/>
              <a:gd name="connsiteX5604" fmla="*/ 1535605 w 3930557"/>
              <a:gd name="connsiteY5604" fmla="*/ 2681482 h 6901701"/>
              <a:gd name="connsiteX5605" fmla="*/ 1220718 w 3930557"/>
              <a:gd name="connsiteY5605" fmla="*/ 2681482 h 6901701"/>
              <a:gd name="connsiteX5606" fmla="*/ 1218403 w 3930557"/>
              <a:gd name="connsiteY5606" fmla="*/ 2683446 h 6901701"/>
              <a:gd name="connsiteX5607" fmla="*/ 1262395 w 3930557"/>
              <a:gd name="connsiteY5607" fmla="*/ 2742722 h 6901701"/>
              <a:gd name="connsiteX5608" fmla="*/ 1346077 w 3930557"/>
              <a:gd name="connsiteY5608" fmla="*/ 2742722 h 6901701"/>
              <a:gd name="connsiteX5609" fmla="*/ 1352362 w 3930557"/>
              <a:gd name="connsiteY5609" fmla="*/ 2681482 h 6901701"/>
              <a:gd name="connsiteX5610" fmla="*/ 1956669 w 3930557"/>
              <a:gd name="connsiteY5610" fmla="*/ 2680498 h 6901701"/>
              <a:gd name="connsiteX5611" fmla="*/ 2021168 w 3930557"/>
              <a:gd name="connsiteY5611" fmla="*/ 2741739 h 6901701"/>
              <a:gd name="connsiteX5612" fmla="*/ 2098235 w 3930557"/>
              <a:gd name="connsiteY5612" fmla="*/ 2741739 h 6901701"/>
              <a:gd name="connsiteX5613" fmla="*/ 2089305 w 3930557"/>
              <a:gd name="connsiteY5613" fmla="*/ 2680498 h 6901701"/>
              <a:gd name="connsiteX5614" fmla="*/ 1066913 w 3930557"/>
              <a:gd name="connsiteY5614" fmla="*/ 2554415 h 6901701"/>
              <a:gd name="connsiteX5615" fmla="*/ 1052659 w 3930557"/>
              <a:gd name="connsiteY5615" fmla="*/ 2559867 h 6901701"/>
              <a:gd name="connsiteX5616" fmla="*/ 1052689 w 3930557"/>
              <a:gd name="connsiteY5616" fmla="*/ 2559655 h 6901701"/>
              <a:gd name="connsiteX5617" fmla="*/ 1052359 w 3930557"/>
              <a:gd name="connsiteY5617" fmla="*/ 2559982 h 6901701"/>
              <a:gd name="connsiteX5618" fmla="*/ 1052659 w 3930557"/>
              <a:gd name="connsiteY5618" fmla="*/ 2559867 h 6901701"/>
              <a:gd name="connsiteX5619" fmla="*/ 1040120 w 3930557"/>
              <a:gd name="connsiteY5619" fmla="*/ 2647094 h 6901701"/>
              <a:gd name="connsiteX5620" fmla="*/ 1147950 w 3930557"/>
              <a:gd name="connsiteY5620" fmla="*/ 2647094 h 6901701"/>
              <a:gd name="connsiteX5621" fmla="*/ 1078820 w 3930557"/>
              <a:gd name="connsiteY5621" fmla="*/ 2554415 h 6901701"/>
              <a:gd name="connsiteX5622" fmla="*/ 2046968 w 3930557"/>
              <a:gd name="connsiteY5622" fmla="*/ 2554088 h 6901701"/>
              <a:gd name="connsiteX5623" fmla="*/ 1978169 w 3930557"/>
              <a:gd name="connsiteY5623" fmla="*/ 2646767 h 6901701"/>
              <a:gd name="connsiteX5624" fmla="*/ 2085335 w 3930557"/>
              <a:gd name="connsiteY5624" fmla="*/ 2646767 h 6901701"/>
              <a:gd name="connsiteX5625" fmla="*/ 2072798 w 3930557"/>
              <a:gd name="connsiteY5625" fmla="*/ 2559540 h 6901701"/>
              <a:gd name="connsiteX5626" fmla="*/ 2073098 w 3930557"/>
              <a:gd name="connsiteY5626" fmla="*/ 2559655 h 6901701"/>
              <a:gd name="connsiteX5627" fmla="*/ 2072767 w 3930557"/>
              <a:gd name="connsiteY5627" fmla="*/ 2559327 h 6901701"/>
              <a:gd name="connsiteX5628" fmla="*/ 2072798 w 3930557"/>
              <a:gd name="connsiteY5628" fmla="*/ 2559540 h 6901701"/>
              <a:gd name="connsiteX5629" fmla="*/ 2058544 w 3930557"/>
              <a:gd name="connsiteY5629" fmla="*/ 2554088 h 6901701"/>
              <a:gd name="connsiteX5630" fmla="*/ 1353686 w 3930557"/>
              <a:gd name="connsiteY5630" fmla="*/ 2554088 h 6901701"/>
              <a:gd name="connsiteX5631" fmla="*/ 1256771 w 3930557"/>
              <a:gd name="connsiteY5631" fmla="*/ 2646767 h 6901701"/>
              <a:gd name="connsiteX5632" fmla="*/ 1356000 w 3930557"/>
              <a:gd name="connsiteY5632" fmla="*/ 2646767 h 6901701"/>
              <a:gd name="connsiteX5633" fmla="*/ 1365262 w 3930557"/>
              <a:gd name="connsiteY5633" fmla="*/ 2554088 h 6901701"/>
              <a:gd name="connsiteX5634" fmla="*/ 1122151 w 3930557"/>
              <a:gd name="connsiteY5634" fmla="*/ 2554088 h 6901701"/>
              <a:gd name="connsiteX5635" fmla="*/ 1191280 w 3930557"/>
              <a:gd name="connsiteY5635" fmla="*/ 2646767 h 6901701"/>
              <a:gd name="connsiteX5636" fmla="*/ 1206496 w 3930557"/>
              <a:gd name="connsiteY5636" fmla="*/ 2646767 h 6901701"/>
              <a:gd name="connsiteX5637" fmla="*/ 1303409 w 3930557"/>
              <a:gd name="connsiteY5637" fmla="*/ 2554088 h 6901701"/>
              <a:gd name="connsiteX5638" fmla="*/ 1823041 w 3930557"/>
              <a:gd name="connsiteY5638" fmla="*/ 2553432 h 6901701"/>
              <a:gd name="connsiteX5639" fmla="*/ 1920284 w 3930557"/>
              <a:gd name="connsiteY5639" fmla="*/ 2646113 h 6901701"/>
              <a:gd name="connsiteX5640" fmla="*/ 1933847 w 3930557"/>
              <a:gd name="connsiteY5640" fmla="*/ 2646113 h 6901701"/>
              <a:gd name="connsiteX5641" fmla="*/ 2002645 w 3930557"/>
              <a:gd name="connsiteY5641" fmla="*/ 2553432 h 6901701"/>
              <a:gd name="connsiteX5642" fmla="*/ 1761188 w 3930557"/>
              <a:gd name="connsiteY5642" fmla="*/ 2553432 h 6901701"/>
              <a:gd name="connsiteX5643" fmla="*/ 1770448 w 3930557"/>
              <a:gd name="connsiteY5643" fmla="*/ 2646113 h 6901701"/>
              <a:gd name="connsiteX5644" fmla="*/ 1870340 w 3930557"/>
              <a:gd name="connsiteY5644" fmla="*/ 2646113 h 6901701"/>
              <a:gd name="connsiteX5645" fmla="*/ 1773095 w 3930557"/>
              <a:gd name="connsiteY5645" fmla="*/ 2553432 h 6901701"/>
              <a:gd name="connsiteX5646" fmla="*/ 1708264 w 3930557"/>
              <a:gd name="connsiteY5646" fmla="*/ 2553432 h 6901701"/>
              <a:gd name="connsiteX5647" fmla="*/ 1616973 w 3930557"/>
              <a:gd name="connsiteY5647" fmla="*/ 2646113 h 6901701"/>
              <a:gd name="connsiteX5648" fmla="*/ 1735388 w 3930557"/>
              <a:gd name="connsiteY5648" fmla="*/ 2646113 h 6901701"/>
              <a:gd name="connsiteX5649" fmla="*/ 1726456 w 3930557"/>
              <a:gd name="connsiteY5649" fmla="*/ 2556709 h 6901701"/>
              <a:gd name="connsiteX5650" fmla="*/ 1719841 w 3930557"/>
              <a:gd name="connsiteY5650" fmla="*/ 2553432 h 6901701"/>
              <a:gd name="connsiteX5651" fmla="*/ 1465153 w 3930557"/>
              <a:gd name="connsiteY5651" fmla="*/ 2553432 h 6901701"/>
              <a:gd name="connsiteX5652" fmla="*/ 1556444 w 3930557"/>
              <a:gd name="connsiteY5652" fmla="*/ 2646113 h 6901701"/>
              <a:gd name="connsiteX5653" fmla="*/ 1568351 w 3930557"/>
              <a:gd name="connsiteY5653" fmla="*/ 2646113 h 6901701"/>
              <a:gd name="connsiteX5654" fmla="*/ 1659642 w 3930557"/>
              <a:gd name="connsiteY5654" fmla="*/ 2553432 h 6901701"/>
              <a:gd name="connsiteX5655" fmla="*/ 1404953 w 3930557"/>
              <a:gd name="connsiteY5655" fmla="*/ 2553432 h 6901701"/>
              <a:gd name="connsiteX5656" fmla="*/ 1398338 w 3930557"/>
              <a:gd name="connsiteY5656" fmla="*/ 2556709 h 6901701"/>
              <a:gd name="connsiteX5657" fmla="*/ 1389408 w 3930557"/>
              <a:gd name="connsiteY5657" fmla="*/ 2646113 h 6901701"/>
              <a:gd name="connsiteX5658" fmla="*/ 1507821 w 3930557"/>
              <a:gd name="connsiteY5658" fmla="*/ 2646113 h 6901701"/>
              <a:gd name="connsiteX5659" fmla="*/ 1416530 w 3930557"/>
              <a:gd name="connsiteY5659" fmla="*/ 2553432 h 6901701"/>
              <a:gd name="connsiteX5660" fmla="*/ 1238579 w 3930557"/>
              <a:gd name="connsiteY5660" fmla="*/ 2334015 h 6901701"/>
              <a:gd name="connsiteX5661" fmla="*/ 1088082 w 3930557"/>
              <a:gd name="connsiteY5661" fmla="*/ 2487279 h 6901701"/>
              <a:gd name="connsiteX5662" fmla="*/ 1088082 w 3930557"/>
              <a:gd name="connsiteY5662" fmla="*/ 2491210 h 6901701"/>
              <a:gd name="connsiteX5663" fmla="*/ 1355670 w 3930557"/>
              <a:gd name="connsiteY5663" fmla="*/ 2491210 h 6901701"/>
              <a:gd name="connsiteX5664" fmla="*/ 1356604 w 3930557"/>
              <a:gd name="connsiteY5664" fmla="*/ 2487203 h 6901701"/>
              <a:gd name="connsiteX5665" fmla="*/ 1356663 w 3930557"/>
              <a:gd name="connsiteY5665" fmla="*/ 2487279 h 6901701"/>
              <a:gd name="connsiteX5666" fmla="*/ 1356663 w 3930557"/>
              <a:gd name="connsiteY5666" fmla="*/ 2486952 h 6901701"/>
              <a:gd name="connsiteX5667" fmla="*/ 1356604 w 3930557"/>
              <a:gd name="connsiteY5667" fmla="*/ 2487203 h 6901701"/>
              <a:gd name="connsiteX5668" fmla="*/ 1886878 w 3930557"/>
              <a:gd name="connsiteY5668" fmla="*/ 2333032 h 6901701"/>
              <a:gd name="connsiteX5669" fmla="*/ 1769457 w 3930557"/>
              <a:gd name="connsiteY5669" fmla="*/ 2485970 h 6901701"/>
              <a:gd name="connsiteX5670" fmla="*/ 1770448 w 3930557"/>
              <a:gd name="connsiteY5670" fmla="*/ 2490227 h 6901701"/>
              <a:gd name="connsiteX5671" fmla="*/ 1770780 w 3930557"/>
              <a:gd name="connsiteY5671" fmla="*/ 2490227 h 6901701"/>
              <a:gd name="connsiteX5672" fmla="*/ 2036714 w 3930557"/>
              <a:gd name="connsiteY5672" fmla="*/ 2490227 h 6901701"/>
              <a:gd name="connsiteX5673" fmla="*/ 2036714 w 3930557"/>
              <a:gd name="connsiteY5673" fmla="*/ 2486298 h 6901701"/>
              <a:gd name="connsiteX5674" fmla="*/ 1561735 w 3930557"/>
              <a:gd name="connsiteY5674" fmla="*/ 2300938 h 6901701"/>
              <a:gd name="connsiteX5675" fmla="*/ 1419838 w 3930557"/>
              <a:gd name="connsiteY5675" fmla="*/ 2481058 h 6901701"/>
              <a:gd name="connsiteX5676" fmla="*/ 1422154 w 3930557"/>
              <a:gd name="connsiteY5676" fmla="*/ 2490227 h 6901701"/>
              <a:gd name="connsiteX5677" fmla="*/ 1701649 w 3930557"/>
              <a:gd name="connsiteY5677" fmla="*/ 2490227 h 6901701"/>
              <a:gd name="connsiteX5678" fmla="*/ 1703965 w 3930557"/>
              <a:gd name="connsiteY5678" fmla="*/ 2481058 h 6901701"/>
              <a:gd name="connsiteX5679" fmla="*/ 1562068 w 3930557"/>
              <a:gd name="connsiteY5679" fmla="*/ 2300938 h 6901701"/>
              <a:gd name="connsiteX5680" fmla="*/ 1122811 w 3930557"/>
              <a:gd name="connsiteY5680" fmla="*/ 2184679 h 6901701"/>
              <a:gd name="connsiteX5681" fmla="*/ 1108258 w 3930557"/>
              <a:gd name="connsiteY5681" fmla="*/ 2190575 h 6901701"/>
              <a:gd name="connsiteX5682" fmla="*/ 1107927 w 3930557"/>
              <a:gd name="connsiteY5682" fmla="*/ 2190575 h 6901701"/>
              <a:gd name="connsiteX5683" fmla="*/ 1106604 w 3930557"/>
              <a:gd name="connsiteY5683" fmla="*/ 2190575 h 6901701"/>
              <a:gd name="connsiteX5684" fmla="*/ 1104620 w 3930557"/>
              <a:gd name="connsiteY5684" fmla="*/ 2190248 h 6901701"/>
              <a:gd name="connsiteX5685" fmla="*/ 1103296 w 3930557"/>
              <a:gd name="connsiteY5685" fmla="*/ 2190248 h 6901701"/>
              <a:gd name="connsiteX5686" fmla="*/ 1102966 w 3930557"/>
              <a:gd name="connsiteY5686" fmla="*/ 2190248 h 6901701"/>
              <a:gd name="connsiteX5687" fmla="*/ 1066582 w 3930557"/>
              <a:gd name="connsiteY5687" fmla="*/ 2456495 h 6901701"/>
              <a:gd name="connsiteX5688" fmla="*/ 1068567 w 3930557"/>
              <a:gd name="connsiteY5688" fmla="*/ 2457151 h 6901701"/>
              <a:gd name="connsiteX5689" fmla="*/ 1216749 w 3930557"/>
              <a:gd name="connsiteY5689" fmla="*/ 2306506 h 6901701"/>
              <a:gd name="connsiteX5690" fmla="*/ 2002976 w 3930557"/>
              <a:gd name="connsiteY5690" fmla="*/ 2184352 h 6901701"/>
              <a:gd name="connsiteX5691" fmla="*/ 1909370 w 3930557"/>
              <a:gd name="connsiteY5691" fmla="*/ 2306178 h 6901701"/>
              <a:gd name="connsiteX5692" fmla="*/ 2056560 w 3930557"/>
              <a:gd name="connsiteY5692" fmla="*/ 2456824 h 6901701"/>
              <a:gd name="connsiteX5693" fmla="*/ 2058214 w 3930557"/>
              <a:gd name="connsiteY5693" fmla="*/ 2456168 h 6901701"/>
              <a:gd name="connsiteX5694" fmla="*/ 2021830 w 3930557"/>
              <a:gd name="connsiteY5694" fmla="*/ 2190248 h 6901701"/>
              <a:gd name="connsiteX5695" fmla="*/ 2019514 w 3930557"/>
              <a:gd name="connsiteY5695" fmla="*/ 2190248 h 6901701"/>
              <a:gd name="connsiteX5696" fmla="*/ 2019183 w 3930557"/>
              <a:gd name="connsiteY5696" fmla="*/ 2190248 h 6901701"/>
              <a:gd name="connsiteX5697" fmla="*/ 2017860 w 3930557"/>
              <a:gd name="connsiteY5697" fmla="*/ 2190248 h 6901701"/>
              <a:gd name="connsiteX5698" fmla="*/ 2002976 w 3930557"/>
              <a:gd name="connsiteY5698" fmla="*/ 2184352 h 6901701"/>
              <a:gd name="connsiteX5699" fmla="*/ 1727779 w 3930557"/>
              <a:gd name="connsiteY5699" fmla="*/ 2170270 h 6901701"/>
              <a:gd name="connsiteX5700" fmla="*/ 1723148 w 3930557"/>
              <a:gd name="connsiteY5700" fmla="*/ 2175838 h 6901701"/>
              <a:gd name="connsiteX5701" fmla="*/ 1723481 w 3930557"/>
              <a:gd name="connsiteY5701" fmla="*/ 2175838 h 6901701"/>
              <a:gd name="connsiteX5702" fmla="*/ 1740019 w 3930557"/>
              <a:gd name="connsiteY5702" fmla="*/ 2342857 h 6901701"/>
              <a:gd name="connsiteX5703" fmla="*/ 1750933 w 3930557"/>
              <a:gd name="connsiteY5703" fmla="*/ 2453220 h 6901701"/>
              <a:gd name="connsiteX5704" fmla="*/ 1862401 w 3930557"/>
              <a:gd name="connsiteY5704" fmla="*/ 2307815 h 6901701"/>
              <a:gd name="connsiteX5705" fmla="*/ 1397015 w 3930557"/>
              <a:gd name="connsiteY5705" fmla="*/ 2170270 h 6901701"/>
              <a:gd name="connsiteX5706" fmla="*/ 1261732 w 3930557"/>
              <a:gd name="connsiteY5706" fmla="*/ 2308144 h 6901701"/>
              <a:gd name="connsiteX5707" fmla="*/ 1373862 w 3930557"/>
              <a:gd name="connsiteY5707" fmla="*/ 2453549 h 6901701"/>
              <a:gd name="connsiteX5708" fmla="*/ 1384777 w 3930557"/>
              <a:gd name="connsiteY5708" fmla="*/ 2343184 h 6901701"/>
              <a:gd name="connsiteX5709" fmla="*/ 1401646 w 3930557"/>
              <a:gd name="connsiteY5709" fmla="*/ 2175838 h 6901701"/>
              <a:gd name="connsiteX5710" fmla="*/ 1397015 w 3930557"/>
              <a:gd name="connsiteY5710" fmla="*/ 2170270 h 6901701"/>
              <a:gd name="connsiteX5711" fmla="*/ 1451922 w 3930557"/>
              <a:gd name="connsiteY5711" fmla="*/ 2161101 h 6901701"/>
              <a:gd name="connsiteX5712" fmla="*/ 1451261 w 3930557"/>
              <a:gd name="connsiteY5712" fmla="*/ 2162739 h 6901701"/>
              <a:gd name="connsiteX5713" fmla="*/ 1451261 w 3930557"/>
              <a:gd name="connsiteY5713" fmla="*/ 2163066 h 6901701"/>
              <a:gd name="connsiteX5714" fmla="*/ 1436045 w 3930557"/>
              <a:gd name="connsiteY5714" fmla="*/ 2179767 h 6901701"/>
              <a:gd name="connsiteX5715" fmla="*/ 1410245 w 3930557"/>
              <a:gd name="connsiteY5715" fmla="*/ 2437829 h 6901701"/>
              <a:gd name="connsiteX5716" fmla="*/ 1540236 w 3930557"/>
              <a:gd name="connsiteY5716" fmla="*/ 2273102 h 6901701"/>
              <a:gd name="connsiteX5717" fmla="*/ 1672542 w 3930557"/>
              <a:gd name="connsiteY5717" fmla="*/ 2160772 h 6901701"/>
              <a:gd name="connsiteX5718" fmla="*/ 1584358 w 3930557"/>
              <a:gd name="connsiteY5718" fmla="*/ 2272610 h 6901701"/>
              <a:gd name="connsiteX5719" fmla="*/ 1584228 w 3930557"/>
              <a:gd name="connsiteY5719" fmla="*/ 2272446 h 6901701"/>
              <a:gd name="connsiteX5720" fmla="*/ 1584228 w 3930557"/>
              <a:gd name="connsiteY5720" fmla="*/ 2272775 h 6901701"/>
              <a:gd name="connsiteX5721" fmla="*/ 1584358 w 3930557"/>
              <a:gd name="connsiteY5721" fmla="*/ 2272610 h 6901701"/>
              <a:gd name="connsiteX5722" fmla="*/ 1714219 w 3930557"/>
              <a:gd name="connsiteY5722" fmla="*/ 2437173 h 6901701"/>
              <a:gd name="connsiteX5723" fmla="*/ 1688419 w 3930557"/>
              <a:gd name="connsiteY5723" fmla="*/ 2179113 h 6901701"/>
              <a:gd name="connsiteX5724" fmla="*/ 1673204 w 3930557"/>
              <a:gd name="connsiteY5724" fmla="*/ 2162410 h 6901701"/>
              <a:gd name="connsiteX5725" fmla="*/ 1672542 w 3930557"/>
              <a:gd name="connsiteY5725" fmla="*/ 2160772 h 6901701"/>
              <a:gd name="connsiteX5726" fmla="*/ 1140342 w 3930557"/>
              <a:gd name="connsiteY5726" fmla="*/ 2149966 h 6901701"/>
              <a:gd name="connsiteX5727" fmla="*/ 1241556 w 3930557"/>
              <a:gd name="connsiteY5727" fmla="*/ 2281289 h 6901701"/>
              <a:gd name="connsiteX5728" fmla="*/ 1370554 w 3930557"/>
              <a:gd name="connsiteY5728" fmla="*/ 2149966 h 6901701"/>
              <a:gd name="connsiteX5729" fmla="*/ 1755564 w 3930557"/>
              <a:gd name="connsiteY5729" fmla="*/ 2149310 h 6901701"/>
              <a:gd name="connsiteX5730" fmla="*/ 1883901 w 3930557"/>
              <a:gd name="connsiteY5730" fmla="*/ 2280306 h 6901701"/>
              <a:gd name="connsiteX5731" fmla="*/ 1984454 w 3930557"/>
              <a:gd name="connsiteY5731" fmla="*/ 2149310 h 6901701"/>
              <a:gd name="connsiteX5732" fmla="*/ 1486322 w 3930557"/>
              <a:gd name="connsiteY5732" fmla="*/ 2148983 h 6901701"/>
              <a:gd name="connsiteX5733" fmla="*/ 1562068 w 3930557"/>
              <a:gd name="connsiteY5733" fmla="*/ 2244939 h 6901701"/>
              <a:gd name="connsiteX5734" fmla="*/ 1637812 w 3930557"/>
              <a:gd name="connsiteY5734" fmla="*/ 2148983 h 6901701"/>
              <a:gd name="connsiteX5735" fmla="*/ 1562068 w 3930557"/>
              <a:gd name="connsiteY5735" fmla="*/ 1984583 h 6901701"/>
              <a:gd name="connsiteX5736" fmla="*/ 1485661 w 3930557"/>
              <a:gd name="connsiteY5736" fmla="*/ 2114597 h 6901701"/>
              <a:gd name="connsiteX5737" fmla="*/ 1638473 w 3930557"/>
              <a:gd name="connsiteY5737" fmla="*/ 2114597 h 6901701"/>
              <a:gd name="connsiteX5738" fmla="*/ 1285548 w 3930557"/>
              <a:gd name="connsiteY5738" fmla="*/ 1982291 h 6901701"/>
              <a:gd name="connsiteX5739" fmla="*/ 1155557 w 3930557"/>
              <a:gd name="connsiteY5739" fmla="*/ 2115579 h 6901701"/>
              <a:gd name="connsiteX5740" fmla="*/ 1390732 w 3930557"/>
              <a:gd name="connsiteY5740" fmla="*/ 2115579 h 6901701"/>
              <a:gd name="connsiteX5741" fmla="*/ 1391393 w 3930557"/>
              <a:gd name="connsiteY5741" fmla="*/ 2112304 h 6901701"/>
              <a:gd name="connsiteX5742" fmla="*/ 1840239 w 3930557"/>
              <a:gd name="connsiteY5742" fmla="*/ 1981308 h 6901701"/>
              <a:gd name="connsiteX5743" fmla="*/ 1735057 w 3930557"/>
              <a:gd name="connsiteY5743" fmla="*/ 2111322 h 6901701"/>
              <a:gd name="connsiteX5744" fmla="*/ 1735718 w 3930557"/>
              <a:gd name="connsiteY5744" fmla="*/ 2114597 h 6901701"/>
              <a:gd name="connsiteX5745" fmla="*/ 1969568 w 3930557"/>
              <a:gd name="connsiteY5745" fmla="*/ 2114597 h 6901701"/>
              <a:gd name="connsiteX5746" fmla="*/ 1470777 w 3930557"/>
              <a:gd name="connsiteY5746" fmla="*/ 1829026 h 6901701"/>
              <a:gd name="connsiteX5747" fmla="*/ 1445307 w 3930557"/>
              <a:gd name="connsiteY5747" fmla="*/ 2086432 h 6901701"/>
              <a:gd name="connsiteX5748" fmla="*/ 1452915 w 3930557"/>
              <a:gd name="connsiteY5748" fmla="*/ 2098223 h 6901701"/>
              <a:gd name="connsiteX5749" fmla="*/ 1453576 w 3930557"/>
              <a:gd name="connsiteY5749" fmla="*/ 2100515 h 6901701"/>
              <a:gd name="connsiteX5750" fmla="*/ 1541794 w 3930557"/>
              <a:gd name="connsiteY5750" fmla="*/ 1950034 h 6901701"/>
              <a:gd name="connsiteX5751" fmla="*/ 1541890 w 3930557"/>
              <a:gd name="connsiteY5751" fmla="*/ 1950197 h 6901701"/>
              <a:gd name="connsiteX5752" fmla="*/ 1541890 w 3930557"/>
              <a:gd name="connsiteY5752" fmla="*/ 1949870 h 6901701"/>
              <a:gd name="connsiteX5753" fmla="*/ 1541794 w 3930557"/>
              <a:gd name="connsiteY5753" fmla="*/ 1950034 h 6901701"/>
              <a:gd name="connsiteX5754" fmla="*/ 1653357 w 3930557"/>
              <a:gd name="connsiteY5754" fmla="*/ 1828699 h 6901701"/>
              <a:gd name="connsiteX5755" fmla="*/ 1582340 w 3930557"/>
              <a:gd name="connsiteY5755" fmla="*/ 1949706 h 6901701"/>
              <a:gd name="connsiteX5756" fmla="*/ 1582244 w 3930557"/>
              <a:gd name="connsiteY5756" fmla="*/ 1949542 h 6901701"/>
              <a:gd name="connsiteX5757" fmla="*/ 1582244 w 3930557"/>
              <a:gd name="connsiteY5757" fmla="*/ 1949870 h 6901701"/>
              <a:gd name="connsiteX5758" fmla="*/ 1582340 w 3930557"/>
              <a:gd name="connsiteY5758" fmla="*/ 1949706 h 6901701"/>
              <a:gd name="connsiteX5759" fmla="*/ 1670557 w 3930557"/>
              <a:gd name="connsiteY5759" fmla="*/ 2100188 h 6901701"/>
              <a:gd name="connsiteX5760" fmla="*/ 1671218 w 3930557"/>
              <a:gd name="connsiteY5760" fmla="*/ 2097894 h 6901701"/>
              <a:gd name="connsiteX5761" fmla="*/ 1678826 w 3930557"/>
              <a:gd name="connsiteY5761" fmla="*/ 2086105 h 6901701"/>
              <a:gd name="connsiteX5762" fmla="*/ 1653357 w 3930557"/>
              <a:gd name="connsiteY5762" fmla="*/ 1828699 h 6901701"/>
              <a:gd name="connsiteX5763" fmla="*/ 1966592 w 3930557"/>
              <a:gd name="connsiteY5763" fmla="*/ 1828372 h 6901701"/>
              <a:gd name="connsiteX5764" fmla="*/ 1863393 w 3930557"/>
              <a:gd name="connsiteY5764" fmla="*/ 1955437 h 6901701"/>
              <a:gd name="connsiteX5765" fmla="*/ 1996030 w 3930557"/>
              <a:gd name="connsiteY5765" fmla="*/ 2092001 h 6901701"/>
              <a:gd name="connsiteX5766" fmla="*/ 2007937 w 3930557"/>
              <a:gd name="connsiteY5766" fmla="*/ 2086432 h 6901701"/>
              <a:gd name="connsiteX5767" fmla="*/ 2008268 w 3930557"/>
              <a:gd name="connsiteY5767" fmla="*/ 2086432 h 6901701"/>
              <a:gd name="connsiteX5768" fmla="*/ 1976183 w 3930557"/>
              <a:gd name="connsiteY5768" fmla="*/ 1828372 h 6901701"/>
              <a:gd name="connsiteX5769" fmla="*/ 1974199 w 3930557"/>
              <a:gd name="connsiteY5769" fmla="*/ 1828372 h 6901701"/>
              <a:gd name="connsiteX5770" fmla="*/ 1969900 w 3930557"/>
              <a:gd name="connsiteY5770" fmla="*/ 1828372 h 6901701"/>
              <a:gd name="connsiteX5771" fmla="*/ 1970230 w 3930557"/>
              <a:gd name="connsiteY5771" fmla="*/ 1829026 h 6901701"/>
              <a:gd name="connsiteX5772" fmla="*/ 1966592 w 3930557"/>
              <a:gd name="connsiteY5772" fmla="*/ 1828372 h 6901701"/>
              <a:gd name="connsiteX5773" fmla="*/ 1159197 w 3930557"/>
              <a:gd name="connsiteY5773" fmla="*/ 1827716 h 6901701"/>
              <a:gd name="connsiteX5774" fmla="*/ 1155557 w 3930557"/>
              <a:gd name="connsiteY5774" fmla="*/ 1828372 h 6901701"/>
              <a:gd name="connsiteX5775" fmla="*/ 1151258 w 3930557"/>
              <a:gd name="connsiteY5775" fmla="*/ 1828372 h 6901701"/>
              <a:gd name="connsiteX5776" fmla="*/ 1149272 w 3930557"/>
              <a:gd name="connsiteY5776" fmla="*/ 1828372 h 6901701"/>
              <a:gd name="connsiteX5777" fmla="*/ 1148942 w 3930557"/>
              <a:gd name="connsiteY5777" fmla="*/ 1828043 h 6901701"/>
              <a:gd name="connsiteX5778" fmla="*/ 1116527 w 3930557"/>
              <a:gd name="connsiteY5778" fmla="*/ 2086105 h 6901701"/>
              <a:gd name="connsiteX5779" fmla="*/ 1117189 w 3930557"/>
              <a:gd name="connsiteY5779" fmla="*/ 2086105 h 6901701"/>
              <a:gd name="connsiteX5780" fmla="*/ 1129427 w 3930557"/>
              <a:gd name="connsiteY5780" fmla="*/ 2091672 h 6901701"/>
              <a:gd name="connsiteX5781" fmla="*/ 1262725 w 3930557"/>
              <a:gd name="connsiteY5781" fmla="*/ 1954782 h 6901701"/>
              <a:gd name="connsiteX5782" fmla="*/ 1436708 w 3930557"/>
              <a:gd name="connsiteY5782" fmla="*/ 1824441 h 6901701"/>
              <a:gd name="connsiteX5783" fmla="*/ 1308371 w 3930557"/>
              <a:gd name="connsiteY5783" fmla="*/ 1956093 h 6901701"/>
              <a:gd name="connsiteX5784" fmla="*/ 1409915 w 3930557"/>
              <a:gd name="connsiteY5784" fmla="*/ 2080866 h 6901701"/>
              <a:gd name="connsiteX5785" fmla="*/ 1411238 w 3930557"/>
              <a:gd name="connsiteY5785" fmla="*/ 2080211 h 6901701"/>
              <a:gd name="connsiteX5786" fmla="*/ 1436708 w 3930557"/>
              <a:gd name="connsiteY5786" fmla="*/ 1824441 h 6901701"/>
              <a:gd name="connsiteX5787" fmla="*/ 1687758 w 3930557"/>
              <a:gd name="connsiteY5787" fmla="*/ 1824114 h 6901701"/>
              <a:gd name="connsiteX5788" fmla="*/ 1713226 w 3930557"/>
              <a:gd name="connsiteY5788" fmla="*/ 2079883 h 6901701"/>
              <a:gd name="connsiteX5789" fmla="*/ 1713226 w 3930557"/>
              <a:gd name="connsiteY5789" fmla="*/ 2079555 h 6901701"/>
              <a:gd name="connsiteX5790" fmla="*/ 1714549 w 3930557"/>
              <a:gd name="connsiteY5790" fmla="*/ 2080211 h 6901701"/>
              <a:gd name="connsiteX5791" fmla="*/ 1815432 w 3930557"/>
              <a:gd name="connsiteY5791" fmla="*/ 1955764 h 6901701"/>
              <a:gd name="connsiteX5792" fmla="*/ 1184004 w 3930557"/>
              <a:gd name="connsiteY5792" fmla="*/ 1791693 h 6901701"/>
              <a:gd name="connsiteX5793" fmla="*/ 1182350 w 3930557"/>
              <a:gd name="connsiteY5793" fmla="*/ 1800863 h 6901701"/>
              <a:gd name="connsiteX5794" fmla="*/ 1287532 w 3930557"/>
              <a:gd name="connsiteY5794" fmla="*/ 1930221 h 6901701"/>
              <a:gd name="connsiteX5795" fmla="*/ 1422484 w 3930557"/>
              <a:gd name="connsiteY5795" fmla="*/ 1791693 h 6901701"/>
              <a:gd name="connsiteX5796" fmla="*/ 1703633 w 3930557"/>
              <a:gd name="connsiteY5796" fmla="*/ 1790709 h 6901701"/>
              <a:gd name="connsiteX5797" fmla="*/ 1837925 w 3930557"/>
              <a:gd name="connsiteY5797" fmla="*/ 1929238 h 6901701"/>
              <a:gd name="connsiteX5798" fmla="*/ 1838255 w 3930557"/>
              <a:gd name="connsiteY5798" fmla="*/ 1929238 h 6901701"/>
              <a:gd name="connsiteX5799" fmla="*/ 1943107 w 3930557"/>
              <a:gd name="connsiteY5799" fmla="*/ 1799553 h 6901701"/>
              <a:gd name="connsiteX5800" fmla="*/ 1941123 w 3930557"/>
              <a:gd name="connsiteY5800" fmla="*/ 1790709 h 6901701"/>
              <a:gd name="connsiteX5801" fmla="*/ 1490290 w 3930557"/>
              <a:gd name="connsiteY5801" fmla="*/ 1790382 h 6901701"/>
              <a:gd name="connsiteX5802" fmla="*/ 1489629 w 3930557"/>
              <a:gd name="connsiteY5802" fmla="*/ 1792676 h 6901701"/>
              <a:gd name="connsiteX5803" fmla="*/ 1561735 w 3930557"/>
              <a:gd name="connsiteY5803" fmla="*/ 1915484 h 6901701"/>
              <a:gd name="connsiteX5804" fmla="*/ 1633843 w 3930557"/>
              <a:gd name="connsiteY5804" fmla="*/ 1792676 h 6901701"/>
              <a:gd name="connsiteX5805" fmla="*/ 1633181 w 3930557"/>
              <a:gd name="connsiteY5805" fmla="*/ 1790382 h 6901701"/>
              <a:gd name="connsiteX5806" fmla="*/ 1569674 w 3930557"/>
              <a:gd name="connsiteY5806" fmla="*/ 1790382 h 6901701"/>
              <a:gd name="connsiteX5807" fmla="*/ 1490622 w 3930557"/>
              <a:gd name="connsiteY5807" fmla="*/ 1790382 h 6901701"/>
              <a:gd name="connsiteX5808" fmla="*/ 1315647 w 3930557"/>
              <a:gd name="connsiteY5808" fmla="*/ 1618122 h 6901701"/>
              <a:gd name="connsiteX5809" fmla="*/ 1183341 w 3930557"/>
              <a:gd name="connsiteY5809" fmla="*/ 1756324 h 6901701"/>
              <a:gd name="connsiteX5810" fmla="*/ 1183341 w 3930557"/>
              <a:gd name="connsiteY5810" fmla="*/ 1757307 h 6901701"/>
              <a:gd name="connsiteX5811" fmla="*/ 1422234 w 3930557"/>
              <a:gd name="connsiteY5811" fmla="*/ 1757307 h 6901701"/>
              <a:gd name="connsiteX5812" fmla="*/ 1422484 w 3930557"/>
              <a:gd name="connsiteY5812" fmla="*/ 1757634 h 6901701"/>
              <a:gd name="connsiteX5813" fmla="*/ 1422484 w 3930557"/>
              <a:gd name="connsiteY5813" fmla="*/ 1757307 h 6901701"/>
              <a:gd name="connsiteX5814" fmla="*/ 1422234 w 3930557"/>
              <a:gd name="connsiteY5814" fmla="*/ 1757307 h 6901701"/>
              <a:gd name="connsiteX5815" fmla="*/ 1810141 w 3930557"/>
              <a:gd name="connsiteY5815" fmla="*/ 1616812 h 6901701"/>
              <a:gd name="connsiteX5816" fmla="*/ 1703633 w 3930557"/>
              <a:gd name="connsiteY5816" fmla="*/ 1756324 h 6901701"/>
              <a:gd name="connsiteX5817" fmla="*/ 1941453 w 3930557"/>
              <a:gd name="connsiteY5817" fmla="*/ 1756324 h 6901701"/>
              <a:gd name="connsiteX5818" fmla="*/ 1941784 w 3930557"/>
              <a:gd name="connsiteY5818" fmla="*/ 1756324 h 6901701"/>
              <a:gd name="connsiteX5819" fmla="*/ 1941784 w 3930557"/>
              <a:gd name="connsiteY5819" fmla="*/ 1755013 h 6901701"/>
              <a:gd name="connsiteX5820" fmla="*/ 1562068 w 3930557"/>
              <a:gd name="connsiteY5820" fmla="*/ 1581772 h 6901701"/>
              <a:gd name="connsiteX5821" fmla="*/ 1488968 w 3930557"/>
              <a:gd name="connsiteY5821" fmla="*/ 1744205 h 6901701"/>
              <a:gd name="connsiteX5822" fmla="*/ 1491945 w 3930557"/>
              <a:gd name="connsiteY5822" fmla="*/ 1755996 h 6901701"/>
              <a:gd name="connsiteX5823" fmla="*/ 1632188 w 3930557"/>
              <a:gd name="connsiteY5823" fmla="*/ 1755996 h 6901701"/>
              <a:gd name="connsiteX5824" fmla="*/ 1635165 w 3930557"/>
              <a:gd name="connsiteY5824" fmla="*/ 1744205 h 6901701"/>
              <a:gd name="connsiteX5825" fmla="*/ 1919293 w 3930557"/>
              <a:gd name="connsiteY5825" fmla="*/ 1476648 h 6901701"/>
              <a:gd name="connsiteX5826" fmla="*/ 1832631 w 3930557"/>
              <a:gd name="connsiteY5826" fmla="*/ 1589959 h 6901701"/>
              <a:gd name="connsiteX5827" fmla="*/ 1961961 w 3930557"/>
              <a:gd name="connsiteY5827" fmla="*/ 1725540 h 6901701"/>
              <a:gd name="connsiteX5828" fmla="*/ 1964276 w 3930557"/>
              <a:gd name="connsiteY5828" fmla="*/ 1724556 h 6901701"/>
              <a:gd name="connsiteX5829" fmla="*/ 1936492 w 3930557"/>
              <a:gd name="connsiteY5829" fmla="*/ 1480250 h 6901701"/>
              <a:gd name="connsiteX5830" fmla="*/ 1935501 w 3930557"/>
              <a:gd name="connsiteY5830" fmla="*/ 1480250 h 6901701"/>
              <a:gd name="connsiteX5831" fmla="*/ 1935831 w 3930557"/>
              <a:gd name="connsiteY5831" fmla="*/ 1480577 h 6901701"/>
              <a:gd name="connsiteX5832" fmla="*/ 1931530 w 3930557"/>
              <a:gd name="connsiteY5832" fmla="*/ 1480577 h 6901701"/>
              <a:gd name="connsiteX5833" fmla="*/ 1919293 w 3930557"/>
              <a:gd name="connsiteY5833" fmla="*/ 1476648 h 6901701"/>
              <a:gd name="connsiteX5834" fmla="*/ 1206496 w 3930557"/>
              <a:gd name="connsiteY5834" fmla="*/ 1476648 h 6901701"/>
              <a:gd name="connsiteX5835" fmla="*/ 1194257 w 3930557"/>
              <a:gd name="connsiteY5835" fmla="*/ 1480577 h 6901701"/>
              <a:gd name="connsiteX5836" fmla="*/ 1189956 w 3930557"/>
              <a:gd name="connsiteY5836" fmla="*/ 1480577 h 6901701"/>
              <a:gd name="connsiteX5837" fmla="*/ 1187311 w 3930557"/>
              <a:gd name="connsiteY5837" fmla="*/ 1480250 h 6901701"/>
              <a:gd name="connsiteX5838" fmla="*/ 1186979 w 3930557"/>
              <a:gd name="connsiteY5838" fmla="*/ 1479923 h 6901701"/>
              <a:gd name="connsiteX5839" fmla="*/ 1160850 w 3930557"/>
              <a:gd name="connsiteY5839" fmla="*/ 1724556 h 6901701"/>
              <a:gd name="connsiteX5840" fmla="*/ 1163495 w 3930557"/>
              <a:gd name="connsiteY5840" fmla="*/ 1725540 h 6901701"/>
              <a:gd name="connsiteX5841" fmla="*/ 1293486 w 3930557"/>
              <a:gd name="connsiteY5841" fmla="*/ 1589959 h 6901701"/>
              <a:gd name="connsiteX5842" fmla="*/ 1613005 w 3930557"/>
              <a:gd name="connsiteY5842" fmla="*/ 1469115 h 6901701"/>
              <a:gd name="connsiteX5843" fmla="*/ 1581251 w 3930557"/>
              <a:gd name="connsiteY5843" fmla="*/ 1539197 h 6901701"/>
              <a:gd name="connsiteX5844" fmla="*/ 1581251 w 3930557"/>
              <a:gd name="connsiteY5844" fmla="*/ 1539526 h 6901701"/>
              <a:gd name="connsiteX5845" fmla="*/ 1638142 w 3930557"/>
              <a:gd name="connsiteY5845" fmla="*/ 1665609 h 6901701"/>
              <a:gd name="connsiteX5846" fmla="*/ 1621935 w 3930557"/>
              <a:gd name="connsiteY5846" fmla="*/ 1476648 h 6901701"/>
              <a:gd name="connsiteX5847" fmla="*/ 1613005 w 3930557"/>
              <a:gd name="connsiteY5847" fmla="*/ 1469115 h 6901701"/>
              <a:gd name="connsiteX5848" fmla="*/ 1511129 w 3930557"/>
              <a:gd name="connsiteY5848" fmla="*/ 1468788 h 6901701"/>
              <a:gd name="connsiteX5849" fmla="*/ 1502199 w 3930557"/>
              <a:gd name="connsiteY5849" fmla="*/ 1476321 h 6901701"/>
              <a:gd name="connsiteX5850" fmla="*/ 1485991 w 3930557"/>
              <a:gd name="connsiteY5850" fmla="*/ 1665282 h 6901701"/>
              <a:gd name="connsiteX5851" fmla="*/ 1542883 w 3930557"/>
              <a:gd name="connsiteY5851" fmla="*/ 1539197 h 6901701"/>
              <a:gd name="connsiteX5852" fmla="*/ 1663942 w 3930557"/>
              <a:gd name="connsiteY5852" fmla="*/ 1463221 h 6901701"/>
              <a:gd name="connsiteX5853" fmla="*/ 1656666 w 3930557"/>
              <a:gd name="connsiteY5853" fmla="*/ 1472717 h 6901701"/>
              <a:gd name="connsiteX5854" fmla="*/ 1678166 w 3930557"/>
              <a:gd name="connsiteY5854" fmla="*/ 1721282 h 6901701"/>
              <a:gd name="connsiteX5855" fmla="*/ 1683788 w 3930557"/>
              <a:gd name="connsiteY5855" fmla="*/ 1724229 h 6901701"/>
              <a:gd name="connsiteX5856" fmla="*/ 1684118 w 3930557"/>
              <a:gd name="connsiteY5856" fmla="*/ 1724556 h 6901701"/>
              <a:gd name="connsiteX5857" fmla="*/ 1785994 w 3930557"/>
              <a:gd name="connsiteY5857" fmla="*/ 1591269 h 6901701"/>
              <a:gd name="connsiteX5858" fmla="*/ 1460852 w 3930557"/>
              <a:gd name="connsiteY5858" fmla="*/ 1463221 h 6901701"/>
              <a:gd name="connsiteX5859" fmla="*/ 1338469 w 3930557"/>
              <a:gd name="connsiteY5859" fmla="*/ 1591269 h 6901701"/>
              <a:gd name="connsiteX5860" fmla="*/ 1440676 w 3930557"/>
              <a:gd name="connsiteY5860" fmla="*/ 1724556 h 6901701"/>
              <a:gd name="connsiteX5861" fmla="*/ 1446630 w 3930557"/>
              <a:gd name="connsiteY5861" fmla="*/ 1721282 h 6901701"/>
              <a:gd name="connsiteX5862" fmla="*/ 1468130 w 3930557"/>
              <a:gd name="connsiteY5862" fmla="*/ 1472717 h 6901701"/>
              <a:gd name="connsiteX5863" fmla="*/ 1460852 w 3930557"/>
              <a:gd name="connsiteY5863" fmla="*/ 1463221 h 6901701"/>
              <a:gd name="connsiteX5864" fmla="*/ 1225349 w 3930557"/>
              <a:gd name="connsiteY5864" fmla="*/ 1443570 h 6901701"/>
              <a:gd name="connsiteX5865" fmla="*/ 1318293 w 3930557"/>
              <a:gd name="connsiteY5865" fmla="*/ 1564742 h 6901701"/>
              <a:gd name="connsiteX5866" fmla="*/ 1434061 w 3930557"/>
              <a:gd name="connsiteY5866" fmla="*/ 1443570 h 6901701"/>
              <a:gd name="connsiteX5867" fmla="*/ 1691726 w 3930557"/>
              <a:gd name="connsiteY5867" fmla="*/ 1442589 h 6901701"/>
              <a:gd name="connsiteX5868" fmla="*/ 1806980 w 3930557"/>
              <a:gd name="connsiteY5868" fmla="*/ 1563568 h 6901701"/>
              <a:gd name="connsiteX5869" fmla="*/ 1806833 w 3930557"/>
              <a:gd name="connsiteY5869" fmla="*/ 1563760 h 6901701"/>
              <a:gd name="connsiteX5870" fmla="*/ 1807163 w 3930557"/>
              <a:gd name="connsiteY5870" fmla="*/ 1563760 h 6901701"/>
              <a:gd name="connsiteX5871" fmla="*/ 1806980 w 3930557"/>
              <a:gd name="connsiteY5871" fmla="*/ 1563568 h 6901701"/>
              <a:gd name="connsiteX5872" fmla="*/ 1899446 w 3930557"/>
              <a:gd name="connsiteY5872" fmla="*/ 1442589 h 6901701"/>
              <a:gd name="connsiteX5873" fmla="*/ 1536928 w 3930557"/>
              <a:gd name="connsiteY5873" fmla="*/ 1442262 h 6901701"/>
              <a:gd name="connsiteX5874" fmla="*/ 1561735 w 3930557"/>
              <a:gd name="connsiteY5874" fmla="*/ 1496951 h 6901701"/>
              <a:gd name="connsiteX5875" fmla="*/ 1586544 w 3930557"/>
              <a:gd name="connsiteY5875" fmla="*/ 1442262 h 6901701"/>
              <a:gd name="connsiteX5876" fmla="*/ 1557437 w 3930557"/>
              <a:gd name="connsiteY5876" fmla="*/ 1442262 h 6901701"/>
              <a:gd name="connsiteX5877" fmla="*/ 1347731 w 3930557"/>
              <a:gd name="connsiteY5877" fmla="*/ 1268037 h 6901701"/>
              <a:gd name="connsiteX5878" fmla="*/ 1221380 w 3930557"/>
              <a:gd name="connsiteY5878" fmla="*/ 1405583 h 6901701"/>
              <a:gd name="connsiteX5879" fmla="*/ 1222371 w 3930557"/>
              <a:gd name="connsiteY5879" fmla="*/ 1409185 h 6901701"/>
              <a:gd name="connsiteX5880" fmla="*/ 1457214 w 3930557"/>
              <a:gd name="connsiteY5880" fmla="*/ 1409185 h 6901701"/>
              <a:gd name="connsiteX5881" fmla="*/ 1778056 w 3930557"/>
              <a:gd name="connsiteY5881" fmla="*/ 1267054 h 6901701"/>
              <a:gd name="connsiteX5882" fmla="*/ 1668904 w 3930557"/>
              <a:gd name="connsiteY5882" fmla="*/ 1408201 h 6901701"/>
              <a:gd name="connsiteX5883" fmla="*/ 1902753 w 3930557"/>
              <a:gd name="connsiteY5883" fmla="*/ 1408201 h 6901701"/>
              <a:gd name="connsiteX5884" fmla="*/ 1903416 w 3930557"/>
              <a:gd name="connsiteY5884" fmla="*/ 1404272 h 6901701"/>
              <a:gd name="connsiteX5885" fmla="*/ 1562398 w 3930557"/>
              <a:gd name="connsiteY5885" fmla="*/ 1261815 h 6901701"/>
              <a:gd name="connsiteX5886" fmla="*/ 1530313 w 3930557"/>
              <a:gd name="connsiteY5886" fmla="*/ 1407874 h 6901701"/>
              <a:gd name="connsiteX5887" fmla="*/ 1558097 w 3930557"/>
              <a:gd name="connsiteY5887" fmla="*/ 1407874 h 6901701"/>
              <a:gd name="connsiteX5888" fmla="*/ 1594481 w 3930557"/>
              <a:gd name="connsiteY5888" fmla="*/ 1407874 h 6901701"/>
              <a:gd name="connsiteX5889" fmla="*/ 1592827 w 3930557"/>
              <a:gd name="connsiteY5889" fmla="*/ 1122303 h 6901701"/>
              <a:gd name="connsiteX5890" fmla="*/ 1579965 w 3930557"/>
              <a:gd name="connsiteY5890" fmla="*/ 1180433 h 6901701"/>
              <a:gd name="connsiteX5891" fmla="*/ 1579929 w 3930557"/>
              <a:gd name="connsiteY5891" fmla="*/ 1180269 h 6901701"/>
              <a:gd name="connsiteX5892" fmla="*/ 1579929 w 3930557"/>
              <a:gd name="connsiteY5892" fmla="*/ 1180596 h 6901701"/>
              <a:gd name="connsiteX5893" fmla="*/ 1579965 w 3930557"/>
              <a:gd name="connsiteY5893" fmla="*/ 1180433 h 6901701"/>
              <a:gd name="connsiteX5894" fmla="*/ 1608043 w 3930557"/>
              <a:gd name="connsiteY5894" fmla="*/ 1307990 h 6901701"/>
              <a:gd name="connsiteX5895" fmla="*/ 1593159 w 3930557"/>
              <a:gd name="connsiteY5895" fmla="*/ 1122303 h 6901701"/>
              <a:gd name="connsiteX5896" fmla="*/ 1592827 w 3930557"/>
              <a:gd name="connsiteY5896" fmla="*/ 1122303 h 6901701"/>
              <a:gd name="connsiteX5897" fmla="*/ 1530974 w 3930557"/>
              <a:gd name="connsiteY5897" fmla="*/ 1122303 h 6901701"/>
              <a:gd name="connsiteX5898" fmla="*/ 1516090 w 3930557"/>
              <a:gd name="connsiteY5898" fmla="*/ 1307990 h 6901701"/>
              <a:gd name="connsiteX5899" fmla="*/ 1516090 w 3930557"/>
              <a:gd name="connsiteY5899" fmla="*/ 1308317 h 6901701"/>
              <a:gd name="connsiteX5900" fmla="*/ 1544206 w 3930557"/>
              <a:gd name="connsiteY5900" fmla="*/ 1180925 h 6901701"/>
              <a:gd name="connsiteX5901" fmla="*/ 1531306 w 3930557"/>
              <a:gd name="connsiteY5901" fmla="*/ 1122303 h 6901701"/>
              <a:gd name="connsiteX5902" fmla="*/ 1530974 w 3930557"/>
              <a:gd name="connsiteY5902" fmla="*/ 1122303 h 6901701"/>
              <a:gd name="connsiteX5903" fmla="*/ 1491613 w 3930557"/>
              <a:gd name="connsiteY5903" fmla="*/ 1107893 h 6901701"/>
              <a:gd name="connsiteX5904" fmla="*/ 1369893 w 3930557"/>
              <a:gd name="connsiteY5904" fmla="*/ 1240528 h 6901701"/>
              <a:gd name="connsiteX5905" fmla="*/ 1475738 w 3930557"/>
              <a:gd name="connsiteY5905" fmla="*/ 1377090 h 6901701"/>
              <a:gd name="connsiteX5906" fmla="*/ 1478713 w 3930557"/>
              <a:gd name="connsiteY5906" fmla="*/ 1341721 h 6901701"/>
              <a:gd name="connsiteX5907" fmla="*/ 1496907 w 3930557"/>
              <a:gd name="connsiteY5907" fmla="*/ 1115099 h 6901701"/>
              <a:gd name="connsiteX5908" fmla="*/ 1496575 w 3930557"/>
              <a:gd name="connsiteY5908" fmla="*/ 1115099 h 6901701"/>
              <a:gd name="connsiteX5909" fmla="*/ 1491613 w 3930557"/>
              <a:gd name="connsiteY5909" fmla="*/ 1107893 h 6901701"/>
              <a:gd name="connsiteX5910" fmla="*/ 1632520 w 3930557"/>
              <a:gd name="connsiteY5910" fmla="*/ 1107566 h 6901701"/>
              <a:gd name="connsiteX5911" fmla="*/ 1627559 w 3930557"/>
              <a:gd name="connsiteY5911" fmla="*/ 1114772 h 6901701"/>
              <a:gd name="connsiteX5912" fmla="*/ 1645750 w 3930557"/>
              <a:gd name="connsiteY5912" fmla="*/ 1341394 h 6901701"/>
              <a:gd name="connsiteX5913" fmla="*/ 1648728 w 3930557"/>
              <a:gd name="connsiteY5913" fmla="*/ 1376763 h 6901701"/>
              <a:gd name="connsiteX5914" fmla="*/ 1648728 w 3930557"/>
              <a:gd name="connsiteY5914" fmla="*/ 1376436 h 6901701"/>
              <a:gd name="connsiteX5915" fmla="*/ 1753910 w 3930557"/>
              <a:gd name="connsiteY5915" fmla="*/ 1240199 h 6901701"/>
              <a:gd name="connsiteX5916" fmla="*/ 1221048 w 3930557"/>
              <a:gd name="connsiteY5916" fmla="*/ 1105929 h 6901701"/>
              <a:gd name="connsiteX5917" fmla="*/ 1220387 w 3930557"/>
              <a:gd name="connsiteY5917" fmla="*/ 1106256 h 6901701"/>
              <a:gd name="connsiteX5918" fmla="*/ 1196904 w 3930557"/>
              <a:gd name="connsiteY5918" fmla="*/ 1376763 h 6901701"/>
              <a:gd name="connsiteX5919" fmla="*/ 1199879 w 3930557"/>
              <a:gd name="connsiteY5919" fmla="*/ 1377090 h 6901701"/>
              <a:gd name="connsiteX5920" fmla="*/ 1325239 w 3930557"/>
              <a:gd name="connsiteY5920" fmla="*/ 1240528 h 6901701"/>
              <a:gd name="connsiteX5921" fmla="*/ 1904407 w 3930557"/>
              <a:gd name="connsiteY5921" fmla="*/ 1105602 h 6901701"/>
              <a:gd name="connsiteX5922" fmla="*/ 1800548 w 3930557"/>
              <a:gd name="connsiteY5922" fmla="*/ 1239872 h 6901701"/>
              <a:gd name="connsiteX5923" fmla="*/ 1925576 w 3930557"/>
              <a:gd name="connsiteY5923" fmla="*/ 1376436 h 6901701"/>
              <a:gd name="connsiteX5924" fmla="*/ 1925908 w 3930557"/>
              <a:gd name="connsiteY5924" fmla="*/ 1376436 h 6901701"/>
              <a:gd name="connsiteX5925" fmla="*/ 1904407 w 3930557"/>
              <a:gd name="connsiteY5925" fmla="*/ 1105602 h 6901701"/>
              <a:gd name="connsiteX5926" fmla="*/ 1559751 w 3930557"/>
              <a:gd name="connsiteY5926" fmla="*/ 1090211 h 6901701"/>
              <a:gd name="connsiteX5927" fmla="*/ 1562068 w 3930557"/>
              <a:gd name="connsiteY5927" fmla="*/ 1100034 h 6901701"/>
              <a:gd name="connsiteX5928" fmla="*/ 1564382 w 3930557"/>
              <a:gd name="connsiteY5928" fmla="*/ 1090211 h 6901701"/>
              <a:gd name="connsiteX5929" fmla="*/ 1560082 w 3930557"/>
              <a:gd name="connsiteY5929" fmla="*/ 1090211 h 6901701"/>
              <a:gd name="connsiteX5930" fmla="*/ 1467469 w 3930557"/>
              <a:gd name="connsiteY5930" fmla="*/ 1085953 h 6901701"/>
              <a:gd name="connsiteX5931" fmla="*/ 1252472 w 3930557"/>
              <a:gd name="connsiteY5931" fmla="*/ 1089228 h 6901701"/>
              <a:gd name="connsiteX5932" fmla="*/ 1349715 w 3930557"/>
              <a:gd name="connsiteY5932" fmla="*/ 1214328 h 6901701"/>
              <a:gd name="connsiteX5933" fmla="*/ 1467799 w 3930557"/>
              <a:gd name="connsiteY5933" fmla="*/ 1085953 h 6901701"/>
              <a:gd name="connsiteX5934" fmla="*/ 1658320 w 3930557"/>
              <a:gd name="connsiteY5934" fmla="*/ 1084970 h 6901701"/>
              <a:gd name="connsiteX5935" fmla="*/ 1775741 w 3930557"/>
              <a:gd name="connsiteY5935" fmla="*/ 1213346 h 6901701"/>
              <a:gd name="connsiteX5936" fmla="*/ 1872655 w 3930557"/>
              <a:gd name="connsiteY5936" fmla="*/ 1088244 h 6901701"/>
              <a:gd name="connsiteX5937" fmla="*/ 1377500 w 3930557"/>
              <a:gd name="connsiteY5937" fmla="*/ 919915 h 6901701"/>
              <a:gd name="connsiteX5938" fmla="*/ 1249825 w 3930557"/>
              <a:gd name="connsiteY5938" fmla="*/ 1044361 h 6901701"/>
              <a:gd name="connsiteX5939" fmla="*/ 1252140 w 3930557"/>
              <a:gd name="connsiteY5939" fmla="*/ 1054513 h 6901701"/>
              <a:gd name="connsiteX5940" fmla="*/ 1484998 w 3930557"/>
              <a:gd name="connsiteY5940" fmla="*/ 1051238 h 6901701"/>
              <a:gd name="connsiteX5941" fmla="*/ 1746303 w 3930557"/>
              <a:gd name="connsiteY5941" fmla="*/ 918932 h 6901701"/>
              <a:gd name="connsiteX5942" fmla="*/ 1639400 w 3930557"/>
              <a:gd name="connsiteY5942" fmla="*/ 1049932 h 6901701"/>
              <a:gd name="connsiteX5943" fmla="*/ 1639135 w 3930557"/>
              <a:gd name="connsiteY5943" fmla="*/ 1049928 h 6901701"/>
              <a:gd name="connsiteX5944" fmla="*/ 1639135 w 3930557"/>
              <a:gd name="connsiteY5944" fmla="*/ 1050256 h 6901701"/>
              <a:gd name="connsiteX5945" fmla="*/ 1639400 w 3930557"/>
              <a:gd name="connsiteY5945" fmla="*/ 1049932 h 6901701"/>
              <a:gd name="connsiteX5946" fmla="*/ 1875301 w 3930557"/>
              <a:gd name="connsiteY5946" fmla="*/ 1053531 h 6901701"/>
              <a:gd name="connsiteX5947" fmla="*/ 1876623 w 3930557"/>
              <a:gd name="connsiteY5947" fmla="*/ 1046654 h 6901701"/>
              <a:gd name="connsiteX5948" fmla="*/ 1601428 w 3930557"/>
              <a:gd name="connsiteY5948" fmla="*/ 777458 h 6901701"/>
              <a:gd name="connsiteX5949" fmla="*/ 1618958 w 3930557"/>
              <a:gd name="connsiteY5949" fmla="*/ 1019473 h 6901701"/>
              <a:gd name="connsiteX5950" fmla="*/ 1618958 w 3930557"/>
              <a:gd name="connsiteY5950" fmla="*/ 1019800 h 6901701"/>
              <a:gd name="connsiteX5951" fmla="*/ 1721495 w 3930557"/>
              <a:gd name="connsiteY5951" fmla="*/ 894371 h 6901701"/>
              <a:gd name="connsiteX5952" fmla="*/ 1602089 w 3930557"/>
              <a:gd name="connsiteY5952" fmla="*/ 777458 h 6901701"/>
              <a:gd name="connsiteX5953" fmla="*/ 1601428 w 3930557"/>
              <a:gd name="connsiteY5953" fmla="*/ 777458 h 6901701"/>
              <a:gd name="connsiteX5954" fmla="*/ 1520721 w 3930557"/>
              <a:gd name="connsiteY5954" fmla="*/ 777130 h 6901701"/>
              <a:gd name="connsiteX5955" fmla="*/ 1400985 w 3930557"/>
              <a:gd name="connsiteY5955" fmla="*/ 894044 h 6901701"/>
              <a:gd name="connsiteX5956" fmla="*/ 1503853 w 3930557"/>
              <a:gd name="connsiteY5956" fmla="*/ 1019473 h 6901701"/>
              <a:gd name="connsiteX5957" fmla="*/ 1521383 w 3930557"/>
              <a:gd name="connsiteY5957" fmla="*/ 777458 h 6901701"/>
              <a:gd name="connsiteX5958" fmla="*/ 1521383 w 3930557"/>
              <a:gd name="connsiteY5958" fmla="*/ 777130 h 6901701"/>
              <a:gd name="connsiteX5959" fmla="*/ 1520721 w 3930557"/>
              <a:gd name="connsiteY5959" fmla="*/ 777130 h 6901701"/>
              <a:gd name="connsiteX5960" fmla="*/ 1258424 w 3930557"/>
              <a:gd name="connsiteY5960" fmla="*/ 775820 h 6901701"/>
              <a:gd name="connsiteX5961" fmla="*/ 1242217 w 3930557"/>
              <a:gd name="connsiteY5961" fmla="*/ 782043 h 6901701"/>
              <a:gd name="connsiteX5962" fmla="*/ 1240895 w 3930557"/>
              <a:gd name="connsiteY5962" fmla="*/ 782043 h 6901701"/>
              <a:gd name="connsiteX5963" fmla="*/ 1224357 w 3930557"/>
              <a:gd name="connsiteY5963" fmla="*/ 1020781 h 6901701"/>
              <a:gd name="connsiteX5964" fmla="*/ 1355009 w 3930557"/>
              <a:gd name="connsiteY5964" fmla="*/ 893389 h 6901701"/>
              <a:gd name="connsiteX5965" fmla="*/ 1865709 w 3930557"/>
              <a:gd name="connsiteY5965" fmla="*/ 775164 h 6901701"/>
              <a:gd name="connsiteX5966" fmla="*/ 1769457 w 3930557"/>
              <a:gd name="connsiteY5966" fmla="*/ 892733 h 6901701"/>
              <a:gd name="connsiteX5967" fmla="*/ 1899446 w 3930557"/>
              <a:gd name="connsiteY5967" fmla="*/ 1020127 h 6901701"/>
              <a:gd name="connsiteX5968" fmla="*/ 1882908 w 3930557"/>
              <a:gd name="connsiteY5968" fmla="*/ 781387 h 6901701"/>
              <a:gd name="connsiteX5969" fmla="*/ 1881916 w 3930557"/>
              <a:gd name="connsiteY5969" fmla="*/ 781387 h 6901701"/>
              <a:gd name="connsiteX5970" fmla="*/ 1865709 w 3930557"/>
              <a:gd name="connsiteY5970" fmla="*/ 775164 h 6901701"/>
              <a:gd name="connsiteX5971" fmla="*/ 1286541 w 3930557"/>
              <a:gd name="connsiteY5971" fmla="*/ 754205 h 6901701"/>
              <a:gd name="connsiteX5972" fmla="*/ 1380146 w 3930557"/>
              <a:gd name="connsiteY5972" fmla="*/ 868499 h 6901701"/>
              <a:gd name="connsiteX5973" fmla="*/ 1497568 w 3930557"/>
              <a:gd name="connsiteY5973" fmla="*/ 754205 h 6901701"/>
              <a:gd name="connsiteX5974" fmla="*/ 1626235 w 3930557"/>
              <a:gd name="connsiteY5974" fmla="*/ 753223 h 6901701"/>
              <a:gd name="connsiteX5975" fmla="*/ 1743142 w 3930557"/>
              <a:gd name="connsiteY5975" fmla="*/ 867665 h 6901701"/>
              <a:gd name="connsiteX5976" fmla="*/ 1742996 w 3930557"/>
              <a:gd name="connsiteY5976" fmla="*/ 867845 h 6901701"/>
              <a:gd name="connsiteX5977" fmla="*/ 1743326 w 3930557"/>
              <a:gd name="connsiteY5977" fmla="*/ 867845 h 6901701"/>
              <a:gd name="connsiteX5978" fmla="*/ 1743142 w 3930557"/>
              <a:gd name="connsiteY5978" fmla="*/ 867665 h 6901701"/>
              <a:gd name="connsiteX5979" fmla="*/ 1836601 w 3930557"/>
              <a:gd name="connsiteY5979" fmla="*/ 753223 h 6901701"/>
              <a:gd name="connsiteX5980" fmla="*/ 1561075 w 3930557"/>
              <a:gd name="connsiteY5980" fmla="*/ 703772 h 6901701"/>
              <a:gd name="connsiteX5981" fmla="*/ 1538252 w 3930557"/>
              <a:gd name="connsiteY5981" fmla="*/ 1024058 h 6901701"/>
              <a:gd name="connsiteX5982" fmla="*/ 1550491 w 3930557"/>
              <a:gd name="connsiteY5982" fmla="*/ 1039776 h 6901701"/>
              <a:gd name="connsiteX5983" fmla="*/ 1554790 w 3930557"/>
              <a:gd name="connsiteY5983" fmla="*/ 1055169 h 6901701"/>
              <a:gd name="connsiteX5984" fmla="*/ 1570004 w 3930557"/>
              <a:gd name="connsiteY5984" fmla="*/ 1055169 h 6901701"/>
              <a:gd name="connsiteX5985" fmla="*/ 1574305 w 3930557"/>
              <a:gd name="connsiteY5985" fmla="*/ 1039776 h 6901701"/>
              <a:gd name="connsiteX5986" fmla="*/ 1584558 w 3930557"/>
              <a:gd name="connsiteY5986" fmla="*/ 1025366 h 6901701"/>
              <a:gd name="connsiteX5987" fmla="*/ 1584228 w 3930557"/>
              <a:gd name="connsiteY5987" fmla="*/ 1025366 h 6901701"/>
              <a:gd name="connsiteX5988" fmla="*/ 1561075 w 3930557"/>
              <a:gd name="connsiteY5988" fmla="*/ 703772 h 6901701"/>
              <a:gd name="connsiteX5989" fmla="*/ 1392716 w 3930557"/>
              <a:gd name="connsiteY5989" fmla="*/ 589478 h 6901701"/>
              <a:gd name="connsiteX5990" fmla="*/ 1269671 w 3930557"/>
              <a:gd name="connsiteY5990" fmla="*/ 719492 h 6901701"/>
              <a:gd name="connsiteX5991" fmla="*/ 1499552 w 3930557"/>
              <a:gd name="connsiteY5991" fmla="*/ 719492 h 6901701"/>
              <a:gd name="connsiteX5992" fmla="*/ 1501536 w 3930557"/>
              <a:gd name="connsiteY5992" fmla="*/ 713269 h 6901701"/>
              <a:gd name="connsiteX5993" fmla="*/ 1731087 w 3930557"/>
              <a:gd name="connsiteY5993" fmla="*/ 588823 h 6901701"/>
              <a:gd name="connsiteX5994" fmla="*/ 1622597 w 3930557"/>
              <a:gd name="connsiteY5994" fmla="*/ 712615 h 6901701"/>
              <a:gd name="connsiteX5995" fmla="*/ 1624581 w 3930557"/>
              <a:gd name="connsiteY5995" fmla="*/ 718836 h 6901701"/>
              <a:gd name="connsiteX5996" fmla="*/ 1624912 w 3930557"/>
              <a:gd name="connsiteY5996" fmla="*/ 718836 h 6901701"/>
              <a:gd name="connsiteX5997" fmla="*/ 1853800 w 3930557"/>
              <a:gd name="connsiteY5997" fmla="*/ 718836 h 6901701"/>
              <a:gd name="connsiteX5998" fmla="*/ 1267026 w 3930557"/>
              <a:gd name="connsiteY5998" fmla="*/ 448003 h 6901701"/>
              <a:gd name="connsiteX5999" fmla="*/ 1260741 w 3930557"/>
              <a:gd name="connsiteY5999" fmla="*/ 448984 h 6901701"/>
              <a:gd name="connsiteX6000" fmla="*/ 1260410 w 3930557"/>
              <a:gd name="connsiteY6000" fmla="*/ 449313 h 6901701"/>
              <a:gd name="connsiteX6001" fmla="*/ 1245525 w 3930557"/>
              <a:gd name="connsiteY6001" fmla="*/ 694930 h 6901701"/>
              <a:gd name="connsiteX6002" fmla="*/ 1369231 w 3930557"/>
              <a:gd name="connsiteY6002" fmla="*/ 564262 h 6901701"/>
              <a:gd name="connsiteX6003" fmla="*/ 1856777 w 3930557"/>
              <a:gd name="connsiteY6003" fmla="*/ 447347 h 6901701"/>
              <a:gd name="connsiteX6004" fmla="*/ 1754903 w 3930557"/>
              <a:gd name="connsiteY6004" fmla="*/ 563608 h 6901701"/>
              <a:gd name="connsiteX6005" fmla="*/ 1877946 w 3930557"/>
              <a:gd name="connsiteY6005" fmla="*/ 693947 h 6901701"/>
              <a:gd name="connsiteX6006" fmla="*/ 1863393 w 3930557"/>
              <a:gd name="connsiteY6006" fmla="*/ 448330 h 6901701"/>
              <a:gd name="connsiteX6007" fmla="*/ 1863062 w 3930557"/>
              <a:gd name="connsiteY6007" fmla="*/ 448330 h 6901701"/>
              <a:gd name="connsiteX6008" fmla="*/ 1856777 w 3930557"/>
              <a:gd name="connsiteY6008" fmla="*/ 447347 h 6901701"/>
              <a:gd name="connsiteX6009" fmla="*/ 1594813 w 3930557"/>
              <a:gd name="connsiteY6009" fmla="*/ 444072 h 6901701"/>
              <a:gd name="connsiteX6010" fmla="*/ 1583897 w 3930557"/>
              <a:gd name="connsiteY6010" fmla="*/ 447020 h 6901701"/>
              <a:gd name="connsiteX6011" fmla="*/ 1580259 w 3930557"/>
              <a:gd name="connsiteY6011" fmla="*/ 447020 h 6901701"/>
              <a:gd name="connsiteX6012" fmla="*/ 1595474 w 3930557"/>
              <a:gd name="connsiteY6012" fmla="*/ 690018 h 6901701"/>
              <a:gd name="connsiteX6013" fmla="*/ 1706941 w 3930557"/>
              <a:gd name="connsiteY6013" fmla="*/ 562952 h 6901701"/>
              <a:gd name="connsiteX6014" fmla="*/ 1527999 w 3930557"/>
              <a:gd name="connsiteY6014" fmla="*/ 444072 h 6901701"/>
              <a:gd name="connsiteX6015" fmla="*/ 1415539 w 3930557"/>
              <a:gd name="connsiteY6015" fmla="*/ 562952 h 6901701"/>
              <a:gd name="connsiteX6016" fmla="*/ 1527336 w 3930557"/>
              <a:gd name="connsiteY6016" fmla="*/ 690345 h 6901701"/>
              <a:gd name="connsiteX6017" fmla="*/ 1542552 w 3930557"/>
              <a:gd name="connsiteY6017" fmla="*/ 447020 h 6901701"/>
              <a:gd name="connsiteX6018" fmla="*/ 1538913 w 3930557"/>
              <a:gd name="connsiteY6018" fmla="*/ 447020 h 6901701"/>
              <a:gd name="connsiteX6019" fmla="*/ 1527999 w 3930557"/>
              <a:gd name="connsiteY6019" fmla="*/ 444072 h 6901701"/>
              <a:gd name="connsiteX6020" fmla="*/ 1292493 w 3930557"/>
              <a:gd name="connsiteY6020" fmla="*/ 423113 h 6901701"/>
              <a:gd name="connsiteX6021" fmla="*/ 1393707 w 3930557"/>
              <a:gd name="connsiteY6021" fmla="*/ 538063 h 6901701"/>
              <a:gd name="connsiteX6022" fmla="*/ 1502529 w 3930557"/>
              <a:gd name="connsiteY6022" fmla="*/ 423113 h 6901701"/>
              <a:gd name="connsiteX6023" fmla="*/ 1502199 w 3930557"/>
              <a:gd name="connsiteY6023" fmla="*/ 423113 h 6901701"/>
              <a:gd name="connsiteX6024" fmla="*/ 1621604 w 3930557"/>
              <a:gd name="connsiteY6024" fmla="*/ 422459 h 6901701"/>
              <a:gd name="connsiteX6025" fmla="*/ 1730094 w 3930557"/>
              <a:gd name="connsiteY6025" fmla="*/ 537407 h 6901701"/>
              <a:gd name="connsiteX6026" fmla="*/ 1830977 w 3930557"/>
              <a:gd name="connsiteY6026" fmla="*/ 422459 h 6901701"/>
              <a:gd name="connsiteX6027" fmla="*/ 1306717 w 3930557"/>
              <a:gd name="connsiteY6027" fmla="*/ 374317 h 6901701"/>
              <a:gd name="connsiteX6028" fmla="*/ 1293486 w 3930557"/>
              <a:gd name="connsiteY6028" fmla="*/ 388727 h 6901701"/>
              <a:gd name="connsiteX6029" fmla="*/ 1358647 w 3930557"/>
              <a:gd name="connsiteY6029" fmla="*/ 388727 h 6901701"/>
              <a:gd name="connsiteX6030" fmla="*/ 1306717 w 3930557"/>
              <a:gd name="connsiteY6030" fmla="*/ 374317 h 6901701"/>
              <a:gd name="connsiteX6031" fmla="*/ 1816756 w 3930557"/>
              <a:gd name="connsiteY6031" fmla="*/ 373663 h 6901701"/>
              <a:gd name="connsiteX6032" fmla="*/ 1765156 w 3930557"/>
              <a:gd name="connsiteY6032" fmla="*/ 388073 h 6901701"/>
              <a:gd name="connsiteX6033" fmla="*/ 1765486 w 3930557"/>
              <a:gd name="connsiteY6033" fmla="*/ 388073 h 6901701"/>
              <a:gd name="connsiteX6034" fmla="*/ 1829986 w 3930557"/>
              <a:gd name="connsiteY6034" fmla="*/ 388073 h 6901701"/>
              <a:gd name="connsiteX6035" fmla="*/ 1266363 w 3930557"/>
              <a:gd name="connsiteY6035" fmla="*/ 359253 h 6901701"/>
              <a:gd name="connsiteX6036" fmla="*/ 1266363 w 3930557"/>
              <a:gd name="connsiteY6036" fmla="*/ 359580 h 6901701"/>
              <a:gd name="connsiteX6037" fmla="*/ 1266033 w 3930557"/>
              <a:gd name="connsiteY6037" fmla="*/ 365149 h 6901701"/>
              <a:gd name="connsiteX6038" fmla="*/ 1268347 w 3930557"/>
              <a:gd name="connsiteY6038" fmla="*/ 365803 h 6901701"/>
              <a:gd name="connsiteX6039" fmla="*/ 1271987 w 3930557"/>
              <a:gd name="connsiteY6039" fmla="*/ 361874 h 6901701"/>
              <a:gd name="connsiteX6040" fmla="*/ 1266363 w 3930557"/>
              <a:gd name="connsiteY6040" fmla="*/ 359253 h 6901701"/>
              <a:gd name="connsiteX6041" fmla="*/ 1857440 w 3930557"/>
              <a:gd name="connsiteY6041" fmla="*/ 358599 h 6901701"/>
              <a:gd name="connsiteX6042" fmla="*/ 1852146 w 3930557"/>
              <a:gd name="connsiteY6042" fmla="*/ 360891 h 6901701"/>
              <a:gd name="connsiteX6043" fmla="*/ 1855786 w 3930557"/>
              <a:gd name="connsiteY6043" fmla="*/ 364820 h 6901701"/>
              <a:gd name="connsiteX6044" fmla="*/ 1858101 w 3930557"/>
              <a:gd name="connsiteY6044" fmla="*/ 364166 h 6901701"/>
              <a:gd name="connsiteX6045" fmla="*/ 1857770 w 3930557"/>
              <a:gd name="connsiteY6045" fmla="*/ 364166 h 6901701"/>
              <a:gd name="connsiteX6046" fmla="*/ 1857440 w 3930557"/>
              <a:gd name="connsiteY6046" fmla="*/ 358599 h 6901701"/>
              <a:gd name="connsiteX6047" fmla="*/ 1436376 w 3930557"/>
              <a:gd name="connsiteY6047" fmla="*/ 294411 h 6901701"/>
              <a:gd name="connsiteX6048" fmla="*/ 1362615 w 3930557"/>
              <a:gd name="connsiteY6048" fmla="*/ 313077 h 6901701"/>
              <a:gd name="connsiteX6049" fmla="*/ 1332517 w 3930557"/>
              <a:gd name="connsiteY6049" fmla="*/ 346154 h 6901701"/>
              <a:gd name="connsiteX6050" fmla="*/ 1505176 w 3930557"/>
              <a:gd name="connsiteY6050" fmla="*/ 374317 h 6901701"/>
              <a:gd name="connsiteX6051" fmla="*/ 1436708 w 3930557"/>
              <a:gd name="connsiteY6051" fmla="*/ 294411 h 6901701"/>
              <a:gd name="connsiteX6052" fmla="*/ 1687426 w 3930557"/>
              <a:gd name="connsiteY6052" fmla="*/ 293755 h 6901701"/>
              <a:gd name="connsiteX6053" fmla="*/ 1618958 w 3930557"/>
              <a:gd name="connsiteY6053" fmla="*/ 373663 h 6901701"/>
              <a:gd name="connsiteX6054" fmla="*/ 1619290 w 3930557"/>
              <a:gd name="connsiteY6054" fmla="*/ 373663 h 6901701"/>
              <a:gd name="connsiteX6055" fmla="*/ 1791286 w 3930557"/>
              <a:gd name="connsiteY6055" fmla="*/ 345498 h 6901701"/>
              <a:gd name="connsiteX6056" fmla="*/ 1761188 w 3930557"/>
              <a:gd name="connsiteY6056" fmla="*/ 312422 h 6901701"/>
              <a:gd name="connsiteX6057" fmla="*/ 1687426 w 3930557"/>
              <a:gd name="connsiteY6057" fmla="*/ 293755 h 6901701"/>
              <a:gd name="connsiteX6058" fmla="*/ 1579266 w 3930557"/>
              <a:gd name="connsiteY6058" fmla="*/ 281966 h 6901701"/>
              <a:gd name="connsiteX6059" fmla="*/ 1579266 w 3930557"/>
              <a:gd name="connsiteY6059" fmla="*/ 362201 h 6901701"/>
              <a:gd name="connsiteX6060" fmla="*/ 1579929 w 3930557"/>
              <a:gd name="connsiteY6060" fmla="*/ 362201 h 6901701"/>
              <a:gd name="connsiteX6061" fmla="*/ 1582574 w 3930557"/>
              <a:gd name="connsiteY6061" fmla="*/ 362201 h 6901701"/>
              <a:gd name="connsiteX6062" fmla="*/ 1582574 w 3930557"/>
              <a:gd name="connsiteY6062" fmla="*/ 362528 h 6901701"/>
              <a:gd name="connsiteX6063" fmla="*/ 1647074 w 3930557"/>
              <a:gd name="connsiteY6063" fmla="*/ 286878 h 6901701"/>
              <a:gd name="connsiteX6064" fmla="*/ 1579266 w 3930557"/>
              <a:gd name="connsiteY6064" fmla="*/ 281966 h 6901701"/>
              <a:gd name="connsiteX6065" fmla="*/ 1543874 w 3930557"/>
              <a:gd name="connsiteY6065" fmla="*/ 281638 h 6901701"/>
              <a:gd name="connsiteX6066" fmla="*/ 1475738 w 3930557"/>
              <a:gd name="connsiteY6066" fmla="*/ 286551 h 6901701"/>
              <a:gd name="connsiteX6067" fmla="*/ 1540566 w 3930557"/>
              <a:gd name="connsiteY6067" fmla="*/ 362201 h 6901701"/>
              <a:gd name="connsiteX6068" fmla="*/ 1543213 w 3930557"/>
              <a:gd name="connsiteY6068" fmla="*/ 362201 h 6901701"/>
              <a:gd name="connsiteX6069" fmla="*/ 1543874 w 3930557"/>
              <a:gd name="connsiteY6069" fmla="*/ 362201 h 6901701"/>
              <a:gd name="connsiteX6070" fmla="*/ 1543874 w 3930557"/>
              <a:gd name="connsiteY6070" fmla="*/ 281966 h 6901701"/>
              <a:gd name="connsiteX6071" fmla="*/ 1409254 w 3930557"/>
              <a:gd name="connsiteY6071" fmla="*/ 262644 h 6901701"/>
              <a:gd name="connsiteX6072" fmla="*/ 1406607 w 3930557"/>
              <a:gd name="connsiteY6072" fmla="*/ 265591 h 6901701"/>
              <a:gd name="connsiteX6073" fmla="*/ 1411238 w 3930557"/>
              <a:gd name="connsiteY6073" fmla="*/ 264608 h 6901701"/>
              <a:gd name="connsiteX6074" fmla="*/ 1410908 w 3930557"/>
              <a:gd name="connsiteY6074" fmla="*/ 264608 h 6901701"/>
              <a:gd name="connsiteX6075" fmla="*/ 1714549 w 3930557"/>
              <a:gd name="connsiteY6075" fmla="*/ 261989 h 6901701"/>
              <a:gd name="connsiteX6076" fmla="*/ 1712895 w 3930557"/>
              <a:gd name="connsiteY6076" fmla="*/ 263954 h 6901701"/>
              <a:gd name="connsiteX6077" fmla="*/ 1717196 w 3930557"/>
              <a:gd name="connsiteY6077" fmla="*/ 264937 h 6901701"/>
              <a:gd name="connsiteX6078" fmla="*/ 1354346 w 3930557"/>
              <a:gd name="connsiteY6078" fmla="*/ 199111 h 6901701"/>
              <a:gd name="connsiteX6079" fmla="*/ 1274302 w 3930557"/>
              <a:gd name="connsiteY6079" fmla="*/ 233497 h 6901701"/>
              <a:gd name="connsiteX6080" fmla="*/ 1269340 w 3930557"/>
              <a:gd name="connsiteY6080" fmla="*/ 313404 h 6901701"/>
              <a:gd name="connsiteX6081" fmla="*/ 1343431 w 3930557"/>
              <a:gd name="connsiteY6081" fmla="*/ 283930 h 6901701"/>
              <a:gd name="connsiteX6082" fmla="*/ 1386762 w 3930557"/>
              <a:gd name="connsiteY6082" fmla="*/ 236772 h 6901701"/>
              <a:gd name="connsiteX6083" fmla="*/ 1770117 w 3930557"/>
              <a:gd name="connsiteY6083" fmla="*/ 198455 h 6901701"/>
              <a:gd name="connsiteX6084" fmla="*/ 1737702 w 3930557"/>
              <a:gd name="connsiteY6084" fmla="*/ 236118 h 6901701"/>
              <a:gd name="connsiteX6085" fmla="*/ 1781033 w 3930557"/>
              <a:gd name="connsiteY6085" fmla="*/ 283276 h 6901701"/>
              <a:gd name="connsiteX6086" fmla="*/ 1854793 w 3930557"/>
              <a:gd name="connsiteY6086" fmla="*/ 312749 h 6901701"/>
              <a:gd name="connsiteX6087" fmla="*/ 1849832 w 3930557"/>
              <a:gd name="connsiteY6087" fmla="*/ 232843 h 6901701"/>
              <a:gd name="connsiteX6088" fmla="*/ 1849832 w 3930557"/>
              <a:gd name="connsiteY6088" fmla="*/ 233170 h 6901701"/>
              <a:gd name="connsiteX6089" fmla="*/ 1848508 w 3930557"/>
              <a:gd name="connsiteY6089" fmla="*/ 231860 h 6901701"/>
              <a:gd name="connsiteX6090" fmla="*/ 1840570 w 3930557"/>
              <a:gd name="connsiteY6090" fmla="*/ 226293 h 6901701"/>
              <a:gd name="connsiteX6091" fmla="*/ 1798232 w 3930557"/>
              <a:gd name="connsiteY6091" fmla="*/ 206971 h 6901701"/>
              <a:gd name="connsiteX6092" fmla="*/ 1770117 w 3930557"/>
              <a:gd name="connsiteY6092" fmla="*/ 198455 h 6901701"/>
              <a:gd name="connsiteX6093" fmla="*/ 1434723 w 3930557"/>
              <a:gd name="connsiteY6093" fmla="*/ 183718 h 6901701"/>
              <a:gd name="connsiteX6094" fmla="*/ 1392716 w 3930557"/>
              <a:gd name="connsiteY6094" fmla="*/ 189941 h 6901701"/>
              <a:gd name="connsiteX6095" fmla="*/ 1410245 w 3930557"/>
              <a:gd name="connsiteY6095" fmla="*/ 210246 h 6901701"/>
              <a:gd name="connsiteX6096" fmla="*/ 1689412 w 3930557"/>
              <a:gd name="connsiteY6096" fmla="*/ 183064 h 6901701"/>
              <a:gd name="connsiteX6097" fmla="*/ 1713556 w 3930557"/>
              <a:gd name="connsiteY6097" fmla="*/ 209590 h 6901701"/>
              <a:gd name="connsiteX6098" fmla="*/ 1731087 w 3930557"/>
              <a:gd name="connsiteY6098" fmla="*/ 189287 h 6901701"/>
              <a:gd name="connsiteX6099" fmla="*/ 1689412 w 3930557"/>
              <a:gd name="connsiteY6099" fmla="*/ 183064 h 6901701"/>
              <a:gd name="connsiteX6100" fmla="*/ 1579266 w 3930557"/>
              <a:gd name="connsiteY6100" fmla="*/ 175858 h 6901701"/>
              <a:gd name="connsiteX6101" fmla="*/ 1579266 w 3930557"/>
              <a:gd name="connsiteY6101" fmla="*/ 247580 h 6901701"/>
              <a:gd name="connsiteX6102" fmla="*/ 1579597 w 3930557"/>
              <a:gd name="connsiteY6102" fmla="*/ 247580 h 6901701"/>
              <a:gd name="connsiteX6103" fmla="*/ 1673865 w 3930557"/>
              <a:gd name="connsiteY6103" fmla="*/ 255767 h 6901701"/>
              <a:gd name="connsiteX6104" fmla="*/ 1691065 w 3930557"/>
              <a:gd name="connsiteY6104" fmla="*/ 235462 h 6901701"/>
              <a:gd name="connsiteX6105" fmla="*/ 1638142 w 3930557"/>
              <a:gd name="connsiteY6105" fmla="*/ 177825 h 6901701"/>
              <a:gd name="connsiteX6106" fmla="*/ 1579266 w 3930557"/>
              <a:gd name="connsiteY6106" fmla="*/ 175858 h 6901701"/>
              <a:gd name="connsiteX6107" fmla="*/ 1543874 w 3930557"/>
              <a:gd name="connsiteY6107" fmla="*/ 175858 h 6901701"/>
              <a:gd name="connsiteX6108" fmla="*/ 1484668 w 3930557"/>
              <a:gd name="connsiteY6108" fmla="*/ 177825 h 6901701"/>
              <a:gd name="connsiteX6109" fmla="*/ 1431746 w 3930557"/>
              <a:gd name="connsiteY6109" fmla="*/ 235462 h 6901701"/>
              <a:gd name="connsiteX6110" fmla="*/ 1449275 w 3930557"/>
              <a:gd name="connsiteY6110" fmla="*/ 255767 h 6901701"/>
              <a:gd name="connsiteX6111" fmla="*/ 1543874 w 3930557"/>
              <a:gd name="connsiteY6111" fmla="*/ 247580 h 6901701"/>
              <a:gd name="connsiteX6112" fmla="*/ 1291170 w 3930557"/>
              <a:gd name="connsiteY6112" fmla="*/ 125425 h 6901701"/>
              <a:gd name="connsiteX6113" fmla="*/ 1281910 w 3930557"/>
              <a:gd name="connsiteY6113" fmla="*/ 127390 h 6901701"/>
              <a:gd name="connsiteX6114" fmla="*/ 1280917 w 3930557"/>
              <a:gd name="connsiteY6114" fmla="*/ 127390 h 6901701"/>
              <a:gd name="connsiteX6115" fmla="*/ 1280917 w 3930557"/>
              <a:gd name="connsiteY6115" fmla="*/ 127719 h 6901701"/>
              <a:gd name="connsiteX6116" fmla="*/ 1276948 w 3930557"/>
              <a:gd name="connsiteY6116" fmla="*/ 191251 h 6901701"/>
              <a:gd name="connsiteX6117" fmla="*/ 1329539 w 3930557"/>
              <a:gd name="connsiteY6117" fmla="*/ 170292 h 6901701"/>
              <a:gd name="connsiteX6118" fmla="*/ 1533290 w 3930557"/>
              <a:gd name="connsiteY6118" fmla="*/ 125098 h 6901701"/>
              <a:gd name="connsiteX6119" fmla="*/ 1517744 w 3930557"/>
              <a:gd name="connsiteY6119" fmla="*/ 142127 h 6901701"/>
              <a:gd name="connsiteX6120" fmla="*/ 1543874 w 3930557"/>
              <a:gd name="connsiteY6120" fmla="*/ 141473 h 6901701"/>
              <a:gd name="connsiteX6121" fmla="*/ 1543874 w 3930557"/>
              <a:gd name="connsiteY6121" fmla="*/ 125098 h 6901701"/>
              <a:gd name="connsiteX6122" fmla="*/ 1540899 w 3930557"/>
              <a:gd name="connsiteY6122" fmla="*/ 125425 h 6901701"/>
              <a:gd name="connsiteX6123" fmla="*/ 1536598 w 3930557"/>
              <a:gd name="connsiteY6123" fmla="*/ 125425 h 6901701"/>
              <a:gd name="connsiteX6124" fmla="*/ 1533290 w 3930557"/>
              <a:gd name="connsiteY6124" fmla="*/ 125098 h 6901701"/>
              <a:gd name="connsiteX6125" fmla="*/ 1579266 w 3930557"/>
              <a:gd name="connsiteY6125" fmla="*/ 124771 h 6901701"/>
              <a:gd name="connsiteX6126" fmla="*/ 1579266 w 3930557"/>
              <a:gd name="connsiteY6126" fmla="*/ 141145 h 6901701"/>
              <a:gd name="connsiteX6127" fmla="*/ 1579597 w 3930557"/>
              <a:gd name="connsiteY6127" fmla="*/ 140818 h 6901701"/>
              <a:gd name="connsiteX6128" fmla="*/ 1605397 w 3930557"/>
              <a:gd name="connsiteY6128" fmla="*/ 141473 h 6901701"/>
              <a:gd name="connsiteX6129" fmla="*/ 1589852 w 3930557"/>
              <a:gd name="connsiteY6129" fmla="*/ 124771 h 6901701"/>
              <a:gd name="connsiteX6130" fmla="*/ 1586544 w 3930557"/>
              <a:gd name="connsiteY6130" fmla="*/ 125098 h 6901701"/>
              <a:gd name="connsiteX6131" fmla="*/ 1582244 w 3930557"/>
              <a:gd name="connsiteY6131" fmla="*/ 125098 h 6901701"/>
              <a:gd name="connsiteX6132" fmla="*/ 1579266 w 3930557"/>
              <a:gd name="connsiteY6132" fmla="*/ 124771 h 6901701"/>
              <a:gd name="connsiteX6133" fmla="*/ 1833294 w 3930557"/>
              <a:gd name="connsiteY6133" fmla="*/ 124115 h 6901701"/>
              <a:gd name="connsiteX6134" fmla="*/ 1794924 w 3930557"/>
              <a:gd name="connsiteY6134" fmla="*/ 168982 h 6901701"/>
              <a:gd name="connsiteX6135" fmla="*/ 1847517 w 3930557"/>
              <a:gd name="connsiteY6135" fmla="*/ 189941 h 6901701"/>
              <a:gd name="connsiteX6136" fmla="*/ 1843547 w 3930557"/>
              <a:gd name="connsiteY6136" fmla="*/ 126409 h 6901701"/>
              <a:gd name="connsiteX6137" fmla="*/ 1843547 w 3930557"/>
              <a:gd name="connsiteY6137" fmla="*/ 126080 h 6901701"/>
              <a:gd name="connsiteX6138" fmla="*/ 1842554 w 3930557"/>
              <a:gd name="connsiteY6138" fmla="*/ 126080 h 6901701"/>
              <a:gd name="connsiteX6139" fmla="*/ 1833294 w 3930557"/>
              <a:gd name="connsiteY6139" fmla="*/ 124115 h 6901701"/>
              <a:gd name="connsiteX6140" fmla="*/ 1319286 w 3930557"/>
              <a:gd name="connsiteY6140" fmla="*/ 103812 h 6901701"/>
              <a:gd name="connsiteX6141" fmla="*/ 1367246 w 3930557"/>
              <a:gd name="connsiteY6141" fmla="*/ 159811 h 6901701"/>
              <a:gd name="connsiteX6142" fmla="*/ 1469784 w 3930557"/>
              <a:gd name="connsiteY6142" fmla="*/ 145730 h 6901701"/>
              <a:gd name="connsiteX6143" fmla="*/ 1508151 w 3930557"/>
              <a:gd name="connsiteY6143" fmla="*/ 103812 h 6901701"/>
              <a:gd name="connsiteX6144" fmla="*/ 1615982 w 3930557"/>
              <a:gd name="connsiteY6144" fmla="*/ 103156 h 6901701"/>
              <a:gd name="connsiteX6145" fmla="*/ 1654350 w 3930557"/>
              <a:gd name="connsiteY6145" fmla="*/ 145075 h 6901701"/>
              <a:gd name="connsiteX6146" fmla="*/ 1654019 w 3930557"/>
              <a:gd name="connsiteY6146" fmla="*/ 145075 h 6901701"/>
              <a:gd name="connsiteX6147" fmla="*/ 1756226 w 3930557"/>
              <a:gd name="connsiteY6147" fmla="*/ 159157 h 6901701"/>
              <a:gd name="connsiteX6148" fmla="*/ 1804186 w 3930557"/>
              <a:gd name="connsiteY6148" fmla="*/ 103156 h 6901701"/>
              <a:gd name="connsiteX6149" fmla="*/ 1255411 w 3930557"/>
              <a:gd name="connsiteY6149" fmla="*/ 0 h 6901701"/>
              <a:gd name="connsiteX6150" fmla="*/ 1288048 w 3930557"/>
              <a:gd name="connsiteY6150" fmla="*/ 0 h 6901701"/>
              <a:gd name="connsiteX6151" fmla="*/ 1286209 w 3930557"/>
              <a:gd name="connsiteY6151" fmla="*/ 34711 h 6901701"/>
              <a:gd name="connsiteX6152" fmla="*/ 1319248 w 3930557"/>
              <a:gd name="connsiteY6152" fmla="*/ 0 h 6901701"/>
              <a:gd name="connsiteX6153" fmla="*/ 1366844 w 3930557"/>
              <a:gd name="connsiteY6153" fmla="*/ 0 h 6901701"/>
              <a:gd name="connsiteX6154" fmla="*/ 1307378 w 3930557"/>
              <a:gd name="connsiteY6154" fmla="*/ 62220 h 6901701"/>
              <a:gd name="connsiteX6155" fmla="*/ 1309694 w 3930557"/>
              <a:gd name="connsiteY6155" fmla="*/ 69424 h 6901701"/>
              <a:gd name="connsiteX6156" fmla="*/ 1510798 w 3930557"/>
              <a:gd name="connsiteY6156" fmla="*/ 69424 h 6901701"/>
              <a:gd name="connsiteX6157" fmla="*/ 1510798 w 3930557"/>
              <a:gd name="connsiteY6157" fmla="*/ 68770 h 6901701"/>
              <a:gd name="connsiteX6158" fmla="*/ 1489629 w 3930557"/>
              <a:gd name="connsiteY6158" fmla="*/ 43553 h 6901701"/>
              <a:gd name="connsiteX6159" fmla="*/ 1489960 w 3930557"/>
              <a:gd name="connsiteY6159" fmla="*/ 43553 h 6901701"/>
              <a:gd name="connsiteX6160" fmla="*/ 1453452 w 3930557"/>
              <a:gd name="connsiteY6160" fmla="*/ 611 h 6901701"/>
              <a:gd name="connsiteX6161" fmla="*/ 1452929 w 3930557"/>
              <a:gd name="connsiteY6161" fmla="*/ 0 h 6901701"/>
              <a:gd name="connsiteX6162" fmla="*/ 1497852 w 3930557"/>
              <a:gd name="connsiteY6162" fmla="*/ 0 h 6901701"/>
              <a:gd name="connsiteX6163" fmla="*/ 1532960 w 3930557"/>
              <a:gd name="connsiteY6163" fmla="*/ 41588 h 6901701"/>
              <a:gd name="connsiteX6164" fmla="*/ 1536598 w 3930557"/>
              <a:gd name="connsiteY6164" fmla="*/ 40934 h 6901701"/>
              <a:gd name="connsiteX6165" fmla="*/ 1540899 w 3930557"/>
              <a:gd name="connsiteY6165" fmla="*/ 40934 h 6901701"/>
              <a:gd name="connsiteX6166" fmla="*/ 1543874 w 3930557"/>
              <a:gd name="connsiteY6166" fmla="*/ 41261 h 6901701"/>
              <a:gd name="connsiteX6167" fmla="*/ 1543874 w 3930557"/>
              <a:gd name="connsiteY6167" fmla="*/ 0 h 6901701"/>
              <a:gd name="connsiteX6168" fmla="*/ 1579266 w 3930557"/>
              <a:gd name="connsiteY6168" fmla="*/ 0 h 6901701"/>
              <a:gd name="connsiteX6169" fmla="*/ 1579266 w 3930557"/>
              <a:gd name="connsiteY6169" fmla="*/ 40934 h 6901701"/>
              <a:gd name="connsiteX6170" fmla="*/ 1582244 w 3930557"/>
              <a:gd name="connsiteY6170" fmla="*/ 40605 h 6901701"/>
              <a:gd name="connsiteX6171" fmla="*/ 1586544 w 3930557"/>
              <a:gd name="connsiteY6171" fmla="*/ 40605 h 6901701"/>
              <a:gd name="connsiteX6172" fmla="*/ 1590182 w 3930557"/>
              <a:gd name="connsiteY6172" fmla="*/ 40934 h 6901701"/>
              <a:gd name="connsiteX6173" fmla="*/ 1590513 w 3930557"/>
              <a:gd name="connsiteY6173" fmla="*/ 40934 h 6901701"/>
              <a:gd name="connsiteX6174" fmla="*/ 1608043 w 3930557"/>
              <a:gd name="connsiteY6174" fmla="*/ 19974 h 6901701"/>
              <a:gd name="connsiteX6175" fmla="*/ 1624920 w 3930557"/>
              <a:gd name="connsiteY6175" fmla="*/ 0 h 6901701"/>
              <a:gd name="connsiteX6176" fmla="*/ 1671198 w 3930557"/>
              <a:gd name="connsiteY6176" fmla="*/ 0 h 6901701"/>
              <a:gd name="connsiteX6177" fmla="*/ 1657244 w 3930557"/>
              <a:gd name="connsiteY6177" fmla="*/ 16371 h 6901701"/>
              <a:gd name="connsiteX6178" fmla="*/ 1613666 w 3930557"/>
              <a:gd name="connsiteY6178" fmla="*/ 68116 h 6901701"/>
              <a:gd name="connsiteX6179" fmla="*/ 1613666 w 3930557"/>
              <a:gd name="connsiteY6179" fmla="*/ 68770 h 6901701"/>
              <a:gd name="connsiteX6180" fmla="*/ 1613996 w 3930557"/>
              <a:gd name="connsiteY6180" fmla="*/ 68770 h 6901701"/>
              <a:gd name="connsiteX6181" fmla="*/ 1814439 w 3930557"/>
              <a:gd name="connsiteY6181" fmla="*/ 68770 h 6901701"/>
              <a:gd name="connsiteX6182" fmla="*/ 1816756 w 3930557"/>
              <a:gd name="connsiteY6182" fmla="*/ 61566 h 6901701"/>
              <a:gd name="connsiteX6183" fmla="*/ 1758101 w 3930557"/>
              <a:gd name="connsiteY6183" fmla="*/ 0 h 6901701"/>
              <a:gd name="connsiteX6184" fmla="*/ 1806157 w 3930557"/>
              <a:gd name="connsiteY6184" fmla="*/ 0 h 6901701"/>
              <a:gd name="connsiteX6185" fmla="*/ 1838255 w 3930557"/>
              <a:gd name="connsiteY6185" fmla="*/ 33728 h 6901701"/>
              <a:gd name="connsiteX6186" fmla="*/ 1836522 w 3930557"/>
              <a:gd name="connsiteY6186" fmla="*/ 0 h 6901701"/>
              <a:gd name="connsiteX6187" fmla="*/ 1872043 w 3930557"/>
              <a:gd name="connsiteY6187" fmla="*/ 0 h 6901701"/>
              <a:gd name="connsiteX6188" fmla="*/ 1876293 w 3930557"/>
              <a:gd name="connsiteY6188" fmla="*/ 81542 h 6901701"/>
              <a:gd name="connsiteX6189" fmla="*/ 1876293 w 3930557"/>
              <a:gd name="connsiteY6189" fmla="*/ 83507 h 6901701"/>
              <a:gd name="connsiteX6190" fmla="*/ 1876293 w 3930557"/>
              <a:gd name="connsiteY6190" fmla="*/ 84163 h 6901701"/>
              <a:gd name="connsiteX6191" fmla="*/ 1876293 w 3930557"/>
              <a:gd name="connsiteY6191" fmla="*/ 84817 h 6901701"/>
              <a:gd name="connsiteX6192" fmla="*/ 1895147 w 3930557"/>
              <a:gd name="connsiteY6192" fmla="*/ 390037 h 6901701"/>
              <a:gd name="connsiteX6193" fmla="*/ 1897131 w 3930557"/>
              <a:gd name="connsiteY6193" fmla="*/ 405101 h 6901701"/>
              <a:gd name="connsiteX6194" fmla="*/ 1896470 w 3930557"/>
              <a:gd name="connsiteY6194" fmla="*/ 411324 h 6901701"/>
              <a:gd name="connsiteX6195" fmla="*/ 1915653 w 3930557"/>
              <a:gd name="connsiteY6195" fmla="*/ 732591 h 6901701"/>
              <a:gd name="connsiteX6196" fmla="*/ 1937154 w 3930557"/>
              <a:gd name="connsiteY6196" fmla="*/ 1047309 h 6901701"/>
              <a:gd name="connsiteX6197" fmla="*/ 1938808 w 3930557"/>
              <a:gd name="connsiteY6197" fmla="*/ 1062046 h 6901701"/>
              <a:gd name="connsiteX6198" fmla="*/ 1938476 w 3930557"/>
              <a:gd name="connsiteY6198" fmla="*/ 1065648 h 6901701"/>
              <a:gd name="connsiteX6199" fmla="*/ 1938476 w 3930557"/>
              <a:gd name="connsiteY6199" fmla="*/ 1069906 h 6901701"/>
              <a:gd name="connsiteX6200" fmla="*/ 1939799 w 3930557"/>
              <a:gd name="connsiteY6200" fmla="*/ 1088573 h 6901701"/>
              <a:gd name="connsiteX6201" fmla="*/ 1938476 w 3930557"/>
              <a:gd name="connsiteY6201" fmla="*/ 1088573 h 6901701"/>
              <a:gd name="connsiteX6202" fmla="*/ 2004960 w 3930557"/>
              <a:gd name="connsiteY6202" fmla="*/ 1771060 h 6901701"/>
              <a:gd name="connsiteX6203" fmla="*/ 2088975 w 3930557"/>
              <a:gd name="connsiteY6203" fmla="*/ 2421128 h 6901701"/>
              <a:gd name="connsiteX6204" fmla="*/ 2098898 w 3930557"/>
              <a:gd name="connsiteY6204" fmla="*/ 2492520 h 6901701"/>
              <a:gd name="connsiteX6205" fmla="*/ 2100882 w 3930557"/>
              <a:gd name="connsiteY6205" fmla="*/ 2500707 h 6901701"/>
              <a:gd name="connsiteX6206" fmla="*/ 2102536 w 3930557"/>
              <a:gd name="connsiteY6206" fmla="*/ 2519702 h 6901701"/>
              <a:gd name="connsiteX6207" fmla="*/ 2133958 w 3930557"/>
              <a:gd name="connsiteY6207" fmla="*/ 2740429 h 6901701"/>
              <a:gd name="connsiteX6208" fmla="*/ 2181257 w 3930557"/>
              <a:gd name="connsiteY6208" fmla="*/ 2746979 h 6901701"/>
              <a:gd name="connsiteX6209" fmla="*/ 2181257 w 3930557"/>
              <a:gd name="connsiteY6209" fmla="*/ 2822629 h 6901701"/>
              <a:gd name="connsiteX6210" fmla="*/ 2335725 w 3930557"/>
              <a:gd name="connsiteY6210" fmla="*/ 2863237 h 6901701"/>
              <a:gd name="connsiteX6211" fmla="*/ 2294048 w 3930557"/>
              <a:gd name="connsiteY6211" fmla="*/ 3086914 h 6901701"/>
              <a:gd name="connsiteX6212" fmla="*/ 2212681 w 3930557"/>
              <a:gd name="connsiteY6212" fmla="*/ 3145534 h 6901701"/>
              <a:gd name="connsiteX6213" fmla="*/ 2275195 w 3930557"/>
              <a:gd name="connsiteY6213" fmla="*/ 3412437 h 6901701"/>
              <a:gd name="connsiteX6214" fmla="*/ 2334401 w 3930557"/>
              <a:gd name="connsiteY6214" fmla="*/ 3627599 h 6901701"/>
              <a:gd name="connsiteX6215" fmla="*/ 2464723 w 3930557"/>
              <a:gd name="connsiteY6215" fmla="*/ 4069054 h 6901701"/>
              <a:gd name="connsiteX6216" fmla="*/ 2605960 w 3930557"/>
              <a:gd name="connsiteY6216" fmla="*/ 4504616 h 6901701"/>
              <a:gd name="connsiteX6217" fmla="*/ 2676412 w 3930557"/>
              <a:gd name="connsiteY6217" fmla="*/ 4713553 h 6901701"/>
              <a:gd name="connsiteX6218" fmla="*/ 2897362 w 3930557"/>
              <a:gd name="connsiteY6218" fmla="*/ 4713553 h 6901701"/>
              <a:gd name="connsiteX6219" fmla="*/ 2912248 w 3930557"/>
              <a:gd name="connsiteY6219" fmla="*/ 4719776 h 6901701"/>
              <a:gd name="connsiteX6220" fmla="*/ 2918200 w 3930557"/>
              <a:gd name="connsiteY6220" fmla="*/ 4734513 h 6901701"/>
              <a:gd name="connsiteX6221" fmla="*/ 2914893 w 3930557"/>
              <a:gd name="connsiteY6221" fmla="*/ 4922164 h 6901701"/>
              <a:gd name="connsiteX6222" fmla="*/ 2915886 w 3930557"/>
              <a:gd name="connsiteY6222" fmla="*/ 4928713 h 6901701"/>
              <a:gd name="connsiteX6223" fmla="*/ 2914562 w 3930557"/>
              <a:gd name="connsiteY6223" fmla="*/ 4935919 h 6901701"/>
              <a:gd name="connsiteX6224" fmla="*/ 2913902 w 3930557"/>
              <a:gd name="connsiteY6224" fmla="*/ 4963099 h 6901701"/>
              <a:gd name="connsiteX6225" fmla="*/ 2913902 w 3930557"/>
              <a:gd name="connsiteY6225" fmla="*/ 4965720 h 6901701"/>
              <a:gd name="connsiteX6226" fmla="*/ 2918200 w 3930557"/>
              <a:gd name="connsiteY6226" fmla="*/ 4965720 h 6901701"/>
              <a:gd name="connsiteX6227" fmla="*/ 2918200 w 3930557"/>
              <a:gd name="connsiteY6227" fmla="*/ 4965066 h 6901701"/>
              <a:gd name="connsiteX6228" fmla="*/ 2921178 w 3930557"/>
              <a:gd name="connsiteY6228" fmla="*/ 4965720 h 6901701"/>
              <a:gd name="connsiteX6229" fmla="*/ 2928454 w 3930557"/>
              <a:gd name="connsiteY6229" fmla="*/ 4965720 h 6901701"/>
              <a:gd name="connsiteX6230" fmla="*/ 2943007 w 3930557"/>
              <a:gd name="connsiteY6230" fmla="*/ 4971615 h 6901701"/>
              <a:gd name="connsiteX6231" fmla="*/ 2958224 w 3930557"/>
              <a:gd name="connsiteY6231" fmla="*/ 4975873 h 6901701"/>
              <a:gd name="connsiteX6232" fmla="*/ 2908940 w 3930557"/>
              <a:gd name="connsiteY6232" fmla="*/ 5200858 h 6901701"/>
              <a:gd name="connsiteX6233" fmla="*/ 2909601 w 3930557"/>
              <a:gd name="connsiteY6233" fmla="*/ 5216905 h 6901701"/>
              <a:gd name="connsiteX6234" fmla="*/ 3079283 w 3930557"/>
              <a:gd name="connsiteY6234" fmla="*/ 5535225 h 6901701"/>
              <a:gd name="connsiteX6235" fmla="*/ 3440147 w 3930557"/>
              <a:gd name="connsiteY6235" fmla="*/ 6186930 h 6901701"/>
              <a:gd name="connsiteX6236" fmla="*/ 3823834 w 3930557"/>
              <a:gd name="connsiteY6236" fmla="*/ 6758397 h 6901701"/>
              <a:gd name="connsiteX6237" fmla="*/ 3912246 w 3930557"/>
              <a:gd name="connsiteY6237" fmla="*/ 6877548 h 6901701"/>
              <a:gd name="connsiteX6238" fmla="*/ 3930557 w 3930557"/>
              <a:gd name="connsiteY6238" fmla="*/ 6901701 h 6901701"/>
              <a:gd name="connsiteX6239" fmla="*/ 3879414 w 3930557"/>
              <a:gd name="connsiteY6239" fmla="*/ 6901701 h 6901701"/>
              <a:gd name="connsiteX6240" fmla="*/ 3792080 w 3930557"/>
              <a:gd name="connsiteY6240" fmla="*/ 6784269 h 6901701"/>
              <a:gd name="connsiteX6241" fmla="*/ 3591306 w 3930557"/>
              <a:gd name="connsiteY6241" fmla="*/ 6899546 h 6901701"/>
              <a:gd name="connsiteX6242" fmla="*/ 3597928 w 3930557"/>
              <a:gd name="connsiteY6242" fmla="*/ 6901701 h 6901701"/>
              <a:gd name="connsiteX6243" fmla="*/ 3464254 w 3930557"/>
              <a:gd name="connsiteY6243" fmla="*/ 6901701 h 6901701"/>
              <a:gd name="connsiteX6244" fmla="*/ 3165613 w 3930557"/>
              <a:gd name="connsiteY6244" fmla="*/ 6804245 h 6901701"/>
              <a:gd name="connsiteX6245" fmla="*/ 3215540 w 3930557"/>
              <a:gd name="connsiteY6245" fmla="*/ 6901701 h 6901701"/>
              <a:gd name="connsiteX6246" fmla="*/ 3167390 w 3930557"/>
              <a:gd name="connsiteY6246" fmla="*/ 6901701 h 6901701"/>
              <a:gd name="connsiteX6247" fmla="*/ 3152465 w 3930557"/>
              <a:gd name="connsiteY6247" fmla="*/ 6872405 h 6901701"/>
              <a:gd name="connsiteX6248" fmla="*/ 3112359 w 3930557"/>
              <a:gd name="connsiteY6248" fmla="*/ 6794750 h 6901701"/>
              <a:gd name="connsiteX6249" fmla="*/ 3083584 w 3930557"/>
              <a:gd name="connsiteY6249" fmla="*/ 6830446 h 6901701"/>
              <a:gd name="connsiteX6250" fmla="*/ 3147196 w 3930557"/>
              <a:gd name="connsiteY6250" fmla="*/ 6901701 h 6901701"/>
              <a:gd name="connsiteX6251" fmla="*/ 3091264 w 3930557"/>
              <a:gd name="connsiteY6251" fmla="*/ 6901701 h 6901701"/>
              <a:gd name="connsiteX6252" fmla="*/ 3059768 w 3930557"/>
              <a:gd name="connsiteY6252" fmla="*/ 6866469 h 6901701"/>
              <a:gd name="connsiteX6253" fmla="*/ 3031228 w 3930557"/>
              <a:gd name="connsiteY6253" fmla="*/ 6901701 h 6901701"/>
              <a:gd name="connsiteX6254" fmla="*/ 2942165 w 3930557"/>
              <a:gd name="connsiteY6254" fmla="*/ 6901701 h 6901701"/>
              <a:gd name="connsiteX6255" fmla="*/ 2939039 w 3930557"/>
              <a:gd name="connsiteY6255" fmla="*/ 6891686 h 6901701"/>
              <a:gd name="connsiteX6256" fmla="*/ 2889093 w 3930557"/>
              <a:gd name="connsiteY6256" fmla="*/ 6758070 h 6901701"/>
              <a:gd name="connsiteX6257" fmla="*/ 2664173 w 3930557"/>
              <a:gd name="connsiteY6257" fmla="*/ 6351982 h 6901701"/>
              <a:gd name="connsiteX6258" fmla="*/ 2026129 w 3930557"/>
              <a:gd name="connsiteY6258" fmla="*/ 5844703 h 6901701"/>
              <a:gd name="connsiteX6259" fmla="*/ 1927232 w 3930557"/>
              <a:gd name="connsiteY6259" fmla="*/ 5812282 h 6901701"/>
              <a:gd name="connsiteX6260" fmla="*/ 1622597 w 3930557"/>
              <a:gd name="connsiteY6260" fmla="*/ 5765122 h 6901701"/>
              <a:gd name="connsiteX6261" fmla="*/ 1621935 w 3930557"/>
              <a:gd name="connsiteY6261" fmla="*/ 5765778 h 6901701"/>
              <a:gd name="connsiteX6262" fmla="*/ 1620943 w 3930557"/>
              <a:gd name="connsiteY6262" fmla="*/ 5765122 h 6901701"/>
              <a:gd name="connsiteX6263" fmla="*/ 1564713 w 3930557"/>
              <a:gd name="connsiteY6263" fmla="*/ 5763812 h 6901701"/>
              <a:gd name="connsiteX6264" fmla="*/ 1563721 w 3930557"/>
              <a:gd name="connsiteY6264" fmla="*/ 5763812 h 6901701"/>
              <a:gd name="connsiteX6265" fmla="*/ 1506167 w 3930557"/>
              <a:gd name="connsiteY6265" fmla="*/ 5765122 h 6901701"/>
              <a:gd name="connsiteX6266" fmla="*/ 1504844 w 3930557"/>
              <a:gd name="connsiteY6266" fmla="*/ 5765778 h 6901701"/>
              <a:gd name="connsiteX6267" fmla="*/ 1504844 w 3930557"/>
              <a:gd name="connsiteY6267" fmla="*/ 5765122 h 6901701"/>
              <a:gd name="connsiteX6268" fmla="*/ 550258 w 3930557"/>
              <a:gd name="connsiteY6268" fmla="*/ 6241619 h 6901701"/>
              <a:gd name="connsiteX6269" fmla="*/ 189395 w 3930557"/>
              <a:gd name="connsiteY6269" fmla="*/ 6891358 h 6901701"/>
              <a:gd name="connsiteX6270" fmla="*/ 186166 w 3930557"/>
              <a:gd name="connsiteY6270" fmla="*/ 6901701 h 6901701"/>
              <a:gd name="connsiteX6271" fmla="*/ 96897 w 3930557"/>
              <a:gd name="connsiteY6271" fmla="*/ 6901701 h 6901701"/>
              <a:gd name="connsiteX6272" fmla="*/ 67673 w 3930557"/>
              <a:gd name="connsiteY6272" fmla="*/ 6865488 h 6901701"/>
              <a:gd name="connsiteX6273" fmla="*/ 35265 w 3930557"/>
              <a:gd name="connsiteY6273" fmla="*/ 6901701 h 6901701"/>
              <a:gd name="connsiteX6274" fmla="*/ 0 w 3930557"/>
              <a:gd name="connsiteY6274" fmla="*/ 6901701 h 6901701"/>
              <a:gd name="connsiteX6275" fmla="*/ 0 w 3930557"/>
              <a:gd name="connsiteY6275" fmla="*/ 6873818 h 6901701"/>
              <a:gd name="connsiteX6276" fmla="*/ 40219 w 3930557"/>
              <a:gd name="connsiteY6276" fmla="*/ 6828808 h 6901701"/>
              <a:gd name="connsiteX6277" fmla="*/ 11774 w 3930557"/>
              <a:gd name="connsiteY6277" fmla="*/ 6793766 h 6901701"/>
              <a:gd name="connsiteX6278" fmla="*/ 0 w 3930557"/>
              <a:gd name="connsiteY6278" fmla="*/ 6816671 h 6901701"/>
              <a:gd name="connsiteX6279" fmla="*/ 0 w 3930557"/>
              <a:gd name="connsiteY6279" fmla="*/ 6727089 h 6901701"/>
              <a:gd name="connsiteX6280" fmla="*/ 65358 w 3930557"/>
              <a:gd name="connsiteY6280" fmla="*/ 6601530 h 6901701"/>
              <a:gd name="connsiteX6281" fmla="*/ 0 w 3930557"/>
              <a:gd name="connsiteY6281" fmla="*/ 6601530 h 6901701"/>
              <a:gd name="connsiteX6282" fmla="*/ 0 w 3930557"/>
              <a:gd name="connsiteY6282" fmla="*/ 6560267 h 6901701"/>
              <a:gd name="connsiteX6283" fmla="*/ 85534 w 3930557"/>
              <a:gd name="connsiteY6283" fmla="*/ 6560267 h 6901701"/>
              <a:gd name="connsiteX6284" fmla="*/ 131180 w 3930557"/>
              <a:gd name="connsiteY6284" fmla="*/ 6473155 h 6901701"/>
              <a:gd name="connsiteX6285" fmla="*/ 0 w 3930557"/>
              <a:gd name="connsiteY6285" fmla="*/ 6522299 h 6901701"/>
              <a:gd name="connsiteX6286" fmla="*/ 0 w 3930557"/>
              <a:gd name="connsiteY6286" fmla="*/ 6478253 h 6901701"/>
              <a:gd name="connsiteX6287" fmla="*/ 60727 w 3930557"/>
              <a:gd name="connsiteY6287" fmla="*/ 6455471 h 6901701"/>
              <a:gd name="connsiteX6288" fmla="*/ 0 w 3930557"/>
              <a:gd name="connsiteY6288" fmla="*/ 6454772 h 6901701"/>
              <a:gd name="connsiteX6289" fmla="*/ 0 w 3930557"/>
              <a:gd name="connsiteY6289" fmla="*/ 6413477 h 6901701"/>
              <a:gd name="connsiteX6290" fmla="*/ 128865 w 3930557"/>
              <a:gd name="connsiteY6290" fmla="*/ 6414862 h 6901701"/>
              <a:gd name="connsiteX6291" fmla="*/ 0 w 3930557"/>
              <a:gd name="connsiteY6291" fmla="*/ 6258167 h 6901701"/>
              <a:gd name="connsiteX6292" fmla="*/ 0 w 3930557"/>
              <a:gd name="connsiteY6292" fmla="*/ 6122306 h 6901701"/>
              <a:gd name="connsiteX6293" fmla="*/ 48158 w 3930557"/>
              <a:gd name="connsiteY6293" fmla="*/ 6036610 h 6901701"/>
              <a:gd name="connsiteX6294" fmla="*/ 0 w 3930557"/>
              <a:gd name="connsiteY6294" fmla="*/ 6036610 h 6901701"/>
              <a:gd name="connsiteX6295" fmla="*/ 0 w 3930557"/>
              <a:gd name="connsiteY6295" fmla="*/ 5995348 h 6901701"/>
              <a:gd name="connsiteX6296" fmla="*/ 71311 w 3930557"/>
              <a:gd name="connsiteY6296" fmla="*/ 5995348 h 6901701"/>
              <a:gd name="connsiteX6297" fmla="*/ 155326 w 3930557"/>
              <a:gd name="connsiteY6297" fmla="*/ 5845684 h 6901701"/>
              <a:gd name="connsiteX6298" fmla="*/ 0 w 3930557"/>
              <a:gd name="connsiteY6298" fmla="*/ 5926841 h 6901701"/>
              <a:gd name="connsiteX6299" fmla="*/ 0 w 3930557"/>
              <a:gd name="connsiteY6299" fmla="*/ 5884712 h 6901701"/>
              <a:gd name="connsiteX6300" fmla="*/ 112988 w 3930557"/>
              <a:gd name="connsiteY6300" fmla="*/ 5825708 h 6901701"/>
              <a:gd name="connsiteX6301" fmla="*/ 0 w 3930557"/>
              <a:gd name="connsiteY6301" fmla="*/ 5825708 h 6901701"/>
              <a:gd name="connsiteX6302" fmla="*/ 0 w 3930557"/>
              <a:gd name="connsiteY6302" fmla="*/ 5784117 h 6901701"/>
              <a:gd name="connsiteX6303" fmla="*/ 173187 w 3930557"/>
              <a:gd name="connsiteY6303" fmla="*/ 5784117 h 6901701"/>
              <a:gd name="connsiteX6304" fmla="*/ 46174 w 3930557"/>
              <a:gd name="connsiteY6304" fmla="*/ 5624958 h 6901701"/>
              <a:gd name="connsiteX6305" fmla="*/ 0 w 3930557"/>
              <a:gd name="connsiteY6305" fmla="*/ 5709760 h 6901701"/>
              <a:gd name="connsiteX6306" fmla="*/ 0 w 3930557"/>
              <a:gd name="connsiteY6306" fmla="*/ 5623339 h 6901701"/>
              <a:gd name="connsiteX6307" fmla="*/ 48158 w 3930557"/>
              <a:gd name="connsiteY6307" fmla="*/ 5534569 h 6901701"/>
              <a:gd name="connsiteX6308" fmla="*/ 220487 w 3930557"/>
              <a:gd name="connsiteY6308" fmla="*/ 5211010 h 6901701"/>
              <a:gd name="connsiteX6309" fmla="*/ 219494 w 3930557"/>
              <a:gd name="connsiteY6309" fmla="*/ 5211010 h 6901701"/>
              <a:gd name="connsiteX6310" fmla="*/ 220156 w 3930557"/>
              <a:gd name="connsiteY6310" fmla="*/ 5194963 h 6901701"/>
              <a:gd name="connsiteX6311" fmla="*/ 170871 w 3930557"/>
              <a:gd name="connsiteY6311" fmla="*/ 4975544 h 6901701"/>
              <a:gd name="connsiteX6312" fmla="*/ 186418 w 3930557"/>
              <a:gd name="connsiteY6312" fmla="*/ 4971287 h 6901701"/>
              <a:gd name="connsiteX6313" fmla="*/ 200972 w 3930557"/>
              <a:gd name="connsiteY6313" fmla="*/ 4965393 h 6901701"/>
              <a:gd name="connsiteX6314" fmla="*/ 208248 w 3930557"/>
              <a:gd name="connsiteY6314" fmla="*/ 4965393 h 6901701"/>
              <a:gd name="connsiteX6315" fmla="*/ 211555 w 3930557"/>
              <a:gd name="connsiteY6315" fmla="*/ 4964410 h 6901701"/>
              <a:gd name="connsiteX6316" fmla="*/ 211555 w 3930557"/>
              <a:gd name="connsiteY6316" fmla="*/ 4965393 h 6901701"/>
              <a:gd name="connsiteX6317" fmla="*/ 215856 w 3930557"/>
              <a:gd name="connsiteY6317" fmla="*/ 4965393 h 6901701"/>
              <a:gd name="connsiteX6318" fmla="*/ 211887 w 3930557"/>
              <a:gd name="connsiteY6318" fmla="*/ 4734513 h 6901701"/>
              <a:gd name="connsiteX6319" fmla="*/ 217840 w 3930557"/>
              <a:gd name="connsiteY6319" fmla="*/ 4719776 h 6901701"/>
              <a:gd name="connsiteX6320" fmla="*/ 232724 w 3930557"/>
              <a:gd name="connsiteY6320" fmla="*/ 4713553 h 6901701"/>
              <a:gd name="connsiteX6321" fmla="*/ 437468 w 3930557"/>
              <a:gd name="connsiteY6321" fmla="*/ 4713553 h 6901701"/>
              <a:gd name="connsiteX6322" fmla="*/ 508251 w 3930557"/>
              <a:gd name="connsiteY6322" fmla="*/ 4504616 h 6901701"/>
              <a:gd name="connsiteX6323" fmla="*/ 650481 w 3930557"/>
              <a:gd name="connsiteY6323" fmla="*/ 4069054 h 6901701"/>
              <a:gd name="connsiteX6324" fmla="*/ 781133 w 3930557"/>
              <a:gd name="connsiteY6324" fmla="*/ 3627599 h 6901701"/>
              <a:gd name="connsiteX6325" fmla="*/ 838355 w 3930557"/>
              <a:gd name="connsiteY6325" fmla="*/ 3420624 h 6901701"/>
              <a:gd name="connsiteX6326" fmla="*/ 904176 w 3930557"/>
              <a:gd name="connsiteY6326" fmla="*/ 3141276 h 6901701"/>
              <a:gd name="connsiteX6327" fmla="*/ 829423 w 3930557"/>
              <a:gd name="connsiteY6327" fmla="*/ 3087241 h 6901701"/>
              <a:gd name="connsiteX6328" fmla="*/ 787748 w 3930557"/>
              <a:gd name="connsiteY6328" fmla="*/ 2863566 h 6901701"/>
              <a:gd name="connsiteX6329" fmla="*/ 942214 w 3930557"/>
              <a:gd name="connsiteY6329" fmla="*/ 2822956 h 6901701"/>
              <a:gd name="connsiteX6330" fmla="*/ 942214 w 3930557"/>
              <a:gd name="connsiteY6330" fmla="*/ 2747307 h 6901701"/>
              <a:gd name="connsiteX6331" fmla="*/ 993153 w 3930557"/>
              <a:gd name="connsiteY6331" fmla="*/ 2740102 h 6901701"/>
              <a:gd name="connsiteX6332" fmla="*/ 1024905 w 3930557"/>
              <a:gd name="connsiteY6332" fmla="*/ 2520029 h 6901701"/>
              <a:gd name="connsiteX6333" fmla="*/ 1026889 w 3930557"/>
              <a:gd name="connsiteY6333" fmla="*/ 2501034 h 6901701"/>
              <a:gd name="connsiteX6334" fmla="*/ 1028875 w 3930557"/>
              <a:gd name="connsiteY6334" fmla="*/ 2493174 h 6901701"/>
              <a:gd name="connsiteX6335" fmla="*/ 1038798 w 3930557"/>
              <a:gd name="connsiteY6335" fmla="*/ 2421455 h 6901701"/>
              <a:gd name="connsiteX6336" fmla="*/ 1123142 w 3930557"/>
              <a:gd name="connsiteY6336" fmla="*/ 1771387 h 6901701"/>
              <a:gd name="connsiteX6337" fmla="*/ 1176065 w 3930557"/>
              <a:gd name="connsiteY6337" fmla="*/ 1253955 h 6901701"/>
              <a:gd name="connsiteX6338" fmla="*/ 1189956 w 3930557"/>
              <a:gd name="connsiteY6338" fmla="*/ 1088900 h 6901701"/>
              <a:gd name="connsiteX6339" fmla="*/ 1186979 w 3930557"/>
              <a:gd name="connsiteY6339" fmla="*/ 1088900 h 6901701"/>
              <a:gd name="connsiteX6340" fmla="*/ 1188302 w 3930557"/>
              <a:gd name="connsiteY6340" fmla="*/ 1069906 h 6901701"/>
              <a:gd name="connsiteX6341" fmla="*/ 1211457 w 3930557"/>
              <a:gd name="connsiteY6341" fmla="*/ 732591 h 6901701"/>
              <a:gd name="connsiteX6342" fmla="*/ 1230640 w 3930557"/>
              <a:gd name="connsiteY6342" fmla="*/ 410997 h 6901701"/>
              <a:gd name="connsiteX6343" fmla="*/ 1229980 w 3930557"/>
              <a:gd name="connsiteY6343" fmla="*/ 404774 h 6901701"/>
              <a:gd name="connsiteX6344" fmla="*/ 1231964 w 3930557"/>
              <a:gd name="connsiteY6344" fmla="*/ 389710 h 6901701"/>
              <a:gd name="connsiteX6345" fmla="*/ 1251148 w 3930557"/>
              <a:gd name="connsiteY6345" fmla="*/ 84490 h 6901701"/>
              <a:gd name="connsiteX6346" fmla="*/ 1251148 w 3930557"/>
              <a:gd name="connsiteY6346" fmla="*/ 83507 h 6901701"/>
              <a:gd name="connsiteX6347" fmla="*/ 1251148 w 3930557"/>
              <a:gd name="connsiteY6347" fmla="*/ 82852 h 6901701"/>
              <a:gd name="connsiteX6348" fmla="*/ 1251148 w 3930557"/>
              <a:gd name="connsiteY6348" fmla="*/ 80888 h 690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Lst>
            <a:rect l="l" t="t" r="r" b="b"/>
            <a:pathLst>
              <a:path w="3930557" h="6901701">
                <a:moveTo>
                  <a:pt x="3303210" y="6781977"/>
                </a:moveTo>
                <a:lnTo>
                  <a:pt x="3303542" y="6782304"/>
                </a:lnTo>
                <a:cubicBezTo>
                  <a:pt x="3278734" y="6782304"/>
                  <a:pt x="3255580" y="6782304"/>
                  <a:pt x="3234411" y="6782304"/>
                </a:cubicBezTo>
                <a:lnTo>
                  <a:pt x="3493070" y="6866469"/>
                </a:lnTo>
                <a:lnTo>
                  <a:pt x="3445438" y="6781977"/>
                </a:lnTo>
                <a:cubicBezTo>
                  <a:pt x="3396155" y="6781977"/>
                  <a:pt x="3347534" y="6781977"/>
                  <a:pt x="3303210" y="6781977"/>
                </a:cubicBezTo>
                <a:close/>
                <a:moveTo>
                  <a:pt x="3708728" y="6780667"/>
                </a:moveTo>
                <a:lnTo>
                  <a:pt x="3708153" y="6780998"/>
                </a:lnTo>
                <a:lnTo>
                  <a:pt x="3663216" y="6781287"/>
                </a:lnTo>
                <a:cubicBezTo>
                  <a:pt x="3613943" y="6781609"/>
                  <a:pt x="3554344" y="6781977"/>
                  <a:pt x="3493070" y="6781977"/>
                </a:cubicBezTo>
                <a:lnTo>
                  <a:pt x="3545331" y="6874658"/>
                </a:lnTo>
                <a:lnTo>
                  <a:pt x="3708153" y="6780998"/>
                </a:lnTo>
                <a:lnTo>
                  <a:pt x="3708728" y="6780994"/>
                </a:lnTo>
                <a:close/>
                <a:moveTo>
                  <a:pt x="2940032" y="6731871"/>
                </a:moveTo>
                <a:lnTo>
                  <a:pt x="2939700" y="6732199"/>
                </a:lnTo>
                <a:lnTo>
                  <a:pt x="2940320" y="6732891"/>
                </a:lnTo>
                <a:lnTo>
                  <a:pt x="2985345" y="6892014"/>
                </a:lnTo>
                <a:lnTo>
                  <a:pt x="3031653" y="6834704"/>
                </a:lnTo>
                <a:lnTo>
                  <a:pt x="2940320" y="6732891"/>
                </a:lnTo>
                <a:close/>
                <a:moveTo>
                  <a:pt x="186748" y="6731871"/>
                </a:moveTo>
                <a:lnTo>
                  <a:pt x="95457" y="6834048"/>
                </a:lnTo>
                <a:lnTo>
                  <a:pt x="141519" y="6890730"/>
                </a:lnTo>
                <a:lnTo>
                  <a:pt x="141433" y="6891032"/>
                </a:lnTo>
                <a:lnTo>
                  <a:pt x="141765" y="6891032"/>
                </a:lnTo>
                <a:lnTo>
                  <a:pt x="141519" y="6890730"/>
                </a:lnTo>
                <a:close/>
                <a:moveTo>
                  <a:pt x="2986999" y="6723684"/>
                </a:moveTo>
                <a:lnTo>
                  <a:pt x="3055467" y="6799989"/>
                </a:lnTo>
                <a:lnTo>
                  <a:pt x="3079756" y="6769766"/>
                </a:lnTo>
                <a:lnTo>
                  <a:pt x="3079944" y="6769859"/>
                </a:lnTo>
                <a:lnTo>
                  <a:pt x="3079944" y="6769532"/>
                </a:lnTo>
                <a:lnTo>
                  <a:pt x="3079756" y="6769766"/>
                </a:lnTo>
                <a:close/>
                <a:moveTo>
                  <a:pt x="134818" y="6722374"/>
                </a:moveTo>
                <a:lnTo>
                  <a:pt x="134297" y="6722958"/>
                </a:lnTo>
                <a:lnTo>
                  <a:pt x="42536" y="6768224"/>
                </a:lnTo>
                <a:lnTo>
                  <a:pt x="67012" y="6798352"/>
                </a:lnTo>
                <a:lnTo>
                  <a:pt x="134297" y="6722958"/>
                </a:lnTo>
                <a:lnTo>
                  <a:pt x="134818" y="6722701"/>
                </a:lnTo>
                <a:close/>
                <a:moveTo>
                  <a:pt x="3408724" y="6631331"/>
                </a:moveTo>
                <a:lnTo>
                  <a:pt x="3469917" y="6740386"/>
                </a:lnTo>
                <a:cubicBezTo>
                  <a:pt x="3553930" y="6740059"/>
                  <a:pt x="3636622" y="6739730"/>
                  <a:pt x="3696489" y="6739404"/>
                </a:cubicBezTo>
                <a:close/>
                <a:moveTo>
                  <a:pt x="3348856" y="6610373"/>
                </a:moveTo>
                <a:lnTo>
                  <a:pt x="3181820" y="6740059"/>
                </a:lnTo>
                <a:cubicBezTo>
                  <a:pt x="3213573" y="6740386"/>
                  <a:pt x="3255580" y="6740386"/>
                  <a:pt x="3303210" y="6740386"/>
                </a:cubicBezTo>
                <a:cubicBezTo>
                  <a:pt x="3340256" y="6740386"/>
                  <a:pt x="3380940" y="6740386"/>
                  <a:pt x="3421955" y="6740386"/>
                </a:cubicBezTo>
                <a:close/>
                <a:moveTo>
                  <a:pt x="3014783" y="6608734"/>
                </a:moveTo>
                <a:lnTo>
                  <a:pt x="2952600" y="6660150"/>
                </a:lnTo>
                <a:lnTo>
                  <a:pt x="3072668" y="6719754"/>
                </a:lnTo>
                <a:cubicBezTo>
                  <a:pt x="3055137" y="6686351"/>
                  <a:pt x="3035952" y="6649671"/>
                  <a:pt x="3014783" y="6609063"/>
                </a:cubicBezTo>
                <a:close/>
                <a:moveTo>
                  <a:pt x="107696" y="6608080"/>
                </a:moveTo>
                <a:cubicBezTo>
                  <a:pt x="86858" y="6648361"/>
                  <a:pt x="67673" y="6684713"/>
                  <a:pt x="50474" y="6717789"/>
                </a:cubicBezTo>
                <a:lnTo>
                  <a:pt x="169217" y="6658840"/>
                </a:lnTo>
                <a:close/>
                <a:moveTo>
                  <a:pt x="3452716" y="6602840"/>
                </a:moveTo>
                <a:lnTo>
                  <a:pt x="3736722" y="6709433"/>
                </a:lnTo>
                <a:lnTo>
                  <a:pt x="3736842" y="6709602"/>
                </a:lnTo>
                <a:lnTo>
                  <a:pt x="3737173" y="6709602"/>
                </a:lnTo>
                <a:lnTo>
                  <a:pt x="3736722" y="6709433"/>
                </a:lnTo>
                <a:lnTo>
                  <a:pt x="3661098" y="6602840"/>
                </a:lnTo>
                <a:close/>
                <a:moveTo>
                  <a:pt x="3059768" y="6602840"/>
                </a:moveTo>
                <a:cubicBezTo>
                  <a:pt x="3084575" y="6650653"/>
                  <a:pt x="3106737" y="6692900"/>
                  <a:pt x="3126252" y="6730561"/>
                </a:cubicBezTo>
                <a:lnTo>
                  <a:pt x="3290310" y="6602840"/>
                </a:lnTo>
                <a:close/>
                <a:moveTo>
                  <a:pt x="2878179" y="6553716"/>
                </a:moveTo>
                <a:cubicBezTo>
                  <a:pt x="2888762" y="6581881"/>
                  <a:pt x="2899016" y="6610373"/>
                  <a:pt x="2909271" y="6639518"/>
                </a:cubicBezTo>
                <a:lnTo>
                  <a:pt x="2914562" y="6642139"/>
                </a:lnTo>
                <a:lnTo>
                  <a:pt x="2914893" y="6642139"/>
                </a:lnTo>
                <a:lnTo>
                  <a:pt x="2973108" y="6593999"/>
                </a:lnTo>
                <a:cubicBezTo>
                  <a:pt x="2925478" y="6574021"/>
                  <a:pt x="2897362" y="6561905"/>
                  <a:pt x="2878179" y="6553716"/>
                </a:cubicBezTo>
                <a:close/>
                <a:moveTo>
                  <a:pt x="248601" y="6553391"/>
                </a:moveTo>
                <a:cubicBezTo>
                  <a:pt x="229416" y="6561578"/>
                  <a:pt x="200972" y="6573694"/>
                  <a:pt x="153672" y="6593670"/>
                </a:cubicBezTo>
                <a:lnTo>
                  <a:pt x="211887" y="6641811"/>
                </a:lnTo>
                <a:lnTo>
                  <a:pt x="217509" y="6639193"/>
                </a:lnTo>
                <a:cubicBezTo>
                  <a:pt x="227763" y="6609717"/>
                  <a:pt x="238018" y="6581225"/>
                  <a:pt x="248601" y="6553391"/>
                </a:cubicBezTo>
                <a:close/>
                <a:moveTo>
                  <a:pt x="2990969" y="6475447"/>
                </a:moveTo>
                <a:cubicBezTo>
                  <a:pt x="3007177" y="6506231"/>
                  <a:pt x="3022391" y="6535050"/>
                  <a:pt x="3036615" y="6562559"/>
                </a:cubicBezTo>
                <a:lnTo>
                  <a:pt x="3223496" y="6562559"/>
                </a:lnTo>
                <a:close/>
                <a:moveTo>
                  <a:pt x="3260542" y="6455143"/>
                </a:moveTo>
                <a:lnTo>
                  <a:pt x="3061422" y="6457435"/>
                </a:lnTo>
                <a:lnTo>
                  <a:pt x="3315449" y="6552735"/>
                </a:lnTo>
                <a:close/>
                <a:moveTo>
                  <a:pt x="3483808" y="6452850"/>
                </a:moveTo>
                <a:lnTo>
                  <a:pt x="3308683" y="6454810"/>
                </a:lnTo>
                <a:lnTo>
                  <a:pt x="3308502" y="6454487"/>
                </a:lnTo>
                <a:lnTo>
                  <a:pt x="3308172" y="6454815"/>
                </a:lnTo>
                <a:lnTo>
                  <a:pt x="3308683" y="6454810"/>
                </a:lnTo>
                <a:lnTo>
                  <a:pt x="3361095" y="6548149"/>
                </a:lnTo>
                <a:close/>
                <a:moveTo>
                  <a:pt x="3555914" y="6449902"/>
                </a:moveTo>
                <a:lnTo>
                  <a:pt x="3411039" y="6562232"/>
                </a:lnTo>
                <a:lnTo>
                  <a:pt x="3632321" y="6562232"/>
                </a:lnTo>
                <a:cubicBezTo>
                  <a:pt x="3606853" y="6525226"/>
                  <a:pt x="3581053" y="6487565"/>
                  <a:pt x="3555914" y="6449902"/>
                </a:cubicBezTo>
                <a:close/>
                <a:moveTo>
                  <a:pt x="2791187" y="6447611"/>
                </a:moveTo>
                <a:lnTo>
                  <a:pt x="2777956" y="6448921"/>
                </a:lnTo>
                <a:cubicBezTo>
                  <a:pt x="2790195" y="6468897"/>
                  <a:pt x="2801772" y="6488546"/>
                  <a:pt x="2812686" y="6507868"/>
                </a:cubicBezTo>
                <a:cubicBezTo>
                  <a:pt x="2813018" y="6506231"/>
                  <a:pt x="2813349" y="6504920"/>
                  <a:pt x="2814009" y="6503610"/>
                </a:cubicBezTo>
                <a:cubicBezTo>
                  <a:pt x="2806403" y="6484617"/>
                  <a:pt x="2798795" y="6465949"/>
                  <a:pt x="2791187" y="6447611"/>
                </a:cubicBezTo>
                <a:close/>
                <a:moveTo>
                  <a:pt x="335924" y="6447283"/>
                </a:moveTo>
                <a:cubicBezTo>
                  <a:pt x="328316" y="6465622"/>
                  <a:pt x="320707" y="6484290"/>
                  <a:pt x="313101" y="6503283"/>
                </a:cubicBezTo>
                <a:lnTo>
                  <a:pt x="314279" y="6508537"/>
                </a:lnTo>
                <a:lnTo>
                  <a:pt x="314092" y="6508851"/>
                </a:lnTo>
                <a:lnTo>
                  <a:pt x="314423" y="6509178"/>
                </a:lnTo>
                <a:lnTo>
                  <a:pt x="314279" y="6508537"/>
                </a:lnTo>
                <a:lnTo>
                  <a:pt x="349815" y="6448594"/>
                </a:lnTo>
                <a:close/>
                <a:moveTo>
                  <a:pt x="2927793" y="6442371"/>
                </a:moveTo>
                <a:lnTo>
                  <a:pt x="2880493" y="6508851"/>
                </a:lnTo>
                <a:cubicBezTo>
                  <a:pt x="2899348" y="6517038"/>
                  <a:pt x="2928454" y="6529155"/>
                  <a:pt x="2986008" y="6553716"/>
                </a:cubicBezTo>
                <a:cubicBezTo>
                  <a:pt x="2968146" y="6519003"/>
                  <a:pt x="2948631" y="6481997"/>
                  <a:pt x="2927793" y="6442371"/>
                </a:cubicBezTo>
                <a:close/>
                <a:moveTo>
                  <a:pt x="194687" y="6442042"/>
                </a:moveTo>
                <a:cubicBezTo>
                  <a:pt x="174179" y="6481013"/>
                  <a:pt x="154996" y="6517693"/>
                  <a:pt x="137134" y="6551751"/>
                </a:cubicBezTo>
                <a:cubicBezTo>
                  <a:pt x="194026" y="6527844"/>
                  <a:pt x="222801" y="6515401"/>
                  <a:pt x="241325" y="6507541"/>
                </a:cubicBezTo>
                <a:close/>
                <a:moveTo>
                  <a:pt x="2760758" y="6378183"/>
                </a:moveTo>
                <a:cubicBezTo>
                  <a:pt x="2759434" y="6391282"/>
                  <a:pt x="2758111" y="6404709"/>
                  <a:pt x="2757118" y="6415844"/>
                </a:cubicBezTo>
                <a:lnTo>
                  <a:pt x="2757118" y="6416172"/>
                </a:lnTo>
                <a:cubicBezTo>
                  <a:pt x="2761418" y="6422720"/>
                  <a:pt x="2765387" y="6429597"/>
                  <a:pt x="2769687" y="6436149"/>
                </a:cubicBezTo>
                <a:lnTo>
                  <a:pt x="2785234" y="6434511"/>
                </a:lnTo>
                <a:cubicBezTo>
                  <a:pt x="2777295" y="6415189"/>
                  <a:pt x="2769026" y="6396522"/>
                  <a:pt x="2760758" y="6378183"/>
                </a:cubicBezTo>
                <a:close/>
                <a:moveTo>
                  <a:pt x="366023" y="6378183"/>
                </a:moveTo>
                <a:cubicBezTo>
                  <a:pt x="358084" y="6396522"/>
                  <a:pt x="349815" y="6415189"/>
                  <a:pt x="341546" y="6434184"/>
                </a:cubicBezTo>
                <a:lnTo>
                  <a:pt x="357773" y="6435789"/>
                </a:lnTo>
                <a:lnTo>
                  <a:pt x="357754" y="6435820"/>
                </a:lnTo>
                <a:lnTo>
                  <a:pt x="358084" y="6435820"/>
                </a:lnTo>
                <a:lnTo>
                  <a:pt x="357773" y="6435789"/>
                </a:lnTo>
                <a:lnTo>
                  <a:pt x="369661" y="6417154"/>
                </a:lnTo>
                <a:cubicBezTo>
                  <a:pt x="368669" y="6405692"/>
                  <a:pt x="367346" y="6391937"/>
                  <a:pt x="366023" y="6378183"/>
                </a:cubicBezTo>
                <a:close/>
                <a:moveTo>
                  <a:pt x="2804749" y="6374581"/>
                </a:moveTo>
                <a:cubicBezTo>
                  <a:pt x="2820294" y="6409621"/>
                  <a:pt x="2835841" y="6446300"/>
                  <a:pt x="2851056" y="6484290"/>
                </a:cubicBezTo>
                <a:lnTo>
                  <a:pt x="2894054" y="6423704"/>
                </a:lnTo>
                <a:close/>
                <a:moveTo>
                  <a:pt x="322031" y="6374581"/>
                </a:moveTo>
                <a:lnTo>
                  <a:pt x="232724" y="6423704"/>
                </a:lnTo>
                <a:lnTo>
                  <a:pt x="275725" y="6484290"/>
                </a:lnTo>
                <a:cubicBezTo>
                  <a:pt x="290939" y="6446300"/>
                  <a:pt x="306486" y="6409621"/>
                  <a:pt x="322031" y="6374581"/>
                </a:cubicBezTo>
                <a:close/>
                <a:moveTo>
                  <a:pt x="2735288" y="6337247"/>
                </a:moveTo>
                <a:lnTo>
                  <a:pt x="2716103" y="6354276"/>
                </a:lnTo>
                <a:cubicBezTo>
                  <a:pt x="2726026" y="6368685"/>
                  <a:pt x="2735618" y="6383095"/>
                  <a:pt x="2744880" y="6397178"/>
                </a:cubicBezTo>
                <a:lnTo>
                  <a:pt x="2744880" y="6396849"/>
                </a:lnTo>
                <a:cubicBezTo>
                  <a:pt x="2746204" y="6383749"/>
                  <a:pt x="2747527" y="6369669"/>
                  <a:pt x="2748518" y="6356569"/>
                </a:cubicBezTo>
                <a:close/>
                <a:moveTo>
                  <a:pt x="391822" y="6337247"/>
                </a:moveTo>
                <a:lnTo>
                  <a:pt x="378592" y="6356569"/>
                </a:lnTo>
                <a:cubicBezTo>
                  <a:pt x="379584" y="6370323"/>
                  <a:pt x="380907" y="6384733"/>
                  <a:pt x="382230" y="6398159"/>
                </a:cubicBezTo>
                <a:cubicBezTo>
                  <a:pt x="391822" y="6383749"/>
                  <a:pt x="401415" y="6369013"/>
                  <a:pt x="411668" y="6354603"/>
                </a:cubicBezTo>
                <a:close/>
                <a:moveTo>
                  <a:pt x="2703866" y="6291725"/>
                </a:moveTo>
                <a:lnTo>
                  <a:pt x="2698904" y="6303516"/>
                </a:lnTo>
                <a:lnTo>
                  <a:pt x="2697911" y="6316286"/>
                </a:lnTo>
                <a:lnTo>
                  <a:pt x="2703534" y="6336918"/>
                </a:lnTo>
                <a:lnTo>
                  <a:pt x="2703203" y="6337247"/>
                </a:lnTo>
                <a:cubicBezTo>
                  <a:pt x="2704527" y="6339212"/>
                  <a:pt x="2706180" y="6341176"/>
                  <a:pt x="2707504" y="6343141"/>
                </a:cubicBezTo>
                <a:lnTo>
                  <a:pt x="2727019" y="6326112"/>
                </a:lnTo>
                <a:close/>
                <a:moveTo>
                  <a:pt x="422584" y="6291071"/>
                </a:moveTo>
                <a:lnTo>
                  <a:pt x="399431" y="6325456"/>
                </a:lnTo>
                <a:lnTo>
                  <a:pt x="419607" y="6343141"/>
                </a:lnTo>
                <a:cubicBezTo>
                  <a:pt x="420600" y="6341831"/>
                  <a:pt x="422584" y="6338883"/>
                  <a:pt x="422584" y="6338883"/>
                </a:cubicBezTo>
                <a:lnTo>
                  <a:pt x="428536" y="6315961"/>
                </a:lnTo>
                <a:lnTo>
                  <a:pt x="427545" y="6303187"/>
                </a:lnTo>
                <a:close/>
                <a:moveTo>
                  <a:pt x="3208944" y="6278625"/>
                </a:moveTo>
                <a:lnTo>
                  <a:pt x="3284833" y="6413551"/>
                </a:lnTo>
                <a:lnTo>
                  <a:pt x="3284688" y="6413552"/>
                </a:lnTo>
                <a:lnTo>
                  <a:pt x="3285018" y="6413879"/>
                </a:lnTo>
                <a:lnTo>
                  <a:pt x="3284833" y="6413551"/>
                </a:lnTo>
                <a:lnTo>
                  <a:pt x="3473223" y="6411587"/>
                </a:lnTo>
                <a:close/>
                <a:moveTo>
                  <a:pt x="2709158" y="6271421"/>
                </a:moveTo>
                <a:lnTo>
                  <a:pt x="2708165" y="6273713"/>
                </a:lnTo>
                <a:lnTo>
                  <a:pt x="2715442" y="6284521"/>
                </a:lnTo>
                <a:cubicBezTo>
                  <a:pt x="2713458" y="6280263"/>
                  <a:pt x="2711142" y="6276007"/>
                  <a:pt x="2709158" y="6271749"/>
                </a:cubicBezTo>
                <a:close/>
                <a:moveTo>
                  <a:pt x="412992" y="6270767"/>
                </a:moveTo>
                <a:lnTo>
                  <a:pt x="412992" y="6271093"/>
                </a:lnTo>
                <a:cubicBezTo>
                  <a:pt x="411007" y="6275023"/>
                  <a:pt x="409021" y="6279280"/>
                  <a:pt x="407037" y="6283538"/>
                </a:cubicBezTo>
                <a:lnTo>
                  <a:pt x="413983" y="6273059"/>
                </a:lnTo>
                <a:close/>
                <a:moveTo>
                  <a:pt x="2833525" y="6268801"/>
                </a:moveTo>
                <a:lnTo>
                  <a:pt x="2795487" y="6321198"/>
                </a:lnTo>
                <a:lnTo>
                  <a:pt x="2892400" y="6374581"/>
                </a:lnTo>
                <a:cubicBezTo>
                  <a:pt x="2878509" y="6348053"/>
                  <a:pt x="2863956" y="6320544"/>
                  <a:pt x="2848741" y="6291725"/>
                </a:cubicBezTo>
                <a:cubicBezTo>
                  <a:pt x="2847418" y="6289760"/>
                  <a:pt x="2846094" y="6287796"/>
                  <a:pt x="2844771" y="6285831"/>
                </a:cubicBezTo>
                <a:cubicBezTo>
                  <a:pt x="2841463" y="6280919"/>
                  <a:pt x="2837825" y="6275351"/>
                  <a:pt x="2833525" y="6269128"/>
                </a:cubicBezTo>
                <a:close/>
                <a:moveTo>
                  <a:pt x="288292" y="6268147"/>
                </a:moveTo>
                <a:cubicBezTo>
                  <a:pt x="284654" y="6273386"/>
                  <a:pt x="281016" y="6278625"/>
                  <a:pt x="278039" y="6283211"/>
                </a:cubicBezTo>
                <a:cubicBezTo>
                  <a:pt x="261832" y="6314322"/>
                  <a:pt x="245954" y="6344124"/>
                  <a:pt x="231070" y="6372943"/>
                </a:cubicBezTo>
                <a:lnTo>
                  <a:pt x="326332" y="6320544"/>
                </a:lnTo>
                <a:close/>
                <a:moveTo>
                  <a:pt x="2692620" y="6264870"/>
                </a:moveTo>
                <a:lnTo>
                  <a:pt x="2674758" y="6282883"/>
                </a:lnTo>
                <a:lnTo>
                  <a:pt x="2685342" y="6296966"/>
                </a:lnTo>
                <a:cubicBezTo>
                  <a:pt x="2685342" y="6296966"/>
                  <a:pt x="2686004" y="6290743"/>
                  <a:pt x="2686004" y="6290743"/>
                </a:cubicBezTo>
                <a:cubicBezTo>
                  <a:pt x="2686335" y="6287467"/>
                  <a:pt x="2688982" y="6285177"/>
                  <a:pt x="2691957" y="6284521"/>
                </a:cubicBezTo>
                <a:lnTo>
                  <a:pt x="2691627" y="6284848"/>
                </a:lnTo>
                <a:cubicBezTo>
                  <a:pt x="2691627" y="6284848"/>
                  <a:pt x="2694604" y="6277315"/>
                  <a:pt x="2694604" y="6277315"/>
                </a:cubicBezTo>
                <a:lnTo>
                  <a:pt x="2694604" y="6276661"/>
                </a:lnTo>
                <a:cubicBezTo>
                  <a:pt x="2694604" y="6276661"/>
                  <a:pt x="2693943" y="6271749"/>
                  <a:pt x="2692620" y="6264870"/>
                </a:cubicBezTo>
                <a:close/>
                <a:moveTo>
                  <a:pt x="433167" y="6264216"/>
                </a:moveTo>
                <a:cubicBezTo>
                  <a:pt x="431844" y="6271093"/>
                  <a:pt x="431183" y="6276007"/>
                  <a:pt x="431183" y="6276007"/>
                </a:cubicBezTo>
                <a:lnTo>
                  <a:pt x="431183" y="6276661"/>
                </a:lnTo>
                <a:lnTo>
                  <a:pt x="434491" y="6284194"/>
                </a:lnTo>
                <a:cubicBezTo>
                  <a:pt x="437798" y="6284848"/>
                  <a:pt x="440445" y="6287141"/>
                  <a:pt x="440445" y="6290415"/>
                </a:cubicBezTo>
                <a:lnTo>
                  <a:pt x="440994" y="6295580"/>
                </a:lnTo>
                <a:lnTo>
                  <a:pt x="440445" y="6296310"/>
                </a:lnTo>
                <a:lnTo>
                  <a:pt x="441106" y="6296637"/>
                </a:lnTo>
                <a:lnTo>
                  <a:pt x="440994" y="6295580"/>
                </a:lnTo>
                <a:lnTo>
                  <a:pt x="451029" y="6282227"/>
                </a:lnTo>
                <a:close/>
                <a:moveTo>
                  <a:pt x="3137166" y="6242602"/>
                </a:moveTo>
                <a:lnTo>
                  <a:pt x="2993614" y="6417154"/>
                </a:lnTo>
                <a:lnTo>
                  <a:pt x="3237388" y="6414533"/>
                </a:lnTo>
                <a:lnTo>
                  <a:pt x="3237719" y="6414533"/>
                </a:lnTo>
                <a:lnTo>
                  <a:pt x="3142459" y="6245223"/>
                </a:lnTo>
                <a:close/>
                <a:moveTo>
                  <a:pt x="2867594" y="6239982"/>
                </a:moveTo>
                <a:cubicBezTo>
                  <a:pt x="2898024" y="6297947"/>
                  <a:pt x="2926139" y="6351657"/>
                  <a:pt x="2952269" y="6401434"/>
                </a:cubicBezTo>
                <a:lnTo>
                  <a:pt x="3084905" y="6239982"/>
                </a:lnTo>
                <a:close/>
                <a:moveTo>
                  <a:pt x="3225812" y="6239654"/>
                </a:moveTo>
                <a:lnTo>
                  <a:pt x="3512585" y="6384078"/>
                </a:lnTo>
                <a:cubicBezTo>
                  <a:pt x="3480831" y="6334954"/>
                  <a:pt x="3450402" y="6286158"/>
                  <a:pt x="3422616" y="6239654"/>
                </a:cubicBezTo>
                <a:close/>
                <a:moveTo>
                  <a:pt x="36912" y="6238671"/>
                </a:moveTo>
                <a:lnTo>
                  <a:pt x="169549" y="6400124"/>
                </a:lnTo>
                <a:lnTo>
                  <a:pt x="169880" y="6400124"/>
                </a:lnTo>
                <a:cubicBezTo>
                  <a:pt x="195680" y="6350347"/>
                  <a:pt x="224125" y="6296637"/>
                  <a:pt x="254556" y="6238671"/>
                </a:cubicBezTo>
                <a:close/>
                <a:moveTo>
                  <a:pt x="2683358" y="6232778"/>
                </a:moveTo>
                <a:cubicBezTo>
                  <a:pt x="2678396" y="6244567"/>
                  <a:pt x="2672774" y="6257012"/>
                  <a:pt x="2667813" y="6268147"/>
                </a:cubicBezTo>
                <a:cubicBezTo>
                  <a:pt x="2667150" y="6269128"/>
                  <a:pt x="2666489" y="6270767"/>
                  <a:pt x="2666489" y="6270767"/>
                </a:cubicBezTo>
                <a:lnTo>
                  <a:pt x="2666820" y="6270767"/>
                </a:lnTo>
                <a:lnTo>
                  <a:pt x="2666820" y="6271421"/>
                </a:lnTo>
                <a:lnTo>
                  <a:pt x="2689312" y="6248825"/>
                </a:lnTo>
                <a:cubicBezTo>
                  <a:pt x="2687658" y="6243258"/>
                  <a:pt x="2685674" y="6238017"/>
                  <a:pt x="2683358" y="6232778"/>
                </a:cubicBezTo>
                <a:close/>
                <a:moveTo>
                  <a:pt x="443422" y="6232450"/>
                </a:moveTo>
                <a:cubicBezTo>
                  <a:pt x="441106" y="6237690"/>
                  <a:pt x="439122" y="6243258"/>
                  <a:pt x="437468" y="6248496"/>
                </a:cubicBezTo>
                <a:lnTo>
                  <a:pt x="459960" y="6271093"/>
                </a:lnTo>
                <a:lnTo>
                  <a:pt x="460291" y="6271093"/>
                </a:lnTo>
                <a:lnTo>
                  <a:pt x="460291" y="6270438"/>
                </a:lnTo>
                <a:cubicBezTo>
                  <a:pt x="459628" y="6269457"/>
                  <a:pt x="459298" y="6268801"/>
                  <a:pt x="458967" y="6267819"/>
                </a:cubicBezTo>
                <a:cubicBezTo>
                  <a:pt x="454006" y="6256357"/>
                  <a:pt x="448384" y="6244240"/>
                  <a:pt x="443422" y="6232450"/>
                </a:cubicBezTo>
                <a:close/>
                <a:moveTo>
                  <a:pt x="519167" y="6215747"/>
                </a:moveTo>
                <a:lnTo>
                  <a:pt x="509574" y="6216403"/>
                </a:lnTo>
                <a:lnTo>
                  <a:pt x="513212" y="6222626"/>
                </a:lnTo>
                <a:cubicBezTo>
                  <a:pt x="515198" y="6220332"/>
                  <a:pt x="517182" y="6218041"/>
                  <a:pt x="519167" y="6215747"/>
                </a:cubicBezTo>
                <a:close/>
                <a:moveTo>
                  <a:pt x="2608937" y="6215420"/>
                </a:moveTo>
                <a:lnTo>
                  <a:pt x="2614034" y="6221414"/>
                </a:lnTo>
                <a:lnTo>
                  <a:pt x="2613898" y="6221643"/>
                </a:lnTo>
                <a:lnTo>
                  <a:pt x="2614229" y="6221643"/>
                </a:lnTo>
                <a:lnTo>
                  <a:pt x="2614034" y="6221414"/>
                </a:lnTo>
                <a:lnTo>
                  <a:pt x="2617206" y="6216074"/>
                </a:lnTo>
                <a:close/>
                <a:moveTo>
                  <a:pt x="2662189" y="6207233"/>
                </a:moveTo>
                <a:lnTo>
                  <a:pt x="2658297" y="6254126"/>
                </a:lnTo>
                <a:lnTo>
                  <a:pt x="2657890" y="6255047"/>
                </a:lnTo>
                <a:lnTo>
                  <a:pt x="2658220" y="6255047"/>
                </a:lnTo>
                <a:lnTo>
                  <a:pt x="2658297" y="6254126"/>
                </a:lnTo>
                <a:lnTo>
                  <a:pt x="2674096" y="6218368"/>
                </a:lnTo>
                <a:cubicBezTo>
                  <a:pt x="2670458" y="6213456"/>
                  <a:pt x="2666159" y="6209854"/>
                  <a:pt x="2662189" y="6207233"/>
                </a:cubicBezTo>
                <a:close/>
                <a:moveTo>
                  <a:pt x="464259" y="6206906"/>
                </a:moveTo>
                <a:cubicBezTo>
                  <a:pt x="460291" y="6209854"/>
                  <a:pt x="456321" y="6213456"/>
                  <a:pt x="452352" y="6218041"/>
                </a:cubicBezTo>
                <a:lnTo>
                  <a:pt x="452022" y="6218041"/>
                </a:lnTo>
                <a:cubicBezTo>
                  <a:pt x="456983" y="6229830"/>
                  <a:pt x="462936" y="6242602"/>
                  <a:pt x="468229" y="6254718"/>
                </a:cubicBezTo>
                <a:close/>
                <a:moveTo>
                  <a:pt x="2646974" y="6199700"/>
                </a:moveTo>
                <a:lnTo>
                  <a:pt x="2635398" y="6228848"/>
                </a:lnTo>
                <a:lnTo>
                  <a:pt x="2645320" y="6242275"/>
                </a:lnTo>
                <a:lnTo>
                  <a:pt x="2648958" y="6200355"/>
                </a:lnTo>
                <a:cubicBezTo>
                  <a:pt x="2648298" y="6200029"/>
                  <a:pt x="2646974" y="6199700"/>
                  <a:pt x="2646974" y="6199700"/>
                </a:cubicBezTo>
                <a:close/>
                <a:moveTo>
                  <a:pt x="479806" y="6199700"/>
                </a:moveTo>
                <a:cubicBezTo>
                  <a:pt x="479143" y="6200029"/>
                  <a:pt x="477822" y="6200355"/>
                  <a:pt x="477822" y="6200355"/>
                </a:cubicBezTo>
                <a:lnTo>
                  <a:pt x="481460" y="6242275"/>
                </a:lnTo>
                <a:lnTo>
                  <a:pt x="491382" y="6228848"/>
                </a:lnTo>
                <a:close/>
                <a:moveTo>
                  <a:pt x="525452" y="6192823"/>
                </a:moveTo>
                <a:lnTo>
                  <a:pt x="516189" y="6201994"/>
                </a:lnTo>
                <a:lnTo>
                  <a:pt x="531736" y="6201011"/>
                </a:lnTo>
                <a:lnTo>
                  <a:pt x="531736" y="6201339"/>
                </a:lnTo>
                <a:cubicBezTo>
                  <a:pt x="532397" y="6200355"/>
                  <a:pt x="533720" y="6199046"/>
                  <a:pt x="533720" y="6199046"/>
                </a:cubicBezTo>
                <a:close/>
                <a:moveTo>
                  <a:pt x="2601659" y="6192496"/>
                </a:moveTo>
                <a:lnTo>
                  <a:pt x="2594051" y="6198065"/>
                </a:lnTo>
                <a:lnTo>
                  <a:pt x="2594383" y="6198065"/>
                </a:lnTo>
                <a:cubicBezTo>
                  <a:pt x="2595044" y="6198719"/>
                  <a:pt x="2596698" y="6200683"/>
                  <a:pt x="2596698" y="6200683"/>
                </a:cubicBezTo>
                <a:lnTo>
                  <a:pt x="2610921" y="6201665"/>
                </a:lnTo>
                <a:close/>
                <a:moveTo>
                  <a:pt x="2714780" y="6190532"/>
                </a:moveTo>
                <a:cubicBezTo>
                  <a:pt x="2731320" y="6222626"/>
                  <a:pt x="2748188" y="6256357"/>
                  <a:pt x="2765387" y="6292381"/>
                </a:cubicBezTo>
                <a:lnTo>
                  <a:pt x="2802763" y="6240965"/>
                </a:lnTo>
                <a:close/>
                <a:moveTo>
                  <a:pt x="407368" y="6189549"/>
                </a:moveTo>
                <a:lnTo>
                  <a:pt x="319384" y="6239982"/>
                </a:lnTo>
                <a:lnTo>
                  <a:pt x="356761" y="6291398"/>
                </a:lnTo>
                <a:cubicBezTo>
                  <a:pt x="373961" y="6255374"/>
                  <a:pt x="390830" y="6221643"/>
                  <a:pt x="407368" y="6189549"/>
                </a:cubicBezTo>
                <a:close/>
                <a:moveTo>
                  <a:pt x="2662519" y="6179068"/>
                </a:moveTo>
                <a:lnTo>
                  <a:pt x="2661528" y="6188894"/>
                </a:lnTo>
                <a:cubicBezTo>
                  <a:pt x="2664505" y="6190532"/>
                  <a:pt x="2667481" y="6192823"/>
                  <a:pt x="2670788" y="6195117"/>
                </a:cubicBezTo>
                <a:lnTo>
                  <a:pt x="2671120" y="6195117"/>
                </a:lnTo>
                <a:cubicBezTo>
                  <a:pt x="2668143" y="6189549"/>
                  <a:pt x="2665496" y="6184309"/>
                  <a:pt x="2662519" y="6179068"/>
                </a:cubicBezTo>
                <a:close/>
                <a:moveTo>
                  <a:pt x="461614" y="6178087"/>
                </a:moveTo>
                <a:cubicBezTo>
                  <a:pt x="458637" y="6183655"/>
                  <a:pt x="455990" y="6188565"/>
                  <a:pt x="453013" y="6194134"/>
                </a:cubicBezTo>
                <a:cubicBezTo>
                  <a:pt x="456321" y="6191842"/>
                  <a:pt x="459298" y="6189876"/>
                  <a:pt x="462275" y="6188238"/>
                </a:cubicBezTo>
                <a:lnTo>
                  <a:pt x="462605" y="6187911"/>
                </a:lnTo>
                <a:close/>
                <a:moveTo>
                  <a:pt x="491052" y="6166625"/>
                </a:moveTo>
                <a:cubicBezTo>
                  <a:pt x="489068" y="6173829"/>
                  <a:pt x="488405" y="6178743"/>
                  <a:pt x="488405" y="6178743"/>
                </a:cubicBezTo>
                <a:lnTo>
                  <a:pt x="488075" y="6178743"/>
                </a:lnTo>
                <a:lnTo>
                  <a:pt x="499652" y="6199046"/>
                </a:lnTo>
                <a:lnTo>
                  <a:pt x="514205" y="6184309"/>
                </a:lnTo>
                <a:close/>
                <a:moveTo>
                  <a:pt x="2635728" y="6166297"/>
                </a:moveTo>
                <a:lnTo>
                  <a:pt x="2612575" y="6183980"/>
                </a:lnTo>
                <a:lnTo>
                  <a:pt x="2612244" y="6183980"/>
                </a:lnTo>
                <a:lnTo>
                  <a:pt x="2626796" y="6198719"/>
                </a:lnTo>
                <a:lnTo>
                  <a:pt x="2638375" y="6178414"/>
                </a:lnTo>
                <a:cubicBezTo>
                  <a:pt x="2638375" y="6178414"/>
                  <a:pt x="2637712" y="6173501"/>
                  <a:pt x="2635728" y="6166297"/>
                </a:cubicBezTo>
                <a:close/>
                <a:moveTo>
                  <a:pt x="556874" y="6161058"/>
                </a:moveTo>
                <a:lnTo>
                  <a:pt x="550919" y="6167279"/>
                </a:lnTo>
                <a:lnTo>
                  <a:pt x="552243" y="6178414"/>
                </a:lnTo>
                <a:cubicBezTo>
                  <a:pt x="552575" y="6178087"/>
                  <a:pt x="553236" y="6177432"/>
                  <a:pt x="553236" y="6177432"/>
                </a:cubicBezTo>
                <a:lnTo>
                  <a:pt x="552905" y="6177432"/>
                </a:lnTo>
                <a:cubicBezTo>
                  <a:pt x="554228" y="6171864"/>
                  <a:pt x="555550" y="6166297"/>
                  <a:pt x="556874" y="6161058"/>
                </a:cubicBezTo>
                <a:close/>
                <a:moveTo>
                  <a:pt x="2570237" y="6160729"/>
                </a:moveTo>
                <a:cubicBezTo>
                  <a:pt x="2571560" y="6165641"/>
                  <a:pt x="2572552" y="6170555"/>
                  <a:pt x="2573875" y="6175466"/>
                </a:cubicBezTo>
                <a:cubicBezTo>
                  <a:pt x="2574205" y="6176122"/>
                  <a:pt x="2575198" y="6177103"/>
                  <a:pt x="2575198" y="6177103"/>
                </a:cubicBezTo>
                <a:lnTo>
                  <a:pt x="2575529" y="6177103"/>
                </a:lnTo>
                <a:lnTo>
                  <a:pt x="2576522" y="6166952"/>
                </a:lnTo>
                <a:close/>
                <a:moveTo>
                  <a:pt x="477822" y="6156471"/>
                </a:moveTo>
                <a:lnTo>
                  <a:pt x="478813" y="6159092"/>
                </a:lnTo>
                <a:cubicBezTo>
                  <a:pt x="479143" y="6158437"/>
                  <a:pt x="479143" y="6157454"/>
                  <a:pt x="479143" y="6157454"/>
                </a:cubicBezTo>
                <a:lnTo>
                  <a:pt x="479475" y="6157454"/>
                </a:lnTo>
                <a:close/>
                <a:moveTo>
                  <a:pt x="2649289" y="6156146"/>
                </a:moveTo>
                <a:lnTo>
                  <a:pt x="2647635" y="6157454"/>
                </a:lnTo>
                <a:cubicBezTo>
                  <a:pt x="2647965" y="6158110"/>
                  <a:pt x="2647965" y="6159092"/>
                  <a:pt x="2647965" y="6159092"/>
                </a:cubicBezTo>
                <a:lnTo>
                  <a:pt x="2648298" y="6158765"/>
                </a:lnTo>
                <a:close/>
                <a:moveTo>
                  <a:pt x="2553699" y="6153525"/>
                </a:moveTo>
                <a:lnTo>
                  <a:pt x="2553699" y="6154180"/>
                </a:lnTo>
                <a:cubicBezTo>
                  <a:pt x="2554029" y="6154507"/>
                  <a:pt x="2554360" y="6154836"/>
                  <a:pt x="2554360" y="6154836"/>
                </a:cubicBezTo>
                <a:cubicBezTo>
                  <a:pt x="2554360" y="6154507"/>
                  <a:pt x="2553699" y="6153525"/>
                  <a:pt x="2553699" y="6153525"/>
                </a:cubicBezTo>
                <a:close/>
                <a:moveTo>
                  <a:pt x="573081" y="6153525"/>
                </a:moveTo>
                <a:cubicBezTo>
                  <a:pt x="572751" y="6154180"/>
                  <a:pt x="572420" y="6156146"/>
                  <a:pt x="572420" y="6156146"/>
                </a:cubicBezTo>
                <a:cubicBezTo>
                  <a:pt x="572751" y="6155817"/>
                  <a:pt x="573742" y="6154836"/>
                  <a:pt x="573742" y="6154836"/>
                </a:cubicBezTo>
                <a:close/>
                <a:moveTo>
                  <a:pt x="2620181" y="6134203"/>
                </a:moveTo>
                <a:cubicBezTo>
                  <a:pt x="2613236" y="6145992"/>
                  <a:pt x="2605960" y="6158110"/>
                  <a:pt x="2599344" y="6169245"/>
                </a:cubicBezTo>
                <a:lnTo>
                  <a:pt x="2598682" y="6170555"/>
                </a:lnTo>
                <a:lnTo>
                  <a:pt x="2600005" y="6171864"/>
                </a:lnTo>
                <a:lnTo>
                  <a:pt x="2628452" y="6150249"/>
                </a:lnTo>
                <a:cubicBezTo>
                  <a:pt x="2626136" y="6145011"/>
                  <a:pt x="2623489" y="6139443"/>
                  <a:pt x="2620181" y="6134530"/>
                </a:cubicBezTo>
                <a:close/>
                <a:moveTo>
                  <a:pt x="501636" y="6133549"/>
                </a:moveTo>
                <a:lnTo>
                  <a:pt x="501636" y="6133874"/>
                </a:lnTo>
                <a:cubicBezTo>
                  <a:pt x="498328" y="6138788"/>
                  <a:pt x="495683" y="6144028"/>
                  <a:pt x="493367" y="6149594"/>
                </a:cubicBezTo>
                <a:lnTo>
                  <a:pt x="521813" y="6171210"/>
                </a:lnTo>
                <a:lnTo>
                  <a:pt x="523135" y="6169899"/>
                </a:lnTo>
                <a:cubicBezTo>
                  <a:pt x="522805" y="6169245"/>
                  <a:pt x="522474" y="6168916"/>
                  <a:pt x="522474" y="6168589"/>
                </a:cubicBezTo>
                <a:cubicBezTo>
                  <a:pt x="515529" y="6157454"/>
                  <a:pt x="508251" y="6145011"/>
                  <a:pt x="501636" y="6133549"/>
                </a:cubicBezTo>
                <a:close/>
                <a:moveTo>
                  <a:pt x="2520953" y="6120775"/>
                </a:moveTo>
                <a:cubicBezTo>
                  <a:pt x="2526906" y="6126670"/>
                  <a:pt x="2533191" y="6132893"/>
                  <a:pt x="2539145" y="6139116"/>
                </a:cubicBezTo>
                <a:lnTo>
                  <a:pt x="2549068" y="6122414"/>
                </a:lnTo>
                <a:close/>
                <a:moveTo>
                  <a:pt x="607150" y="6120450"/>
                </a:moveTo>
                <a:lnTo>
                  <a:pt x="578043" y="6122414"/>
                </a:lnTo>
                <a:lnTo>
                  <a:pt x="588296" y="6139770"/>
                </a:lnTo>
                <a:lnTo>
                  <a:pt x="588296" y="6139443"/>
                </a:lnTo>
                <a:cubicBezTo>
                  <a:pt x="594250" y="6133220"/>
                  <a:pt x="600865" y="6126670"/>
                  <a:pt x="607150" y="6120450"/>
                </a:cubicBezTo>
                <a:close/>
                <a:moveTo>
                  <a:pt x="2629113" y="6119139"/>
                </a:moveTo>
                <a:cubicBezTo>
                  <a:pt x="2628782" y="6119794"/>
                  <a:pt x="2627789" y="6121431"/>
                  <a:pt x="2627789" y="6121431"/>
                </a:cubicBezTo>
                <a:lnTo>
                  <a:pt x="2628120" y="6121758"/>
                </a:lnTo>
                <a:cubicBezTo>
                  <a:pt x="2633413" y="6127981"/>
                  <a:pt x="2637382" y="6135185"/>
                  <a:pt x="2640359" y="6142062"/>
                </a:cubicBezTo>
                <a:lnTo>
                  <a:pt x="2641350" y="6141080"/>
                </a:lnTo>
                <a:cubicBezTo>
                  <a:pt x="2637051" y="6133549"/>
                  <a:pt x="2633081" y="6126343"/>
                  <a:pt x="2629113" y="6119139"/>
                </a:cubicBezTo>
                <a:close/>
                <a:moveTo>
                  <a:pt x="493036" y="6118156"/>
                </a:moveTo>
                <a:lnTo>
                  <a:pt x="493204" y="6118447"/>
                </a:lnTo>
                <a:lnTo>
                  <a:pt x="481129" y="6140097"/>
                </a:lnTo>
                <a:lnTo>
                  <a:pt x="482121" y="6140753"/>
                </a:lnTo>
                <a:cubicBezTo>
                  <a:pt x="485098" y="6133874"/>
                  <a:pt x="489068" y="6126670"/>
                  <a:pt x="494360" y="6120450"/>
                </a:cubicBezTo>
                <a:lnTo>
                  <a:pt x="493204" y="6118447"/>
                </a:lnTo>
                <a:lnTo>
                  <a:pt x="493367" y="6118156"/>
                </a:lnTo>
                <a:close/>
                <a:moveTo>
                  <a:pt x="530413" y="6115536"/>
                </a:moveTo>
                <a:cubicBezTo>
                  <a:pt x="525121" y="6117829"/>
                  <a:pt x="519167" y="6121758"/>
                  <a:pt x="513544" y="6126343"/>
                </a:cubicBezTo>
                <a:lnTo>
                  <a:pt x="535252" y="6162817"/>
                </a:lnTo>
                <a:lnTo>
                  <a:pt x="535044" y="6163023"/>
                </a:lnTo>
                <a:lnTo>
                  <a:pt x="535374" y="6163023"/>
                </a:lnTo>
                <a:lnTo>
                  <a:pt x="535252" y="6162817"/>
                </a:lnTo>
                <a:lnTo>
                  <a:pt x="535705" y="6162367"/>
                </a:lnTo>
                <a:close/>
                <a:moveTo>
                  <a:pt x="2596037" y="6115208"/>
                </a:moveTo>
                <a:lnTo>
                  <a:pt x="2590743" y="6162039"/>
                </a:lnTo>
                <a:lnTo>
                  <a:pt x="2590413" y="6162039"/>
                </a:lnTo>
                <a:lnTo>
                  <a:pt x="2591075" y="6162694"/>
                </a:lnTo>
                <a:cubicBezTo>
                  <a:pt x="2598352" y="6150905"/>
                  <a:pt x="2605960" y="6138132"/>
                  <a:pt x="2612905" y="6126016"/>
                </a:cubicBezTo>
                <a:cubicBezTo>
                  <a:pt x="2607613" y="6121431"/>
                  <a:pt x="2601659" y="6117829"/>
                  <a:pt x="2596037" y="6115208"/>
                </a:cubicBezTo>
                <a:close/>
                <a:moveTo>
                  <a:pt x="549598" y="6109642"/>
                </a:moveTo>
                <a:cubicBezTo>
                  <a:pt x="548274" y="6109642"/>
                  <a:pt x="546620" y="6109969"/>
                  <a:pt x="544304" y="6110623"/>
                </a:cubicBezTo>
                <a:lnTo>
                  <a:pt x="548935" y="6149594"/>
                </a:lnTo>
                <a:lnTo>
                  <a:pt x="563158" y="6135185"/>
                </a:lnTo>
                <a:close/>
                <a:moveTo>
                  <a:pt x="2577843" y="6108986"/>
                </a:moveTo>
                <a:lnTo>
                  <a:pt x="2564283" y="6134858"/>
                </a:lnTo>
                <a:lnTo>
                  <a:pt x="2578506" y="6149267"/>
                </a:lnTo>
                <a:lnTo>
                  <a:pt x="2583137" y="6110296"/>
                </a:lnTo>
                <a:cubicBezTo>
                  <a:pt x="2580821" y="6109642"/>
                  <a:pt x="2577843" y="6108986"/>
                  <a:pt x="2577843" y="6108986"/>
                </a:cubicBezTo>
                <a:close/>
                <a:moveTo>
                  <a:pt x="598551" y="6095559"/>
                </a:moveTo>
                <a:lnTo>
                  <a:pt x="585320" y="6108332"/>
                </a:lnTo>
                <a:lnTo>
                  <a:pt x="613765" y="6106694"/>
                </a:lnTo>
                <a:close/>
                <a:moveTo>
                  <a:pt x="2528560" y="6095232"/>
                </a:moveTo>
                <a:lnTo>
                  <a:pt x="2513345" y="6106365"/>
                </a:lnTo>
                <a:lnTo>
                  <a:pt x="2541790" y="6108004"/>
                </a:lnTo>
                <a:close/>
                <a:moveTo>
                  <a:pt x="2729666" y="6067067"/>
                </a:moveTo>
                <a:lnTo>
                  <a:pt x="2712135" y="6077875"/>
                </a:lnTo>
                <a:cubicBezTo>
                  <a:pt x="2732641" y="6099489"/>
                  <a:pt x="2751165" y="6120121"/>
                  <a:pt x="2768034" y="6139770"/>
                </a:cubicBezTo>
                <a:cubicBezTo>
                  <a:pt x="2755796" y="6116192"/>
                  <a:pt x="2742896" y="6091956"/>
                  <a:pt x="2729996" y="6067067"/>
                </a:cubicBezTo>
                <a:close/>
                <a:moveTo>
                  <a:pt x="392483" y="6067067"/>
                </a:moveTo>
                <a:cubicBezTo>
                  <a:pt x="379915" y="6090647"/>
                  <a:pt x="368007" y="6113898"/>
                  <a:pt x="356100" y="6136168"/>
                </a:cubicBezTo>
                <a:cubicBezTo>
                  <a:pt x="372307" y="6117500"/>
                  <a:pt x="389838" y="6097853"/>
                  <a:pt x="409353" y="6077546"/>
                </a:cubicBezTo>
                <a:lnTo>
                  <a:pt x="409353" y="6077221"/>
                </a:lnTo>
                <a:close/>
                <a:moveTo>
                  <a:pt x="2598682" y="6066086"/>
                </a:moveTo>
                <a:lnTo>
                  <a:pt x="2595044" y="6098507"/>
                </a:lnTo>
                <a:cubicBezTo>
                  <a:pt x="2601990" y="6101126"/>
                  <a:pt x="2609598" y="6105384"/>
                  <a:pt x="2617206" y="6111279"/>
                </a:cubicBezTo>
                <a:cubicBezTo>
                  <a:pt x="2618528" y="6108986"/>
                  <a:pt x="2619851" y="6106694"/>
                  <a:pt x="2620844" y="6104730"/>
                </a:cubicBezTo>
                <a:cubicBezTo>
                  <a:pt x="2613236" y="6091301"/>
                  <a:pt x="2605960" y="6078531"/>
                  <a:pt x="2598682" y="6066086"/>
                </a:cubicBezTo>
                <a:close/>
                <a:moveTo>
                  <a:pt x="557204" y="6065757"/>
                </a:moveTo>
                <a:cubicBezTo>
                  <a:pt x="554559" y="6074927"/>
                  <a:pt x="553566" y="6081150"/>
                  <a:pt x="553566" y="6081150"/>
                </a:cubicBezTo>
                <a:lnTo>
                  <a:pt x="553236" y="6081477"/>
                </a:lnTo>
                <a:lnTo>
                  <a:pt x="567789" y="6105711"/>
                </a:lnTo>
                <a:lnTo>
                  <a:pt x="586974" y="6087372"/>
                </a:lnTo>
                <a:close/>
                <a:moveTo>
                  <a:pt x="2569907" y="6065430"/>
                </a:moveTo>
                <a:lnTo>
                  <a:pt x="2540136" y="6087043"/>
                </a:lnTo>
                <a:lnTo>
                  <a:pt x="2559321" y="6105384"/>
                </a:lnTo>
                <a:lnTo>
                  <a:pt x="2573545" y="6081150"/>
                </a:lnTo>
                <a:cubicBezTo>
                  <a:pt x="2573545" y="6080823"/>
                  <a:pt x="2573545" y="6080823"/>
                  <a:pt x="2573545" y="6080823"/>
                </a:cubicBezTo>
                <a:cubicBezTo>
                  <a:pt x="2573545" y="6080823"/>
                  <a:pt x="2572552" y="6074273"/>
                  <a:pt x="2569907" y="6065430"/>
                </a:cubicBezTo>
                <a:close/>
                <a:moveTo>
                  <a:pt x="523135" y="6065103"/>
                </a:moveTo>
                <a:cubicBezTo>
                  <a:pt x="515859" y="6077546"/>
                  <a:pt x="508581" y="6090320"/>
                  <a:pt x="500975" y="6103747"/>
                </a:cubicBezTo>
                <a:cubicBezTo>
                  <a:pt x="502298" y="6105711"/>
                  <a:pt x="503289" y="6108004"/>
                  <a:pt x="504613" y="6110296"/>
                </a:cubicBezTo>
                <a:cubicBezTo>
                  <a:pt x="512221" y="6104401"/>
                  <a:pt x="519827" y="6100143"/>
                  <a:pt x="526775" y="6097524"/>
                </a:cubicBezTo>
                <a:close/>
                <a:moveTo>
                  <a:pt x="2772334" y="6058880"/>
                </a:moveTo>
                <a:cubicBezTo>
                  <a:pt x="2798134" y="6108004"/>
                  <a:pt x="2822611" y="6154507"/>
                  <a:pt x="2845764" y="6198719"/>
                </a:cubicBezTo>
                <a:lnTo>
                  <a:pt x="3050176" y="6198719"/>
                </a:lnTo>
                <a:lnTo>
                  <a:pt x="3050506" y="6198719"/>
                </a:lnTo>
                <a:close/>
                <a:moveTo>
                  <a:pt x="637911" y="6057899"/>
                </a:moveTo>
                <a:lnTo>
                  <a:pt x="627326" y="6068050"/>
                </a:lnTo>
                <a:lnTo>
                  <a:pt x="629973" y="6089337"/>
                </a:lnTo>
                <a:lnTo>
                  <a:pt x="629973" y="6089664"/>
                </a:lnTo>
                <a:cubicBezTo>
                  <a:pt x="632287" y="6079839"/>
                  <a:pt x="635265" y="6068377"/>
                  <a:pt x="637911" y="6057899"/>
                </a:cubicBezTo>
                <a:close/>
                <a:moveTo>
                  <a:pt x="2489530" y="6056916"/>
                </a:moveTo>
                <a:cubicBezTo>
                  <a:pt x="2492176" y="6067394"/>
                  <a:pt x="2494821" y="6078856"/>
                  <a:pt x="2497468" y="6088683"/>
                </a:cubicBezTo>
                <a:lnTo>
                  <a:pt x="2500115" y="6067067"/>
                </a:lnTo>
                <a:close/>
                <a:moveTo>
                  <a:pt x="350478" y="6056916"/>
                </a:moveTo>
                <a:lnTo>
                  <a:pt x="72634" y="6196754"/>
                </a:lnTo>
                <a:lnTo>
                  <a:pt x="277048" y="6196754"/>
                </a:lnTo>
                <a:cubicBezTo>
                  <a:pt x="300201" y="6152542"/>
                  <a:pt x="324678" y="6106040"/>
                  <a:pt x="350478" y="6056916"/>
                </a:cubicBezTo>
                <a:close/>
                <a:moveTo>
                  <a:pt x="538021" y="6051676"/>
                </a:moveTo>
                <a:lnTo>
                  <a:pt x="538021" y="6055278"/>
                </a:lnTo>
                <a:lnTo>
                  <a:pt x="543313" y="6064121"/>
                </a:lnTo>
                <a:cubicBezTo>
                  <a:pt x="543643" y="6061828"/>
                  <a:pt x="544636" y="6059536"/>
                  <a:pt x="545297" y="6057243"/>
                </a:cubicBezTo>
                <a:cubicBezTo>
                  <a:pt x="545297" y="6057243"/>
                  <a:pt x="538021" y="6051676"/>
                  <a:pt x="538021" y="6051676"/>
                </a:cubicBezTo>
                <a:close/>
                <a:moveTo>
                  <a:pt x="2589422" y="6051347"/>
                </a:moveTo>
                <a:lnTo>
                  <a:pt x="2581814" y="6056916"/>
                </a:lnTo>
                <a:cubicBezTo>
                  <a:pt x="2582474" y="6059207"/>
                  <a:pt x="2583137" y="6061501"/>
                  <a:pt x="2583798" y="6063792"/>
                </a:cubicBezTo>
                <a:lnTo>
                  <a:pt x="2589090" y="6054951"/>
                </a:lnTo>
                <a:lnTo>
                  <a:pt x="2589422" y="6054951"/>
                </a:lnTo>
                <a:close/>
                <a:moveTo>
                  <a:pt x="654119" y="6050037"/>
                </a:moveTo>
                <a:cubicBezTo>
                  <a:pt x="651472" y="6060190"/>
                  <a:pt x="648495" y="6072963"/>
                  <a:pt x="645518" y="6084425"/>
                </a:cubicBezTo>
                <a:cubicBezTo>
                  <a:pt x="651803" y="6078856"/>
                  <a:pt x="657757" y="6073290"/>
                  <a:pt x="664042" y="6067723"/>
                </a:cubicBezTo>
                <a:close/>
                <a:moveTo>
                  <a:pt x="2473322" y="6048728"/>
                </a:moveTo>
                <a:lnTo>
                  <a:pt x="2463851" y="6065866"/>
                </a:lnTo>
                <a:lnTo>
                  <a:pt x="2463730" y="6065757"/>
                </a:lnTo>
                <a:lnTo>
                  <a:pt x="2463730" y="6066086"/>
                </a:lnTo>
                <a:lnTo>
                  <a:pt x="2463851" y="6065866"/>
                </a:lnTo>
                <a:lnTo>
                  <a:pt x="2481591" y="6081804"/>
                </a:lnTo>
                <a:cubicBezTo>
                  <a:pt x="2478616" y="6070998"/>
                  <a:pt x="2475638" y="6058880"/>
                  <a:pt x="2473322" y="6048728"/>
                </a:cubicBezTo>
                <a:close/>
                <a:moveTo>
                  <a:pt x="2703534" y="6048401"/>
                </a:moveTo>
                <a:lnTo>
                  <a:pt x="2701550" y="6067067"/>
                </a:lnTo>
                <a:cubicBezTo>
                  <a:pt x="2701882" y="6067394"/>
                  <a:pt x="2702212" y="6067723"/>
                  <a:pt x="2702212" y="6067723"/>
                </a:cubicBezTo>
                <a:lnTo>
                  <a:pt x="2722718" y="6055278"/>
                </a:lnTo>
                <a:lnTo>
                  <a:pt x="2722388" y="6054951"/>
                </a:lnTo>
                <a:close/>
                <a:moveTo>
                  <a:pt x="417622" y="6048401"/>
                </a:moveTo>
                <a:lnTo>
                  <a:pt x="398768" y="6054951"/>
                </a:lnTo>
                <a:lnTo>
                  <a:pt x="398768" y="6055278"/>
                </a:lnTo>
                <a:cubicBezTo>
                  <a:pt x="398768" y="6055278"/>
                  <a:pt x="419607" y="6067723"/>
                  <a:pt x="419607" y="6067723"/>
                </a:cubicBezTo>
                <a:lnTo>
                  <a:pt x="419607" y="6067067"/>
                </a:lnTo>
                <a:close/>
                <a:moveTo>
                  <a:pt x="3074322" y="6038904"/>
                </a:moveTo>
                <a:lnTo>
                  <a:pt x="3146097" y="6166625"/>
                </a:lnTo>
                <a:lnTo>
                  <a:pt x="3250949" y="6038904"/>
                </a:lnTo>
                <a:close/>
                <a:moveTo>
                  <a:pt x="2824264" y="6038577"/>
                </a:moveTo>
                <a:lnTo>
                  <a:pt x="3105744" y="6180378"/>
                </a:lnTo>
                <a:lnTo>
                  <a:pt x="3026029" y="6038577"/>
                </a:lnTo>
                <a:close/>
                <a:moveTo>
                  <a:pt x="3305857" y="6038248"/>
                </a:moveTo>
                <a:lnTo>
                  <a:pt x="3174212" y="6198390"/>
                </a:lnTo>
                <a:lnTo>
                  <a:pt x="3398471" y="6198390"/>
                </a:lnTo>
                <a:cubicBezTo>
                  <a:pt x="3369033" y="6147959"/>
                  <a:pt x="3338602" y="6093922"/>
                  <a:pt x="3307180" y="6038248"/>
                </a:cubicBezTo>
                <a:close/>
                <a:moveTo>
                  <a:pt x="2672774" y="6037594"/>
                </a:moveTo>
                <a:cubicBezTo>
                  <a:pt x="2678396" y="6043160"/>
                  <a:pt x="2684020" y="6048401"/>
                  <a:pt x="2689312" y="6053968"/>
                </a:cubicBezTo>
                <a:lnTo>
                  <a:pt x="2690303" y="6043816"/>
                </a:lnTo>
                <a:close/>
                <a:moveTo>
                  <a:pt x="448714" y="6037594"/>
                </a:moveTo>
                <a:lnTo>
                  <a:pt x="431183" y="6043816"/>
                </a:lnTo>
                <a:lnTo>
                  <a:pt x="432176" y="6053968"/>
                </a:lnTo>
                <a:cubicBezTo>
                  <a:pt x="437468" y="6048728"/>
                  <a:pt x="443090" y="6043160"/>
                  <a:pt x="448714" y="6037594"/>
                </a:cubicBezTo>
                <a:close/>
                <a:moveTo>
                  <a:pt x="96781" y="6036610"/>
                </a:moveTo>
                <a:lnTo>
                  <a:pt x="17066" y="6178414"/>
                </a:lnTo>
                <a:lnTo>
                  <a:pt x="298547" y="6036610"/>
                </a:lnTo>
                <a:close/>
                <a:moveTo>
                  <a:pt x="665033" y="6033992"/>
                </a:moveTo>
                <a:lnTo>
                  <a:pt x="677272" y="6055605"/>
                </a:lnTo>
                <a:cubicBezTo>
                  <a:pt x="685211" y="6048728"/>
                  <a:pt x="693149" y="6041850"/>
                  <a:pt x="701418" y="6034973"/>
                </a:cubicBezTo>
                <a:close/>
                <a:moveTo>
                  <a:pt x="2462408" y="6033008"/>
                </a:moveTo>
                <a:lnTo>
                  <a:pt x="2427016" y="6033992"/>
                </a:lnTo>
                <a:cubicBezTo>
                  <a:pt x="2434954" y="6040541"/>
                  <a:pt x="2442893" y="6047091"/>
                  <a:pt x="2450499" y="6053968"/>
                </a:cubicBezTo>
                <a:close/>
                <a:moveTo>
                  <a:pt x="2627789" y="6032027"/>
                </a:moveTo>
                <a:cubicBezTo>
                  <a:pt x="2643667" y="6058880"/>
                  <a:pt x="2660535" y="6088683"/>
                  <a:pt x="2678396" y="6121104"/>
                </a:cubicBezTo>
                <a:lnTo>
                  <a:pt x="2753810" y="6164333"/>
                </a:lnTo>
                <a:cubicBezTo>
                  <a:pt x="2720073" y="6124379"/>
                  <a:pt x="2678066" y="6079185"/>
                  <a:pt x="2627789" y="6032027"/>
                </a:cubicBezTo>
                <a:close/>
                <a:moveTo>
                  <a:pt x="495683" y="6031698"/>
                </a:moveTo>
                <a:cubicBezTo>
                  <a:pt x="445737" y="6078531"/>
                  <a:pt x="403730" y="6123723"/>
                  <a:pt x="369993" y="6163677"/>
                </a:cubicBezTo>
                <a:lnTo>
                  <a:pt x="445407" y="6120450"/>
                </a:lnTo>
                <a:cubicBezTo>
                  <a:pt x="462936" y="6088027"/>
                  <a:pt x="479806" y="6058553"/>
                  <a:pt x="495683" y="6031698"/>
                </a:cubicBezTo>
                <a:close/>
                <a:moveTo>
                  <a:pt x="2550722" y="6029734"/>
                </a:moveTo>
                <a:cubicBezTo>
                  <a:pt x="2542453" y="6043160"/>
                  <a:pt x="2533521" y="6057570"/>
                  <a:pt x="2525252" y="6070669"/>
                </a:cubicBezTo>
                <a:cubicBezTo>
                  <a:pt x="2524922" y="6070998"/>
                  <a:pt x="2524261" y="6072308"/>
                  <a:pt x="2524261" y="6072308"/>
                </a:cubicBezTo>
                <a:lnTo>
                  <a:pt x="2526906" y="6074927"/>
                </a:lnTo>
                <a:lnTo>
                  <a:pt x="2561968" y="6049712"/>
                </a:lnTo>
                <a:cubicBezTo>
                  <a:pt x="2558991" y="6042833"/>
                  <a:pt x="2555353" y="6035956"/>
                  <a:pt x="2550722" y="6029734"/>
                </a:cubicBezTo>
                <a:close/>
                <a:moveTo>
                  <a:pt x="570767" y="6028096"/>
                </a:moveTo>
                <a:cubicBezTo>
                  <a:pt x="566136" y="6033992"/>
                  <a:pt x="562497" y="6041196"/>
                  <a:pt x="559520" y="6048072"/>
                </a:cubicBezTo>
                <a:lnTo>
                  <a:pt x="594580" y="6073290"/>
                </a:lnTo>
                <a:lnTo>
                  <a:pt x="597227" y="6070669"/>
                </a:lnTo>
                <a:cubicBezTo>
                  <a:pt x="596897" y="6070344"/>
                  <a:pt x="596565" y="6069688"/>
                  <a:pt x="596234" y="6069033"/>
                </a:cubicBezTo>
                <a:cubicBezTo>
                  <a:pt x="587965" y="6055934"/>
                  <a:pt x="579035" y="6041524"/>
                  <a:pt x="570767" y="6028096"/>
                </a:cubicBezTo>
                <a:close/>
                <a:moveTo>
                  <a:pt x="415306" y="6023511"/>
                </a:moveTo>
                <a:cubicBezTo>
                  <a:pt x="412992" y="6028096"/>
                  <a:pt x="410675" y="6032354"/>
                  <a:pt x="408360" y="6036938"/>
                </a:cubicBezTo>
                <a:lnTo>
                  <a:pt x="416299" y="6033992"/>
                </a:lnTo>
                <a:close/>
                <a:moveTo>
                  <a:pt x="2706511" y="6022530"/>
                </a:moveTo>
                <a:lnTo>
                  <a:pt x="2705189" y="6034646"/>
                </a:lnTo>
                <a:lnTo>
                  <a:pt x="2705520" y="6034646"/>
                </a:lnTo>
                <a:lnTo>
                  <a:pt x="2714780" y="6037921"/>
                </a:lnTo>
                <a:cubicBezTo>
                  <a:pt x="2711804" y="6032681"/>
                  <a:pt x="2709158" y="6027769"/>
                  <a:pt x="2706511" y="6022530"/>
                </a:cubicBezTo>
                <a:close/>
                <a:moveTo>
                  <a:pt x="2437931" y="6008774"/>
                </a:moveTo>
                <a:lnTo>
                  <a:pt x="2425031" y="6018599"/>
                </a:lnTo>
                <a:lnTo>
                  <a:pt x="2450499" y="6017944"/>
                </a:lnTo>
                <a:lnTo>
                  <a:pt x="2438262" y="6008774"/>
                </a:lnTo>
                <a:close/>
                <a:moveTo>
                  <a:pt x="2563290" y="6007793"/>
                </a:moveTo>
                <a:cubicBezTo>
                  <a:pt x="2561638" y="6010740"/>
                  <a:pt x="2559982" y="6013687"/>
                  <a:pt x="2557998" y="6016961"/>
                </a:cubicBezTo>
                <a:cubicBezTo>
                  <a:pt x="2564613" y="6024494"/>
                  <a:pt x="2569574" y="6033337"/>
                  <a:pt x="2573214" y="6041524"/>
                </a:cubicBezTo>
                <a:lnTo>
                  <a:pt x="2580490" y="6036283"/>
                </a:lnTo>
                <a:cubicBezTo>
                  <a:pt x="2574536" y="6026132"/>
                  <a:pt x="2568914" y="6016961"/>
                  <a:pt x="2563290" y="6007793"/>
                </a:cubicBezTo>
                <a:close/>
                <a:moveTo>
                  <a:pt x="682894" y="6006483"/>
                </a:moveTo>
                <a:lnTo>
                  <a:pt x="670657" y="6015651"/>
                </a:lnTo>
                <a:lnTo>
                  <a:pt x="696126" y="6016307"/>
                </a:lnTo>
                <a:lnTo>
                  <a:pt x="683226" y="6006483"/>
                </a:lnTo>
                <a:close/>
                <a:moveTo>
                  <a:pt x="558197" y="6006154"/>
                </a:moveTo>
                <a:cubicBezTo>
                  <a:pt x="552575" y="6015324"/>
                  <a:pt x="546951" y="6024821"/>
                  <a:pt x="540997" y="6034646"/>
                </a:cubicBezTo>
                <a:lnTo>
                  <a:pt x="548274" y="6039885"/>
                </a:lnTo>
                <a:cubicBezTo>
                  <a:pt x="551912" y="6031371"/>
                  <a:pt x="556874" y="6022857"/>
                  <a:pt x="563489" y="6015324"/>
                </a:cubicBezTo>
                <a:cubicBezTo>
                  <a:pt x="561505" y="6012049"/>
                  <a:pt x="559851" y="6009101"/>
                  <a:pt x="558197" y="6006154"/>
                </a:cubicBezTo>
                <a:close/>
                <a:moveTo>
                  <a:pt x="2518307" y="6005499"/>
                </a:moveTo>
                <a:lnTo>
                  <a:pt x="2511691" y="6060190"/>
                </a:lnTo>
                <a:lnTo>
                  <a:pt x="2514006" y="6062482"/>
                </a:lnTo>
                <a:cubicBezTo>
                  <a:pt x="2522938" y="6048728"/>
                  <a:pt x="2532530" y="6033337"/>
                  <a:pt x="2540799" y="6019253"/>
                </a:cubicBezTo>
                <a:cubicBezTo>
                  <a:pt x="2533521" y="6013359"/>
                  <a:pt x="2525583" y="6008774"/>
                  <a:pt x="2518307" y="6005828"/>
                </a:cubicBezTo>
                <a:close/>
                <a:moveTo>
                  <a:pt x="2641350" y="6004518"/>
                </a:moveTo>
                <a:lnTo>
                  <a:pt x="2641114" y="6004845"/>
                </a:lnTo>
                <a:lnTo>
                  <a:pt x="2637712" y="6004845"/>
                </a:lnTo>
                <a:cubicBezTo>
                  <a:pt x="2638375" y="6005499"/>
                  <a:pt x="2639696" y="6006810"/>
                  <a:pt x="2639696" y="6006810"/>
                </a:cubicBezTo>
                <a:lnTo>
                  <a:pt x="2641114" y="6004845"/>
                </a:lnTo>
                <a:lnTo>
                  <a:pt x="2641350" y="6004845"/>
                </a:lnTo>
                <a:close/>
                <a:moveTo>
                  <a:pt x="603182" y="6004189"/>
                </a:moveTo>
                <a:cubicBezTo>
                  <a:pt x="595904" y="6007137"/>
                  <a:pt x="587965" y="6011395"/>
                  <a:pt x="580689" y="6017617"/>
                </a:cubicBezTo>
                <a:lnTo>
                  <a:pt x="580689" y="6017944"/>
                </a:lnTo>
                <a:cubicBezTo>
                  <a:pt x="589289" y="6032027"/>
                  <a:pt x="598881" y="6047418"/>
                  <a:pt x="607480" y="6061172"/>
                </a:cubicBezTo>
                <a:lnTo>
                  <a:pt x="609797" y="6058880"/>
                </a:lnTo>
                <a:close/>
                <a:moveTo>
                  <a:pt x="479806" y="6004189"/>
                </a:moveTo>
                <a:lnTo>
                  <a:pt x="481460" y="6006483"/>
                </a:lnTo>
                <a:cubicBezTo>
                  <a:pt x="482121" y="6005828"/>
                  <a:pt x="483444" y="6004518"/>
                  <a:pt x="483444" y="6004518"/>
                </a:cubicBezTo>
                <a:lnTo>
                  <a:pt x="483444" y="6004189"/>
                </a:lnTo>
                <a:close/>
                <a:moveTo>
                  <a:pt x="627989" y="6002225"/>
                </a:moveTo>
                <a:cubicBezTo>
                  <a:pt x="627326" y="6002225"/>
                  <a:pt x="624349" y="6002552"/>
                  <a:pt x="619720" y="6003862"/>
                </a:cubicBezTo>
                <a:lnTo>
                  <a:pt x="625342" y="6050693"/>
                </a:lnTo>
                <a:lnTo>
                  <a:pt x="625342" y="6051020"/>
                </a:lnTo>
                <a:lnTo>
                  <a:pt x="644527" y="6032354"/>
                </a:lnTo>
                <a:close/>
                <a:moveTo>
                  <a:pt x="2499452" y="6001241"/>
                </a:moveTo>
                <a:lnTo>
                  <a:pt x="2482914" y="6031371"/>
                </a:lnTo>
                <a:lnTo>
                  <a:pt x="2502099" y="6050037"/>
                </a:lnTo>
                <a:lnTo>
                  <a:pt x="2502099" y="6049712"/>
                </a:lnTo>
                <a:lnTo>
                  <a:pt x="2507721" y="6002879"/>
                </a:lnTo>
                <a:cubicBezTo>
                  <a:pt x="2503092" y="6001897"/>
                  <a:pt x="2499452" y="6001241"/>
                  <a:pt x="2499452" y="6001241"/>
                </a:cubicBezTo>
                <a:close/>
                <a:moveTo>
                  <a:pt x="428206" y="5998623"/>
                </a:moveTo>
                <a:cubicBezTo>
                  <a:pt x="427545" y="5999606"/>
                  <a:pt x="426552" y="6001570"/>
                  <a:pt x="426552" y="6001570"/>
                </a:cubicBezTo>
                <a:lnTo>
                  <a:pt x="429529" y="6029734"/>
                </a:lnTo>
                <a:lnTo>
                  <a:pt x="470544" y="6015324"/>
                </a:lnTo>
                <a:lnTo>
                  <a:pt x="461614" y="6002225"/>
                </a:lnTo>
                <a:close/>
                <a:moveTo>
                  <a:pt x="2693943" y="5998295"/>
                </a:moveTo>
                <a:lnTo>
                  <a:pt x="2659544" y="6002225"/>
                </a:lnTo>
                <a:lnTo>
                  <a:pt x="2650792" y="6015060"/>
                </a:lnTo>
                <a:lnTo>
                  <a:pt x="2650612" y="6014997"/>
                </a:lnTo>
                <a:lnTo>
                  <a:pt x="2650612" y="6015324"/>
                </a:lnTo>
                <a:lnTo>
                  <a:pt x="2650792" y="6015060"/>
                </a:lnTo>
                <a:lnTo>
                  <a:pt x="2691627" y="6029406"/>
                </a:lnTo>
                <a:lnTo>
                  <a:pt x="2694604" y="5999606"/>
                </a:lnTo>
                <a:cubicBezTo>
                  <a:pt x="2694604" y="5999277"/>
                  <a:pt x="2693943" y="5998295"/>
                  <a:pt x="2693943" y="5998295"/>
                </a:cubicBezTo>
                <a:close/>
                <a:moveTo>
                  <a:pt x="617073" y="5982575"/>
                </a:moveTo>
                <a:lnTo>
                  <a:pt x="618066" y="5989779"/>
                </a:lnTo>
                <a:cubicBezTo>
                  <a:pt x="618727" y="5989452"/>
                  <a:pt x="620711" y="5989125"/>
                  <a:pt x="620711" y="5989125"/>
                </a:cubicBezTo>
                <a:close/>
                <a:moveTo>
                  <a:pt x="2510368" y="5982248"/>
                </a:moveTo>
                <a:lnTo>
                  <a:pt x="2506730" y="5988798"/>
                </a:lnTo>
                <a:cubicBezTo>
                  <a:pt x="2507391" y="5988798"/>
                  <a:pt x="2509375" y="5989452"/>
                  <a:pt x="2509375" y="5989452"/>
                </a:cubicBezTo>
                <a:close/>
                <a:moveTo>
                  <a:pt x="726886" y="5980611"/>
                </a:moveTo>
                <a:lnTo>
                  <a:pt x="715972" y="5988798"/>
                </a:lnTo>
                <a:lnTo>
                  <a:pt x="717295" y="6007793"/>
                </a:lnTo>
                <a:cubicBezTo>
                  <a:pt x="720271" y="5999606"/>
                  <a:pt x="723909" y="5989779"/>
                  <a:pt x="726886" y="5980611"/>
                </a:cubicBezTo>
                <a:close/>
                <a:moveTo>
                  <a:pt x="2400555" y="5979628"/>
                </a:moveTo>
                <a:cubicBezTo>
                  <a:pt x="2403863" y="5988471"/>
                  <a:pt x="2407170" y="5998623"/>
                  <a:pt x="2410147" y="6006810"/>
                </a:cubicBezTo>
                <a:lnTo>
                  <a:pt x="2411469" y="5987815"/>
                </a:lnTo>
                <a:close/>
                <a:moveTo>
                  <a:pt x="2608274" y="5979301"/>
                </a:moveTo>
                <a:cubicBezTo>
                  <a:pt x="2611251" y="5981921"/>
                  <a:pt x="2613898" y="5984540"/>
                  <a:pt x="2616874" y="5987161"/>
                </a:cubicBezTo>
                <a:lnTo>
                  <a:pt x="2622167" y="5980938"/>
                </a:lnTo>
                <a:close/>
                <a:moveTo>
                  <a:pt x="2477623" y="5978645"/>
                </a:moveTo>
                <a:lnTo>
                  <a:pt x="2449508" y="5999931"/>
                </a:lnTo>
                <a:lnTo>
                  <a:pt x="2449838" y="5999931"/>
                </a:lnTo>
                <a:lnTo>
                  <a:pt x="2469023" y="6014341"/>
                </a:lnTo>
                <a:lnTo>
                  <a:pt x="2481923" y="5991419"/>
                </a:lnTo>
                <a:cubicBezTo>
                  <a:pt x="2481923" y="5991419"/>
                  <a:pt x="2480600" y="5985850"/>
                  <a:pt x="2477623" y="5978645"/>
                </a:cubicBezTo>
                <a:close/>
                <a:moveTo>
                  <a:pt x="513212" y="5977990"/>
                </a:moveTo>
                <a:lnTo>
                  <a:pt x="499321" y="5979628"/>
                </a:lnTo>
                <a:lnTo>
                  <a:pt x="504613" y="5985850"/>
                </a:lnTo>
                <a:cubicBezTo>
                  <a:pt x="507260" y="5983231"/>
                  <a:pt x="510235" y="5980611"/>
                  <a:pt x="513212" y="5977990"/>
                </a:cubicBezTo>
                <a:close/>
                <a:moveTo>
                  <a:pt x="643864" y="5976353"/>
                </a:moveTo>
                <a:lnTo>
                  <a:pt x="644129" y="5976554"/>
                </a:lnTo>
                <a:lnTo>
                  <a:pt x="639896" y="5989125"/>
                </a:lnTo>
                <a:lnTo>
                  <a:pt x="652796" y="6012049"/>
                </a:lnTo>
                <a:lnTo>
                  <a:pt x="671980" y="5997641"/>
                </a:lnTo>
                <a:lnTo>
                  <a:pt x="644129" y="5976554"/>
                </a:lnTo>
                <a:lnTo>
                  <a:pt x="644196" y="5976353"/>
                </a:lnTo>
                <a:close/>
                <a:moveTo>
                  <a:pt x="742763" y="5975699"/>
                </a:moveTo>
                <a:lnTo>
                  <a:pt x="730974" y="6010393"/>
                </a:lnTo>
                <a:lnTo>
                  <a:pt x="730526" y="6010740"/>
                </a:lnTo>
                <a:lnTo>
                  <a:pt x="730856" y="6010740"/>
                </a:lnTo>
                <a:lnTo>
                  <a:pt x="730974" y="6010393"/>
                </a:lnTo>
                <a:lnTo>
                  <a:pt x="751695" y="5994365"/>
                </a:lnTo>
                <a:close/>
                <a:moveTo>
                  <a:pt x="2384678" y="5975043"/>
                </a:moveTo>
                <a:lnTo>
                  <a:pt x="2375748" y="5993054"/>
                </a:lnTo>
                <a:cubicBezTo>
                  <a:pt x="2382694" y="5998295"/>
                  <a:pt x="2389639" y="6003535"/>
                  <a:pt x="2396254" y="6008774"/>
                </a:cubicBezTo>
                <a:cubicBezTo>
                  <a:pt x="2392616" y="5998295"/>
                  <a:pt x="2387985" y="5985523"/>
                  <a:pt x="2384678" y="5975043"/>
                </a:cubicBezTo>
                <a:close/>
                <a:moveTo>
                  <a:pt x="2680050" y="5973405"/>
                </a:moveTo>
                <a:lnTo>
                  <a:pt x="2680196" y="5973674"/>
                </a:lnTo>
                <a:lnTo>
                  <a:pt x="2669797" y="5988798"/>
                </a:lnTo>
                <a:lnTo>
                  <a:pt x="2687328" y="5986832"/>
                </a:lnTo>
                <a:lnTo>
                  <a:pt x="2680196" y="5973674"/>
                </a:lnTo>
                <a:lnTo>
                  <a:pt x="2680381" y="5973405"/>
                </a:lnTo>
                <a:close/>
                <a:moveTo>
                  <a:pt x="442099" y="5972751"/>
                </a:moveTo>
                <a:cubicBezTo>
                  <a:pt x="439783" y="5977009"/>
                  <a:pt x="437798" y="5981265"/>
                  <a:pt x="435484" y="5985523"/>
                </a:cubicBezTo>
                <a:lnTo>
                  <a:pt x="452022" y="5987488"/>
                </a:lnTo>
                <a:close/>
                <a:moveTo>
                  <a:pt x="754009" y="5964564"/>
                </a:moveTo>
                <a:lnTo>
                  <a:pt x="764595" y="5984867"/>
                </a:lnTo>
                <a:cubicBezTo>
                  <a:pt x="772201" y="5979301"/>
                  <a:pt x="780140" y="5973732"/>
                  <a:pt x="787748" y="5968166"/>
                </a:cubicBezTo>
                <a:close/>
                <a:moveTo>
                  <a:pt x="2373432" y="5963909"/>
                </a:moveTo>
                <a:lnTo>
                  <a:pt x="2340686" y="5967511"/>
                </a:lnTo>
                <a:lnTo>
                  <a:pt x="2362940" y="5983387"/>
                </a:lnTo>
                <a:lnTo>
                  <a:pt x="2362848" y="5983557"/>
                </a:lnTo>
                <a:lnTo>
                  <a:pt x="2363178" y="5983557"/>
                </a:lnTo>
                <a:lnTo>
                  <a:pt x="2362940" y="5983387"/>
                </a:lnTo>
                <a:close/>
                <a:moveTo>
                  <a:pt x="2499122" y="5962270"/>
                </a:moveTo>
                <a:lnTo>
                  <a:pt x="2490192" y="5969147"/>
                </a:lnTo>
                <a:cubicBezTo>
                  <a:pt x="2490853" y="5971113"/>
                  <a:pt x="2492176" y="5974388"/>
                  <a:pt x="2492176" y="5974388"/>
                </a:cubicBezTo>
                <a:close/>
                <a:moveTo>
                  <a:pt x="625011" y="5961616"/>
                </a:moveTo>
                <a:lnTo>
                  <a:pt x="631957" y="5973732"/>
                </a:lnTo>
                <a:cubicBezTo>
                  <a:pt x="632620" y="5972097"/>
                  <a:pt x="633280" y="5970458"/>
                  <a:pt x="633941" y="5968493"/>
                </a:cubicBezTo>
                <a:close/>
                <a:moveTo>
                  <a:pt x="2606621" y="5959979"/>
                </a:moveTo>
                <a:lnTo>
                  <a:pt x="2606621" y="5960306"/>
                </a:lnTo>
                <a:lnTo>
                  <a:pt x="2596037" y="5964235"/>
                </a:lnTo>
                <a:lnTo>
                  <a:pt x="2613898" y="5966201"/>
                </a:lnTo>
                <a:close/>
                <a:moveTo>
                  <a:pt x="514536" y="5958668"/>
                </a:moveTo>
                <a:lnTo>
                  <a:pt x="507698" y="5964516"/>
                </a:lnTo>
                <a:lnTo>
                  <a:pt x="507260" y="5964564"/>
                </a:lnTo>
                <a:lnTo>
                  <a:pt x="507260" y="5964891"/>
                </a:lnTo>
                <a:lnTo>
                  <a:pt x="507698" y="5964516"/>
                </a:lnTo>
                <a:lnTo>
                  <a:pt x="525121" y="5962599"/>
                </a:lnTo>
                <a:close/>
                <a:moveTo>
                  <a:pt x="2459761" y="5949500"/>
                </a:moveTo>
                <a:lnTo>
                  <a:pt x="2459943" y="5949750"/>
                </a:lnTo>
                <a:lnTo>
                  <a:pt x="2436608" y="5988798"/>
                </a:lnTo>
                <a:cubicBezTo>
                  <a:pt x="2436278" y="5989125"/>
                  <a:pt x="2435946" y="5989779"/>
                  <a:pt x="2435946" y="5989779"/>
                </a:cubicBezTo>
                <a:lnTo>
                  <a:pt x="2438262" y="5991419"/>
                </a:lnTo>
                <a:lnTo>
                  <a:pt x="2471668" y="5965874"/>
                </a:lnTo>
                <a:lnTo>
                  <a:pt x="2459943" y="5949750"/>
                </a:lnTo>
                <a:lnTo>
                  <a:pt x="2460092" y="5949500"/>
                </a:lnTo>
                <a:close/>
                <a:moveTo>
                  <a:pt x="454337" y="5949171"/>
                </a:moveTo>
                <a:cubicBezTo>
                  <a:pt x="452683" y="5952446"/>
                  <a:pt x="451029" y="5955722"/>
                  <a:pt x="449375" y="5958668"/>
                </a:cubicBezTo>
                <a:lnTo>
                  <a:pt x="469883" y="5989125"/>
                </a:lnTo>
                <a:lnTo>
                  <a:pt x="491382" y="5991419"/>
                </a:lnTo>
                <a:close/>
                <a:moveTo>
                  <a:pt x="2667813" y="5948517"/>
                </a:moveTo>
                <a:lnTo>
                  <a:pt x="2630106" y="5991744"/>
                </a:lnTo>
                <a:lnTo>
                  <a:pt x="2651605" y="5989452"/>
                </a:lnTo>
                <a:lnTo>
                  <a:pt x="2672774" y="5958014"/>
                </a:lnTo>
                <a:cubicBezTo>
                  <a:pt x="2671120" y="5954738"/>
                  <a:pt x="2669467" y="5951464"/>
                  <a:pt x="2667813" y="5948517"/>
                </a:cubicBezTo>
                <a:close/>
                <a:moveTo>
                  <a:pt x="2524922" y="5947535"/>
                </a:moveTo>
                <a:lnTo>
                  <a:pt x="2519630" y="5991419"/>
                </a:lnTo>
                <a:cubicBezTo>
                  <a:pt x="2528229" y="5994692"/>
                  <a:pt x="2538152" y="5999606"/>
                  <a:pt x="2547414" y="6007137"/>
                </a:cubicBezTo>
                <a:cubicBezTo>
                  <a:pt x="2550059" y="6002225"/>
                  <a:pt x="2552376" y="5997967"/>
                  <a:pt x="2554690" y="5994037"/>
                </a:cubicBezTo>
                <a:cubicBezTo>
                  <a:pt x="2544437" y="5977663"/>
                  <a:pt x="2534845" y="5962599"/>
                  <a:pt x="2526245" y="5949500"/>
                </a:cubicBezTo>
                <a:cubicBezTo>
                  <a:pt x="2525915" y="5948844"/>
                  <a:pt x="2525252" y="5948190"/>
                  <a:pt x="2524922" y="5947535"/>
                </a:cubicBezTo>
                <a:close/>
                <a:moveTo>
                  <a:pt x="661725" y="5947206"/>
                </a:moveTo>
                <a:cubicBezTo>
                  <a:pt x="657096" y="5952119"/>
                  <a:pt x="653126" y="5958014"/>
                  <a:pt x="649818" y="5963581"/>
                </a:cubicBezTo>
                <a:lnTo>
                  <a:pt x="683226" y="5989125"/>
                </a:lnTo>
                <a:lnTo>
                  <a:pt x="683557" y="5989125"/>
                </a:lnTo>
                <a:lnTo>
                  <a:pt x="685872" y="5987488"/>
                </a:lnTo>
                <a:cubicBezTo>
                  <a:pt x="685541" y="5987161"/>
                  <a:pt x="685211" y="5986505"/>
                  <a:pt x="685211" y="5986505"/>
                </a:cubicBezTo>
                <a:cubicBezTo>
                  <a:pt x="677272" y="5974061"/>
                  <a:pt x="669003" y="5959979"/>
                  <a:pt x="661725" y="5947206"/>
                </a:cubicBezTo>
                <a:close/>
                <a:moveTo>
                  <a:pt x="596234" y="5946225"/>
                </a:moveTo>
                <a:cubicBezTo>
                  <a:pt x="595904" y="5947206"/>
                  <a:pt x="594911" y="5948517"/>
                  <a:pt x="594911" y="5948517"/>
                </a:cubicBezTo>
                <a:lnTo>
                  <a:pt x="594911" y="5948190"/>
                </a:lnTo>
                <a:cubicBezTo>
                  <a:pt x="586312" y="5961289"/>
                  <a:pt x="576719" y="5976353"/>
                  <a:pt x="566466" y="5992727"/>
                </a:cubicBezTo>
                <a:cubicBezTo>
                  <a:pt x="568781" y="5996985"/>
                  <a:pt x="571097" y="6001241"/>
                  <a:pt x="573742" y="6005828"/>
                </a:cubicBezTo>
                <a:cubicBezTo>
                  <a:pt x="583334" y="5998295"/>
                  <a:pt x="592927" y="5993383"/>
                  <a:pt x="601528" y="5990108"/>
                </a:cubicBezTo>
                <a:cubicBezTo>
                  <a:pt x="601528" y="5990108"/>
                  <a:pt x="596234" y="5946225"/>
                  <a:pt x="596234" y="5946225"/>
                </a:cubicBezTo>
                <a:close/>
                <a:moveTo>
                  <a:pt x="2649951" y="5943277"/>
                </a:moveTo>
                <a:lnTo>
                  <a:pt x="2621544" y="5954397"/>
                </a:lnTo>
                <a:lnTo>
                  <a:pt x="2621174" y="5954083"/>
                </a:lnTo>
                <a:lnTo>
                  <a:pt x="2621505" y="5954412"/>
                </a:lnTo>
                <a:lnTo>
                  <a:pt x="2621544" y="5954397"/>
                </a:lnTo>
                <a:lnTo>
                  <a:pt x="2635067" y="5965874"/>
                </a:lnTo>
                <a:lnTo>
                  <a:pt x="2650943" y="5947861"/>
                </a:lnTo>
                <a:cubicBezTo>
                  <a:pt x="2650612" y="5946550"/>
                  <a:pt x="2650282" y="5945242"/>
                  <a:pt x="2649951" y="5943277"/>
                </a:cubicBezTo>
                <a:close/>
                <a:moveTo>
                  <a:pt x="2352593" y="5942294"/>
                </a:moveTo>
                <a:lnTo>
                  <a:pt x="2340356" y="5953429"/>
                </a:lnTo>
                <a:lnTo>
                  <a:pt x="2365493" y="5950808"/>
                </a:lnTo>
                <a:lnTo>
                  <a:pt x="2352593" y="5942621"/>
                </a:lnTo>
                <a:close/>
                <a:moveTo>
                  <a:pt x="471207" y="5941967"/>
                </a:moveTo>
                <a:cubicBezTo>
                  <a:pt x="470874" y="5943932"/>
                  <a:pt x="470214" y="5946550"/>
                  <a:pt x="470214" y="5946550"/>
                </a:cubicBezTo>
                <a:lnTo>
                  <a:pt x="486091" y="5964564"/>
                </a:lnTo>
                <a:lnTo>
                  <a:pt x="486091" y="5964891"/>
                </a:lnTo>
                <a:lnTo>
                  <a:pt x="499982" y="5953102"/>
                </a:lnTo>
                <a:close/>
                <a:moveTo>
                  <a:pt x="771871" y="5938692"/>
                </a:moveTo>
                <a:lnTo>
                  <a:pt x="758971" y="5946879"/>
                </a:lnTo>
                <a:lnTo>
                  <a:pt x="784108" y="5949500"/>
                </a:lnTo>
                <a:close/>
                <a:moveTo>
                  <a:pt x="698441" y="5933451"/>
                </a:moveTo>
                <a:cubicBezTo>
                  <a:pt x="691163" y="5935417"/>
                  <a:pt x="683226" y="5938692"/>
                  <a:pt x="675618" y="5943277"/>
                </a:cubicBezTo>
                <a:cubicBezTo>
                  <a:pt x="682894" y="5956704"/>
                  <a:pt x="691496" y="5971113"/>
                  <a:pt x="699434" y="5983886"/>
                </a:cubicBezTo>
                <a:lnTo>
                  <a:pt x="699764" y="5983557"/>
                </a:lnTo>
                <a:lnTo>
                  <a:pt x="702079" y="5981921"/>
                </a:lnTo>
                <a:close/>
                <a:moveTo>
                  <a:pt x="2429330" y="5932470"/>
                </a:moveTo>
                <a:lnTo>
                  <a:pt x="2425692" y="5981265"/>
                </a:lnTo>
                <a:lnTo>
                  <a:pt x="2428009" y="5982903"/>
                </a:lnTo>
                <a:cubicBezTo>
                  <a:pt x="2435946" y="5969803"/>
                  <a:pt x="2444547" y="5955394"/>
                  <a:pt x="2452153" y="5942294"/>
                </a:cubicBezTo>
                <a:cubicBezTo>
                  <a:pt x="2444547" y="5937709"/>
                  <a:pt x="2436608" y="5934434"/>
                  <a:pt x="2429330" y="5932470"/>
                </a:cubicBezTo>
                <a:close/>
                <a:moveTo>
                  <a:pt x="719940" y="5929849"/>
                </a:moveTo>
                <a:cubicBezTo>
                  <a:pt x="719940" y="5930176"/>
                  <a:pt x="716633" y="5930176"/>
                  <a:pt x="711671" y="5930832"/>
                </a:cubicBezTo>
                <a:lnTo>
                  <a:pt x="714649" y="5972424"/>
                </a:lnTo>
                <a:lnTo>
                  <a:pt x="734164" y="5957687"/>
                </a:lnTo>
                <a:lnTo>
                  <a:pt x="729863" y="5948844"/>
                </a:lnTo>
                <a:close/>
                <a:moveTo>
                  <a:pt x="2407831" y="5928868"/>
                </a:moveTo>
                <a:lnTo>
                  <a:pt x="2397578" y="5948190"/>
                </a:lnTo>
                <a:lnTo>
                  <a:pt x="2393277" y="5956704"/>
                </a:lnTo>
                <a:lnTo>
                  <a:pt x="2412792" y="5971441"/>
                </a:lnTo>
                <a:lnTo>
                  <a:pt x="2413123" y="5971441"/>
                </a:lnTo>
                <a:lnTo>
                  <a:pt x="2416100" y="5929849"/>
                </a:lnTo>
                <a:cubicBezTo>
                  <a:pt x="2411139" y="5928868"/>
                  <a:pt x="2407831" y="5928868"/>
                  <a:pt x="2407831" y="5928868"/>
                </a:cubicBezTo>
                <a:close/>
                <a:moveTo>
                  <a:pt x="2568583" y="5927229"/>
                </a:moveTo>
                <a:cubicBezTo>
                  <a:pt x="2570237" y="5933451"/>
                  <a:pt x="2571891" y="5940002"/>
                  <a:pt x="2573545" y="5945896"/>
                </a:cubicBezTo>
                <a:cubicBezTo>
                  <a:pt x="2574205" y="5946879"/>
                  <a:pt x="2575198" y="5948517"/>
                  <a:pt x="2575198" y="5948517"/>
                </a:cubicBezTo>
                <a:lnTo>
                  <a:pt x="2578176" y="5935417"/>
                </a:lnTo>
                <a:close/>
                <a:moveTo>
                  <a:pt x="552575" y="5925264"/>
                </a:moveTo>
                <a:lnTo>
                  <a:pt x="542982" y="5933451"/>
                </a:lnTo>
                <a:lnTo>
                  <a:pt x="545958" y="5946879"/>
                </a:lnTo>
                <a:cubicBezTo>
                  <a:pt x="546620" y="5945896"/>
                  <a:pt x="546951" y="5945242"/>
                  <a:pt x="547612" y="5944259"/>
                </a:cubicBezTo>
                <a:cubicBezTo>
                  <a:pt x="549265" y="5938363"/>
                  <a:pt x="550919" y="5931815"/>
                  <a:pt x="552575" y="5925593"/>
                </a:cubicBezTo>
                <a:close/>
                <a:moveTo>
                  <a:pt x="817516" y="5916423"/>
                </a:moveTo>
                <a:cubicBezTo>
                  <a:pt x="817516" y="5916423"/>
                  <a:pt x="806270" y="5923627"/>
                  <a:pt x="806270" y="5923627"/>
                </a:cubicBezTo>
                <a:lnTo>
                  <a:pt x="806270" y="5942948"/>
                </a:lnTo>
                <a:lnTo>
                  <a:pt x="806270" y="5943277"/>
                </a:lnTo>
                <a:cubicBezTo>
                  <a:pt x="809908" y="5935090"/>
                  <a:pt x="813878" y="5925264"/>
                  <a:pt x="817516" y="5916423"/>
                </a:cubicBezTo>
                <a:close/>
                <a:moveTo>
                  <a:pt x="2478616" y="5915768"/>
                </a:moveTo>
                <a:cubicBezTo>
                  <a:pt x="2475969" y="5921335"/>
                  <a:pt x="2472331" y="5928539"/>
                  <a:pt x="2468030" y="5936072"/>
                </a:cubicBezTo>
                <a:cubicBezTo>
                  <a:pt x="2474645" y="5942294"/>
                  <a:pt x="2479937" y="5949500"/>
                  <a:pt x="2483907" y="5956377"/>
                </a:cubicBezTo>
                <a:lnTo>
                  <a:pt x="2483577" y="5956704"/>
                </a:lnTo>
                <a:lnTo>
                  <a:pt x="2507061" y="5938692"/>
                </a:lnTo>
                <a:close/>
                <a:moveTo>
                  <a:pt x="2309594" y="5915439"/>
                </a:moveTo>
                <a:cubicBezTo>
                  <a:pt x="2313232" y="5924282"/>
                  <a:pt x="2317533" y="5933780"/>
                  <a:pt x="2320841" y="5941967"/>
                </a:cubicBezTo>
                <a:lnTo>
                  <a:pt x="2320841" y="5922645"/>
                </a:lnTo>
                <a:close/>
                <a:moveTo>
                  <a:pt x="645518" y="5915112"/>
                </a:moveTo>
                <a:lnTo>
                  <a:pt x="617120" y="5937999"/>
                </a:lnTo>
                <a:lnTo>
                  <a:pt x="616743" y="5937709"/>
                </a:lnTo>
                <a:lnTo>
                  <a:pt x="617073" y="5938036"/>
                </a:lnTo>
                <a:lnTo>
                  <a:pt x="617120" y="5937999"/>
                </a:lnTo>
                <a:lnTo>
                  <a:pt x="640226" y="5955722"/>
                </a:lnTo>
                <a:cubicBezTo>
                  <a:pt x="644196" y="5948517"/>
                  <a:pt x="649488" y="5941638"/>
                  <a:pt x="656103" y="5935417"/>
                </a:cubicBezTo>
                <a:cubicBezTo>
                  <a:pt x="652135" y="5927884"/>
                  <a:pt x="648165" y="5921008"/>
                  <a:pt x="645518" y="5915112"/>
                </a:cubicBezTo>
                <a:close/>
                <a:moveTo>
                  <a:pt x="834054" y="5911837"/>
                </a:moveTo>
                <a:lnTo>
                  <a:pt x="820345" y="5945450"/>
                </a:lnTo>
                <a:lnTo>
                  <a:pt x="820163" y="5945569"/>
                </a:lnTo>
                <a:lnTo>
                  <a:pt x="820163" y="5945896"/>
                </a:lnTo>
                <a:lnTo>
                  <a:pt x="820345" y="5945450"/>
                </a:lnTo>
                <a:lnTo>
                  <a:pt x="842654" y="5930832"/>
                </a:lnTo>
                <a:close/>
                <a:moveTo>
                  <a:pt x="2633744" y="5911510"/>
                </a:moveTo>
                <a:lnTo>
                  <a:pt x="2633744" y="5911837"/>
                </a:lnTo>
                <a:cubicBezTo>
                  <a:pt x="2624812" y="5921335"/>
                  <a:pt x="2615220" y="5931815"/>
                  <a:pt x="2605960" y="5941313"/>
                </a:cubicBezTo>
                <a:lnTo>
                  <a:pt x="2609267" y="5944259"/>
                </a:lnTo>
                <a:lnTo>
                  <a:pt x="2645320" y="5930176"/>
                </a:lnTo>
                <a:cubicBezTo>
                  <a:pt x="2642674" y="5923955"/>
                  <a:pt x="2639036" y="5917406"/>
                  <a:pt x="2633744" y="5911510"/>
                </a:cubicBezTo>
                <a:close/>
                <a:moveTo>
                  <a:pt x="710678" y="5911510"/>
                </a:moveTo>
                <a:lnTo>
                  <a:pt x="710348" y="5911837"/>
                </a:lnTo>
                <a:lnTo>
                  <a:pt x="710678" y="5912450"/>
                </a:lnTo>
                <a:lnTo>
                  <a:pt x="710678" y="5916750"/>
                </a:lnTo>
                <a:cubicBezTo>
                  <a:pt x="711671" y="5916750"/>
                  <a:pt x="712995" y="5916750"/>
                  <a:pt x="712995" y="5916750"/>
                </a:cubicBezTo>
                <a:lnTo>
                  <a:pt x="710678" y="5912450"/>
                </a:lnTo>
                <a:close/>
                <a:moveTo>
                  <a:pt x="2417093" y="5911183"/>
                </a:moveTo>
                <a:lnTo>
                  <a:pt x="2414446" y="5916095"/>
                </a:lnTo>
                <a:cubicBezTo>
                  <a:pt x="2415109" y="5916095"/>
                  <a:pt x="2416762" y="5916095"/>
                  <a:pt x="2416762" y="5916095"/>
                </a:cubicBezTo>
                <a:lnTo>
                  <a:pt x="2417093" y="5916423"/>
                </a:lnTo>
                <a:close/>
                <a:moveTo>
                  <a:pt x="2292726" y="5910854"/>
                </a:moveTo>
                <a:lnTo>
                  <a:pt x="2284455" y="5929522"/>
                </a:lnTo>
                <a:lnTo>
                  <a:pt x="2284125" y="5929522"/>
                </a:lnTo>
                <a:cubicBezTo>
                  <a:pt x="2291733" y="5934107"/>
                  <a:pt x="2299009" y="5939019"/>
                  <a:pt x="2306287" y="5943932"/>
                </a:cubicBezTo>
                <a:cubicBezTo>
                  <a:pt x="2301986" y="5933451"/>
                  <a:pt x="2296694" y="5921008"/>
                  <a:pt x="2292726" y="5910854"/>
                </a:cubicBezTo>
                <a:close/>
                <a:moveTo>
                  <a:pt x="487414" y="5910200"/>
                </a:moveTo>
                <a:cubicBezTo>
                  <a:pt x="482451" y="5916095"/>
                  <a:pt x="478483" y="5922645"/>
                  <a:pt x="475836" y="5928868"/>
                </a:cubicBezTo>
                <a:lnTo>
                  <a:pt x="511889" y="5942948"/>
                </a:lnTo>
                <a:lnTo>
                  <a:pt x="511889" y="5942621"/>
                </a:lnTo>
                <a:lnTo>
                  <a:pt x="515198" y="5939674"/>
                </a:lnTo>
                <a:cubicBezTo>
                  <a:pt x="506267" y="5930176"/>
                  <a:pt x="496344" y="5920025"/>
                  <a:pt x="487414" y="5910200"/>
                </a:cubicBezTo>
                <a:close/>
                <a:moveTo>
                  <a:pt x="849269" y="5909873"/>
                </a:moveTo>
                <a:lnTo>
                  <a:pt x="854893" y="5923299"/>
                </a:lnTo>
                <a:cubicBezTo>
                  <a:pt x="859854" y="5920025"/>
                  <a:pt x="864816" y="5916750"/>
                  <a:pt x="870107" y="5913802"/>
                </a:cubicBezTo>
                <a:close/>
                <a:moveTo>
                  <a:pt x="2277510" y="5908890"/>
                </a:moveTo>
                <a:lnTo>
                  <a:pt x="2257664" y="5912819"/>
                </a:lnTo>
                <a:cubicBezTo>
                  <a:pt x="2262625" y="5915768"/>
                  <a:pt x="2267256" y="5919041"/>
                  <a:pt x="2272218" y="5921989"/>
                </a:cubicBezTo>
                <a:close/>
                <a:moveTo>
                  <a:pt x="2385008" y="5906598"/>
                </a:moveTo>
                <a:lnTo>
                  <a:pt x="2358217" y="5930176"/>
                </a:lnTo>
                <a:lnTo>
                  <a:pt x="2378063" y="5942948"/>
                </a:lnTo>
                <a:lnTo>
                  <a:pt x="2380377" y="5938692"/>
                </a:lnTo>
                <a:lnTo>
                  <a:pt x="2389970" y="5918716"/>
                </a:lnTo>
                <a:cubicBezTo>
                  <a:pt x="2389970" y="5918716"/>
                  <a:pt x="2388316" y="5913475"/>
                  <a:pt x="2385008" y="5906598"/>
                </a:cubicBezTo>
                <a:close/>
                <a:moveTo>
                  <a:pt x="734494" y="5905288"/>
                </a:moveTo>
                <a:cubicBezTo>
                  <a:pt x="731187" y="5912493"/>
                  <a:pt x="729533" y="5917733"/>
                  <a:pt x="729533" y="5917733"/>
                </a:cubicBezTo>
                <a:lnTo>
                  <a:pt x="739125" y="5937382"/>
                </a:lnTo>
                <a:lnTo>
                  <a:pt x="741440" y="5941638"/>
                </a:lnTo>
                <a:lnTo>
                  <a:pt x="761285" y="5928868"/>
                </a:lnTo>
                <a:close/>
                <a:moveTo>
                  <a:pt x="2602982" y="5891207"/>
                </a:moveTo>
                <a:lnTo>
                  <a:pt x="2602982" y="5891532"/>
                </a:lnTo>
                <a:lnTo>
                  <a:pt x="2594051" y="5930176"/>
                </a:lnTo>
                <a:lnTo>
                  <a:pt x="2596367" y="5932142"/>
                </a:lnTo>
                <a:cubicBezTo>
                  <a:pt x="2605628" y="5922645"/>
                  <a:pt x="2615552" y="5912165"/>
                  <a:pt x="2624482" y="5902340"/>
                </a:cubicBezTo>
                <a:cubicBezTo>
                  <a:pt x="2617206" y="5897428"/>
                  <a:pt x="2609928" y="5893826"/>
                  <a:pt x="2602982" y="5891207"/>
                </a:cubicBezTo>
                <a:close/>
                <a:moveTo>
                  <a:pt x="872424" y="5890224"/>
                </a:moveTo>
                <a:lnTo>
                  <a:pt x="859632" y="5897188"/>
                </a:lnTo>
                <a:lnTo>
                  <a:pt x="859192" y="5897101"/>
                </a:lnTo>
                <a:lnTo>
                  <a:pt x="859192" y="5897428"/>
                </a:lnTo>
                <a:lnTo>
                  <a:pt x="859632" y="5897188"/>
                </a:lnTo>
                <a:lnTo>
                  <a:pt x="884000" y="5902013"/>
                </a:lnTo>
                <a:close/>
                <a:moveTo>
                  <a:pt x="2406840" y="5889897"/>
                </a:moveTo>
                <a:lnTo>
                  <a:pt x="2398571" y="5897101"/>
                </a:lnTo>
                <a:cubicBezTo>
                  <a:pt x="2399562" y="5898738"/>
                  <a:pt x="2400885" y="5902013"/>
                  <a:pt x="2400885" y="5902013"/>
                </a:cubicBezTo>
                <a:close/>
                <a:moveTo>
                  <a:pt x="518506" y="5889897"/>
                </a:moveTo>
                <a:cubicBezTo>
                  <a:pt x="511889" y="5892515"/>
                  <a:pt x="504282" y="5896119"/>
                  <a:pt x="497337" y="5901030"/>
                </a:cubicBezTo>
                <a:lnTo>
                  <a:pt x="525133" y="5930495"/>
                </a:lnTo>
                <a:lnTo>
                  <a:pt x="525121" y="5930505"/>
                </a:lnTo>
                <a:lnTo>
                  <a:pt x="525452" y="5930832"/>
                </a:lnTo>
                <a:lnTo>
                  <a:pt x="525133" y="5930495"/>
                </a:lnTo>
                <a:lnTo>
                  <a:pt x="527436" y="5928539"/>
                </a:lnTo>
                <a:close/>
                <a:moveTo>
                  <a:pt x="2254687" y="5889568"/>
                </a:moveTo>
                <a:lnTo>
                  <a:pt x="2254687" y="5889897"/>
                </a:lnTo>
                <a:lnTo>
                  <a:pt x="2243110" y="5901686"/>
                </a:lnTo>
                <a:lnTo>
                  <a:pt x="2267917" y="5896773"/>
                </a:lnTo>
                <a:close/>
                <a:moveTo>
                  <a:pt x="717626" y="5889241"/>
                </a:moveTo>
                <a:lnTo>
                  <a:pt x="723578" y="5901359"/>
                </a:lnTo>
                <a:cubicBezTo>
                  <a:pt x="724241" y="5899719"/>
                  <a:pt x="724902" y="5898084"/>
                  <a:pt x="725895" y="5896445"/>
                </a:cubicBezTo>
                <a:close/>
                <a:moveTo>
                  <a:pt x="2580821" y="5884984"/>
                </a:moveTo>
                <a:lnTo>
                  <a:pt x="2578836" y="5887603"/>
                </a:lnTo>
                <a:lnTo>
                  <a:pt x="2564613" y="5905615"/>
                </a:lnTo>
                <a:lnTo>
                  <a:pt x="2581814" y="5920025"/>
                </a:lnTo>
                <a:lnTo>
                  <a:pt x="2589422" y="5886949"/>
                </a:lnTo>
                <a:cubicBezTo>
                  <a:pt x="2584459" y="5885639"/>
                  <a:pt x="2581151" y="5884984"/>
                  <a:pt x="2581151" y="5884984"/>
                </a:cubicBezTo>
                <a:cubicBezTo>
                  <a:pt x="2580821" y="5884984"/>
                  <a:pt x="2580821" y="5884984"/>
                  <a:pt x="2580821" y="5884984"/>
                </a:cubicBezTo>
                <a:close/>
                <a:moveTo>
                  <a:pt x="540336" y="5883674"/>
                </a:moveTo>
                <a:cubicBezTo>
                  <a:pt x="540336" y="5883674"/>
                  <a:pt x="537028" y="5884328"/>
                  <a:pt x="532067" y="5885639"/>
                </a:cubicBezTo>
                <a:lnTo>
                  <a:pt x="539675" y="5918716"/>
                </a:lnTo>
                <a:lnTo>
                  <a:pt x="556874" y="5904306"/>
                </a:lnTo>
                <a:lnTo>
                  <a:pt x="542320" y="5885966"/>
                </a:lnTo>
                <a:close/>
                <a:moveTo>
                  <a:pt x="2365163" y="5879089"/>
                </a:moveTo>
                <a:cubicBezTo>
                  <a:pt x="2358217" y="5892515"/>
                  <a:pt x="2350939" y="5907252"/>
                  <a:pt x="2343994" y="5920352"/>
                </a:cubicBezTo>
                <a:cubicBezTo>
                  <a:pt x="2343663" y="5920680"/>
                  <a:pt x="2343663" y="5921335"/>
                  <a:pt x="2343663" y="5921335"/>
                </a:cubicBezTo>
                <a:lnTo>
                  <a:pt x="2345978" y="5922645"/>
                </a:lnTo>
                <a:lnTo>
                  <a:pt x="2378063" y="5894153"/>
                </a:lnTo>
                <a:cubicBezTo>
                  <a:pt x="2374755" y="5888913"/>
                  <a:pt x="2370454" y="5883674"/>
                  <a:pt x="2365493" y="5879089"/>
                </a:cubicBezTo>
                <a:close/>
                <a:moveTo>
                  <a:pt x="753679" y="5877779"/>
                </a:moveTo>
                <a:cubicBezTo>
                  <a:pt x="748718" y="5882037"/>
                  <a:pt x="744747" y="5887603"/>
                  <a:pt x="741109" y="5892843"/>
                </a:cubicBezTo>
                <a:lnTo>
                  <a:pt x="773065" y="5921221"/>
                </a:lnTo>
                <a:lnTo>
                  <a:pt x="772864" y="5921335"/>
                </a:lnTo>
                <a:lnTo>
                  <a:pt x="773194" y="5921335"/>
                </a:lnTo>
                <a:lnTo>
                  <a:pt x="773065" y="5921221"/>
                </a:lnTo>
                <a:lnTo>
                  <a:pt x="775178" y="5920025"/>
                </a:lnTo>
                <a:cubicBezTo>
                  <a:pt x="774848" y="5919697"/>
                  <a:pt x="774848" y="5919041"/>
                  <a:pt x="774848" y="5919041"/>
                </a:cubicBezTo>
                <a:cubicBezTo>
                  <a:pt x="767902" y="5905942"/>
                  <a:pt x="760294" y="5891207"/>
                  <a:pt x="753679" y="5877779"/>
                </a:cubicBezTo>
                <a:close/>
                <a:moveTo>
                  <a:pt x="2429993" y="5876797"/>
                </a:moveTo>
                <a:lnTo>
                  <a:pt x="2429993" y="5878106"/>
                </a:lnTo>
                <a:cubicBezTo>
                  <a:pt x="2429993" y="5878106"/>
                  <a:pt x="2429993" y="5878433"/>
                  <a:pt x="2429993" y="5878433"/>
                </a:cubicBezTo>
                <a:lnTo>
                  <a:pt x="2427016" y="5917077"/>
                </a:lnTo>
                <a:cubicBezTo>
                  <a:pt x="2435615" y="5919370"/>
                  <a:pt x="2445538" y="5922972"/>
                  <a:pt x="2455461" y="5928868"/>
                </a:cubicBezTo>
                <a:cubicBezTo>
                  <a:pt x="2461745" y="5918060"/>
                  <a:pt x="2466376" y="5908563"/>
                  <a:pt x="2468361" y="5903323"/>
                </a:cubicBezTo>
                <a:cubicBezTo>
                  <a:pt x="2455793" y="5894153"/>
                  <a:pt x="2443223" y="5885639"/>
                  <a:pt x="2429993" y="5876797"/>
                </a:cubicBezTo>
                <a:close/>
                <a:moveTo>
                  <a:pt x="691496" y="5874504"/>
                </a:moveTo>
                <a:cubicBezTo>
                  <a:pt x="678265" y="5883345"/>
                  <a:pt x="665695" y="5892188"/>
                  <a:pt x="653126" y="5901030"/>
                </a:cubicBezTo>
                <a:cubicBezTo>
                  <a:pt x="655110" y="5906271"/>
                  <a:pt x="660072" y="5915768"/>
                  <a:pt x="666026" y="5926574"/>
                </a:cubicBezTo>
                <a:cubicBezTo>
                  <a:pt x="675949" y="5920680"/>
                  <a:pt x="685872" y="5917077"/>
                  <a:pt x="694471" y="5914785"/>
                </a:cubicBezTo>
                <a:cubicBezTo>
                  <a:pt x="694471" y="5914785"/>
                  <a:pt x="691496" y="5875814"/>
                  <a:pt x="691496" y="5875814"/>
                </a:cubicBezTo>
                <a:close/>
                <a:moveTo>
                  <a:pt x="2594383" y="5869592"/>
                </a:moveTo>
                <a:lnTo>
                  <a:pt x="2594297" y="5870016"/>
                </a:lnTo>
                <a:lnTo>
                  <a:pt x="2592067" y="5872539"/>
                </a:lnTo>
                <a:cubicBezTo>
                  <a:pt x="2592729" y="5872866"/>
                  <a:pt x="2593721" y="5872866"/>
                  <a:pt x="2593721" y="5872866"/>
                </a:cubicBezTo>
                <a:lnTo>
                  <a:pt x="2594297" y="5870016"/>
                </a:lnTo>
                <a:lnTo>
                  <a:pt x="2594383" y="5869919"/>
                </a:lnTo>
                <a:close/>
                <a:moveTo>
                  <a:pt x="529750" y="5868936"/>
                </a:moveTo>
                <a:lnTo>
                  <a:pt x="530413" y="5872212"/>
                </a:lnTo>
                <a:cubicBezTo>
                  <a:pt x="531074" y="5871883"/>
                  <a:pt x="532067" y="5871883"/>
                  <a:pt x="532067" y="5871883"/>
                </a:cubicBezTo>
                <a:lnTo>
                  <a:pt x="532067" y="5871556"/>
                </a:lnTo>
                <a:close/>
                <a:moveTo>
                  <a:pt x="2565606" y="5866971"/>
                </a:moveTo>
                <a:lnTo>
                  <a:pt x="2537159" y="5882691"/>
                </a:lnTo>
                <a:lnTo>
                  <a:pt x="2554029" y="5895136"/>
                </a:lnTo>
                <a:lnTo>
                  <a:pt x="2554029" y="5894809"/>
                </a:lnTo>
                <a:lnTo>
                  <a:pt x="2567921" y="5878433"/>
                </a:lnTo>
                <a:lnTo>
                  <a:pt x="2568914" y="5877123"/>
                </a:lnTo>
                <a:cubicBezTo>
                  <a:pt x="2568583" y="5875814"/>
                  <a:pt x="2567590" y="5871883"/>
                  <a:pt x="2565606" y="5866971"/>
                </a:cubicBezTo>
                <a:close/>
                <a:moveTo>
                  <a:pt x="791716" y="5866644"/>
                </a:moveTo>
                <a:cubicBezTo>
                  <a:pt x="784440" y="5867954"/>
                  <a:pt x="776171" y="5870575"/>
                  <a:pt x="768563" y="5874504"/>
                </a:cubicBezTo>
                <a:cubicBezTo>
                  <a:pt x="775178" y="5888257"/>
                  <a:pt x="783117" y="5903650"/>
                  <a:pt x="790063" y="5917077"/>
                </a:cubicBezTo>
                <a:lnTo>
                  <a:pt x="790063" y="5916750"/>
                </a:lnTo>
                <a:lnTo>
                  <a:pt x="792379" y="5915439"/>
                </a:lnTo>
                <a:close/>
                <a:moveTo>
                  <a:pt x="917407" y="5866317"/>
                </a:moveTo>
                <a:lnTo>
                  <a:pt x="905500" y="5872866"/>
                </a:lnTo>
                <a:lnTo>
                  <a:pt x="904525" y="5892151"/>
                </a:lnTo>
                <a:lnTo>
                  <a:pt x="904507" y="5892188"/>
                </a:lnTo>
                <a:lnTo>
                  <a:pt x="904507" y="5892515"/>
                </a:lnTo>
                <a:lnTo>
                  <a:pt x="904525" y="5892151"/>
                </a:lnTo>
                <a:close/>
                <a:moveTo>
                  <a:pt x="2335725" y="5865990"/>
                </a:moveTo>
                <a:lnTo>
                  <a:pt x="2335062" y="5915112"/>
                </a:lnTo>
                <a:lnTo>
                  <a:pt x="2337378" y="5916423"/>
                </a:lnTo>
                <a:cubicBezTo>
                  <a:pt x="2344324" y="5902996"/>
                  <a:pt x="2351932" y="5887603"/>
                  <a:pt x="2358878" y="5873849"/>
                </a:cubicBezTo>
                <a:cubicBezTo>
                  <a:pt x="2351271" y="5869919"/>
                  <a:pt x="2343001" y="5867300"/>
                  <a:pt x="2335725" y="5865990"/>
                </a:cubicBezTo>
                <a:close/>
                <a:moveTo>
                  <a:pt x="555550" y="5865990"/>
                </a:moveTo>
                <a:cubicBezTo>
                  <a:pt x="553566" y="5870902"/>
                  <a:pt x="552243" y="5876141"/>
                  <a:pt x="552243" y="5876141"/>
                </a:cubicBezTo>
                <a:lnTo>
                  <a:pt x="553566" y="5877779"/>
                </a:lnTo>
                <a:lnTo>
                  <a:pt x="553566" y="5878106"/>
                </a:lnTo>
                <a:lnTo>
                  <a:pt x="567127" y="5894153"/>
                </a:lnTo>
                <a:lnTo>
                  <a:pt x="583997" y="5881709"/>
                </a:lnTo>
                <a:close/>
                <a:moveTo>
                  <a:pt x="2210365" y="5865662"/>
                </a:moveTo>
                <a:lnTo>
                  <a:pt x="2210365" y="5865990"/>
                </a:lnTo>
                <a:cubicBezTo>
                  <a:pt x="2214665" y="5874504"/>
                  <a:pt x="2219296" y="5884001"/>
                  <a:pt x="2223265" y="5891861"/>
                </a:cubicBezTo>
                <a:lnTo>
                  <a:pt x="2222272" y="5872212"/>
                </a:lnTo>
                <a:close/>
                <a:moveTo>
                  <a:pt x="933284" y="5865662"/>
                </a:moveTo>
                <a:cubicBezTo>
                  <a:pt x="930637" y="5870902"/>
                  <a:pt x="927992" y="5876797"/>
                  <a:pt x="925015" y="5882691"/>
                </a:cubicBezTo>
                <a:cubicBezTo>
                  <a:pt x="928983" y="5880399"/>
                  <a:pt x="932953" y="5878106"/>
                  <a:pt x="936922" y="5876141"/>
                </a:cubicBezTo>
                <a:close/>
                <a:moveTo>
                  <a:pt x="804947" y="5865334"/>
                </a:moveTo>
                <a:lnTo>
                  <a:pt x="805609" y="5907252"/>
                </a:lnTo>
                <a:lnTo>
                  <a:pt x="826116" y="5894153"/>
                </a:lnTo>
                <a:lnTo>
                  <a:pt x="813216" y="5865334"/>
                </a:lnTo>
                <a:cubicBezTo>
                  <a:pt x="813216" y="5865334"/>
                  <a:pt x="812555" y="5865334"/>
                  <a:pt x="810901" y="5865334"/>
                </a:cubicBezTo>
                <a:cubicBezTo>
                  <a:pt x="809578" y="5865334"/>
                  <a:pt x="807594" y="5865334"/>
                  <a:pt x="805277" y="5865334"/>
                </a:cubicBezTo>
                <a:close/>
                <a:moveTo>
                  <a:pt x="2194488" y="5864679"/>
                </a:moveTo>
                <a:lnTo>
                  <a:pt x="2191180" y="5874831"/>
                </a:lnTo>
                <a:cubicBezTo>
                  <a:pt x="2194820" y="5876797"/>
                  <a:pt x="2198788" y="5879089"/>
                  <a:pt x="2202426" y="5881053"/>
                </a:cubicBezTo>
                <a:cubicBezTo>
                  <a:pt x="2199781" y="5875487"/>
                  <a:pt x="2196804" y="5869919"/>
                  <a:pt x="2194488" y="5864679"/>
                </a:cubicBezTo>
                <a:close/>
                <a:moveTo>
                  <a:pt x="2313563" y="5864352"/>
                </a:moveTo>
                <a:lnTo>
                  <a:pt x="2300663" y="5893171"/>
                </a:lnTo>
                <a:lnTo>
                  <a:pt x="2320844" y="5906062"/>
                </a:lnTo>
                <a:lnTo>
                  <a:pt x="2320841" y="5906271"/>
                </a:lnTo>
                <a:lnTo>
                  <a:pt x="2321171" y="5906271"/>
                </a:lnTo>
                <a:lnTo>
                  <a:pt x="2320844" y="5906062"/>
                </a:lnTo>
                <a:lnTo>
                  <a:pt x="2321501" y="5864352"/>
                </a:lnTo>
                <a:cubicBezTo>
                  <a:pt x="2319187" y="5864352"/>
                  <a:pt x="2317202" y="5864352"/>
                  <a:pt x="2315879" y="5864352"/>
                </a:cubicBezTo>
                <a:cubicBezTo>
                  <a:pt x="2314225" y="5864352"/>
                  <a:pt x="2313563" y="5864352"/>
                  <a:pt x="2313563" y="5864352"/>
                </a:cubicBezTo>
                <a:close/>
                <a:moveTo>
                  <a:pt x="2484238" y="5861404"/>
                </a:moveTo>
                <a:cubicBezTo>
                  <a:pt x="2484899" y="5863369"/>
                  <a:pt x="2485561" y="5865006"/>
                  <a:pt x="2486222" y="5866971"/>
                </a:cubicBezTo>
                <a:lnTo>
                  <a:pt x="2489199" y="5865006"/>
                </a:lnTo>
                <a:lnTo>
                  <a:pt x="2488869" y="5864679"/>
                </a:lnTo>
                <a:close/>
                <a:moveTo>
                  <a:pt x="637249" y="5859440"/>
                </a:moveTo>
                <a:lnTo>
                  <a:pt x="636918" y="5859767"/>
                </a:lnTo>
                <a:lnTo>
                  <a:pt x="632287" y="5863042"/>
                </a:lnTo>
                <a:lnTo>
                  <a:pt x="635265" y="5865006"/>
                </a:lnTo>
                <a:cubicBezTo>
                  <a:pt x="635927" y="5863042"/>
                  <a:pt x="636588" y="5861404"/>
                  <a:pt x="637249" y="5859440"/>
                </a:cubicBezTo>
                <a:close/>
                <a:moveTo>
                  <a:pt x="2585782" y="5856165"/>
                </a:moveTo>
                <a:lnTo>
                  <a:pt x="2578176" y="5860421"/>
                </a:lnTo>
                <a:lnTo>
                  <a:pt x="2578506" y="5860421"/>
                </a:lnTo>
                <a:cubicBezTo>
                  <a:pt x="2578836" y="5861732"/>
                  <a:pt x="2579829" y="5864023"/>
                  <a:pt x="2579829" y="5864023"/>
                </a:cubicBezTo>
                <a:close/>
                <a:moveTo>
                  <a:pt x="2468030" y="5855836"/>
                </a:moveTo>
                <a:lnTo>
                  <a:pt x="2462076" y="5864679"/>
                </a:lnTo>
                <a:cubicBezTo>
                  <a:pt x="2466046" y="5867627"/>
                  <a:pt x="2469684" y="5870246"/>
                  <a:pt x="2473654" y="5872866"/>
                </a:cubicBezTo>
                <a:lnTo>
                  <a:pt x="2473654" y="5872539"/>
                </a:lnTo>
                <a:cubicBezTo>
                  <a:pt x="2471668" y="5866971"/>
                  <a:pt x="2469684" y="5861077"/>
                  <a:pt x="2468030" y="5855836"/>
                </a:cubicBezTo>
                <a:close/>
                <a:moveTo>
                  <a:pt x="536035" y="5854855"/>
                </a:moveTo>
                <a:lnTo>
                  <a:pt x="541990" y="5862713"/>
                </a:lnTo>
                <a:cubicBezTo>
                  <a:pt x="542320" y="5861732"/>
                  <a:pt x="543313" y="5859113"/>
                  <a:pt x="543313" y="5859113"/>
                </a:cubicBezTo>
                <a:lnTo>
                  <a:pt x="543643" y="5859113"/>
                </a:lnTo>
                <a:close/>
                <a:moveTo>
                  <a:pt x="653456" y="5854200"/>
                </a:moveTo>
                <a:cubicBezTo>
                  <a:pt x="651803" y="5859440"/>
                  <a:pt x="649818" y="5865006"/>
                  <a:pt x="647834" y="5870902"/>
                </a:cubicBezTo>
                <a:cubicBezTo>
                  <a:pt x="651803" y="5868281"/>
                  <a:pt x="655442" y="5865662"/>
                  <a:pt x="659411" y="5863042"/>
                </a:cubicBezTo>
                <a:close/>
                <a:moveTo>
                  <a:pt x="973305" y="5852890"/>
                </a:moveTo>
                <a:lnTo>
                  <a:pt x="959744" y="5858784"/>
                </a:lnTo>
                <a:lnTo>
                  <a:pt x="967022" y="5860748"/>
                </a:lnTo>
                <a:cubicBezTo>
                  <a:pt x="970330" y="5859113"/>
                  <a:pt x="973305" y="5857802"/>
                  <a:pt x="976283" y="5856165"/>
                </a:cubicBezTo>
                <a:close/>
                <a:moveTo>
                  <a:pt x="2154466" y="5851580"/>
                </a:moveTo>
                <a:lnTo>
                  <a:pt x="2151819" y="5854526"/>
                </a:lnTo>
                <a:cubicBezTo>
                  <a:pt x="2155127" y="5856165"/>
                  <a:pt x="2158104" y="5857802"/>
                  <a:pt x="2161412" y="5859440"/>
                </a:cubicBezTo>
                <a:lnTo>
                  <a:pt x="2168027" y="5857475"/>
                </a:lnTo>
                <a:close/>
                <a:moveTo>
                  <a:pt x="2287763" y="5850924"/>
                </a:moveTo>
                <a:lnTo>
                  <a:pt x="2287871" y="5851151"/>
                </a:lnTo>
                <a:lnTo>
                  <a:pt x="2262625" y="5876797"/>
                </a:lnTo>
                <a:lnTo>
                  <a:pt x="2283134" y="5887930"/>
                </a:lnTo>
                <a:lnTo>
                  <a:pt x="2293387" y="5862713"/>
                </a:lnTo>
                <a:lnTo>
                  <a:pt x="2287871" y="5851151"/>
                </a:lnTo>
                <a:lnTo>
                  <a:pt x="2288095" y="5850924"/>
                </a:lnTo>
                <a:close/>
                <a:moveTo>
                  <a:pt x="836701" y="5849942"/>
                </a:moveTo>
                <a:cubicBezTo>
                  <a:pt x="833063" y="5856819"/>
                  <a:pt x="831077" y="5861732"/>
                  <a:pt x="831077" y="5861732"/>
                </a:cubicBezTo>
                <a:lnTo>
                  <a:pt x="841332" y="5886949"/>
                </a:lnTo>
                <a:lnTo>
                  <a:pt x="861838" y="5875814"/>
                </a:lnTo>
                <a:lnTo>
                  <a:pt x="862169" y="5875814"/>
                </a:lnTo>
                <a:close/>
                <a:moveTo>
                  <a:pt x="2966823" y="5847978"/>
                </a:moveTo>
                <a:lnTo>
                  <a:pt x="3050836" y="5997641"/>
                </a:lnTo>
                <a:lnTo>
                  <a:pt x="3253266" y="5997641"/>
                </a:lnTo>
                <a:close/>
                <a:moveTo>
                  <a:pt x="2455461" y="5847322"/>
                </a:moveTo>
                <a:lnTo>
                  <a:pt x="2454995" y="5847978"/>
                </a:lnTo>
                <a:lnTo>
                  <a:pt x="2436938" y="5847978"/>
                </a:lnTo>
                <a:cubicBezTo>
                  <a:pt x="2440907" y="5850597"/>
                  <a:pt x="2445207" y="5853544"/>
                  <a:pt x="2449178" y="5856165"/>
                </a:cubicBezTo>
                <a:lnTo>
                  <a:pt x="2454995" y="5847978"/>
                </a:lnTo>
                <a:lnTo>
                  <a:pt x="2455461" y="5847978"/>
                </a:lnTo>
                <a:close/>
                <a:moveTo>
                  <a:pt x="805277" y="5846339"/>
                </a:moveTo>
                <a:lnTo>
                  <a:pt x="805277" y="5851253"/>
                </a:lnTo>
                <a:cubicBezTo>
                  <a:pt x="806270" y="5851253"/>
                  <a:pt x="807594" y="5851253"/>
                  <a:pt x="807594" y="5851253"/>
                </a:cubicBezTo>
                <a:close/>
                <a:moveTo>
                  <a:pt x="508913" y="5846013"/>
                </a:moveTo>
                <a:cubicBezTo>
                  <a:pt x="501305" y="5860421"/>
                  <a:pt x="493697" y="5874504"/>
                  <a:pt x="486421" y="5888586"/>
                </a:cubicBezTo>
                <a:lnTo>
                  <a:pt x="486091" y="5888586"/>
                </a:lnTo>
                <a:cubicBezTo>
                  <a:pt x="486752" y="5889568"/>
                  <a:pt x="487745" y="5890224"/>
                  <a:pt x="488405" y="5891207"/>
                </a:cubicBezTo>
                <a:cubicBezTo>
                  <a:pt x="497667" y="5884655"/>
                  <a:pt x="507260" y="5880070"/>
                  <a:pt x="515859" y="5876797"/>
                </a:cubicBezTo>
                <a:cubicBezTo>
                  <a:pt x="515859" y="5876797"/>
                  <a:pt x="508913" y="5846013"/>
                  <a:pt x="508913" y="5846013"/>
                </a:cubicBezTo>
                <a:close/>
                <a:moveTo>
                  <a:pt x="2383685" y="5845684"/>
                </a:moveTo>
                <a:cubicBezTo>
                  <a:pt x="2381370" y="5851580"/>
                  <a:pt x="2378063" y="5858457"/>
                  <a:pt x="2374425" y="5866317"/>
                </a:cubicBezTo>
                <a:cubicBezTo>
                  <a:pt x="2381370" y="5871883"/>
                  <a:pt x="2386992" y="5878433"/>
                  <a:pt x="2391293" y="5884984"/>
                </a:cubicBezTo>
                <a:lnTo>
                  <a:pt x="2391293" y="5885311"/>
                </a:lnTo>
                <a:lnTo>
                  <a:pt x="2413785" y="5865334"/>
                </a:lnTo>
                <a:lnTo>
                  <a:pt x="2398901" y="5855182"/>
                </a:lnTo>
                <a:cubicBezTo>
                  <a:pt x="2393940" y="5851907"/>
                  <a:pt x="2388646" y="5848959"/>
                  <a:pt x="2383685" y="5845684"/>
                </a:cubicBezTo>
                <a:close/>
                <a:moveTo>
                  <a:pt x="2322164" y="5845684"/>
                </a:moveTo>
                <a:lnTo>
                  <a:pt x="2319848" y="5850597"/>
                </a:lnTo>
                <a:cubicBezTo>
                  <a:pt x="2320510" y="5850597"/>
                  <a:pt x="2321832" y="5850597"/>
                  <a:pt x="2321832" y="5850597"/>
                </a:cubicBezTo>
                <a:lnTo>
                  <a:pt x="2322164" y="5850597"/>
                </a:lnTo>
                <a:close/>
                <a:moveTo>
                  <a:pt x="666356" y="5845684"/>
                </a:moveTo>
                <a:lnTo>
                  <a:pt x="672641" y="5854200"/>
                </a:lnTo>
                <a:cubicBezTo>
                  <a:pt x="676611" y="5851580"/>
                  <a:pt x="680580" y="5848632"/>
                  <a:pt x="684880" y="5846013"/>
                </a:cubicBezTo>
                <a:lnTo>
                  <a:pt x="684880" y="5845684"/>
                </a:lnTo>
                <a:close/>
                <a:moveTo>
                  <a:pt x="2612905" y="5845030"/>
                </a:moveTo>
                <a:cubicBezTo>
                  <a:pt x="2612905" y="5845030"/>
                  <a:pt x="2612905" y="5846668"/>
                  <a:pt x="2612905" y="5846668"/>
                </a:cubicBezTo>
                <a:lnTo>
                  <a:pt x="2612244" y="5847322"/>
                </a:lnTo>
                <a:lnTo>
                  <a:pt x="2612244" y="5846995"/>
                </a:lnTo>
                <a:lnTo>
                  <a:pt x="2605297" y="5877451"/>
                </a:lnTo>
                <a:cubicBezTo>
                  <a:pt x="2613898" y="5880726"/>
                  <a:pt x="2623489" y="5885311"/>
                  <a:pt x="2632751" y="5891861"/>
                </a:cubicBezTo>
                <a:cubicBezTo>
                  <a:pt x="2633744" y="5890878"/>
                  <a:pt x="2634735" y="5889568"/>
                  <a:pt x="2635728" y="5888586"/>
                </a:cubicBezTo>
                <a:cubicBezTo>
                  <a:pt x="2628120" y="5874177"/>
                  <a:pt x="2620513" y="5859767"/>
                  <a:pt x="2612905" y="5845030"/>
                </a:cubicBezTo>
                <a:close/>
                <a:moveTo>
                  <a:pt x="740779" y="5844703"/>
                </a:moveTo>
                <a:cubicBezTo>
                  <a:pt x="734164" y="5848959"/>
                  <a:pt x="727879" y="5852890"/>
                  <a:pt x="721264" y="5857146"/>
                </a:cubicBezTo>
                <a:lnTo>
                  <a:pt x="710888" y="5864210"/>
                </a:lnTo>
                <a:lnTo>
                  <a:pt x="710678" y="5864023"/>
                </a:lnTo>
                <a:lnTo>
                  <a:pt x="710678" y="5864352"/>
                </a:lnTo>
                <a:lnTo>
                  <a:pt x="710888" y="5864210"/>
                </a:lnTo>
                <a:lnTo>
                  <a:pt x="733171" y="5884001"/>
                </a:lnTo>
                <a:cubicBezTo>
                  <a:pt x="737471" y="5877451"/>
                  <a:pt x="743094" y="5870902"/>
                  <a:pt x="750041" y="5865334"/>
                </a:cubicBezTo>
                <a:cubicBezTo>
                  <a:pt x="746401" y="5857802"/>
                  <a:pt x="743094" y="5850597"/>
                  <a:pt x="740779" y="5844703"/>
                </a:cubicBezTo>
                <a:close/>
                <a:moveTo>
                  <a:pt x="2549068" y="5841101"/>
                </a:moveTo>
                <a:cubicBezTo>
                  <a:pt x="2541129" y="5851253"/>
                  <a:pt x="2532198" y="5861732"/>
                  <a:pt x="2523929" y="5871556"/>
                </a:cubicBezTo>
                <a:cubicBezTo>
                  <a:pt x="2524261" y="5872212"/>
                  <a:pt x="2525252" y="5873521"/>
                  <a:pt x="2525252" y="5873521"/>
                </a:cubicBezTo>
                <a:lnTo>
                  <a:pt x="2525252" y="5873194"/>
                </a:lnTo>
                <a:lnTo>
                  <a:pt x="2559652" y="5854526"/>
                </a:lnTo>
                <a:cubicBezTo>
                  <a:pt x="2557007" y="5849942"/>
                  <a:pt x="2553367" y="5845357"/>
                  <a:pt x="2549068" y="5841101"/>
                </a:cubicBezTo>
                <a:close/>
                <a:moveTo>
                  <a:pt x="572420" y="5840116"/>
                </a:moveTo>
                <a:cubicBezTo>
                  <a:pt x="568120" y="5844047"/>
                  <a:pt x="564812" y="5848959"/>
                  <a:pt x="561835" y="5853544"/>
                </a:cubicBezTo>
                <a:lnTo>
                  <a:pt x="596234" y="5872212"/>
                </a:lnTo>
                <a:lnTo>
                  <a:pt x="596234" y="5872539"/>
                </a:lnTo>
                <a:cubicBezTo>
                  <a:pt x="596565" y="5871883"/>
                  <a:pt x="597227" y="5871229"/>
                  <a:pt x="597558" y="5870575"/>
                </a:cubicBezTo>
                <a:cubicBezTo>
                  <a:pt x="589289" y="5860748"/>
                  <a:pt x="580359" y="5850270"/>
                  <a:pt x="572420" y="5840116"/>
                </a:cubicBezTo>
                <a:close/>
                <a:moveTo>
                  <a:pt x="2910924" y="5833895"/>
                </a:moveTo>
                <a:lnTo>
                  <a:pt x="2780273" y="5997641"/>
                </a:lnTo>
                <a:lnTo>
                  <a:pt x="3002876" y="5997641"/>
                </a:lnTo>
                <a:lnTo>
                  <a:pt x="3003207" y="5997641"/>
                </a:lnTo>
                <a:close/>
                <a:moveTo>
                  <a:pt x="2305624" y="5832585"/>
                </a:moveTo>
                <a:lnTo>
                  <a:pt x="2298018" y="5840445"/>
                </a:lnTo>
                <a:cubicBezTo>
                  <a:pt x="2299009" y="5842082"/>
                  <a:pt x="2300663" y="5845030"/>
                  <a:pt x="2300663" y="5845030"/>
                </a:cubicBezTo>
                <a:close/>
                <a:moveTo>
                  <a:pt x="1019613" y="5832258"/>
                </a:moveTo>
                <a:cubicBezTo>
                  <a:pt x="1019613" y="5832258"/>
                  <a:pt x="1006713" y="5837824"/>
                  <a:pt x="1006713" y="5837824"/>
                </a:cubicBezTo>
                <a:lnTo>
                  <a:pt x="1006713" y="5841755"/>
                </a:lnTo>
                <a:cubicBezTo>
                  <a:pt x="1010351" y="5840445"/>
                  <a:pt x="1013659" y="5838808"/>
                  <a:pt x="1016967" y="5837170"/>
                </a:cubicBezTo>
                <a:cubicBezTo>
                  <a:pt x="1017629" y="5835533"/>
                  <a:pt x="1018620" y="5833895"/>
                  <a:pt x="1019613" y="5832258"/>
                </a:cubicBezTo>
                <a:close/>
                <a:moveTo>
                  <a:pt x="818840" y="5831604"/>
                </a:moveTo>
                <a:lnTo>
                  <a:pt x="823801" y="5844047"/>
                </a:lnTo>
                <a:cubicBezTo>
                  <a:pt x="824792" y="5842410"/>
                  <a:pt x="826446" y="5839462"/>
                  <a:pt x="826446" y="5839462"/>
                </a:cubicBezTo>
                <a:close/>
                <a:moveTo>
                  <a:pt x="211225" y="5831604"/>
                </a:moveTo>
                <a:lnTo>
                  <a:pt x="211418" y="5831847"/>
                </a:lnTo>
                <a:lnTo>
                  <a:pt x="119273" y="5995348"/>
                </a:lnTo>
                <a:lnTo>
                  <a:pt x="341876" y="5995348"/>
                </a:lnTo>
                <a:lnTo>
                  <a:pt x="211418" y="5831847"/>
                </a:lnTo>
                <a:lnTo>
                  <a:pt x="211555" y="5831604"/>
                </a:lnTo>
                <a:close/>
                <a:moveTo>
                  <a:pt x="2107828" y="5831275"/>
                </a:moveTo>
                <a:cubicBezTo>
                  <a:pt x="2108490" y="5832585"/>
                  <a:pt x="2110144" y="5835533"/>
                  <a:pt x="2110144" y="5835533"/>
                </a:cubicBezTo>
                <a:lnTo>
                  <a:pt x="2110474" y="5835533"/>
                </a:lnTo>
                <a:cubicBezTo>
                  <a:pt x="2113782" y="5837170"/>
                  <a:pt x="2117420" y="5838808"/>
                  <a:pt x="2120397" y="5840445"/>
                </a:cubicBezTo>
                <a:lnTo>
                  <a:pt x="2120397" y="5836843"/>
                </a:lnTo>
                <a:close/>
                <a:moveTo>
                  <a:pt x="2436608" y="5827673"/>
                </a:moveTo>
                <a:cubicBezTo>
                  <a:pt x="2436608" y="5827673"/>
                  <a:pt x="2426355" y="5833895"/>
                  <a:pt x="2426355" y="5833895"/>
                </a:cubicBezTo>
                <a:lnTo>
                  <a:pt x="2446531" y="5833895"/>
                </a:lnTo>
                <a:lnTo>
                  <a:pt x="2436938" y="5827673"/>
                </a:lnTo>
                <a:close/>
                <a:moveTo>
                  <a:pt x="684218" y="5825708"/>
                </a:moveTo>
                <a:lnTo>
                  <a:pt x="674625" y="5831929"/>
                </a:lnTo>
                <a:lnTo>
                  <a:pt x="674295" y="5832258"/>
                </a:lnTo>
                <a:lnTo>
                  <a:pt x="694471" y="5832258"/>
                </a:lnTo>
                <a:close/>
                <a:moveTo>
                  <a:pt x="2266596" y="5824725"/>
                </a:moveTo>
                <a:cubicBezTo>
                  <a:pt x="2260972" y="5838808"/>
                  <a:pt x="2254356" y="5854200"/>
                  <a:pt x="2248072" y="5867954"/>
                </a:cubicBezTo>
                <a:cubicBezTo>
                  <a:pt x="2247741" y="5868281"/>
                  <a:pt x="2247741" y="5868936"/>
                  <a:pt x="2247741" y="5868936"/>
                </a:cubicBezTo>
                <a:lnTo>
                  <a:pt x="2249726" y="5869919"/>
                </a:lnTo>
                <a:lnTo>
                  <a:pt x="2280156" y="5838808"/>
                </a:lnTo>
                <a:cubicBezTo>
                  <a:pt x="2276186" y="5833568"/>
                  <a:pt x="2271887" y="5828656"/>
                  <a:pt x="2266596" y="5824725"/>
                </a:cubicBezTo>
                <a:close/>
                <a:moveTo>
                  <a:pt x="3012469" y="5823742"/>
                </a:moveTo>
                <a:lnTo>
                  <a:pt x="3259551" y="5952773"/>
                </a:lnTo>
                <a:cubicBezTo>
                  <a:pt x="3235735" y="5909873"/>
                  <a:pt x="3211919" y="5866644"/>
                  <a:pt x="3188435" y="5823742"/>
                </a:cubicBezTo>
                <a:close/>
                <a:moveTo>
                  <a:pt x="857538" y="5823742"/>
                </a:moveTo>
                <a:cubicBezTo>
                  <a:pt x="852246" y="5828000"/>
                  <a:pt x="847615" y="5832914"/>
                  <a:pt x="843977" y="5837824"/>
                </a:cubicBezTo>
                <a:lnTo>
                  <a:pt x="874408" y="5868936"/>
                </a:lnTo>
                <a:lnTo>
                  <a:pt x="876392" y="5867954"/>
                </a:lnTo>
                <a:cubicBezTo>
                  <a:pt x="876062" y="5867627"/>
                  <a:pt x="876062" y="5866971"/>
                  <a:pt x="876062" y="5866971"/>
                </a:cubicBezTo>
                <a:cubicBezTo>
                  <a:pt x="870107" y="5852890"/>
                  <a:pt x="863492" y="5837824"/>
                  <a:pt x="857538" y="5823742"/>
                </a:cubicBezTo>
                <a:close/>
                <a:moveTo>
                  <a:pt x="2515990" y="5823415"/>
                </a:moveTo>
                <a:lnTo>
                  <a:pt x="2511361" y="5853544"/>
                </a:lnTo>
                <a:cubicBezTo>
                  <a:pt x="2512352" y="5855182"/>
                  <a:pt x="2514006" y="5857146"/>
                  <a:pt x="2515990" y="5860094"/>
                </a:cubicBezTo>
                <a:cubicBezTo>
                  <a:pt x="2523268" y="5851253"/>
                  <a:pt x="2531207" y="5841755"/>
                  <a:pt x="2538152" y="5832914"/>
                </a:cubicBezTo>
                <a:cubicBezTo>
                  <a:pt x="2530876" y="5828656"/>
                  <a:pt x="2522938" y="5825381"/>
                  <a:pt x="2515990" y="5823415"/>
                </a:cubicBezTo>
                <a:close/>
                <a:moveTo>
                  <a:pt x="2648298" y="5822761"/>
                </a:moveTo>
                <a:cubicBezTo>
                  <a:pt x="2678396" y="5879743"/>
                  <a:pt x="2707173" y="5934107"/>
                  <a:pt x="2734295" y="5985850"/>
                </a:cubicBezTo>
                <a:lnTo>
                  <a:pt x="2864286" y="5822761"/>
                </a:lnTo>
                <a:close/>
                <a:moveTo>
                  <a:pt x="258194" y="5822433"/>
                </a:moveTo>
                <a:lnTo>
                  <a:pt x="388184" y="5985523"/>
                </a:lnTo>
                <a:cubicBezTo>
                  <a:pt x="415637" y="5933780"/>
                  <a:pt x="444083" y="5879743"/>
                  <a:pt x="474182" y="5822433"/>
                </a:cubicBezTo>
                <a:close/>
                <a:moveTo>
                  <a:pt x="605496" y="5821777"/>
                </a:moveTo>
                <a:cubicBezTo>
                  <a:pt x="598219" y="5824071"/>
                  <a:pt x="590612" y="5827017"/>
                  <a:pt x="583334" y="5831275"/>
                </a:cubicBezTo>
                <a:cubicBezTo>
                  <a:pt x="590282" y="5840445"/>
                  <a:pt x="598219" y="5849614"/>
                  <a:pt x="605496" y="5858457"/>
                </a:cubicBezTo>
                <a:cubicBezTo>
                  <a:pt x="607480" y="5855509"/>
                  <a:pt x="610127" y="5851907"/>
                  <a:pt x="610127" y="5851907"/>
                </a:cubicBezTo>
                <a:close/>
                <a:moveTo>
                  <a:pt x="2493830" y="5819159"/>
                </a:moveTo>
                <a:lnTo>
                  <a:pt x="2491846" y="5821777"/>
                </a:lnTo>
                <a:lnTo>
                  <a:pt x="2478946" y="5840445"/>
                </a:lnTo>
                <a:lnTo>
                  <a:pt x="2478946" y="5840772"/>
                </a:lnTo>
                <a:lnTo>
                  <a:pt x="2497138" y="5853872"/>
                </a:lnTo>
                <a:lnTo>
                  <a:pt x="2502430" y="5820469"/>
                </a:lnTo>
                <a:cubicBezTo>
                  <a:pt x="2497468" y="5819486"/>
                  <a:pt x="2494161" y="5819159"/>
                  <a:pt x="2494161" y="5819159"/>
                </a:cubicBezTo>
                <a:cubicBezTo>
                  <a:pt x="2493830" y="5819159"/>
                  <a:pt x="2493830" y="5819159"/>
                  <a:pt x="2493830" y="5819159"/>
                </a:cubicBezTo>
                <a:close/>
                <a:moveTo>
                  <a:pt x="627657" y="5816865"/>
                </a:moveTo>
                <a:cubicBezTo>
                  <a:pt x="627657" y="5816865"/>
                  <a:pt x="624349" y="5817194"/>
                  <a:pt x="619387" y="5818175"/>
                </a:cubicBezTo>
                <a:lnTo>
                  <a:pt x="624647" y="5851366"/>
                </a:lnTo>
                <a:lnTo>
                  <a:pt x="624349" y="5851580"/>
                </a:lnTo>
                <a:lnTo>
                  <a:pt x="624681" y="5851580"/>
                </a:lnTo>
                <a:lnTo>
                  <a:pt x="624647" y="5851366"/>
                </a:lnTo>
                <a:lnTo>
                  <a:pt x="642542" y="5838480"/>
                </a:lnTo>
                <a:lnTo>
                  <a:pt x="629642" y="5819159"/>
                </a:lnTo>
                <a:lnTo>
                  <a:pt x="627989" y="5816865"/>
                </a:lnTo>
                <a:cubicBezTo>
                  <a:pt x="627657" y="5816865"/>
                  <a:pt x="627657" y="5816865"/>
                  <a:pt x="627657" y="5816865"/>
                </a:cubicBezTo>
                <a:close/>
                <a:moveTo>
                  <a:pt x="2330763" y="5816211"/>
                </a:moveTo>
                <a:lnTo>
                  <a:pt x="2330763" y="5849288"/>
                </a:lnTo>
                <a:cubicBezTo>
                  <a:pt x="2339693" y="5850924"/>
                  <a:pt x="2349948" y="5853544"/>
                  <a:pt x="2359871" y="5858784"/>
                </a:cubicBezTo>
                <a:cubicBezTo>
                  <a:pt x="2363509" y="5850597"/>
                  <a:pt x="2366816" y="5843720"/>
                  <a:pt x="2368801" y="5838152"/>
                </a:cubicBezTo>
                <a:cubicBezTo>
                  <a:pt x="2356563" y="5830620"/>
                  <a:pt x="2343994" y="5823415"/>
                  <a:pt x="2330763" y="5816211"/>
                </a:cubicBezTo>
                <a:close/>
                <a:moveTo>
                  <a:pt x="893593" y="5815555"/>
                </a:moveTo>
                <a:cubicBezTo>
                  <a:pt x="886315" y="5816211"/>
                  <a:pt x="878046" y="5818175"/>
                  <a:pt x="870107" y="5821450"/>
                </a:cubicBezTo>
                <a:cubicBezTo>
                  <a:pt x="876062" y="5835860"/>
                  <a:pt x="883007" y="5851580"/>
                  <a:pt x="889292" y="5865662"/>
                </a:cubicBezTo>
                <a:lnTo>
                  <a:pt x="891607" y="5864352"/>
                </a:lnTo>
                <a:lnTo>
                  <a:pt x="891276" y="5864352"/>
                </a:lnTo>
                <a:close/>
                <a:moveTo>
                  <a:pt x="788078" y="5814901"/>
                </a:moveTo>
                <a:cubicBezTo>
                  <a:pt x="775178" y="5822106"/>
                  <a:pt x="762609" y="5829310"/>
                  <a:pt x="750371" y="5836843"/>
                </a:cubicBezTo>
                <a:lnTo>
                  <a:pt x="750702" y="5836843"/>
                </a:lnTo>
                <a:cubicBezTo>
                  <a:pt x="752686" y="5842410"/>
                  <a:pt x="755994" y="5849614"/>
                  <a:pt x="759632" y="5857475"/>
                </a:cubicBezTo>
                <a:cubicBezTo>
                  <a:pt x="769556" y="5852234"/>
                  <a:pt x="779809" y="5849288"/>
                  <a:pt x="788078" y="5847978"/>
                </a:cubicBezTo>
                <a:close/>
                <a:moveTo>
                  <a:pt x="2233188" y="5814573"/>
                </a:moveTo>
                <a:lnTo>
                  <a:pt x="2235504" y="5863369"/>
                </a:lnTo>
                <a:lnTo>
                  <a:pt x="2235172" y="5863369"/>
                </a:lnTo>
                <a:lnTo>
                  <a:pt x="2237488" y="5864679"/>
                </a:lnTo>
                <a:cubicBezTo>
                  <a:pt x="2243773" y="5850597"/>
                  <a:pt x="2250718" y="5834878"/>
                  <a:pt x="2256673" y="5820469"/>
                </a:cubicBezTo>
                <a:cubicBezTo>
                  <a:pt x="2248734" y="5817194"/>
                  <a:pt x="2240464" y="5815228"/>
                  <a:pt x="2233188" y="5814573"/>
                </a:cubicBezTo>
                <a:close/>
                <a:moveTo>
                  <a:pt x="2569907" y="5813917"/>
                </a:moveTo>
                <a:cubicBezTo>
                  <a:pt x="2566597" y="5818504"/>
                  <a:pt x="2562629" y="5823742"/>
                  <a:pt x="2558328" y="5829637"/>
                </a:cubicBezTo>
                <a:cubicBezTo>
                  <a:pt x="2564613" y="5835206"/>
                  <a:pt x="2569244" y="5841426"/>
                  <a:pt x="2572882" y="5847322"/>
                </a:cubicBezTo>
                <a:lnTo>
                  <a:pt x="2572882" y="5847649"/>
                </a:lnTo>
                <a:lnTo>
                  <a:pt x="2596698" y="5834550"/>
                </a:lnTo>
                <a:close/>
                <a:moveTo>
                  <a:pt x="940229" y="5813917"/>
                </a:moveTo>
                <a:cubicBezTo>
                  <a:pt x="936591" y="5819159"/>
                  <a:pt x="934277" y="5824398"/>
                  <a:pt x="934277" y="5824398"/>
                </a:cubicBezTo>
                <a:lnTo>
                  <a:pt x="934277" y="5824725"/>
                </a:lnTo>
                <a:lnTo>
                  <a:pt x="944199" y="5850924"/>
                </a:lnTo>
                <a:lnTo>
                  <a:pt x="964045" y="5842082"/>
                </a:lnTo>
                <a:close/>
                <a:moveTo>
                  <a:pt x="554228" y="5813263"/>
                </a:moveTo>
                <a:lnTo>
                  <a:pt x="527683" y="5833705"/>
                </a:lnTo>
                <a:lnTo>
                  <a:pt x="527436" y="5833568"/>
                </a:lnTo>
                <a:lnTo>
                  <a:pt x="527436" y="5833895"/>
                </a:lnTo>
                <a:lnTo>
                  <a:pt x="527683" y="5833705"/>
                </a:lnTo>
                <a:lnTo>
                  <a:pt x="551251" y="5846668"/>
                </a:lnTo>
                <a:cubicBezTo>
                  <a:pt x="554889" y="5840772"/>
                  <a:pt x="559851" y="5834550"/>
                  <a:pt x="565805" y="5828983"/>
                </a:cubicBezTo>
                <a:cubicBezTo>
                  <a:pt x="561174" y="5823088"/>
                  <a:pt x="557204" y="5817848"/>
                  <a:pt x="554228" y="5813263"/>
                </a:cubicBezTo>
                <a:close/>
                <a:moveTo>
                  <a:pt x="2187542" y="5812607"/>
                </a:moveTo>
                <a:lnTo>
                  <a:pt x="2163927" y="5840535"/>
                </a:lnTo>
                <a:lnTo>
                  <a:pt x="2163726" y="5840445"/>
                </a:lnTo>
                <a:lnTo>
                  <a:pt x="2163726" y="5840772"/>
                </a:lnTo>
                <a:lnTo>
                  <a:pt x="2163927" y="5840535"/>
                </a:lnTo>
                <a:lnTo>
                  <a:pt x="2183574" y="5849288"/>
                </a:lnTo>
                <a:lnTo>
                  <a:pt x="2193496" y="5823088"/>
                </a:lnTo>
                <a:cubicBezTo>
                  <a:pt x="2192834" y="5822106"/>
                  <a:pt x="2191180" y="5818175"/>
                  <a:pt x="2187542" y="5812607"/>
                </a:cubicBezTo>
                <a:close/>
                <a:moveTo>
                  <a:pt x="2214003" y="5810643"/>
                </a:moveTo>
                <a:cubicBezTo>
                  <a:pt x="2209041" y="5810971"/>
                  <a:pt x="2206066" y="5811299"/>
                  <a:pt x="2206066" y="5811299"/>
                </a:cubicBezTo>
                <a:lnTo>
                  <a:pt x="2204410" y="5815884"/>
                </a:lnTo>
                <a:lnTo>
                  <a:pt x="2204080" y="5815884"/>
                </a:lnTo>
                <a:lnTo>
                  <a:pt x="2195481" y="5841755"/>
                </a:lnTo>
                <a:lnTo>
                  <a:pt x="2215989" y="5852561"/>
                </a:lnTo>
                <a:close/>
                <a:moveTo>
                  <a:pt x="904839" y="5810315"/>
                </a:moveTo>
                <a:lnTo>
                  <a:pt x="902853" y="5852234"/>
                </a:lnTo>
                <a:lnTo>
                  <a:pt x="923361" y="5841426"/>
                </a:lnTo>
                <a:lnTo>
                  <a:pt x="914762" y="5815555"/>
                </a:lnTo>
                <a:lnTo>
                  <a:pt x="913108" y="5810971"/>
                </a:lnTo>
                <a:cubicBezTo>
                  <a:pt x="913108" y="5810971"/>
                  <a:pt x="910131" y="5810315"/>
                  <a:pt x="905169" y="5810315"/>
                </a:cubicBezTo>
                <a:close/>
                <a:moveTo>
                  <a:pt x="1072867" y="5809988"/>
                </a:moveTo>
                <a:lnTo>
                  <a:pt x="1058974" y="5814901"/>
                </a:lnTo>
                <a:lnTo>
                  <a:pt x="1065259" y="5817194"/>
                </a:lnTo>
                <a:lnTo>
                  <a:pt x="1065589" y="5817194"/>
                </a:lnTo>
                <a:cubicBezTo>
                  <a:pt x="1068897" y="5815884"/>
                  <a:pt x="1072204" y="5814573"/>
                  <a:pt x="1075512" y="5813263"/>
                </a:cubicBezTo>
                <a:close/>
                <a:moveTo>
                  <a:pt x="2055237" y="5809007"/>
                </a:moveTo>
                <a:lnTo>
                  <a:pt x="2052922" y="5811953"/>
                </a:lnTo>
                <a:cubicBezTo>
                  <a:pt x="2056560" y="5813263"/>
                  <a:pt x="2059867" y="5814573"/>
                  <a:pt x="2063175" y="5815884"/>
                </a:cubicBezTo>
                <a:lnTo>
                  <a:pt x="2063175" y="5816211"/>
                </a:lnTo>
                <a:lnTo>
                  <a:pt x="2069128" y="5813917"/>
                </a:lnTo>
                <a:close/>
                <a:moveTo>
                  <a:pt x="2505076" y="5803439"/>
                </a:moveTo>
                <a:lnTo>
                  <a:pt x="2504746" y="5803766"/>
                </a:lnTo>
                <a:lnTo>
                  <a:pt x="2502760" y="5806713"/>
                </a:lnTo>
                <a:cubicBezTo>
                  <a:pt x="2503422" y="5806713"/>
                  <a:pt x="2504414" y="5806713"/>
                  <a:pt x="2504414" y="5806713"/>
                </a:cubicBezTo>
                <a:close/>
                <a:moveTo>
                  <a:pt x="2477292" y="5801801"/>
                </a:moveTo>
                <a:lnTo>
                  <a:pt x="2449838" y="5819486"/>
                </a:lnTo>
                <a:lnTo>
                  <a:pt x="2467474" y="5830479"/>
                </a:lnTo>
                <a:lnTo>
                  <a:pt x="2467369" y="5830620"/>
                </a:lnTo>
                <a:lnTo>
                  <a:pt x="2467700" y="5830620"/>
                </a:lnTo>
                <a:lnTo>
                  <a:pt x="2467474" y="5830479"/>
                </a:lnTo>
                <a:lnTo>
                  <a:pt x="2480269" y="5813263"/>
                </a:lnTo>
                <a:lnTo>
                  <a:pt x="2481261" y="5811953"/>
                </a:lnTo>
                <a:cubicBezTo>
                  <a:pt x="2480930" y="5810315"/>
                  <a:pt x="2479607" y="5806713"/>
                  <a:pt x="2477292" y="5801801"/>
                </a:cubicBezTo>
                <a:close/>
                <a:moveTo>
                  <a:pt x="2393940" y="5801147"/>
                </a:moveTo>
                <a:cubicBezTo>
                  <a:pt x="2396915" y="5808678"/>
                  <a:pt x="2400223" y="5816865"/>
                  <a:pt x="2403200" y="5823415"/>
                </a:cubicBezTo>
                <a:lnTo>
                  <a:pt x="2404523" y="5807697"/>
                </a:lnTo>
                <a:close/>
                <a:moveTo>
                  <a:pt x="616412" y="5800818"/>
                </a:moveTo>
                <a:lnTo>
                  <a:pt x="617073" y="5804095"/>
                </a:lnTo>
                <a:cubicBezTo>
                  <a:pt x="617734" y="5804095"/>
                  <a:pt x="618727" y="5804095"/>
                  <a:pt x="618727" y="5804095"/>
                </a:cubicBezTo>
                <a:lnTo>
                  <a:pt x="618396" y="5803766"/>
                </a:lnTo>
                <a:close/>
                <a:moveTo>
                  <a:pt x="644196" y="5800491"/>
                </a:moveTo>
                <a:cubicBezTo>
                  <a:pt x="641880" y="5805076"/>
                  <a:pt x="640226" y="5810315"/>
                  <a:pt x="640226" y="5810315"/>
                </a:cubicBezTo>
                <a:lnTo>
                  <a:pt x="641219" y="5811953"/>
                </a:lnTo>
                <a:lnTo>
                  <a:pt x="653788" y="5828983"/>
                </a:lnTo>
                <a:lnTo>
                  <a:pt x="653788" y="5829310"/>
                </a:lnTo>
                <a:lnTo>
                  <a:pt x="671648" y="5818175"/>
                </a:lnTo>
                <a:close/>
                <a:moveTo>
                  <a:pt x="725564" y="5799837"/>
                </a:moveTo>
                <a:lnTo>
                  <a:pt x="725381" y="5800278"/>
                </a:lnTo>
                <a:lnTo>
                  <a:pt x="714979" y="5806713"/>
                </a:lnTo>
                <a:lnTo>
                  <a:pt x="716303" y="5822106"/>
                </a:lnTo>
                <a:lnTo>
                  <a:pt x="725381" y="5800278"/>
                </a:lnTo>
                <a:lnTo>
                  <a:pt x="725564" y="5800164"/>
                </a:lnTo>
                <a:close/>
                <a:moveTo>
                  <a:pt x="2377402" y="5796562"/>
                </a:moveTo>
                <a:lnTo>
                  <a:pt x="2371447" y="5807041"/>
                </a:lnTo>
                <a:cubicBezTo>
                  <a:pt x="2376078" y="5809988"/>
                  <a:pt x="2380377" y="5812607"/>
                  <a:pt x="2385008" y="5815228"/>
                </a:cubicBezTo>
                <a:cubicBezTo>
                  <a:pt x="2382363" y="5808678"/>
                  <a:pt x="2379716" y="5802455"/>
                  <a:pt x="2377402" y="5796562"/>
                </a:cubicBezTo>
                <a:close/>
                <a:moveTo>
                  <a:pt x="742433" y="5795907"/>
                </a:moveTo>
                <a:cubicBezTo>
                  <a:pt x="740116" y="5801474"/>
                  <a:pt x="737471" y="5808024"/>
                  <a:pt x="734825" y="5814246"/>
                </a:cubicBezTo>
                <a:lnTo>
                  <a:pt x="748249" y="5806143"/>
                </a:lnTo>
                <a:lnTo>
                  <a:pt x="748387" y="5806386"/>
                </a:lnTo>
                <a:lnTo>
                  <a:pt x="748387" y="5806059"/>
                </a:lnTo>
                <a:lnTo>
                  <a:pt x="748249" y="5806143"/>
                </a:lnTo>
                <a:close/>
                <a:moveTo>
                  <a:pt x="1120166" y="5793614"/>
                </a:moveTo>
                <a:lnTo>
                  <a:pt x="1107266" y="5798197"/>
                </a:lnTo>
                <a:lnTo>
                  <a:pt x="1106604" y="5801801"/>
                </a:lnTo>
                <a:cubicBezTo>
                  <a:pt x="1110242" y="5800491"/>
                  <a:pt x="1113551" y="5799508"/>
                  <a:pt x="1117189" y="5798197"/>
                </a:cubicBezTo>
                <a:cubicBezTo>
                  <a:pt x="1118180" y="5796562"/>
                  <a:pt x="1120166" y="5793614"/>
                  <a:pt x="1120166" y="5793614"/>
                </a:cubicBezTo>
                <a:close/>
                <a:moveTo>
                  <a:pt x="2213342" y="5792304"/>
                </a:moveTo>
                <a:lnTo>
                  <a:pt x="2211358" y="5797216"/>
                </a:lnTo>
                <a:cubicBezTo>
                  <a:pt x="2212019" y="5797216"/>
                  <a:pt x="2213342" y="5797216"/>
                  <a:pt x="2213342" y="5797216"/>
                </a:cubicBezTo>
                <a:close/>
                <a:moveTo>
                  <a:pt x="2007607" y="5792304"/>
                </a:moveTo>
                <a:cubicBezTo>
                  <a:pt x="2008268" y="5793941"/>
                  <a:pt x="2010252" y="5796562"/>
                  <a:pt x="2010252" y="5796562"/>
                </a:cubicBezTo>
                <a:cubicBezTo>
                  <a:pt x="2013892" y="5797543"/>
                  <a:pt x="2017530" y="5798853"/>
                  <a:pt x="2021168" y="5800164"/>
                </a:cubicBezTo>
                <a:lnTo>
                  <a:pt x="2020507" y="5796889"/>
                </a:lnTo>
                <a:close/>
                <a:moveTo>
                  <a:pt x="905830" y="5791649"/>
                </a:moveTo>
                <a:lnTo>
                  <a:pt x="905830" y="5796562"/>
                </a:lnTo>
                <a:cubicBezTo>
                  <a:pt x="906493" y="5796562"/>
                  <a:pt x="907814" y="5796562"/>
                  <a:pt x="907814" y="5796562"/>
                </a:cubicBezTo>
                <a:cubicBezTo>
                  <a:pt x="907814" y="5796562"/>
                  <a:pt x="905830" y="5791649"/>
                  <a:pt x="905830" y="5791649"/>
                </a:cubicBezTo>
                <a:close/>
                <a:moveTo>
                  <a:pt x="2198458" y="5790339"/>
                </a:moveTo>
                <a:lnTo>
                  <a:pt x="2191512" y="5798526"/>
                </a:lnTo>
                <a:cubicBezTo>
                  <a:pt x="2192503" y="5800164"/>
                  <a:pt x="2194157" y="5802784"/>
                  <a:pt x="2194157" y="5802784"/>
                </a:cubicBezTo>
                <a:close/>
                <a:moveTo>
                  <a:pt x="921045" y="5790010"/>
                </a:moveTo>
                <a:lnTo>
                  <a:pt x="925345" y="5802455"/>
                </a:lnTo>
                <a:cubicBezTo>
                  <a:pt x="926006" y="5801147"/>
                  <a:pt x="927992" y="5798197"/>
                  <a:pt x="927992" y="5798197"/>
                </a:cubicBezTo>
                <a:close/>
                <a:moveTo>
                  <a:pt x="2496477" y="5789685"/>
                </a:moveTo>
                <a:lnTo>
                  <a:pt x="2489199" y="5794268"/>
                </a:lnTo>
                <a:cubicBezTo>
                  <a:pt x="2489860" y="5795579"/>
                  <a:pt x="2490853" y="5797872"/>
                  <a:pt x="2490853" y="5797872"/>
                </a:cubicBezTo>
                <a:close/>
                <a:moveTo>
                  <a:pt x="2280487" y="5789356"/>
                </a:moveTo>
                <a:cubicBezTo>
                  <a:pt x="2278503" y="5795579"/>
                  <a:pt x="2275525" y="5803111"/>
                  <a:pt x="2272218" y="5811626"/>
                </a:cubicBezTo>
                <a:cubicBezTo>
                  <a:pt x="2279494" y="5816538"/>
                  <a:pt x="2285118" y="5822433"/>
                  <a:pt x="2290079" y="5828656"/>
                </a:cubicBezTo>
                <a:lnTo>
                  <a:pt x="2311248" y="5807041"/>
                </a:lnTo>
                <a:close/>
                <a:moveTo>
                  <a:pt x="962722" y="5789356"/>
                </a:moveTo>
                <a:cubicBezTo>
                  <a:pt x="957430" y="5792960"/>
                  <a:pt x="952469" y="5797543"/>
                  <a:pt x="948498" y="5802128"/>
                </a:cubicBezTo>
                <a:lnTo>
                  <a:pt x="977275" y="5835860"/>
                </a:lnTo>
                <a:lnTo>
                  <a:pt x="977275" y="5836187"/>
                </a:lnTo>
                <a:cubicBezTo>
                  <a:pt x="977275" y="5836187"/>
                  <a:pt x="978929" y="5835206"/>
                  <a:pt x="978929" y="5835206"/>
                </a:cubicBezTo>
                <a:lnTo>
                  <a:pt x="978929" y="5834222"/>
                </a:lnTo>
                <a:cubicBezTo>
                  <a:pt x="973637" y="5819813"/>
                  <a:pt x="967683" y="5804095"/>
                  <a:pt x="962722" y="5789356"/>
                </a:cubicBezTo>
                <a:close/>
                <a:moveTo>
                  <a:pt x="2364170" y="5788702"/>
                </a:moveTo>
                <a:lnTo>
                  <a:pt x="2364149" y="5788735"/>
                </a:lnTo>
                <a:lnTo>
                  <a:pt x="2343333" y="5790666"/>
                </a:lnTo>
                <a:cubicBezTo>
                  <a:pt x="2347962" y="5793287"/>
                  <a:pt x="2352924" y="5796233"/>
                  <a:pt x="2357887" y="5798853"/>
                </a:cubicBezTo>
                <a:lnTo>
                  <a:pt x="2364149" y="5788735"/>
                </a:lnTo>
                <a:lnTo>
                  <a:pt x="2364502" y="5788702"/>
                </a:lnTo>
                <a:close/>
                <a:moveTo>
                  <a:pt x="2165050" y="5788375"/>
                </a:moveTo>
                <a:cubicBezTo>
                  <a:pt x="2159758" y="5802784"/>
                  <a:pt x="2154136" y="5818504"/>
                  <a:pt x="2148842" y="5832914"/>
                </a:cubicBezTo>
                <a:cubicBezTo>
                  <a:pt x="2148512" y="5833239"/>
                  <a:pt x="2148512" y="5833895"/>
                  <a:pt x="2148512" y="5833895"/>
                </a:cubicBezTo>
                <a:lnTo>
                  <a:pt x="2150496" y="5834878"/>
                </a:lnTo>
                <a:lnTo>
                  <a:pt x="2179273" y="5801147"/>
                </a:lnTo>
                <a:cubicBezTo>
                  <a:pt x="2175305" y="5796562"/>
                  <a:pt x="2170343" y="5791977"/>
                  <a:pt x="2165050" y="5788375"/>
                </a:cubicBezTo>
                <a:close/>
                <a:moveTo>
                  <a:pt x="843977" y="5788375"/>
                </a:moveTo>
                <a:lnTo>
                  <a:pt x="813216" y="5806059"/>
                </a:lnTo>
                <a:lnTo>
                  <a:pt x="834385" y="5827673"/>
                </a:lnTo>
                <a:cubicBezTo>
                  <a:pt x="839016" y="5821777"/>
                  <a:pt x="844970" y="5815555"/>
                  <a:pt x="852246" y="5810643"/>
                </a:cubicBezTo>
                <a:cubicBezTo>
                  <a:pt x="848938" y="5802455"/>
                  <a:pt x="845961" y="5794597"/>
                  <a:pt x="843977" y="5788375"/>
                </a:cubicBezTo>
                <a:close/>
                <a:moveTo>
                  <a:pt x="755994" y="5787719"/>
                </a:moveTo>
                <a:lnTo>
                  <a:pt x="762278" y="5797872"/>
                </a:lnTo>
                <a:cubicBezTo>
                  <a:pt x="766909" y="5795251"/>
                  <a:pt x="771871" y="5792304"/>
                  <a:pt x="776832" y="5789685"/>
                </a:cubicBezTo>
                <a:lnTo>
                  <a:pt x="777163" y="5789685"/>
                </a:lnTo>
                <a:close/>
                <a:moveTo>
                  <a:pt x="625342" y="5787719"/>
                </a:moveTo>
                <a:lnTo>
                  <a:pt x="630966" y="5795907"/>
                </a:lnTo>
                <a:cubicBezTo>
                  <a:pt x="631296" y="5794597"/>
                  <a:pt x="632620" y="5792304"/>
                  <a:pt x="632620" y="5792304"/>
                </a:cubicBezTo>
                <a:close/>
                <a:moveTo>
                  <a:pt x="1013329" y="5780515"/>
                </a:moveTo>
                <a:lnTo>
                  <a:pt x="1009044" y="5821954"/>
                </a:lnTo>
                <a:lnTo>
                  <a:pt x="1008698" y="5822106"/>
                </a:lnTo>
                <a:lnTo>
                  <a:pt x="1009028" y="5822106"/>
                </a:lnTo>
                <a:lnTo>
                  <a:pt x="1009044" y="5821954"/>
                </a:lnTo>
                <a:lnTo>
                  <a:pt x="1029536" y="5812936"/>
                </a:lnTo>
                <a:lnTo>
                  <a:pt x="1022258" y="5785754"/>
                </a:lnTo>
                <a:lnTo>
                  <a:pt x="1020937" y="5781498"/>
                </a:lnTo>
                <a:cubicBezTo>
                  <a:pt x="1020937" y="5781823"/>
                  <a:pt x="1017960" y="5781169"/>
                  <a:pt x="1013329" y="5780515"/>
                </a:cubicBezTo>
                <a:close/>
                <a:moveTo>
                  <a:pt x="999105" y="5779532"/>
                </a:moveTo>
                <a:cubicBezTo>
                  <a:pt x="991829" y="5779859"/>
                  <a:pt x="983560" y="5780842"/>
                  <a:pt x="975291" y="5783462"/>
                </a:cubicBezTo>
                <a:cubicBezTo>
                  <a:pt x="980583" y="5798197"/>
                  <a:pt x="986205" y="5814573"/>
                  <a:pt x="991829" y="5829310"/>
                </a:cubicBezTo>
                <a:lnTo>
                  <a:pt x="994144" y="5828327"/>
                </a:lnTo>
                <a:close/>
                <a:moveTo>
                  <a:pt x="2114112" y="5778877"/>
                </a:moveTo>
                <a:cubicBezTo>
                  <a:pt x="2109481" y="5779532"/>
                  <a:pt x="2106504" y="5780187"/>
                  <a:pt x="2106504" y="5780187"/>
                </a:cubicBezTo>
                <a:lnTo>
                  <a:pt x="2105183" y="5784117"/>
                </a:lnTo>
                <a:lnTo>
                  <a:pt x="2105183" y="5783789"/>
                </a:lnTo>
                <a:lnTo>
                  <a:pt x="2097574" y="5811299"/>
                </a:lnTo>
                <a:lnTo>
                  <a:pt x="2118413" y="5820469"/>
                </a:lnTo>
                <a:close/>
                <a:moveTo>
                  <a:pt x="2128336" y="5778550"/>
                </a:moveTo>
                <a:lnTo>
                  <a:pt x="2133297" y="5827346"/>
                </a:lnTo>
                <a:lnTo>
                  <a:pt x="2135612" y="5828327"/>
                </a:lnTo>
                <a:cubicBezTo>
                  <a:pt x="2141236" y="5813590"/>
                  <a:pt x="2147188" y="5797543"/>
                  <a:pt x="2152150" y="5782479"/>
                </a:cubicBezTo>
                <a:cubicBezTo>
                  <a:pt x="2144213" y="5779859"/>
                  <a:pt x="2135612" y="5778550"/>
                  <a:pt x="2128336" y="5778550"/>
                </a:cubicBezTo>
                <a:close/>
                <a:moveTo>
                  <a:pt x="2458768" y="5777240"/>
                </a:moveTo>
                <a:cubicBezTo>
                  <a:pt x="2451492" y="5788046"/>
                  <a:pt x="2442893" y="5799508"/>
                  <a:pt x="2435285" y="5810315"/>
                </a:cubicBezTo>
                <a:lnTo>
                  <a:pt x="2436938" y="5811299"/>
                </a:lnTo>
                <a:lnTo>
                  <a:pt x="2470347" y="5790010"/>
                </a:lnTo>
                <a:cubicBezTo>
                  <a:pt x="2467369" y="5785427"/>
                  <a:pt x="2463399" y="5781169"/>
                  <a:pt x="2458768" y="5777240"/>
                </a:cubicBezTo>
                <a:close/>
                <a:moveTo>
                  <a:pt x="1173749" y="5775602"/>
                </a:moveTo>
                <a:lnTo>
                  <a:pt x="1159857" y="5779204"/>
                </a:lnTo>
                <a:lnTo>
                  <a:pt x="1166142" y="5782152"/>
                </a:lnTo>
                <a:lnTo>
                  <a:pt x="1166473" y="5782152"/>
                </a:lnTo>
                <a:cubicBezTo>
                  <a:pt x="1169450" y="5781169"/>
                  <a:pt x="1172757" y="5780187"/>
                  <a:pt x="1176065" y="5779204"/>
                </a:cubicBezTo>
                <a:close/>
                <a:moveTo>
                  <a:pt x="662718" y="5775275"/>
                </a:moveTo>
                <a:cubicBezTo>
                  <a:pt x="658087" y="5779204"/>
                  <a:pt x="654449" y="5783462"/>
                  <a:pt x="651142" y="5788046"/>
                </a:cubicBezTo>
                <a:lnTo>
                  <a:pt x="684548" y="5809334"/>
                </a:lnTo>
                <a:lnTo>
                  <a:pt x="686202" y="5808351"/>
                </a:lnTo>
                <a:cubicBezTo>
                  <a:pt x="678595" y="5797872"/>
                  <a:pt x="670326" y="5786081"/>
                  <a:pt x="662718" y="5775275"/>
                </a:cubicBezTo>
                <a:close/>
                <a:moveTo>
                  <a:pt x="1953692" y="5774946"/>
                </a:moveTo>
                <a:lnTo>
                  <a:pt x="1951706" y="5778221"/>
                </a:lnTo>
                <a:cubicBezTo>
                  <a:pt x="1955014" y="5779204"/>
                  <a:pt x="1958322" y="5780187"/>
                  <a:pt x="1961629" y="5781169"/>
                </a:cubicBezTo>
                <a:lnTo>
                  <a:pt x="1967584" y="5778550"/>
                </a:lnTo>
                <a:close/>
                <a:moveTo>
                  <a:pt x="2523929" y="5771672"/>
                </a:moveTo>
                <a:cubicBezTo>
                  <a:pt x="2523929" y="5771672"/>
                  <a:pt x="2523929" y="5773636"/>
                  <a:pt x="2523929" y="5773636"/>
                </a:cubicBezTo>
                <a:lnTo>
                  <a:pt x="2524261" y="5773636"/>
                </a:lnTo>
                <a:lnTo>
                  <a:pt x="2523598" y="5774619"/>
                </a:lnTo>
                <a:lnTo>
                  <a:pt x="2522938" y="5778221"/>
                </a:lnTo>
                <a:lnTo>
                  <a:pt x="2522938" y="5778877"/>
                </a:lnTo>
                <a:lnTo>
                  <a:pt x="2517976" y="5809661"/>
                </a:lnTo>
                <a:cubicBezTo>
                  <a:pt x="2526906" y="5812282"/>
                  <a:pt x="2536829" y="5816211"/>
                  <a:pt x="2546421" y="5822106"/>
                </a:cubicBezTo>
                <a:lnTo>
                  <a:pt x="2546421" y="5822433"/>
                </a:lnTo>
                <a:cubicBezTo>
                  <a:pt x="2553367" y="5813263"/>
                  <a:pt x="2558660" y="5805730"/>
                  <a:pt x="2560975" y="5801474"/>
                </a:cubicBezTo>
                <a:cubicBezTo>
                  <a:pt x="2561638" y="5800164"/>
                  <a:pt x="2562629" y="5799508"/>
                  <a:pt x="2563622" y="5798853"/>
                </a:cubicBezTo>
                <a:cubicBezTo>
                  <a:pt x="2562298" y="5797872"/>
                  <a:pt x="2561305" y="5797216"/>
                  <a:pt x="2559982" y="5796233"/>
                </a:cubicBezTo>
                <a:cubicBezTo>
                  <a:pt x="2549068" y="5788702"/>
                  <a:pt x="2536829" y="5780187"/>
                  <a:pt x="2523929" y="5771672"/>
                </a:cubicBezTo>
                <a:close/>
                <a:moveTo>
                  <a:pt x="2344324" y="5770690"/>
                </a:moveTo>
                <a:lnTo>
                  <a:pt x="2344655" y="5771017"/>
                </a:lnTo>
                <a:lnTo>
                  <a:pt x="2334732" y="5778221"/>
                </a:lnTo>
                <a:lnTo>
                  <a:pt x="2354579" y="5776257"/>
                </a:lnTo>
                <a:close/>
                <a:moveTo>
                  <a:pt x="597888" y="5770363"/>
                </a:moveTo>
                <a:cubicBezTo>
                  <a:pt x="584658" y="5778877"/>
                  <a:pt x="572751" y="5787391"/>
                  <a:pt x="561835" y="5794924"/>
                </a:cubicBezTo>
                <a:cubicBezTo>
                  <a:pt x="560512" y="5795907"/>
                  <a:pt x="559520" y="5796562"/>
                  <a:pt x="558197" y="5797543"/>
                </a:cubicBezTo>
                <a:cubicBezTo>
                  <a:pt x="559188" y="5798197"/>
                  <a:pt x="560181" y="5799181"/>
                  <a:pt x="560844" y="5800164"/>
                </a:cubicBezTo>
                <a:cubicBezTo>
                  <a:pt x="563158" y="5804749"/>
                  <a:pt x="568450" y="5812282"/>
                  <a:pt x="575396" y="5821123"/>
                </a:cubicBezTo>
                <a:cubicBezTo>
                  <a:pt x="584988" y="5815228"/>
                  <a:pt x="595243" y="5811299"/>
                  <a:pt x="603842" y="5808678"/>
                </a:cubicBezTo>
                <a:lnTo>
                  <a:pt x="598881" y="5777567"/>
                </a:lnTo>
                <a:cubicBezTo>
                  <a:pt x="598881" y="5777567"/>
                  <a:pt x="598551" y="5776911"/>
                  <a:pt x="598551" y="5776911"/>
                </a:cubicBezTo>
                <a:lnTo>
                  <a:pt x="597888" y="5772982"/>
                </a:lnTo>
                <a:lnTo>
                  <a:pt x="598551" y="5772655"/>
                </a:lnTo>
                <a:lnTo>
                  <a:pt x="597888" y="5772000"/>
                </a:lnTo>
                <a:close/>
                <a:moveTo>
                  <a:pt x="774848" y="5769053"/>
                </a:moveTo>
                <a:lnTo>
                  <a:pt x="765155" y="5774315"/>
                </a:lnTo>
                <a:lnTo>
                  <a:pt x="764925" y="5774292"/>
                </a:lnTo>
                <a:lnTo>
                  <a:pt x="764595" y="5774619"/>
                </a:lnTo>
                <a:lnTo>
                  <a:pt x="765155" y="5774315"/>
                </a:lnTo>
                <a:lnTo>
                  <a:pt x="784771" y="5776257"/>
                </a:lnTo>
                <a:close/>
                <a:moveTo>
                  <a:pt x="1041774" y="5768398"/>
                </a:moveTo>
                <a:cubicBezTo>
                  <a:pt x="1037475" y="5773965"/>
                  <a:pt x="1035158" y="5778550"/>
                  <a:pt x="1035158" y="5778550"/>
                </a:cubicBezTo>
                <a:lnTo>
                  <a:pt x="1035821" y="5781169"/>
                </a:lnTo>
                <a:lnTo>
                  <a:pt x="1035821" y="5781498"/>
                </a:lnTo>
                <a:lnTo>
                  <a:pt x="1043429" y="5805730"/>
                </a:lnTo>
                <a:lnTo>
                  <a:pt x="1063936" y="5798526"/>
                </a:lnTo>
                <a:close/>
                <a:moveTo>
                  <a:pt x="2085998" y="5767088"/>
                </a:moveTo>
                <a:lnTo>
                  <a:pt x="2063836" y="5797216"/>
                </a:lnTo>
                <a:lnTo>
                  <a:pt x="2084344" y="5804420"/>
                </a:lnTo>
                <a:lnTo>
                  <a:pt x="2091620" y="5780842"/>
                </a:lnTo>
                <a:lnTo>
                  <a:pt x="2091620" y="5780515"/>
                </a:lnTo>
                <a:lnTo>
                  <a:pt x="2092613" y="5777240"/>
                </a:lnTo>
                <a:cubicBezTo>
                  <a:pt x="2092283" y="5776911"/>
                  <a:pt x="2089966" y="5772655"/>
                  <a:pt x="2085998" y="5767088"/>
                </a:cubicBezTo>
                <a:close/>
                <a:moveTo>
                  <a:pt x="896238" y="5765778"/>
                </a:moveTo>
                <a:cubicBezTo>
                  <a:pt x="882677" y="5772328"/>
                  <a:pt x="869446" y="5778550"/>
                  <a:pt x="856546" y="5785100"/>
                </a:cubicBezTo>
                <a:cubicBezTo>
                  <a:pt x="858200" y="5790993"/>
                  <a:pt x="861508" y="5799181"/>
                  <a:pt x="865146" y="5808678"/>
                </a:cubicBezTo>
                <a:cubicBezTo>
                  <a:pt x="875399" y="5804420"/>
                  <a:pt x="885984" y="5802128"/>
                  <a:pt x="894584" y="5801474"/>
                </a:cubicBezTo>
                <a:close/>
                <a:moveTo>
                  <a:pt x="2231203" y="5764795"/>
                </a:moveTo>
                <a:lnTo>
                  <a:pt x="2232857" y="5800491"/>
                </a:lnTo>
                <a:cubicBezTo>
                  <a:pt x="2241787" y="5801147"/>
                  <a:pt x="2252042" y="5803439"/>
                  <a:pt x="2262295" y="5807697"/>
                </a:cubicBezTo>
                <a:cubicBezTo>
                  <a:pt x="2265933" y="5797872"/>
                  <a:pt x="2269241" y="5789685"/>
                  <a:pt x="2270894" y="5783789"/>
                </a:cubicBezTo>
                <a:cubicBezTo>
                  <a:pt x="2257994" y="5777240"/>
                  <a:pt x="2244764" y="5771017"/>
                  <a:pt x="2231203" y="5764795"/>
                </a:cubicBezTo>
                <a:close/>
                <a:moveTo>
                  <a:pt x="699764" y="5764795"/>
                </a:moveTo>
                <a:cubicBezTo>
                  <a:pt x="692817" y="5766432"/>
                  <a:pt x="684880" y="5769053"/>
                  <a:pt x="677272" y="5772655"/>
                </a:cubicBezTo>
                <a:cubicBezTo>
                  <a:pt x="684548" y="5783462"/>
                  <a:pt x="693149" y="5795251"/>
                  <a:pt x="700756" y="5805730"/>
                </a:cubicBezTo>
                <a:lnTo>
                  <a:pt x="700425" y="5806059"/>
                </a:lnTo>
                <a:lnTo>
                  <a:pt x="703072" y="5804420"/>
                </a:lnTo>
                <a:close/>
                <a:moveTo>
                  <a:pt x="2427346" y="5763484"/>
                </a:moveTo>
                <a:lnTo>
                  <a:pt x="2424039" y="5803111"/>
                </a:lnTo>
                <a:lnTo>
                  <a:pt x="2426685" y="5804749"/>
                </a:lnTo>
                <a:cubicBezTo>
                  <a:pt x="2434292" y="5793941"/>
                  <a:pt x="2442561" y="5782152"/>
                  <a:pt x="2450169" y="5771344"/>
                </a:cubicBezTo>
                <a:cubicBezTo>
                  <a:pt x="2442893" y="5767742"/>
                  <a:pt x="2434954" y="5765122"/>
                  <a:pt x="2427677" y="5763484"/>
                </a:cubicBezTo>
                <a:close/>
                <a:moveTo>
                  <a:pt x="1222702" y="5762830"/>
                </a:moveTo>
                <a:lnTo>
                  <a:pt x="1209471" y="5766432"/>
                </a:lnTo>
                <a:lnTo>
                  <a:pt x="1208480" y="5770363"/>
                </a:lnTo>
                <a:cubicBezTo>
                  <a:pt x="1212118" y="5769380"/>
                  <a:pt x="1215756" y="5768398"/>
                  <a:pt x="1219394" y="5767415"/>
                </a:cubicBezTo>
                <a:lnTo>
                  <a:pt x="1219394" y="5767088"/>
                </a:lnTo>
                <a:cubicBezTo>
                  <a:pt x="1220387" y="5765778"/>
                  <a:pt x="1222702" y="5762830"/>
                  <a:pt x="1222702" y="5762830"/>
                </a:cubicBezTo>
                <a:close/>
                <a:moveTo>
                  <a:pt x="1905070" y="5762501"/>
                </a:moveTo>
                <a:cubicBezTo>
                  <a:pt x="1906063" y="5763812"/>
                  <a:pt x="1908047" y="5766432"/>
                  <a:pt x="1908047" y="5766432"/>
                </a:cubicBezTo>
                <a:lnTo>
                  <a:pt x="1908047" y="5766759"/>
                </a:lnTo>
                <a:cubicBezTo>
                  <a:pt x="1912015" y="5767742"/>
                  <a:pt x="1915653" y="5768724"/>
                  <a:pt x="1919293" y="5769707"/>
                </a:cubicBezTo>
                <a:lnTo>
                  <a:pt x="1918630" y="5766105"/>
                </a:lnTo>
                <a:close/>
                <a:moveTo>
                  <a:pt x="2106836" y="5757918"/>
                </a:moveTo>
                <a:lnTo>
                  <a:pt x="2105183" y="5762830"/>
                </a:lnTo>
                <a:cubicBezTo>
                  <a:pt x="2105843" y="5762830"/>
                  <a:pt x="2107167" y="5762830"/>
                  <a:pt x="2107167" y="5762830"/>
                </a:cubicBezTo>
                <a:lnTo>
                  <a:pt x="2106836" y="5762501"/>
                </a:lnTo>
                <a:close/>
                <a:moveTo>
                  <a:pt x="2400223" y="5757591"/>
                </a:moveTo>
                <a:lnTo>
                  <a:pt x="2398239" y="5760537"/>
                </a:lnTo>
                <a:lnTo>
                  <a:pt x="2386992" y="5780187"/>
                </a:lnTo>
                <a:lnTo>
                  <a:pt x="2405847" y="5791977"/>
                </a:lnTo>
                <a:lnTo>
                  <a:pt x="2408824" y="5758245"/>
                </a:lnTo>
                <a:cubicBezTo>
                  <a:pt x="2403863" y="5757591"/>
                  <a:pt x="2400555" y="5757591"/>
                  <a:pt x="2400555" y="5757591"/>
                </a:cubicBezTo>
                <a:cubicBezTo>
                  <a:pt x="2400223" y="5757591"/>
                  <a:pt x="2400223" y="5757591"/>
                  <a:pt x="2400223" y="5757591"/>
                </a:cubicBezTo>
                <a:close/>
                <a:moveTo>
                  <a:pt x="1012336" y="5757591"/>
                </a:moveTo>
                <a:lnTo>
                  <a:pt x="1012005" y="5757918"/>
                </a:lnTo>
                <a:lnTo>
                  <a:pt x="1012005" y="5762501"/>
                </a:lnTo>
                <a:cubicBezTo>
                  <a:pt x="1012668" y="5762501"/>
                  <a:pt x="1013989" y="5762501"/>
                  <a:pt x="1013989" y="5762501"/>
                </a:cubicBezTo>
                <a:close/>
                <a:moveTo>
                  <a:pt x="718949" y="5756608"/>
                </a:moveTo>
                <a:cubicBezTo>
                  <a:pt x="718949" y="5756608"/>
                  <a:pt x="715640" y="5756608"/>
                  <a:pt x="710678" y="5757262"/>
                </a:cubicBezTo>
                <a:lnTo>
                  <a:pt x="713656" y="5790993"/>
                </a:lnTo>
                <a:lnTo>
                  <a:pt x="732510" y="5779204"/>
                </a:lnTo>
                <a:lnTo>
                  <a:pt x="720933" y="5759228"/>
                </a:lnTo>
                <a:lnTo>
                  <a:pt x="719280" y="5756608"/>
                </a:lnTo>
                <a:cubicBezTo>
                  <a:pt x="718949" y="5756608"/>
                  <a:pt x="718949" y="5756608"/>
                  <a:pt x="718949" y="5756608"/>
                </a:cubicBezTo>
                <a:close/>
                <a:moveTo>
                  <a:pt x="1276948" y="5750058"/>
                </a:moveTo>
                <a:lnTo>
                  <a:pt x="1263055" y="5752350"/>
                </a:lnTo>
                <a:lnTo>
                  <a:pt x="1269340" y="5755953"/>
                </a:lnTo>
                <a:cubicBezTo>
                  <a:pt x="1272648" y="5755297"/>
                  <a:pt x="1275955" y="5754643"/>
                  <a:pt x="1279263" y="5753989"/>
                </a:cubicBezTo>
                <a:close/>
                <a:moveTo>
                  <a:pt x="2476962" y="5749402"/>
                </a:moveTo>
                <a:cubicBezTo>
                  <a:pt x="2474315" y="5753989"/>
                  <a:pt x="2470677" y="5759555"/>
                  <a:pt x="2466707" y="5765778"/>
                </a:cubicBezTo>
                <a:cubicBezTo>
                  <a:pt x="2472992" y="5771017"/>
                  <a:pt x="2478283" y="5776585"/>
                  <a:pt x="2482254" y="5782479"/>
                </a:cubicBezTo>
                <a:lnTo>
                  <a:pt x="2505076" y="5768070"/>
                </a:lnTo>
                <a:close/>
                <a:moveTo>
                  <a:pt x="1850825" y="5749075"/>
                </a:moveTo>
                <a:lnTo>
                  <a:pt x="1848839" y="5753006"/>
                </a:lnTo>
                <a:cubicBezTo>
                  <a:pt x="1852146" y="5753660"/>
                  <a:pt x="1855454" y="5754314"/>
                  <a:pt x="1858763" y="5754970"/>
                </a:cubicBezTo>
                <a:lnTo>
                  <a:pt x="1858763" y="5754643"/>
                </a:lnTo>
                <a:lnTo>
                  <a:pt x="1864716" y="5751368"/>
                </a:lnTo>
                <a:close/>
                <a:moveTo>
                  <a:pt x="2171004" y="5748748"/>
                </a:moveTo>
                <a:cubicBezTo>
                  <a:pt x="2169350" y="5755297"/>
                  <a:pt x="2167036" y="5763157"/>
                  <a:pt x="2164058" y="5772000"/>
                </a:cubicBezTo>
                <a:cubicBezTo>
                  <a:pt x="2171665" y="5776257"/>
                  <a:pt x="2177950" y="5781823"/>
                  <a:pt x="2182911" y="5787391"/>
                </a:cubicBezTo>
                <a:lnTo>
                  <a:pt x="2202757" y="5763812"/>
                </a:lnTo>
                <a:close/>
                <a:moveTo>
                  <a:pt x="948498" y="5748420"/>
                </a:moveTo>
                <a:lnTo>
                  <a:pt x="916746" y="5763484"/>
                </a:lnTo>
                <a:lnTo>
                  <a:pt x="936591" y="5787064"/>
                </a:lnTo>
                <a:cubicBezTo>
                  <a:pt x="941883" y="5781498"/>
                  <a:pt x="948168" y="5775930"/>
                  <a:pt x="955446" y="5771672"/>
                </a:cubicBezTo>
                <a:cubicBezTo>
                  <a:pt x="952799" y="5762830"/>
                  <a:pt x="950152" y="5754970"/>
                  <a:pt x="948498" y="5748420"/>
                </a:cubicBezTo>
                <a:close/>
                <a:moveTo>
                  <a:pt x="1026889" y="5748092"/>
                </a:moveTo>
                <a:lnTo>
                  <a:pt x="1030197" y="5760537"/>
                </a:lnTo>
                <a:cubicBezTo>
                  <a:pt x="1031190" y="5759228"/>
                  <a:pt x="1033174" y="5756608"/>
                  <a:pt x="1033174" y="5756608"/>
                </a:cubicBezTo>
                <a:close/>
                <a:moveTo>
                  <a:pt x="2301325" y="5747437"/>
                </a:moveTo>
                <a:cubicBezTo>
                  <a:pt x="2304963" y="5754970"/>
                  <a:pt x="2308601" y="5762501"/>
                  <a:pt x="2312241" y="5769053"/>
                </a:cubicBezTo>
                <a:lnTo>
                  <a:pt x="2312241" y="5753333"/>
                </a:lnTo>
                <a:close/>
                <a:moveTo>
                  <a:pt x="644857" y="5747437"/>
                </a:moveTo>
                <a:lnTo>
                  <a:pt x="616743" y="5766105"/>
                </a:lnTo>
                <a:lnTo>
                  <a:pt x="639565" y="5780515"/>
                </a:lnTo>
                <a:cubicBezTo>
                  <a:pt x="643534" y="5774619"/>
                  <a:pt x="648827" y="5769053"/>
                  <a:pt x="655110" y="5763812"/>
                </a:cubicBezTo>
                <a:cubicBezTo>
                  <a:pt x="651142" y="5757918"/>
                  <a:pt x="647504" y="5752022"/>
                  <a:pt x="644857" y="5747437"/>
                </a:cubicBezTo>
                <a:close/>
                <a:moveTo>
                  <a:pt x="2100882" y="5747110"/>
                </a:moveTo>
                <a:lnTo>
                  <a:pt x="2094597" y="5755624"/>
                </a:lnTo>
                <a:cubicBezTo>
                  <a:pt x="2095590" y="5756935"/>
                  <a:pt x="2097574" y="5759555"/>
                  <a:pt x="2097574" y="5759555"/>
                </a:cubicBezTo>
                <a:close/>
                <a:moveTo>
                  <a:pt x="817847" y="5747110"/>
                </a:moveTo>
                <a:cubicBezTo>
                  <a:pt x="817847" y="5747110"/>
                  <a:pt x="806931" y="5753006"/>
                  <a:pt x="806931" y="5753006"/>
                </a:cubicBezTo>
                <a:lnTo>
                  <a:pt x="806931" y="5768724"/>
                </a:lnTo>
                <a:cubicBezTo>
                  <a:pt x="810238" y="5762176"/>
                  <a:pt x="814209" y="5754314"/>
                  <a:pt x="817847" y="5747110"/>
                </a:cubicBezTo>
                <a:close/>
                <a:moveTo>
                  <a:pt x="1065920" y="5746127"/>
                </a:moveTo>
                <a:cubicBezTo>
                  <a:pt x="1060298" y="5749075"/>
                  <a:pt x="1055336" y="5753333"/>
                  <a:pt x="1051036" y="5757591"/>
                </a:cubicBezTo>
                <a:lnTo>
                  <a:pt x="1077828" y="5793614"/>
                </a:lnTo>
                <a:lnTo>
                  <a:pt x="1077496" y="5793941"/>
                </a:lnTo>
                <a:lnTo>
                  <a:pt x="1079482" y="5793287"/>
                </a:lnTo>
                <a:cubicBezTo>
                  <a:pt x="1079482" y="5792960"/>
                  <a:pt x="1079482" y="5792304"/>
                  <a:pt x="1079482" y="5792304"/>
                </a:cubicBezTo>
                <a:cubicBezTo>
                  <a:pt x="1074851" y="5777567"/>
                  <a:pt x="1070220" y="5761193"/>
                  <a:pt x="1065920" y="5746127"/>
                </a:cubicBezTo>
                <a:close/>
                <a:moveTo>
                  <a:pt x="2061852" y="5744818"/>
                </a:moveTo>
                <a:cubicBezTo>
                  <a:pt x="2057551" y="5759882"/>
                  <a:pt x="2052922" y="5776257"/>
                  <a:pt x="2048291" y="5790993"/>
                </a:cubicBezTo>
                <a:cubicBezTo>
                  <a:pt x="2048291" y="5791321"/>
                  <a:pt x="2048291" y="5791977"/>
                  <a:pt x="2048291" y="5791977"/>
                </a:cubicBezTo>
                <a:lnTo>
                  <a:pt x="2047959" y="5791977"/>
                </a:lnTo>
                <a:lnTo>
                  <a:pt x="2049945" y="5792631"/>
                </a:lnTo>
                <a:lnTo>
                  <a:pt x="2076736" y="5756280"/>
                </a:lnTo>
                <a:cubicBezTo>
                  <a:pt x="2072437" y="5752022"/>
                  <a:pt x="2067474" y="5747766"/>
                  <a:pt x="2061852" y="5744818"/>
                </a:cubicBezTo>
                <a:close/>
                <a:moveTo>
                  <a:pt x="2284455" y="5744491"/>
                </a:moveTo>
                <a:lnTo>
                  <a:pt x="2278503" y="5756280"/>
                </a:lnTo>
                <a:cubicBezTo>
                  <a:pt x="2284125" y="5759228"/>
                  <a:pt x="2289086" y="5761847"/>
                  <a:pt x="2294380" y="5764468"/>
                </a:cubicBezTo>
                <a:cubicBezTo>
                  <a:pt x="2291072" y="5757918"/>
                  <a:pt x="2287432" y="5750712"/>
                  <a:pt x="2284455" y="5744491"/>
                </a:cubicBezTo>
                <a:close/>
                <a:moveTo>
                  <a:pt x="834717" y="5743835"/>
                </a:moveTo>
                <a:lnTo>
                  <a:pt x="834883" y="5744165"/>
                </a:lnTo>
                <a:lnTo>
                  <a:pt x="825124" y="5763812"/>
                </a:lnTo>
                <a:cubicBezTo>
                  <a:pt x="830086" y="5760866"/>
                  <a:pt x="835378" y="5758245"/>
                  <a:pt x="840669" y="5755624"/>
                </a:cubicBezTo>
                <a:lnTo>
                  <a:pt x="834883" y="5744165"/>
                </a:lnTo>
                <a:lnTo>
                  <a:pt x="835047" y="5743835"/>
                </a:lnTo>
                <a:close/>
                <a:moveTo>
                  <a:pt x="2382694" y="5742198"/>
                </a:moveTo>
                <a:lnTo>
                  <a:pt x="2356563" y="5761520"/>
                </a:lnTo>
                <a:lnTo>
                  <a:pt x="2375085" y="5771344"/>
                </a:lnTo>
                <a:lnTo>
                  <a:pt x="2375085" y="5771672"/>
                </a:lnTo>
                <a:lnTo>
                  <a:pt x="2386662" y="5753333"/>
                </a:lnTo>
                <a:lnTo>
                  <a:pt x="2387325" y="5752022"/>
                </a:lnTo>
                <a:cubicBezTo>
                  <a:pt x="2386992" y="5750385"/>
                  <a:pt x="2385339" y="5746783"/>
                  <a:pt x="2382694" y="5742198"/>
                </a:cubicBezTo>
                <a:close/>
                <a:moveTo>
                  <a:pt x="2410478" y="5741544"/>
                </a:moveTo>
                <a:lnTo>
                  <a:pt x="2408493" y="5744491"/>
                </a:lnTo>
                <a:lnTo>
                  <a:pt x="2408493" y="5744818"/>
                </a:lnTo>
                <a:cubicBezTo>
                  <a:pt x="2409154" y="5744818"/>
                  <a:pt x="2410478" y="5744818"/>
                  <a:pt x="2410478" y="5744818"/>
                </a:cubicBezTo>
                <a:close/>
                <a:moveTo>
                  <a:pt x="1116859" y="5741215"/>
                </a:moveTo>
                <a:lnTo>
                  <a:pt x="1109970" y="5782132"/>
                </a:lnTo>
                <a:lnTo>
                  <a:pt x="1109911" y="5782152"/>
                </a:lnTo>
                <a:lnTo>
                  <a:pt x="1109911" y="5782479"/>
                </a:lnTo>
                <a:lnTo>
                  <a:pt x="1109970" y="5782132"/>
                </a:lnTo>
                <a:lnTo>
                  <a:pt x="1131411" y="5774619"/>
                </a:lnTo>
                <a:lnTo>
                  <a:pt x="1125458" y="5746783"/>
                </a:lnTo>
                <a:lnTo>
                  <a:pt x="1124465" y="5742854"/>
                </a:lnTo>
                <a:cubicBezTo>
                  <a:pt x="1124135" y="5742854"/>
                  <a:pt x="1124135" y="5742854"/>
                  <a:pt x="1124135" y="5742854"/>
                </a:cubicBezTo>
                <a:cubicBezTo>
                  <a:pt x="1124135" y="5742854"/>
                  <a:pt x="1121488" y="5742198"/>
                  <a:pt x="1116859" y="5741215"/>
                </a:cubicBezTo>
                <a:close/>
                <a:moveTo>
                  <a:pt x="1801540" y="5740888"/>
                </a:moveTo>
                <a:cubicBezTo>
                  <a:pt x="1802532" y="5742198"/>
                  <a:pt x="1805179" y="5745146"/>
                  <a:pt x="1805179" y="5745146"/>
                </a:cubicBezTo>
                <a:lnTo>
                  <a:pt x="1805179" y="5744818"/>
                </a:lnTo>
                <a:cubicBezTo>
                  <a:pt x="1809148" y="5745473"/>
                  <a:pt x="1812786" y="5746127"/>
                  <a:pt x="1816424" y="5746783"/>
                </a:cubicBezTo>
                <a:lnTo>
                  <a:pt x="1815432" y="5743181"/>
                </a:lnTo>
                <a:close/>
                <a:moveTo>
                  <a:pt x="1327225" y="5740560"/>
                </a:moveTo>
                <a:lnTo>
                  <a:pt x="1313332" y="5742854"/>
                </a:lnTo>
                <a:lnTo>
                  <a:pt x="1312339" y="5746783"/>
                </a:lnTo>
                <a:cubicBezTo>
                  <a:pt x="1315979" y="5746127"/>
                  <a:pt x="1319617" y="5745473"/>
                  <a:pt x="1323255" y="5744818"/>
                </a:cubicBezTo>
                <a:lnTo>
                  <a:pt x="1323255" y="5745146"/>
                </a:lnTo>
                <a:cubicBezTo>
                  <a:pt x="1324578" y="5743508"/>
                  <a:pt x="1327225" y="5740560"/>
                  <a:pt x="1327225" y="5740560"/>
                </a:cubicBezTo>
                <a:close/>
                <a:moveTo>
                  <a:pt x="736809" y="5740560"/>
                </a:moveTo>
                <a:cubicBezTo>
                  <a:pt x="734164" y="5745473"/>
                  <a:pt x="732180" y="5750385"/>
                  <a:pt x="732180" y="5750385"/>
                </a:cubicBezTo>
                <a:lnTo>
                  <a:pt x="733171" y="5751695"/>
                </a:lnTo>
                <a:lnTo>
                  <a:pt x="744510" y="5769658"/>
                </a:lnTo>
                <a:lnTo>
                  <a:pt x="744417" y="5769707"/>
                </a:lnTo>
                <a:lnTo>
                  <a:pt x="744747" y="5770034"/>
                </a:lnTo>
                <a:lnTo>
                  <a:pt x="744510" y="5769658"/>
                </a:lnTo>
                <a:lnTo>
                  <a:pt x="762939" y="5759882"/>
                </a:lnTo>
                <a:close/>
                <a:moveTo>
                  <a:pt x="2010914" y="5740233"/>
                </a:moveTo>
                <a:cubicBezTo>
                  <a:pt x="2006614" y="5740888"/>
                  <a:pt x="2003637" y="5741871"/>
                  <a:pt x="2003637" y="5741871"/>
                </a:cubicBezTo>
                <a:cubicBezTo>
                  <a:pt x="2003306" y="5741871"/>
                  <a:pt x="2003306" y="5741871"/>
                  <a:pt x="2003306" y="5741871"/>
                </a:cubicBezTo>
                <a:lnTo>
                  <a:pt x="2002313" y="5746127"/>
                </a:lnTo>
                <a:lnTo>
                  <a:pt x="1996361" y="5773965"/>
                </a:lnTo>
                <a:lnTo>
                  <a:pt x="2017860" y="5781498"/>
                </a:lnTo>
                <a:close/>
                <a:moveTo>
                  <a:pt x="709357" y="5740233"/>
                </a:moveTo>
                <a:lnTo>
                  <a:pt x="709357" y="5743181"/>
                </a:lnTo>
                <a:cubicBezTo>
                  <a:pt x="710018" y="5743181"/>
                  <a:pt x="710348" y="5743181"/>
                  <a:pt x="711011" y="5743181"/>
                </a:cubicBezTo>
                <a:cubicBezTo>
                  <a:pt x="711011" y="5743181"/>
                  <a:pt x="709357" y="5740233"/>
                  <a:pt x="709357" y="5740233"/>
                </a:cubicBezTo>
                <a:close/>
                <a:moveTo>
                  <a:pt x="1096681" y="5739250"/>
                </a:moveTo>
                <a:cubicBezTo>
                  <a:pt x="1091059" y="5739250"/>
                  <a:pt x="1085104" y="5740233"/>
                  <a:pt x="1079150" y="5741544"/>
                </a:cubicBezTo>
                <a:cubicBezTo>
                  <a:pt x="1083120" y="5756608"/>
                  <a:pt x="1088082" y="5773309"/>
                  <a:pt x="1092713" y="5788375"/>
                </a:cubicBezTo>
                <a:lnTo>
                  <a:pt x="1095027" y="5787719"/>
                </a:lnTo>
                <a:lnTo>
                  <a:pt x="1102966" y="5739579"/>
                </a:lnTo>
                <a:cubicBezTo>
                  <a:pt x="1100982" y="5739250"/>
                  <a:pt x="1098997" y="5739250"/>
                  <a:pt x="1096681" y="5739250"/>
                </a:cubicBezTo>
                <a:close/>
                <a:moveTo>
                  <a:pt x="2024806" y="5738269"/>
                </a:moveTo>
                <a:lnTo>
                  <a:pt x="2032744" y="5786737"/>
                </a:lnTo>
                <a:lnTo>
                  <a:pt x="2035061" y="5787391"/>
                </a:lnTo>
                <a:lnTo>
                  <a:pt x="2035391" y="5787391"/>
                </a:lnTo>
                <a:cubicBezTo>
                  <a:pt x="2039690" y="5772328"/>
                  <a:pt x="2044651" y="5755624"/>
                  <a:pt x="2048952" y="5740560"/>
                </a:cubicBezTo>
                <a:cubicBezTo>
                  <a:pt x="2042999" y="5738923"/>
                  <a:pt x="2036714" y="5738269"/>
                  <a:pt x="2031090" y="5738269"/>
                </a:cubicBezTo>
                <a:cubicBezTo>
                  <a:pt x="2028776" y="5738269"/>
                  <a:pt x="2026790" y="5738269"/>
                  <a:pt x="2024806" y="5738269"/>
                </a:cubicBezTo>
                <a:close/>
                <a:moveTo>
                  <a:pt x="2270564" y="5737613"/>
                </a:moveTo>
                <a:lnTo>
                  <a:pt x="2247741" y="5741215"/>
                </a:lnTo>
                <a:cubicBezTo>
                  <a:pt x="2253365" y="5743835"/>
                  <a:pt x="2258657" y="5746783"/>
                  <a:pt x="2264279" y="5749402"/>
                </a:cubicBezTo>
                <a:close/>
                <a:moveTo>
                  <a:pt x="848608" y="5737286"/>
                </a:moveTo>
                <a:lnTo>
                  <a:pt x="854893" y="5749075"/>
                </a:lnTo>
                <a:cubicBezTo>
                  <a:pt x="860515" y="5746127"/>
                  <a:pt x="865809" y="5743508"/>
                  <a:pt x="871431" y="5740888"/>
                </a:cubicBezTo>
                <a:close/>
                <a:moveTo>
                  <a:pt x="1746964" y="5732046"/>
                </a:moveTo>
                <a:lnTo>
                  <a:pt x="1744980" y="5736303"/>
                </a:lnTo>
                <a:cubicBezTo>
                  <a:pt x="1748288" y="5736958"/>
                  <a:pt x="1751265" y="5737286"/>
                  <a:pt x="1754572" y="5737613"/>
                </a:cubicBezTo>
                <a:lnTo>
                  <a:pt x="1760855" y="5733356"/>
                </a:lnTo>
                <a:close/>
                <a:moveTo>
                  <a:pt x="1382131" y="5732046"/>
                </a:moveTo>
                <a:lnTo>
                  <a:pt x="1368239" y="5733356"/>
                </a:lnTo>
                <a:lnTo>
                  <a:pt x="1374522" y="5737613"/>
                </a:lnTo>
                <a:lnTo>
                  <a:pt x="1374522" y="5737286"/>
                </a:lnTo>
                <a:cubicBezTo>
                  <a:pt x="1377832" y="5736958"/>
                  <a:pt x="1381139" y="5736631"/>
                  <a:pt x="1384115" y="5736303"/>
                </a:cubicBezTo>
                <a:close/>
                <a:moveTo>
                  <a:pt x="1145304" y="5731717"/>
                </a:moveTo>
                <a:cubicBezTo>
                  <a:pt x="1141003" y="5736958"/>
                  <a:pt x="1138358" y="5741215"/>
                  <a:pt x="1138358" y="5741215"/>
                </a:cubicBezTo>
                <a:lnTo>
                  <a:pt x="1139019" y="5744162"/>
                </a:lnTo>
                <a:lnTo>
                  <a:pt x="1139019" y="5744491"/>
                </a:lnTo>
                <a:lnTo>
                  <a:pt x="1144973" y="5769053"/>
                </a:lnTo>
                <a:lnTo>
                  <a:pt x="1165812" y="5763484"/>
                </a:lnTo>
                <a:close/>
                <a:moveTo>
                  <a:pt x="1982137" y="5730409"/>
                </a:moveTo>
                <a:lnTo>
                  <a:pt x="1961629" y="5762176"/>
                </a:lnTo>
                <a:lnTo>
                  <a:pt x="1982468" y="5767742"/>
                </a:lnTo>
                <a:lnTo>
                  <a:pt x="1988422" y="5743508"/>
                </a:lnTo>
                <a:lnTo>
                  <a:pt x="1988422" y="5743181"/>
                </a:lnTo>
                <a:lnTo>
                  <a:pt x="1989083" y="5739904"/>
                </a:lnTo>
                <a:cubicBezTo>
                  <a:pt x="1989083" y="5739579"/>
                  <a:pt x="1986438" y="5735648"/>
                  <a:pt x="1982137" y="5730409"/>
                </a:cubicBezTo>
                <a:close/>
                <a:moveTo>
                  <a:pt x="2400885" y="5728444"/>
                </a:moveTo>
                <a:lnTo>
                  <a:pt x="2393940" y="5733684"/>
                </a:lnTo>
                <a:cubicBezTo>
                  <a:pt x="2394601" y="5734667"/>
                  <a:pt x="2395924" y="5736958"/>
                  <a:pt x="2395924" y="5736958"/>
                </a:cubicBezTo>
                <a:close/>
                <a:moveTo>
                  <a:pt x="1696357" y="5728115"/>
                </a:moveTo>
                <a:cubicBezTo>
                  <a:pt x="1697681" y="5729426"/>
                  <a:pt x="1700326" y="5732046"/>
                  <a:pt x="1700326" y="5732046"/>
                </a:cubicBezTo>
                <a:cubicBezTo>
                  <a:pt x="1704296" y="5732373"/>
                  <a:pt x="1708264" y="5732701"/>
                  <a:pt x="1711902" y="5733028"/>
                </a:cubicBezTo>
                <a:lnTo>
                  <a:pt x="1710581" y="5729426"/>
                </a:lnTo>
                <a:close/>
                <a:moveTo>
                  <a:pt x="1432738" y="5727461"/>
                </a:moveTo>
                <a:lnTo>
                  <a:pt x="1418514" y="5728771"/>
                </a:lnTo>
                <a:lnTo>
                  <a:pt x="1417192" y="5732701"/>
                </a:lnTo>
                <a:cubicBezTo>
                  <a:pt x="1420830" y="5732373"/>
                  <a:pt x="1424799" y="5732046"/>
                  <a:pt x="1428439" y="5731717"/>
                </a:cubicBezTo>
                <a:cubicBezTo>
                  <a:pt x="1430092" y="5730082"/>
                  <a:pt x="1432738" y="5727461"/>
                  <a:pt x="1432738" y="5727461"/>
                </a:cubicBezTo>
                <a:close/>
                <a:moveTo>
                  <a:pt x="718617" y="5727461"/>
                </a:moveTo>
                <a:lnTo>
                  <a:pt x="723578" y="5735975"/>
                </a:lnTo>
                <a:cubicBezTo>
                  <a:pt x="724241" y="5734992"/>
                  <a:pt x="725564" y="5732701"/>
                  <a:pt x="725564" y="5732701"/>
                </a:cubicBezTo>
                <a:close/>
                <a:moveTo>
                  <a:pt x="1641450" y="5723859"/>
                </a:moveTo>
                <a:lnTo>
                  <a:pt x="1639796" y="5727788"/>
                </a:lnTo>
                <a:cubicBezTo>
                  <a:pt x="1643104" y="5728115"/>
                  <a:pt x="1646081" y="5728444"/>
                  <a:pt x="1649388" y="5728444"/>
                </a:cubicBezTo>
                <a:cubicBezTo>
                  <a:pt x="1649388" y="5728444"/>
                  <a:pt x="1655012" y="5723859"/>
                  <a:pt x="1655012" y="5723859"/>
                </a:cubicBezTo>
                <a:close/>
                <a:moveTo>
                  <a:pt x="1473422" y="5723530"/>
                </a:moveTo>
                <a:lnTo>
                  <a:pt x="1479046" y="5727788"/>
                </a:lnTo>
                <a:lnTo>
                  <a:pt x="1479046" y="5728115"/>
                </a:lnTo>
                <a:cubicBezTo>
                  <a:pt x="1482353" y="5727461"/>
                  <a:pt x="1485330" y="5727461"/>
                  <a:pt x="1488638" y="5727461"/>
                </a:cubicBezTo>
                <a:cubicBezTo>
                  <a:pt x="1488638" y="5727461"/>
                  <a:pt x="1486982" y="5723530"/>
                  <a:pt x="1486982" y="5723530"/>
                </a:cubicBezTo>
                <a:close/>
                <a:moveTo>
                  <a:pt x="1589852" y="5722876"/>
                </a:moveTo>
                <a:cubicBezTo>
                  <a:pt x="1590843" y="5723859"/>
                  <a:pt x="1593159" y="5725824"/>
                  <a:pt x="1593159" y="5725824"/>
                </a:cubicBezTo>
                <a:cubicBezTo>
                  <a:pt x="1597128" y="5725824"/>
                  <a:pt x="1601428" y="5725824"/>
                  <a:pt x="1605397" y="5725824"/>
                </a:cubicBezTo>
                <a:cubicBezTo>
                  <a:pt x="1605397" y="5725824"/>
                  <a:pt x="1604073" y="5722876"/>
                  <a:pt x="1604073" y="5722876"/>
                </a:cubicBezTo>
                <a:close/>
                <a:moveTo>
                  <a:pt x="1523698" y="5722876"/>
                </a:moveTo>
                <a:lnTo>
                  <a:pt x="1522375" y="5725824"/>
                </a:lnTo>
                <a:cubicBezTo>
                  <a:pt x="1526345" y="5725824"/>
                  <a:pt x="1530644" y="5725824"/>
                  <a:pt x="1534614" y="5725824"/>
                </a:cubicBezTo>
                <a:lnTo>
                  <a:pt x="1534614" y="5725495"/>
                </a:lnTo>
                <a:cubicBezTo>
                  <a:pt x="1535605" y="5724513"/>
                  <a:pt x="1537921" y="5722876"/>
                  <a:pt x="1537921" y="5722876"/>
                </a:cubicBezTo>
                <a:close/>
                <a:moveTo>
                  <a:pt x="2249726" y="5720584"/>
                </a:moveTo>
                <a:lnTo>
                  <a:pt x="2240464" y="5728444"/>
                </a:lnTo>
                <a:lnTo>
                  <a:pt x="2260311" y="5725169"/>
                </a:lnTo>
                <a:close/>
                <a:moveTo>
                  <a:pt x="869777" y="5720257"/>
                </a:moveTo>
                <a:lnTo>
                  <a:pt x="859192" y="5724841"/>
                </a:lnTo>
                <a:lnTo>
                  <a:pt x="879039" y="5728115"/>
                </a:lnTo>
                <a:close/>
                <a:moveTo>
                  <a:pt x="2521407" y="5719602"/>
                </a:moveTo>
                <a:cubicBezTo>
                  <a:pt x="2512105" y="5720666"/>
                  <a:pt x="2503256" y="5724515"/>
                  <a:pt x="2496145" y="5730736"/>
                </a:cubicBezTo>
                <a:lnTo>
                  <a:pt x="2495814" y="5730736"/>
                </a:lnTo>
                <a:cubicBezTo>
                  <a:pt x="2524591" y="5748748"/>
                  <a:pt x="2549729" y="5765449"/>
                  <a:pt x="2570567" y="5780187"/>
                </a:cubicBezTo>
                <a:cubicBezTo>
                  <a:pt x="2571891" y="5776585"/>
                  <a:pt x="2573214" y="5772982"/>
                  <a:pt x="2573214" y="5769380"/>
                </a:cubicBezTo>
                <a:cubicBezTo>
                  <a:pt x="2565606" y="5754970"/>
                  <a:pt x="2557998" y="5740560"/>
                  <a:pt x="2550391" y="5725824"/>
                </a:cubicBezTo>
                <a:cubicBezTo>
                  <a:pt x="2550059" y="5725824"/>
                  <a:pt x="2549729" y="5725169"/>
                  <a:pt x="2549398" y="5725169"/>
                </a:cubicBezTo>
                <a:cubicBezTo>
                  <a:pt x="2540468" y="5720256"/>
                  <a:pt x="2530710" y="5718537"/>
                  <a:pt x="2521407" y="5719602"/>
                </a:cubicBezTo>
                <a:close/>
                <a:moveTo>
                  <a:pt x="2122051" y="5719601"/>
                </a:moveTo>
                <a:lnTo>
                  <a:pt x="2122051" y="5721566"/>
                </a:lnTo>
                <a:cubicBezTo>
                  <a:pt x="2122051" y="5721566"/>
                  <a:pt x="2122051" y="5721895"/>
                  <a:pt x="2122051" y="5721895"/>
                </a:cubicBezTo>
                <a:lnTo>
                  <a:pt x="2122712" y="5726805"/>
                </a:lnTo>
                <a:lnTo>
                  <a:pt x="2122381" y="5727461"/>
                </a:lnTo>
                <a:lnTo>
                  <a:pt x="2126352" y="5765449"/>
                </a:lnTo>
                <a:cubicBezTo>
                  <a:pt x="2135281" y="5765449"/>
                  <a:pt x="2145535" y="5766759"/>
                  <a:pt x="2156120" y="5770034"/>
                </a:cubicBezTo>
                <a:cubicBezTo>
                  <a:pt x="2160419" y="5757591"/>
                  <a:pt x="2163396" y="5747110"/>
                  <a:pt x="2164389" y="5741215"/>
                </a:cubicBezTo>
                <a:cubicBezTo>
                  <a:pt x="2164719" y="5739579"/>
                  <a:pt x="2165712" y="5738269"/>
                  <a:pt x="2167036" y="5737286"/>
                </a:cubicBezTo>
                <a:cubicBezTo>
                  <a:pt x="2152150" y="5731392"/>
                  <a:pt x="2137266" y="5725169"/>
                  <a:pt x="2122051" y="5719601"/>
                </a:cubicBezTo>
                <a:close/>
                <a:moveTo>
                  <a:pt x="1005390" y="5719601"/>
                </a:moveTo>
                <a:cubicBezTo>
                  <a:pt x="990175" y="5725495"/>
                  <a:pt x="975291" y="5731063"/>
                  <a:pt x="960407" y="5737286"/>
                </a:cubicBezTo>
                <a:cubicBezTo>
                  <a:pt x="961398" y="5738269"/>
                  <a:pt x="962722" y="5739579"/>
                  <a:pt x="962722" y="5741215"/>
                </a:cubicBezTo>
                <a:cubicBezTo>
                  <a:pt x="963715" y="5747110"/>
                  <a:pt x="967022" y="5757591"/>
                  <a:pt x="970991" y="5770034"/>
                </a:cubicBezTo>
                <a:cubicBezTo>
                  <a:pt x="981576" y="5766759"/>
                  <a:pt x="991829" y="5765449"/>
                  <a:pt x="1000759" y="5765449"/>
                </a:cubicBezTo>
                <a:lnTo>
                  <a:pt x="1004729" y="5727461"/>
                </a:lnTo>
                <a:cubicBezTo>
                  <a:pt x="1004729" y="5727461"/>
                  <a:pt x="1005390" y="5721895"/>
                  <a:pt x="1005390" y="5721895"/>
                </a:cubicBezTo>
                <a:lnTo>
                  <a:pt x="1005390" y="5721239"/>
                </a:lnTo>
                <a:close/>
                <a:moveTo>
                  <a:pt x="2005621" y="5719274"/>
                </a:moveTo>
                <a:lnTo>
                  <a:pt x="2004299" y="5724186"/>
                </a:lnTo>
                <a:cubicBezTo>
                  <a:pt x="2004960" y="5723859"/>
                  <a:pt x="2006283" y="5723859"/>
                  <a:pt x="2006283" y="5723859"/>
                </a:cubicBezTo>
                <a:close/>
                <a:moveTo>
                  <a:pt x="2362516" y="5718618"/>
                </a:moveTo>
                <a:lnTo>
                  <a:pt x="2362725" y="5718820"/>
                </a:lnTo>
                <a:lnTo>
                  <a:pt x="2341679" y="5753333"/>
                </a:lnTo>
                <a:lnTo>
                  <a:pt x="2343333" y="5754314"/>
                </a:lnTo>
                <a:lnTo>
                  <a:pt x="2375085" y="5730736"/>
                </a:lnTo>
                <a:lnTo>
                  <a:pt x="2362725" y="5718820"/>
                </a:lnTo>
                <a:lnTo>
                  <a:pt x="2362848" y="5718618"/>
                </a:lnTo>
                <a:close/>
                <a:moveTo>
                  <a:pt x="1118512" y="5718618"/>
                </a:moveTo>
                <a:lnTo>
                  <a:pt x="1117850" y="5723203"/>
                </a:lnTo>
                <a:cubicBezTo>
                  <a:pt x="1118512" y="5723530"/>
                  <a:pt x="1119834" y="5723530"/>
                  <a:pt x="1119834" y="5723530"/>
                </a:cubicBezTo>
                <a:close/>
                <a:moveTo>
                  <a:pt x="599914" y="5718210"/>
                </a:moveTo>
                <a:cubicBezTo>
                  <a:pt x="590694" y="5717146"/>
                  <a:pt x="581019" y="5718783"/>
                  <a:pt x="572088" y="5723530"/>
                </a:cubicBezTo>
                <a:cubicBezTo>
                  <a:pt x="563819" y="5738923"/>
                  <a:pt x="555882" y="5754314"/>
                  <a:pt x="547944" y="5769380"/>
                </a:cubicBezTo>
                <a:cubicBezTo>
                  <a:pt x="548274" y="5772328"/>
                  <a:pt x="549265" y="5775602"/>
                  <a:pt x="550258" y="5778550"/>
                </a:cubicBezTo>
                <a:cubicBezTo>
                  <a:pt x="571097" y="5763812"/>
                  <a:pt x="596234" y="5747110"/>
                  <a:pt x="625011" y="5729099"/>
                </a:cubicBezTo>
                <a:cubicBezTo>
                  <a:pt x="617900" y="5723041"/>
                  <a:pt x="609134" y="5719275"/>
                  <a:pt x="599914" y="5718210"/>
                </a:cubicBezTo>
                <a:close/>
                <a:moveTo>
                  <a:pt x="756656" y="5717308"/>
                </a:moveTo>
                <a:cubicBezTo>
                  <a:pt x="751695" y="5720911"/>
                  <a:pt x="747394" y="5725169"/>
                  <a:pt x="744087" y="5729426"/>
                </a:cubicBezTo>
                <a:lnTo>
                  <a:pt x="775839" y="5753006"/>
                </a:lnTo>
                <a:lnTo>
                  <a:pt x="776171" y="5753006"/>
                </a:lnTo>
                <a:lnTo>
                  <a:pt x="777825" y="5752022"/>
                </a:lnTo>
                <a:cubicBezTo>
                  <a:pt x="770878" y="5740888"/>
                  <a:pt x="763271" y="5728771"/>
                  <a:pt x="756656" y="5717308"/>
                </a:cubicBezTo>
                <a:close/>
                <a:moveTo>
                  <a:pt x="2428339" y="5713379"/>
                </a:moveTo>
                <a:lnTo>
                  <a:pt x="2428339" y="5715999"/>
                </a:lnTo>
                <a:lnTo>
                  <a:pt x="2428339" y="5716653"/>
                </a:lnTo>
                <a:lnTo>
                  <a:pt x="2428669" y="5716982"/>
                </a:lnTo>
                <a:lnTo>
                  <a:pt x="2426023" y="5748092"/>
                </a:lnTo>
                <a:cubicBezTo>
                  <a:pt x="2434954" y="5750058"/>
                  <a:pt x="2445207" y="5753333"/>
                  <a:pt x="2455130" y="5758572"/>
                </a:cubicBezTo>
                <a:cubicBezTo>
                  <a:pt x="2461085" y="5749075"/>
                  <a:pt x="2466046" y="5741215"/>
                  <a:pt x="2468030" y="5736631"/>
                </a:cubicBezTo>
                <a:cubicBezTo>
                  <a:pt x="2468030" y="5736303"/>
                  <a:pt x="2468030" y="5736303"/>
                  <a:pt x="2468030" y="5736303"/>
                </a:cubicBezTo>
                <a:cubicBezTo>
                  <a:pt x="2455461" y="5728771"/>
                  <a:pt x="2442230" y="5721239"/>
                  <a:pt x="2428339" y="5713379"/>
                </a:cubicBezTo>
                <a:close/>
                <a:moveTo>
                  <a:pt x="1171104" y="5711414"/>
                </a:moveTo>
                <a:cubicBezTo>
                  <a:pt x="1165480" y="5714035"/>
                  <a:pt x="1160188" y="5717637"/>
                  <a:pt x="1155557" y="5721566"/>
                </a:cubicBezTo>
                <a:lnTo>
                  <a:pt x="1180033" y="5759882"/>
                </a:lnTo>
                <a:lnTo>
                  <a:pt x="1180364" y="5759555"/>
                </a:lnTo>
                <a:lnTo>
                  <a:pt x="1182018" y="5759555"/>
                </a:lnTo>
                <a:cubicBezTo>
                  <a:pt x="1182018" y="5759555"/>
                  <a:pt x="1182018" y="5758901"/>
                  <a:pt x="1182018" y="5758901"/>
                </a:cubicBezTo>
                <a:cubicBezTo>
                  <a:pt x="1178380" y="5743508"/>
                  <a:pt x="1174411" y="5726805"/>
                  <a:pt x="1171104" y="5711414"/>
                </a:cubicBezTo>
                <a:close/>
                <a:moveTo>
                  <a:pt x="693149" y="5711087"/>
                </a:moveTo>
                <a:cubicBezTo>
                  <a:pt x="679256" y="5718947"/>
                  <a:pt x="666356" y="5726480"/>
                  <a:pt x="653788" y="5734011"/>
                </a:cubicBezTo>
                <a:cubicBezTo>
                  <a:pt x="653788" y="5734338"/>
                  <a:pt x="653788" y="5734338"/>
                  <a:pt x="653788" y="5734338"/>
                </a:cubicBezTo>
                <a:lnTo>
                  <a:pt x="654119" y="5734338"/>
                </a:lnTo>
                <a:cubicBezTo>
                  <a:pt x="656103" y="5738923"/>
                  <a:pt x="660734" y="5746783"/>
                  <a:pt x="667019" y="5756280"/>
                </a:cubicBezTo>
                <a:cubicBezTo>
                  <a:pt x="676942" y="5751041"/>
                  <a:pt x="687195" y="5747766"/>
                  <a:pt x="696126" y="5745802"/>
                </a:cubicBezTo>
                <a:cubicBezTo>
                  <a:pt x="696126" y="5745802"/>
                  <a:pt x="693149" y="5714689"/>
                  <a:pt x="693149" y="5714689"/>
                </a:cubicBezTo>
                <a:lnTo>
                  <a:pt x="693149" y="5714035"/>
                </a:lnTo>
                <a:close/>
                <a:moveTo>
                  <a:pt x="1956669" y="5710760"/>
                </a:moveTo>
                <a:cubicBezTo>
                  <a:pt x="1953360" y="5726151"/>
                  <a:pt x="1949392" y="5742525"/>
                  <a:pt x="1945754" y="5757918"/>
                </a:cubicBezTo>
                <a:cubicBezTo>
                  <a:pt x="1945754" y="5757918"/>
                  <a:pt x="1945754" y="5758572"/>
                  <a:pt x="1945754" y="5758572"/>
                </a:cubicBezTo>
                <a:lnTo>
                  <a:pt x="1946084" y="5759228"/>
                </a:lnTo>
                <a:lnTo>
                  <a:pt x="1947738" y="5759228"/>
                </a:lnTo>
                <a:lnTo>
                  <a:pt x="1972214" y="5720911"/>
                </a:lnTo>
                <a:cubicBezTo>
                  <a:pt x="1967584" y="5716982"/>
                  <a:pt x="1962292" y="5713379"/>
                  <a:pt x="1956669" y="5710760"/>
                </a:cubicBezTo>
                <a:close/>
                <a:moveTo>
                  <a:pt x="1222041" y="5710760"/>
                </a:moveTo>
                <a:lnTo>
                  <a:pt x="1212779" y="5751368"/>
                </a:lnTo>
                <a:lnTo>
                  <a:pt x="1213111" y="5751041"/>
                </a:lnTo>
                <a:lnTo>
                  <a:pt x="1234941" y="5745473"/>
                </a:lnTo>
                <a:lnTo>
                  <a:pt x="1230640" y="5716982"/>
                </a:lnTo>
                <a:lnTo>
                  <a:pt x="1229980" y="5713051"/>
                </a:lnTo>
                <a:cubicBezTo>
                  <a:pt x="1229649" y="5713051"/>
                  <a:pt x="1229317" y="5713051"/>
                  <a:pt x="1229317" y="5713051"/>
                </a:cubicBezTo>
                <a:cubicBezTo>
                  <a:pt x="1229317" y="5713051"/>
                  <a:pt x="1226341" y="5712070"/>
                  <a:pt x="1222041" y="5710760"/>
                </a:cubicBezTo>
                <a:close/>
                <a:moveTo>
                  <a:pt x="1132073" y="5710431"/>
                </a:moveTo>
                <a:lnTo>
                  <a:pt x="1134718" y="5722876"/>
                </a:lnTo>
                <a:cubicBezTo>
                  <a:pt x="1135381" y="5721566"/>
                  <a:pt x="1137696" y="5719274"/>
                  <a:pt x="1137696" y="5719274"/>
                </a:cubicBezTo>
                <a:close/>
                <a:moveTo>
                  <a:pt x="1905730" y="5710104"/>
                </a:moveTo>
                <a:cubicBezTo>
                  <a:pt x="1901099" y="5711414"/>
                  <a:pt x="1898454" y="5712395"/>
                  <a:pt x="1898454" y="5712395"/>
                </a:cubicBezTo>
                <a:cubicBezTo>
                  <a:pt x="1898124" y="5712395"/>
                  <a:pt x="1898124" y="5712395"/>
                  <a:pt x="1898124" y="5712395"/>
                </a:cubicBezTo>
                <a:lnTo>
                  <a:pt x="1897131" y="5717637"/>
                </a:lnTo>
                <a:lnTo>
                  <a:pt x="1893163" y="5745146"/>
                </a:lnTo>
                <a:lnTo>
                  <a:pt x="1914992" y="5750712"/>
                </a:lnTo>
                <a:close/>
                <a:moveTo>
                  <a:pt x="1995698" y="5709449"/>
                </a:moveTo>
                <a:lnTo>
                  <a:pt x="1990076" y="5718293"/>
                </a:lnTo>
                <a:cubicBezTo>
                  <a:pt x="1991069" y="5719601"/>
                  <a:pt x="1993053" y="5721895"/>
                  <a:pt x="1993053" y="5721895"/>
                </a:cubicBezTo>
                <a:close/>
                <a:moveTo>
                  <a:pt x="795024" y="5709449"/>
                </a:moveTo>
                <a:cubicBezTo>
                  <a:pt x="787748" y="5710431"/>
                  <a:pt x="779479" y="5712395"/>
                  <a:pt x="771871" y="5715672"/>
                </a:cubicBezTo>
                <a:cubicBezTo>
                  <a:pt x="778486" y="5727134"/>
                  <a:pt x="786094" y="5739250"/>
                  <a:pt x="793040" y="5750385"/>
                </a:cubicBezTo>
                <a:lnTo>
                  <a:pt x="795686" y="5749075"/>
                </a:lnTo>
                <a:close/>
                <a:moveTo>
                  <a:pt x="2332087" y="5708795"/>
                </a:moveTo>
                <a:lnTo>
                  <a:pt x="2331424" y="5748420"/>
                </a:lnTo>
                <a:lnTo>
                  <a:pt x="2334071" y="5749731"/>
                </a:lnTo>
                <a:cubicBezTo>
                  <a:pt x="2341016" y="5738923"/>
                  <a:pt x="2348625" y="5726480"/>
                  <a:pt x="2355240" y="5715016"/>
                </a:cubicBezTo>
                <a:cubicBezTo>
                  <a:pt x="2347632" y="5711741"/>
                  <a:pt x="2339363" y="5709777"/>
                  <a:pt x="2332087" y="5708795"/>
                </a:cubicBezTo>
                <a:close/>
                <a:moveTo>
                  <a:pt x="1194587" y="5706829"/>
                </a:moveTo>
                <a:cubicBezTo>
                  <a:pt x="1191280" y="5706829"/>
                  <a:pt x="1187642" y="5707156"/>
                  <a:pt x="1184334" y="5707812"/>
                </a:cubicBezTo>
                <a:cubicBezTo>
                  <a:pt x="1187642" y="5723203"/>
                  <a:pt x="1191610" y="5740233"/>
                  <a:pt x="1195250" y="5755624"/>
                </a:cubicBezTo>
                <a:cubicBezTo>
                  <a:pt x="1195250" y="5755953"/>
                  <a:pt x="1195250" y="5755953"/>
                  <a:pt x="1195250" y="5755953"/>
                </a:cubicBezTo>
                <a:lnTo>
                  <a:pt x="1197564" y="5755297"/>
                </a:lnTo>
                <a:lnTo>
                  <a:pt x="1197234" y="5755297"/>
                </a:lnTo>
                <a:lnTo>
                  <a:pt x="1208148" y="5707812"/>
                </a:lnTo>
                <a:cubicBezTo>
                  <a:pt x="1204180" y="5707156"/>
                  <a:pt x="1199549" y="5706829"/>
                  <a:pt x="1194587" y="5706829"/>
                </a:cubicBezTo>
                <a:close/>
                <a:moveTo>
                  <a:pt x="1932854" y="5705847"/>
                </a:moveTo>
                <a:cubicBezTo>
                  <a:pt x="1928223" y="5705847"/>
                  <a:pt x="1923592" y="5706175"/>
                  <a:pt x="1919293" y="5706829"/>
                </a:cubicBezTo>
                <a:lnTo>
                  <a:pt x="1930207" y="5754314"/>
                </a:lnTo>
                <a:lnTo>
                  <a:pt x="1932523" y="5754970"/>
                </a:lnTo>
                <a:cubicBezTo>
                  <a:pt x="1932523" y="5754643"/>
                  <a:pt x="1932523" y="5754643"/>
                  <a:pt x="1932523" y="5754643"/>
                </a:cubicBezTo>
                <a:lnTo>
                  <a:pt x="1932191" y="5754643"/>
                </a:lnTo>
                <a:cubicBezTo>
                  <a:pt x="1935831" y="5739579"/>
                  <a:pt x="1939799" y="5722222"/>
                  <a:pt x="1943107" y="5706829"/>
                </a:cubicBezTo>
                <a:cubicBezTo>
                  <a:pt x="1939799" y="5706175"/>
                  <a:pt x="1936161" y="5705847"/>
                  <a:pt x="1932854" y="5705847"/>
                </a:cubicBezTo>
                <a:close/>
                <a:moveTo>
                  <a:pt x="2065490" y="5704537"/>
                </a:moveTo>
                <a:cubicBezTo>
                  <a:pt x="2064166" y="5711087"/>
                  <a:pt x="2062182" y="5719274"/>
                  <a:pt x="2059867" y="5728444"/>
                </a:cubicBezTo>
                <a:cubicBezTo>
                  <a:pt x="2067474" y="5732373"/>
                  <a:pt x="2074089" y="5736958"/>
                  <a:pt x="2079383" y="5742198"/>
                </a:cubicBezTo>
                <a:lnTo>
                  <a:pt x="2097905" y="5716982"/>
                </a:lnTo>
                <a:close/>
                <a:moveTo>
                  <a:pt x="1053682" y="5704208"/>
                </a:moveTo>
                <a:lnTo>
                  <a:pt x="1021267" y="5716653"/>
                </a:lnTo>
                <a:lnTo>
                  <a:pt x="1039789" y="5741871"/>
                </a:lnTo>
                <a:cubicBezTo>
                  <a:pt x="1045083" y="5736631"/>
                  <a:pt x="1051698" y="5731717"/>
                  <a:pt x="1059305" y="5728115"/>
                </a:cubicBezTo>
                <a:cubicBezTo>
                  <a:pt x="1056990" y="5719274"/>
                  <a:pt x="1055006" y="5710760"/>
                  <a:pt x="1053682" y="5704208"/>
                </a:cubicBezTo>
                <a:close/>
                <a:moveTo>
                  <a:pt x="2303972" y="5703554"/>
                </a:moveTo>
                <a:lnTo>
                  <a:pt x="2302979" y="5705847"/>
                </a:lnTo>
                <a:lnTo>
                  <a:pt x="2292785" y="5727012"/>
                </a:lnTo>
                <a:lnTo>
                  <a:pt x="2292394" y="5726805"/>
                </a:lnTo>
                <a:lnTo>
                  <a:pt x="2292726" y="5727134"/>
                </a:lnTo>
                <a:lnTo>
                  <a:pt x="2292785" y="5727012"/>
                </a:lnTo>
                <a:lnTo>
                  <a:pt x="2312241" y="5737286"/>
                </a:lnTo>
                <a:lnTo>
                  <a:pt x="2312902" y="5703554"/>
                </a:lnTo>
                <a:cubicBezTo>
                  <a:pt x="2310255" y="5703554"/>
                  <a:pt x="2308271" y="5703554"/>
                  <a:pt x="2306948" y="5703554"/>
                </a:cubicBezTo>
                <a:cubicBezTo>
                  <a:pt x="2305294" y="5703554"/>
                  <a:pt x="2304633" y="5703554"/>
                  <a:pt x="2304633" y="5703554"/>
                </a:cubicBezTo>
                <a:cubicBezTo>
                  <a:pt x="2304303" y="5703554"/>
                  <a:pt x="2303972" y="5703554"/>
                  <a:pt x="2303972" y="5703554"/>
                </a:cubicBezTo>
                <a:close/>
                <a:moveTo>
                  <a:pt x="1251479" y="5703554"/>
                </a:moveTo>
                <a:cubicBezTo>
                  <a:pt x="1246848" y="5708466"/>
                  <a:pt x="1244203" y="5712395"/>
                  <a:pt x="1244203" y="5712395"/>
                </a:cubicBezTo>
                <a:lnTo>
                  <a:pt x="1244203" y="5714362"/>
                </a:lnTo>
                <a:lnTo>
                  <a:pt x="1248832" y="5740560"/>
                </a:lnTo>
                <a:lnTo>
                  <a:pt x="1270001" y="5736958"/>
                </a:lnTo>
                <a:close/>
                <a:moveTo>
                  <a:pt x="805940" y="5703227"/>
                </a:moveTo>
                <a:lnTo>
                  <a:pt x="806601" y="5736958"/>
                </a:lnTo>
                <a:lnTo>
                  <a:pt x="826446" y="5726480"/>
                </a:lnTo>
                <a:lnTo>
                  <a:pt x="816193" y="5705847"/>
                </a:lnTo>
                <a:lnTo>
                  <a:pt x="814870" y="5703227"/>
                </a:lnTo>
                <a:cubicBezTo>
                  <a:pt x="814539" y="5703227"/>
                  <a:pt x="814539" y="5703227"/>
                  <a:pt x="814539" y="5703227"/>
                </a:cubicBezTo>
                <a:cubicBezTo>
                  <a:pt x="814539" y="5703227"/>
                  <a:pt x="813548" y="5703227"/>
                  <a:pt x="811894" y="5703227"/>
                </a:cubicBezTo>
                <a:lnTo>
                  <a:pt x="811562" y="5703227"/>
                </a:lnTo>
                <a:cubicBezTo>
                  <a:pt x="810238" y="5703227"/>
                  <a:pt x="808254" y="5703227"/>
                  <a:pt x="805940" y="5703227"/>
                </a:cubicBezTo>
                <a:close/>
                <a:moveTo>
                  <a:pt x="1876293" y="5702900"/>
                </a:moveTo>
                <a:lnTo>
                  <a:pt x="1857770" y="5736303"/>
                </a:lnTo>
                <a:lnTo>
                  <a:pt x="1878939" y="5739904"/>
                </a:lnTo>
                <a:lnTo>
                  <a:pt x="1883570" y="5714362"/>
                </a:lnTo>
                <a:lnTo>
                  <a:pt x="1883901" y="5714362"/>
                </a:lnTo>
                <a:lnTo>
                  <a:pt x="1883901" y="5711741"/>
                </a:lnTo>
                <a:cubicBezTo>
                  <a:pt x="1883570" y="5711414"/>
                  <a:pt x="1880923" y="5707812"/>
                  <a:pt x="1876293" y="5702900"/>
                </a:cubicBezTo>
                <a:close/>
                <a:moveTo>
                  <a:pt x="2205073" y="5700606"/>
                </a:moveTo>
                <a:cubicBezTo>
                  <a:pt x="2209041" y="5707485"/>
                  <a:pt x="2213672" y="5715016"/>
                  <a:pt x="2217310" y="5721239"/>
                </a:cubicBezTo>
                <a:lnTo>
                  <a:pt x="2216319" y="5705847"/>
                </a:lnTo>
                <a:close/>
                <a:moveTo>
                  <a:pt x="914099" y="5699952"/>
                </a:moveTo>
                <a:lnTo>
                  <a:pt x="902853" y="5705191"/>
                </a:lnTo>
                <a:lnTo>
                  <a:pt x="901862" y="5720584"/>
                </a:lnTo>
                <a:cubicBezTo>
                  <a:pt x="905500" y="5714362"/>
                  <a:pt x="910131" y="5706829"/>
                  <a:pt x="914099" y="5699952"/>
                </a:cubicBezTo>
                <a:close/>
                <a:moveTo>
                  <a:pt x="2187872" y="5698642"/>
                </a:moveTo>
                <a:lnTo>
                  <a:pt x="2182250" y="5712070"/>
                </a:lnTo>
                <a:cubicBezTo>
                  <a:pt x="2188205" y="5714362"/>
                  <a:pt x="2194157" y="5716982"/>
                  <a:pt x="2200112" y="5719601"/>
                </a:cubicBezTo>
                <a:cubicBezTo>
                  <a:pt x="2196141" y="5712724"/>
                  <a:pt x="2191512" y="5705191"/>
                  <a:pt x="2187872" y="5698642"/>
                </a:cubicBezTo>
                <a:close/>
                <a:moveTo>
                  <a:pt x="930969" y="5698642"/>
                </a:moveTo>
                <a:cubicBezTo>
                  <a:pt x="927329" y="5705191"/>
                  <a:pt x="923031" y="5712724"/>
                  <a:pt x="918730" y="5719601"/>
                </a:cubicBezTo>
                <a:cubicBezTo>
                  <a:pt x="924684" y="5716982"/>
                  <a:pt x="930637" y="5714689"/>
                  <a:pt x="936591" y="5712070"/>
                </a:cubicBezTo>
                <a:lnTo>
                  <a:pt x="931299" y="5698642"/>
                </a:lnTo>
                <a:close/>
                <a:moveTo>
                  <a:pt x="2173651" y="5692746"/>
                </a:moveTo>
                <a:lnTo>
                  <a:pt x="2148842" y="5698642"/>
                </a:lnTo>
                <a:cubicBezTo>
                  <a:pt x="2155127" y="5701262"/>
                  <a:pt x="2161412" y="5703554"/>
                  <a:pt x="2167696" y="5706175"/>
                </a:cubicBezTo>
                <a:close/>
                <a:moveTo>
                  <a:pt x="945853" y="5692419"/>
                </a:moveTo>
                <a:lnTo>
                  <a:pt x="951806" y="5705847"/>
                </a:lnTo>
                <a:cubicBezTo>
                  <a:pt x="958091" y="5703227"/>
                  <a:pt x="964376" y="5700933"/>
                  <a:pt x="970660" y="5698315"/>
                </a:cubicBezTo>
                <a:close/>
                <a:moveTo>
                  <a:pt x="2378393" y="5689473"/>
                </a:moveTo>
                <a:cubicBezTo>
                  <a:pt x="2375748" y="5694057"/>
                  <a:pt x="2372771" y="5700279"/>
                  <a:pt x="2369133" y="5706502"/>
                </a:cubicBezTo>
                <a:cubicBezTo>
                  <a:pt x="2376078" y="5711414"/>
                  <a:pt x="2381701" y="5716653"/>
                  <a:pt x="2386001" y="5722222"/>
                </a:cubicBezTo>
                <a:lnTo>
                  <a:pt x="2407831" y="5706175"/>
                </a:lnTo>
                <a:close/>
                <a:moveTo>
                  <a:pt x="2286111" y="5689473"/>
                </a:moveTo>
                <a:lnTo>
                  <a:pt x="2261302" y="5710760"/>
                </a:lnTo>
                <a:lnTo>
                  <a:pt x="2280487" y="5719274"/>
                </a:lnTo>
                <a:lnTo>
                  <a:pt x="2291072" y="5699296"/>
                </a:lnTo>
                <a:lnTo>
                  <a:pt x="2291403" y="5698969"/>
                </a:lnTo>
                <a:cubicBezTo>
                  <a:pt x="2290740" y="5697660"/>
                  <a:pt x="2289086" y="5694057"/>
                  <a:pt x="2286111" y="5689473"/>
                </a:cubicBezTo>
                <a:close/>
                <a:moveTo>
                  <a:pt x="1899115" y="5689144"/>
                </a:moveTo>
                <a:lnTo>
                  <a:pt x="1898124" y="5694057"/>
                </a:lnTo>
                <a:cubicBezTo>
                  <a:pt x="1898785" y="5693729"/>
                  <a:pt x="1900108" y="5693402"/>
                  <a:pt x="1900108" y="5693402"/>
                </a:cubicBezTo>
                <a:close/>
                <a:moveTo>
                  <a:pt x="833063" y="5689144"/>
                </a:moveTo>
                <a:cubicBezTo>
                  <a:pt x="830086" y="5693402"/>
                  <a:pt x="827769" y="5698315"/>
                  <a:pt x="827769" y="5698315"/>
                </a:cubicBezTo>
                <a:lnTo>
                  <a:pt x="828100" y="5698642"/>
                </a:lnTo>
                <a:lnTo>
                  <a:pt x="828100" y="5699625"/>
                </a:lnTo>
                <a:lnTo>
                  <a:pt x="838685" y="5718947"/>
                </a:lnTo>
                <a:lnTo>
                  <a:pt x="857870" y="5710431"/>
                </a:lnTo>
                <a:close/>
                <a:moveTo>
                  <a:pt x="1799555" y="5688817"/>
                </a:moveTo>
                <a:cubicBezTo>
                  <a:pt x="1795255" y="5690455"/>
                  <a:pt x="1792610" y="5691765"/>
                  <a:pt x="1792610" y="5691765"/>
                </a:cubicBezTo>
                <a:cubicBezTo>
                  <a:pt x="1792279" y="5691765"/>
                  <a:pt x="1791947" y="5691765"/>
                  <a:pt x="1791947" y="5691765"/>
                </a:cubicBezTo>
                <a:lnTo>
                  <a:pt x="1791286" y="5696021"/>
                </a:lnTo>
                <a:lnTo>
                  <a:pt x="1791617" y="5696350"/>
                </a:lnTo>
                <a:lnTo>
                  <a:pt x="1788972" y="5724841"/>
                </a:lnTo>
                <a:lnTo>
                  <a:pt x="1811132" y="5728771"/>
                </a:lnTo>
                <a:close/>
                <a:moveTo>
                  <a:pt x="1329209" y="5688490"/>
                </a:moveTo>
                <a:lnTo>
                  <a:pt x="1317632" y="5728115"/>
                </a:lnTo>
                <a:lnTo>
                  <a:pt x="1339793" y="5724186"/>
                </a:lnTo>
                <a:lnTo>
                  <a:pt x="1337478" y="5695696"/>
                </a:lnTo>
                <a:lnTo>
                  <a:pt x="1336816" y="5691438"/>
                </a:lnTo>
                <a:cubicBezTo>
                  <a:pt x="1336485" y="5691438"/>
                  <a:pt x="1336155" y="5691438"/>
                  <a:pt x="1336155" y="5691438"/>
                </a:cubicBezTo>
                <a:cubicBezTo>
                  <a:pt x="1336155" y="5691438"/>
                  <a:pt x="1333508" y="5690127"/>
                  <a:pt x="1329209" y="5688490"/>
                </a:cubicBezTo>
                <a:close/>
                <a:moveTo>
                  <a:pt x="1225018" y="5688490"/>
                </a:moveTo>
                <a:lnTo>
                  <a:pt x="1224025" y="5693075"/>
                </a:lnTo>
                <a:cubicBezTo>
                  <a:pt x="1224688" y="5693402"/>
                  <a:pt x="1226009" y="5693729"/>
                  <a:pt x="1226009" y="5693729"/>
                </a:cubicBezTo>
                <a:lnTo>
                  <a:pt x="1226009" y="5693402"/>
                </a:lnTo>
                <a:close/>
                <a:moveTo>
                  <a:pt x="741109" y="5688490"/>
                </a:moveTo>
                <a:lnTo>
                  <a:pt x="711671" y="5705191"/>
                </a:lnTo>
                <a:lnTo>
                  <a:pt x="733501" y="5721239"/>
                </a:lnTo>
                <a:cubicBezTo>
                  <a:pt x="738132" y="5715672"/>
                  <a:pt x="743756" y="5710104"/>
                  <a:pt x="750371" y="5705519"/>
                </a:cubicBezTo>
                <a:cubicBezTo>
                  <a:pt x="746733" y="5699296"/>
                  <a:pt x="743424" y="5693402"/>
                  <a:pt x="741109" y="5688490"/>
                </a:cubicBezTo>
                <a:close/>
                <a:moveTo>
                  <a:pt x="2313232" y="5686853"/>
                </a:moveTo>
                <a:lnTo>
                  <a:pt x="2311579" y="5690127"/>
                </a:lnTo>
                <a:cubicBezTo>
                  <a:pt x="2311909" y="5690127"/>
                  <a:pt x="2313232" y="5690127"/>
                  <a:pt x="2313232" y="5690127"/>
                </a:cubicBezTo>
                <a:close/>
                <a:moveTo>
                  <a:pt x="805940" y="5686197"/>
                </a:moveTo>
                <a:lnTo>
                  <a:pt x="805940" y="5689473"/>
                </a:lnTo>
                <a:cubicBezTo>
                  <a:pt x="806601" y="5689473"/>
                  <a:pt x="807594" y="5689473"/>
                  <a:pt x="807594" y="5689473"/>
                </a:cubicBezTo>
                <a:cubicBezTo>
                  <a:pt x="807594" y="5689473"/>
                  <a:pt x="805940" y="5686197"/>
                  <a:pt x="805940" y="5686197"/>
                </a:cubicBezTo>
                <a:close/>
                <a:moveTo>
                  <a:pt x="1277609" y="5685215"/>
                </a:moveTo>
                <a:cubicBezTo>
                  <a:pt x="1271987" y="5687507"/>
                  <a:pt x="1266363" y="5690455"/>
                  <a:pt x="1261732" y="5694057"/>
                </a:cubicBezTo>
                <a:lnTo>
                  <a:pt x="1284042" y="5734338"/>
                </a:lnTo>
                <a:lnTo>
                  <a:pt x="1283894" y="5734338"/>
                </a:lnTo>
                <a:lnTo>
                  <a:pt x="1284224" y="5734667"/>
                </a:lnTo>
                <a:lnTo>
                  <a:pt x="1284042" y="5734338"/>
                </a:lnTo>
                <a:lnTo>
                  <a:pt x="1285548" y="5734338"/>
                </a:lnTo>
                <a:cubicBezTo>
                  <a:pt x="1285548" y="5734011"/>
                  <a:pt x="1285548" y="5733684"/>
                  <a:pt x="1285548" y="5733684"/>
                </a:cubicBezTo>
                <a:cubicBezTo>
                  <a:pt x="1282901" y="5717964"/>
                  <a:pt x="1279926" y="5700933"/>
                  <a:pt x="1277609" y="5685215"/>
                </a:cubicBezTo>
                <a:close/>
                <a:moveTo>
                  <a:pt x="1849832" y="5684886"/>
                </a:moveTo>
                <a:cubicBezTo>
                  <a:pt x="1847517" y="5700279"/>
                  <a:pt x="1844540" y="5717308"/>
                  <a:pt x="1841893" y="5733028"/>
                </a:cubicBezTo>
                <a:cubicBezTo>
                  <a:pt x="1841893" y="5733356"/>
                  <a:pt x="1841893" y="5733684"/>
                  <a:pt x="1841893" y="5733684"/>
                </a:cubicBezTo>
                <a:lnTo>
                  <a:pt x="1841563" y="5734338"/>
                </a:lnTo>
                <a:lnTo>
                  <a:pt x="1843217" y="5734338"/>
                </a:lnTo>
                <a:lnTo>
                  <a:pt x="1865709" y="5693729"/>
                </a:lnTo>
                <a:cubicBezTo>
                  <a:pt x="1861078" y="5690127"/>
                  <a:pt x="1855454" y="5686853"/>
                  <a:pt x="1849832" y="5684886"/>
                </a:cubicBezTo>
                <a:close/>
                <a:moveTo>
                  <a:pt x="1111565" y="5684886"/>
                </a:moveTo>
                <a:cubicBezTo>
                  <a:pt x="1097012" y="5689144"/>
                  <a:pt x="1082790" y="5693729"/>
                  <a:pt x="1068567" y="5698315"/>
                </a:cubicBezTo>
                <a:cubicBezTo>
                  <a:pt x="1069227" y="5704208"/>
                  <a:pt x="1071874" y="5715016"/>
                  <a:pt x="1075182" y="5727788"/>
                </a:cubicBezTo>
                <a:cubicBezTo>
                  <a:pt x="1082790" y="5726151"/>
                  <a:pt x="1090066" y="5725495"/>
                  <a:pt x="1096681" y="5725495"/>
                </a:cubicBezTo>
                <a:lnTo>
                  <a:pt x="1096020" y="5725169"/>
                </a:lnTo>
                <a:cubicBezTo>
                  <a:pt x="1098997" y="5725169"/>
                  <a:pt x="1101973" y="5725495"/>
                  <a:pt x="1104620" y="5725495"/>
                </a:cubicBezTo>
                <a:cubicBezTo>
                  <a:pt x="1104620" y="5725495"/>
                  <a:pt x="1110904" y="5687834"/>
                  <a:pt x="1110904" y="5687834"/>
                </a:cubicBezTo>
                <a:cubicBezTo>
                  <a:pt x="1110904" y="5687834"/>
                  <a:pt x="1111565" y="5687834"/>
                  <a:pt x="1111565" y="5687834"/>
                </a:cubicBezTo>
                <a:close/>
                <a:moveTo>
                  <a:pt x="2015876" y="5684232"/>
                </a:moveTo>
                <a:lnTo>
                  <a:pt x="2016537" y="5687180"/>
                </a:lnTo>
                <a:lnTo>
                  <a:pt x="2015876" y="5687507"/>
                </a:lnTo>
                <a:lnTo>
                  <a:pt x="2022161" y="5724841"/>
                </a:lnTo>
                <a:cubicBezTo>
                  <a:pt x="2024806" y="5724513"/>
                  <a:pt x="2027783" y="5724513"/>
                  <a:pt x="2030760" y="5724513"/>
                </a:cubicBezTo>
                <a:cubicBezTo>
                  <a:pt x="2037706" y="5724513"/>
                  <a:pt x="2044983" y="5725169"/>
                  <a:pt x="2052259" y="5726805"/>
                </a:cubicBezTo>
                <a:cubicBezTo>
                  <a:pt x="2055897" y="5714035"/>
                  <a:pt x="2058214" y="5703227"/>
                  <a:pt x="2058875" y="5697331"/>
                </a:cubicBezTo>
                <a:cubicBezTo>
                  <a:pt x="2044983" y="5692746"/>
                  <a:pt x="2030430" y="5688490"/>
                  <a:pt x="2015876" y="5684232"/>
                </a:cubicBezTo>
                <a:close/>
                <a:moveTo>
                  <a:pt x="1769787" y="5683905"/>
                </a:moveTo>
                <a:lnTo>
                  <a:pt x="1753249" y="5718947"/>
                </a:lnTo>
                <a:lnTo>
                  <a:pt x="1774418" y="5720911"/>
                </a:lnTo>
                <a:lnTo>
                  <a:pt x="1777395" y="5695367"/>
                </a:lnTo>
                <a:lnTo>
                  <a:pt x="1777725" y="5695367"/>
                </a:lnTo>
                <a:lnTo>
                  <a:pt x="1777725" y="5692092"/>
                </a:lnTo>
                <a:cubicBezTo>
                  <a:pt x="1777395" y="5691438"/>
                  <a:pt x="1774418" y="5688163"/>
                  <a:pt x="1769787" y="5683905"/>
                </a:cubicBezTo>
                <a:close/>
                <a:moveTo>
                  <a:pt x="1358977" y="5683578"/>
                </a:moveTo>
                <a:cubicBezTo>
                  <a:pt x="1354346" y="5687834"/>
                  <a:pt x="1351369" y="5691765"/>
                  <a:pt x="1351369" y="5691765"/>
                </a:cubicBezTo>
                <a:lnTo>
                  <a:pt x="1351369" y="5694057"/>
                </a:lnTo>
                <a:lnTo>
                  <a:pt x="1354346" y="5720584"/>
                </a:lnTo>
                <a:lnTo>
                  <a:pt x="1375515" y="5718618"/>
                </a:lnTo>
                <a:close/>
                <a:moveTo>
                  <a:pt x="1832963" y="5681940"/>
                </a:moveTo>
                <a:cubicBezTo>
                  <a:pt x="1825686" y="5681940"/>
                  <a:pt x="1818740" y="5683251"/>
                  <a:pt x="1812786" y="5684559"/>
                </a:cubicBezTo>
                <a:cubicBezTo>
                  <a:pt x="1812786" y="5684559"/>
                  <a:pt x="1826348" y="5731392"/>
                  <a:pt x="1826348" y="5731392"/>
                </a:cubicBezTo>
                <a:lnTo>
                  <a:pt x="1828663" y="5731392"/>
                </a:lnTo>
                <a:cubicBezTo>
                  <a:pt x="1828663" y="5731063"/>
                  <a:pt x="1828663" y="5730736"/>
                  <a:pt x="1828663" y="5730736"/>
                </a:cubicBezTo>
                <a:lnTo>
                  <a:pt x="1828993" y="5730409"/>
                </a:lnTo>
                <a:cubicBezTo>
                  <a:pt x="1831640" y="5715016"/>
                  <a:pt x="1834617" y="5697660"/>
                  <a:pt x="1836932" y="5681940"/>
                </a:cubicBezTo>
                <a:cubicBezTo>
                  <a:pt x="1835608" y="5681940"/>
                  <a:pt x="1834285" y="5681940"/>
                  <a:pt x="1832963" y="5681940"/>
                </a:cubicBezTo>
                <a:close/>
                <a:moveTo>
                  <a:pt x="1292163" y="5681940"/>
                </a:moveTo>
                <a:cubicBezTo>
                  <a:pt x="1294478" y="5697660"/>
                  <a:pt x="1297455" y="5715016"/>
                  <a:pt x="1300102" y="5730409"/>
                </a:cubicBezTo>
                <a:cubicBezTo>
                  <a:pt x="1300102" y="5730736"/>
                  <a:pt x="1300102" y="5731063"/>
                  <a:pt x="1300102" y="5731063"/>
                </a:cubicBezTo>
                <a:lnTo>
                  <a:pt x="1302416" y="5731063"/>
                </a:lnTo>
                <a:lnTo>
                  <a:pt x="1315979" y="5684559"/>
                </a:lnTo>
                <a:cubicBezTo>
                  <a:pt x="1310024" y="5682922"/>
                  <a:pt x="1303079" y="5681940"/>
                  <a:pt x="1296131" y="5681940"/>
                </a:cubicBezTo>
                <a:cubicBezTo>
                  <a:pt x="1294810" y="5681940"/>
                  <a:pt x="1293486" y="5681940"/>
                  <a:pt x="1292163" y="5681940"/>
                </a:cubicBezTo>
                <a:close/>
                <a:moveTo>
                  <a:pt x="1238909" y="5681612"/>
                </a:moveTo>
                <a:lnTo>
                  <a:pt x="1240895" y="5694057"/>
                </a:lnTo>
                <a:cubicBezTo>
                  <a:pt x="1241887" y="5693075"/>
                  <a:pt x="1244203" y="5690782"/>
                  <a:pt x="1244203" y="5690782"/>
                </a:cubicBezTo>
                <a:lnTo>
                  <a:pt x="1239241" y="5681612"/>
                </a:lnTo>
                <a:close/>
                <a:moveTo>
                  <a:pt x="1888201" y="5680957"/>
                </a:moveTo>
                <a:lnTo>
                  <a:pt x="1883240" y="5690127"/>
                </a:lnTo>
                <a:lnTo>
                  <a:pt x="1886261" y="5693118"/>
                </a:lnTo>
                <a:lnTo>
                  <a:pt x="1886215" y="5693402"/>
                </a:lnTo>
                <a:lnTo>
                  <a:pt x="1886547" y="5693402"/>
                </a:lnTo>
                <a:lnTo>
                  <a:pt x="1886261" y="5693118"/>
                </a:lnTo>
                <a:close/>
                <a:moveTo>
                  <a:pt x="2151489" y="5677355"/>
                </a:moveTo>
                <a:lnTo>
                  <a:pt x="2142889" y="5685870"/>
                </a:lnTo>
                <a:lnTo>
                  <a:pt x="2162405" y="5681286"/>
                </a:lnTo>
                <a:close/>
                <a:moveTo>
                  <a:pt x="968013" y="5677028"/>
                </a:moveTo>
                <a:lnTo>
                  <a:pt x="957099" y="5680957"/>
                </a:lnTo>
                <a:lnTo>
                  <a:pt x="976615" y="5685542"/>
                </a:lnTo>
                <a:close/>
                <a:moveTo>
                  <a:pt x="1691396" y="5676372"/>
                </a:moveTo>
                <a:cubicBezTo>
                  <a:pt x="1687095" y="5678338"/>
                  <a:pt x="1684450" y="5679976"/>
                  <a:pt x="1684450" y="5679976"/>
                </a:cubicBezTo>
                <a:cubicBezTo>
                  <a:pt x="1684118" y="5679976"/>
                  <a:pt x="1683457" y="5679976"/>
                  <a:pt x="1683457" y="5679976"/>
                </a:cubicBezTo>
                <a:lnTo>
                  <a:pt x="1683457" y="5684886"/>
                </a:lnTo>
                <a:lnTo>
                  <a:pt x="1682796" y="5713051"/>
                </a:lnTo>
                <a:lnTo>
                  <a:pt x="1705287" y="5715016"/>
                </a:lnTo>
                <a:close/>
                <a:moveTo>
                  <a:pt x="1437699" y="5676045"/>
                </a:moveTo>
                <a:lnTo>
                  <a:pt x="1423929" y="5714352"/>
                </a:lnTo>
                <a:lnTo>
                  <a:pt x="1423808" y="5714362"/>
                </a:lnTo>
                <a:lnTo>
                  <a:pt x="1423808" y="5714689"/>
                </a:lnTo>
                <a:lnTo>
                  <a:pt x="1423929" y="5714352"/>
                </a:lnTo>
                <a:lnTo>
                  <a:pt x="1446300" y="5712395"/>
                </a:lnTo>
                <a:cubicBezTo>
                  <a:pt x="1446300" y="5712395"/>
                  <a:pt x="1445307" y="5683251"/>
                  <a:pt x="1445307" y="5683251"/>
                </a:cubicBezTo>
                <a:lnTo>
                  <a:pt x="1445307" y="5679320"/>
                </a:lnTo>
                <a:cubicBezTo>
                  <a:pt x="1444977" y="5679320"/>
                  <a:pt x="1444646" y="5679320"/>
                  <a:pt x="1444646" y="5679320"/>
                </a:cubicBezTo>
                <a:cubicBezTo>
                  <a:pt x="1444314" y="5679320"/>
                  <a:pt x="1441669" y="5678010"/>
                  <a:pt x="1437699" y="5676045"/>
                </a:cubicBezTo>
                <a:close/>
                <a:moveTo>
                  <a:pt x="2302979" y="5674735"/>
                </a:moveTo>
                <a:lnTo>
                  <a:pt x="2296364" y="5680303"/>
                </a:lnTo>
                <a:cubicBezTo>
                  <a:pt x="2297355" y="5681286"/>
                  <a:pt x="2298679" y="5683578"/>
                  <a:pt x="2298679" y="5683578"/>
                </a:cubicBezTo>
                <a:close/>
                <a:moveTo>
                  <a:pt x="816193" y="5674080"/>
                </a:moveTo>
                <a:lnTo>
                  <a:pt x="820493" y="5682922"/>
                </a:lnTo>
                <a:cubicBezTo>
                  <a:pt x="821154" y="5681940"/>
                  <a:pt x="822808" y="5679647"/>
                  <a:pt x="822808" y="5679647"/>
                </a:cubicBezTo>
                <a:close/>
                <a:moveTo>
                  <a:pt x="1661295" y="5673753"/>
                </a:moveTo>
                <a:cubicBezTo>
                  <a:pt x="1661295" y="5673753"/>
                  <a:pt x="1646742" y="5710431"/>
                  <a:pt x="1646742" y="5710431"/>
                </a:cubicBezTo>
                <a:lnTo>
                  <a:pt x="1667911" y="5710431"/>
                </a:lnTo>
                <a:lnTo>
                  <a:pt x="1669564" y="5683251"/>
                </a:lnTo>
                <a:lnTo>
                  <a:pt x="1669564" y="5682922"/>
                </a:lnTo>
                <a:lnTo>
                  <a:pt x="1669564" y="5680957"/>
                </a:lnTo>
                <a:cubicBezTo>
                  <a:pt x="1668904" y="5680630"/>
                  <a:pt x="1666257" y="5677682"/>
                  <a:pt x="1661295" y="5673753"/>
                </a:cubicBezTo>
                <a:close/>
                <a:moveTo>
                  <a:pt x="1467469" y="5673753"/>
                </a:moveTo>
                <a:cubicBezTo>
                  <a:pt x="1462506" y="5677355"/>
                  <a:pt x="1459198" y="5680957"/>
                  <a:pt x="1459198" y="5680957"/>
                </a:cubicBezTo>
                <a:lnTo>
                  <a:pt x="1459198" y="5683578"/>
                </a:lnTo>
                <a:lnTo>
                  <a:pt x="1459198" y="5683905"/>
                </a:lnTo>
                <a:cubicBezTo>
                  <a:pt x="1459198" y="5683905"/>
                  <a:pt x="1460852" y="5710104"/>
                  <a:pt x="1460852" y="5710104"/>
                </a:cubicBezTo>
                <a:lnTo>
                  <a:pt x="1482021" y="5710104"/>
                </a:lnTo>
                <a:close/>
                <a:moveTo>
                  <a:pt x="1581913" y="5671789"/>
                </a:moveTo>
                <a:cubicBezTo>
                  <a:pt x="1577943" y="5674080"/>
                  <a:pt x="1575298" y="5675718"/>
                  <a:pt x="1575298" y="5675718"/>
                </a:cubicBezTo>
                <a:cubicBezTo>
                  <a:pt x="1575298" y="5676045"/>
                  <a:pt x="1574635" y="5676045"/>
                  <a:pt x="1574635" y="5676045"/>
                </a:cubicBezTo>
                <a:lnTo>
                  <a:pt x="1574635" y="5709121"/>
                </a:lnTo>
                <a:lnTo>
                  <a:pt x="1598121" y="5709121"/>
                </a:lnTo>
                <a:close/>
                <a:moveTo>
                  <a:pt x="1545860" y="5671789"/>
                </a:moveTo>
                <a:cubicBezTo>
                  <a:pt x="1545860" y="5671789"/>
                  <a:pt x="1529652" y="5709121"/>
                  <a:pt x="1529652" y="5709121"/>
                </a:cubicBezTo>
                <a:lnTo>
                  <a:pt x="1553136" y="5709121"/>
                </a:lnTo>
                <a:lnTo>
                  <a:pt x="1553136" y="5676045"/>
                </a:lnTo>
                <a:cubicBezTo>
                  <a:pt x="1553136" y="5675718"/>
                  <a:pt x="1552475" y="5675718"/>
                  <a:pt x="1552475" y="5675718"/>
                </a:cubicBezTo>
                <a:cubicBezTo>
                  <a:pt x="1552475" y="5675718"/>
                  <a:pt x="1549828" y="5674080"/>
                  <a:pt x="1545860" y="5671789"/>
                </a:cubicBezTo>
                <a:close/>
                <a:moveTo>
                  <a:pt x="1794263" y="5671133"/>
                </a:moveTo>
                <a:lnTo>
                  <a:pt x="1793603" y="5676045"/>
                </a:lnTo>
                <a:cubicBezTo>
                  <a:pt x="1794263" y="5675718"/>
                  <a:pt x="1795587" y="5675389"/>
                  <a:pt x="1795587" y="5675389"/>
                </a:cubicBezTo>
                <a:close/>
                <a:moveTo>
                  <a:pt x="1334501" y="5670806"/>
                </a:moveTo>
                <a:lnTo>
                  <a:pt x="1333178" y="5675064"/>
                </a:lnTo>
                <a:cubicBezTo>
                  <a:pt x="1333840" y="5675389"/>
                  <a:pt x="1335162" y="5675718"/>
                  <a:pt x="1335162" y="5675718"/>
                </a:cubicBezTo>
                <a:close/>
                <a:moveTo>
                  <a:pt x="1162835" y="5669495"/>
                </a:moveTo>
                <a:lnTo>
                  <a:pt x="1129757" y="5679320"/>
                </a:lnTo>
                <a:lnTo>
                  <a:pt x="1146957" y="5706175"/>
                </a:lnTo>
                <a:cubicBezTo>
                  <a:pt x="1152580" y="5701262"/>
                  <a:pt x="1159527" y="5697004"/>
                  <a:pt x="1167133" y="5694057"/>
                </a:cubicBezTo>
                <a:cubicBezTo>
                  <a:pt x="1165149" y="5684886"/>
                  <a:pt x="1163826" y="5676372"/>
                  <a:pt x="1162835" y="5669495"/>
                </a:cubicBezTo>
                <a:close/>
                <a:moveTo>
                  <a:pt x="1957991" y="5668512"/>
                </a:moveTo>
                <a:cubicBezTo>
                  <a:pt x="1957000" y="5675389"/>
                  <a:pt x="1955677" y="5683905"/>
                  <a:pt x="1953692" y="5693075"/>
                </a:cubicBezTo>
                <a:cubicBezTo>
                  <a:pt x="1961629" y="5696350"/>
                  <a:pt x="1968246" y="5700606"/>
                  <a:pt x="1973868" y="5705191"/>
                </a:cubicBezTo>
                <a:lnTo>
                  <a:pt x="1991069" y="5678338"/>
                </a:lnTo>
                <a:lnTo>
                  <a:pt x="1957991" y="5668841"/>
                </a:lnTo>
                <a:close/>
                <a:moveTo>
                  <a:pt x="1386762" y="5668185"/>
                </a:moveTo>
                <a:cubicBezTo>
                  <a:pt x="1381139" y="5669495"/>
                  <a:pt x="1375515" y="5672116"/>
                  <a:pt x="1370554" y="5675389"/>
                </a:cubicBezTo>
                <a:lnTo>
                  <a:pt x="1390400" y="5717637"/>
                </a:lnTo>
                <a:lnTo>
                  <a:pt x="1390400" y="5717964"/>
                </a:lnTo>
                <a:lnTo>
                  <a:pt x="1392053" y="5717964"/>
                </a:lnTo>
                <a:cubicBezTo>
                  <a:pt x="1392053" y="5717637"/>
                  <a:pt x="1392053" y="5717308"/>
                  <a:pt x="1392053" y="5717308"/>
                </a:cubicBezTo>
                <a:cubicBezTo>
                  <a:pt x="1390069" y="5701589"/>
                  <a:pt x="1388085" y="5684232"/>
                  <a:pt x="1386762" y="5668185"/>
                </a:cubicBezTo>
                <a:close/>
                <a:moveTo>
                  <a:pt x="2264279" y="5667858"/>
                </a:moveTo>
                <a:cubicBezTo>
                  <a:pt x="2258657" y="5679647"/>
                  <a:pt x="2252042" y="5692419"/>
                  <a:pt x="2245757" y="5703883"/>
                </a:cubicBezTo>
                <a:lnTo>
                  <a:pt x="2247411" y="5704537"/>
                </a:lnTo>
                <a:lnTo>
                  <a:pt x="2277317" y="5678831"/>
                </a:lnTo>
                <a:lnTo>
                  <a:pt x="2277510" y="5678993"/>
                </a:lnTo>
                <a:lnTo>
                  <a:pt x="2277510" y="5678666"/>
                </a:lnTo>
                <a:lnTo>
                  <a:pt x="2277317" y="5678831"/>
                </a:lnTo>
                <a:close/>
                <a:moveTo>
                  <a:pt x="1742003" y="5667531"/>
                </a:moveTo>
                <a:cubicBezTo>
                  <a:pt x="1740679" y="5683578"/>
                  <a:pt x="1738695" y="5700933"/>
                  <a:pt x="1737041" y="5716653"/>
                </a:cubicBezTo>
                <a:cubicBezTo>
                  <a:pt x="1737041" y="5716982"/>
                  <a:pt x="1737041" y="5717308"/>
                  <a:pt x="1737041" y="5717308"/>
                </a:cubicBezTo>
                <a:lnTo>
                  <a:pt x="1738365" y="5717308"/>
                </a:lnTo>
                <a:lnTo>
                  <a:pt x="1758210" y="5674735"/>
                </a:lnTo>
                <a:cubicBezTo>
                  <a:pt x="1753579" y="5671789"/>
                  <a:pt x="1747955" y="5669168"/>
                  <a:pt x="1742003" y="5667531"/>
                </a:cubicBezTo>
                <a:close/>
                <a:moveTo>
                  <a:pt x="1728442" y="5666876"/>
                </a:moveTo>
                <a:cubicBezTo>
                  <a:pt x="1720173" y="5666876"/>
                  <a:pt x="1711902" y="5668841"/>
                  <a:pt x="1704626" y="5671133"/>
                </a:cubicBezTo>
                <a:cubicBezTo>
                  <a:pt x="1704626" y="5671133"/>
                  <a:pt x="1720834" y="5716653"/>
                  <a:pt x="1720834" y="5716653"/>
                </a:cubicBezTo>
                <a:lnTo>
                  <a:pt x="1723148" y="5716653"/>
                </a:lnTo>
                <a:lnTo>
                  <a:pt x="1723148" y="5715999"/>
                </a:lnTo>
                <a:cubicBezTo>
                  <a:pt x="1725134" y="5700279"/>
                  <a:pt x="1727119" y="5682595"/>
                  <a:pt x="1728442" y="5666876"/>
                </a:cubicBezTo>
                <a:close/>
                <a:moveTo>
                  <a:pt x="854893" y="5666876"/>
                </a:moveTo>
                <a:cubicBezTo>
                  <a:pt x="849931" y="5670151"/>
                  <a:pt x="845300" y="5674080"/>
                  <a:pt x="841662" y="5678010"/>
                </a:cubicBezTo>
                <a:lnTo>
                  <a:pt x="871761" y="5703883"/>
                </a:lnTo>
                <a:lnTo>
                  <a:pt x="873745" y="5703227"/>
                </a:lnTo>
                <a:lnTo>
                  <a:pt x="873415" y="5702900"/>
                </a:lnTo>
                <a:cubicBezTo>
                  <a:pt x="867462" y="5691438"/>
                  <a:pt x="860847" y="5678666"/>
                  <a:pt x="854893" y="5666876"/>
                </a:cubicBezTo>
                <a:close/>
                <a:moveTo>
                  <a:pt x="1400655" y="5665893"/>
                </a:moveTo>
                <a:cubicBezTo>
                  <a:pt x="1402308" y="5681940"/>
                  <a:pt x="1403962" y="5699296"/>
                  <a:pt x="1405946" y="5715016"/>
                </a:cubicBezTo>
                <a:lnTo>
                  <a:pt x="1405946" y="5715672"/>
                </a:lnTo>
                <a:lnTo>
                  <a:pt x="1408261" y="5715672"/>
                </a:lnTo>
                <a:lnTo>
                  <a:pt x="1424469" y="5670478"/>
                </a:lnTo>
                <a:cubicBezTo>
                  <a:pt x="1417523" y="5667858"/>
                  <a:pt x="1409254" y="5665893"/>
                  <a:pt x="1400655" y="5665893"/>
                </a:cubicBezTo>
                <a:close/>
                <a:moveTo>
                  <a:pt x="1780371" y="5661308"/>
                </a:moveTo>
                <a:lnTo>
                  <a:pt x="1776072" y="5670806"/>
                </a:lnTo>
                <a:cubicBezTo>
                  <a:pt x="1777063" y="5671789"/>
                  <a:pt x="1779379" y="5673753"/>
                  <a:pt x="1779379" y="5673753"/>
                </a:cubicBezTo>
                <a:close/>
                <a:moveTo>
                  <a:pt x="2105513" y="5660981"/>
                </a:moveTo>
                <a:cubicBezTo>
                  <a:pt x="2110144" y="5667531"/>
                  <a:pt x="2114773" y="5674735"/>
                  <a:pt x="2119074" y="5680630"/>
                </a:cubicBezTo>
                <a:lnTo>
                  <a:pt x="2117090" y="5665237"/>
                </a:lnTo>
                <a:close/>
                <a:moveTo>
                  <a:pt x="1348394" y="5660981"/>
                </a:moveTo>
                <a:lnTo>
                  <a:pt x="1349385" y="5673424"/>
                </a:lnTo>
                <a:cubicBezTo>
                  <a:pt x="1350378" y="5672443"/>
                  <a:pt x="1352693" y="5670478"/>
                  <a:pt x="1352693" y="5670478"/>
                </a:cubicBezTo>
                <a:close/>
                <a:moveTo>
                  <a:pt x="2327786" y="5660654"/>
                </a:moveTo>
                <a:lnTo>
                  <a:pt x="2328113" y="5660810"/>
                </a:lnTo>
                <a:lnTo>
                  <a:pt x="2327456" y="5691765"/>
                </a:lnTo>
                <a:cubicBezTo>
                  <a:pt x="2336386" y="5693075"/>
                  <a:pt x="2346971" y="5695367"/>
                  <a:pt x="2357224" y="5699952"/>
                </a:cubicBezTo>
                <a:cubicBezTo>
                  <a:pt x="2361855" y="5692092"/>
                  <a:pt x="2365493" y="5685215"/>
                  <a:pt x="2367477" y="5680303"/>
                </a:cubicBezTo>
                <a:cubicBezTo>
                  <a:pt x="2360201" y="5676372"/>
                  <a:pt x="2352924" y="5672770"/>
                  <a:pt x="2345647" y="5669168"/>
                </a:cubicBezTo>
                <a:lnTo>
                  <a:pt x="2328113" y="5660810"/>
                </a:lnTo>
                <a:lnTo>
                  <a:pt x="2328117" y="5660654"/>
                </a:lnTo>
                <a:close/>
                <a:moveTo>
                  <a:pt x="1013659" y="5660325"/>
                </a:moveTo>
                <a:lnTo>
                  <a:pt x="1001752" y="5664583"/>
                </a:lnTo>
                <a:lnTo>
                  <a:pt x="1002082" y="5664583"/>
                </a:lnTo>
                <a:lnTo>
                  <a:pt x="1000098" y="5679976"/>
                </a:lnTo>
                <a:cubicBezTo>
                  <a:pt x="1004067" y="5674080"/>
                  <a:pt x="1009028" y="5667202"/>
                  <a:pt x="1013659" y="5660325"/>
                </a:cubicBezTo>
                <a:close/>
                <a:moveTo>
                  <a:pt x="2088312" y="5659998"/>
                </a:moveTo>
                <a:lnTo>
                  <a:pt x="2083351" y="5675064"/>
                </a:lnTo>
                <a:cubicBezTo>
                  <a:pt x="2089966" y="5677355"/>
                  <a:pt x="2096581" y="5679647"/>
                  <a:pt x="2103197" y="5681940"/>
                </a:cubicBezTo>
                <a:cubicBezTo>
                  <a:pt x="2098235" y="5674735"/>
                  <a:pt x="2092943" y="5666876"/>
                  <a:pt x="2088312" y="5659998"/>
                </a:cubicBezTo>
                <a:close/>
                <a:moveTo>
                  <a:pt x="1632520" y="5659998"/>
                </a:moveTo>
                <a:cubicBezTo>
                  <a:pt x="1631857" y="5676372"/>
                  <a:pt x="1631197" y="5693729"/>
                  <a:pt x="1630204" y="5710104"/>
                </a:cubicBezTo>
                <a:lnTo>
                  <a:pt x="1631857" y="5710104"/>
                </a:lnTo>
                <a:lnTo>
                  <a:pt x="1649388" y="5665893"/>
                </a:lnTo>
                <a:cubicBezTo>
                  <a:pt x="1644097" y="5663273"/>
                  <a:pt x="1638473" y="5660981"/>
                  <a:pt x="1632520" y="5659998"/>
                </a:cubicBezTo>
                <a:close/>
                <a:moveTo>
                  <a:pt x="1618297" y="5659671"/>
                </a:moveTo>
                <a:cubicBezTo>
                  <a:pt x="1610028" y="5660325"/>
                  <a:pt x="1601759" y="5662946"/>
                  <a:pt x="1594813" y="5665893"/>
                </a:cubicBezTo>
                <a:lnTo>
                  <a:pt x="1613666" y="5709449"/>
                </a:lnTo>
                <a:cubicBezTo>
                  <a:pt x="1613666" y="5709449"/>
                  <a:pt x="1615982" y="5709449"/>
                  <a:pt x="1615982" y="5709449"/>
                </a:cubicBezTo>
                <a:lnTo>
                  <a:pt x="1615982" y="5708795"/>
                </a:lnTo>
                <a:cubicBezTo>
                  <a:pt x="1616973" y="5693075"/>
                  <a:pt x="1617636" y="5675389"/>
                  <a:pt x="1618297" y="5659671"/>
                </a:cubicBezTo>
                <a:close/>
                <a:moveTo>
                  <a:pt x="1030859" y="5659671"/>
                </a:moveTo>
                <a:cubicBezTo>
                  <a:pt x="1026559" y="5666548"/>
                  <a:pt x="1020937" y="5674408"/>
                  <a:pt x="1015975" y="5681612"/>
                </a:cubicBezTo>
                <a:cubicBezTo>
                  <a:pt x="1022590" y="5679320"/>
                  <a:pt x="1029206" y="5677028"/>
                  <a:pt x="1035821" y="5674735"/>
                </a:cubicBezTo>
                <a:close/>
                <a:moveTo>
                  <a:pt x="1509805" y="5659344"/>
                </a:moveTo>
                <a:cubicBezTo>
                  <a:pt x="1510468" y="5675389"/>
                  <a:pt x="1511129" y="5692746"/>
                  <a:pt x="1512121" y="5708466"/>
                </a:cubicBezTo>
                <a:lnTo>
                  <a:pt x="1512121" y="5709121"/>
                </a:lnTo>
                <a:lnTo>
                  <a:pt x="1514436" y="5709121"/>
                </a:lnTo>
                <a:lnTo>
                  <a:pt x="1533290" y="5665566"/>
                </a:lnTo>
                <a:cubicBezTo>
                  <a:pt x="1526345" y="5662946"/>
                  <a:pt x="1518076" y="5660325"/>
                  <a:pt x="1509805" y="5659344"/>
                </a:cubicBezTo>
                <a:close/>
                <a:moveTo>
                  <a:pt x="1495914" y="5659344"/>
                </a:moveTo>
                <a:cubicBezTo>
                  <a:pt x="1489960" y="5660325"/>
                  <a:pt x="1484007" y="5662618"/>
                  <a:pt x="1479046" y="5665237"/>
                </a:cubicBezTo>
                <a:lnTo>
                  <a:pt x="1496575" y="5709449"/>
                </a:lnTo>
                <a:lnTo>
                  <a:pt x="1496575" y="5709121"/>
                </a:lnTo>
                <a:lnTo>
                  <a:pt x="1498229" y="5709121"/>
                </a:lnTo>
                <a:cubicBezTo>
                  <a:pt x="1498229" y="5708795"/>
                  <a:pt x="1498229" y="5708795"/>
                  <a:pt x="1498229" y="5708795"/>
                </a:cubicBezTo>
                <a:cubicBezTo>
                  <a:pt x="1497237" y="5693075"/>
                  <a:pt x="1496575" y="5675389"/>
                  <a:pt x="1495914" y="5659344"/>
                </a:cubicBezTo>
                <a:close/>
                <a:moveTo>
                  <a:pt x="791056" y="5659344"/>
                </a:moveTo>
                <a:cubicBezTo>
                  <a:pt x="777493" y="5665893"/>
                  <a:pt x="764263" y="5672443"/>
                  <a:pt x="751363" y="5678993"/>
                </a:cubicBezTo>
                <a:lnTo>
                  <a:pt x="751695" y="5678993"/>
                </a:lnTo>
                <a:cubicBezTo>
                  <a:pt x="753679" y="5683578"/>
                  <a:pt x="757317" y="5690455"/>
                  <a:pt x="761948" y="5698642"/>
                </a:cubicBezTo>
                <a:cubicBezTo>
                  <a:pt x="772201" y="5694057"/>
                  <a:pt x="782786" y="5691765"/>
                  <a:pt x="791716" y="5690455"/>
                </a:cubicBezTo>
                <a:close/>
                <a:moveTo>
                  <a:pt x="1684450" y="5659015"/>
                </a:moveTo>
                <a:lnTo>
                  <a:pt x="1684450" y="5664256"/>
                </a:lnTo>
                <a:cubicBezTo>
                  <a:pt x="1685111" y="5663929"/>
                  <a:pt x="1686434" y="5663273"/>
                  <a:pt x="1686434" y="5663273"/>
                </a:cubicBezTo>
                <a:cubicBezTo>
                  <a:pt x="1686434" y="5663273"/>
                  <a:pt x="1684450" y="5659015"/>
                  <a:pt x="1684450" y="5659015"/>
                </a:cubicBezTo>
                <a:close/>
                <a:moveTo>
                  <a:pt x="1443984" y="5658689"/>
                </a:moveTo>
                <a:lnTo>
                  <a:pt x="1442330" y="5662946"/>
                </a:lnTo>
                <a:cubicBezTo>
                  <a:pt x="1443323" y="5663273"/>
                  <a:pt x="1443984" y="5663929"/>
                  <a:pt x="1443984" y="5663929"/>
                </a:cubicBezTo>
                <a:close/>
                <a:moveTo>
                  <a:pt x="2228226" y="5657050"/>
                </a:moveTo>
                <a:lnTo>
                  <a:pt x="2230210" y="5696677"/>
                </a:lnTo>
                <a:lnTo>
                  <a:pt x="2232857" y="5697986"/>
                </a:lnTo>
                <a:lnTo>
                  <a:pt x="2233188" y="5697986"/>
                </a:lnTo>
                <a:cubicBezTo>
                  <a:pt x="2239142" y="5686525"/>
                  <a:pt x="2245757" y="5673753"/>
                  <a:pt x="2251710" y="5661964"/>
                </a:cubicBezTo>
                <a:cubicBezTo>
                  <a:pt x="2243773" y="5659344"/>
                  <a:pt x="2235504" y="5657706"/>
                  <a:pt x="2228226" y="5657050"/>
                </a:cubicBezTo>
                <a:close/>
                <a:moveTo>
                  <a:pt x="2213672" y="5656723"/>
                </a:moveTo>
                <a:cubicBezTo>
                  <a:pt x="2208711" y="5656723"/>
                  <a:pt x="2205403" y="5657050"/>
                  <a:pt x="2205403" y="5657050"/>
                </a:cubicBezTo>
                <a:cubicBezTo>
                  <a:pt x="2205073" y="5657050"/>
                  <a:pt x="2205073" y="5657050"/>
                  <a:pt x="2205073" y="5657050"/>
                </a:cubicBezTo>
                <a:lnTo>
                  <a:pt x="2204080" y="5659344"/>
                </a:lnTo>
                <a:lnTo>
                  <a:pt x="2195150" y="5681286"/>
                </a:lnTo>
                <a:lnTo>
                  <a:pt x="2215657" y="5690455"/>
                </a:lnTo>
                <a:close/>
                <a:moveTo>
                  <a:pt x="891276" y="5656396"/>
                </a:moveTo>
                <a:cubicBezTo>
                  <a:pt x="884000" y="5657050"/>
                  <a:pt x="875731" y="5658689"/>
                  <a:pt x="867793" y="5661308"/>
                </a:cubicBezTo>
                <a:lnTo>
                  <a:pt x="868123" y="5661308"/>
                </a:lnTo>
                <a:cubicBezTo>
                  <a:pt x="873745" y="5673097"/>
                  <a:pt x="880693" y="5685870"/>
                  <a:pt x="886645" y="5697331"/>
                </a:cubicBezTo>
                <a:lnTo>
                  <a:pt x="889292" y="5696021"/>
                </a:lnTo>
                <a:close/>
                <a:moveTo>
                  <a:pt x="905169" y="5656069"/>
                </a:moveTo>
                <a:lnTo>
                  <a:pt x="903515" y="5689799"/>
                </a:lnTo>
                <a:lnTo>
                  <a:pt x="924022" y="5680630"/>
                </a:lnTo>
                <a:lnTo>
                  <a:pt x="915422" y="5659344"/>
                </a:lnTo>
                <a:lnTo>
                  <a:pt x="914099" y="5656723"/>
                </a:lnTo>
                <a:cubicBezTo>
                  <a:pt x="913769" y="5656723"/>
                  <a:pt x="913769" y="5656723"/>
                  <a:pt x="913769" y="5656723"/>
                </a:cubicBezTo>
                <a:lnTo>
                  <a:pt x="913438" y="5656396"/>
                </a:lnTo>
                <a:cubicBezTo>
                  <a:pt x="913438" y="5656396"/>
                  <a:pt x="910461" y="5656069"/>
                  <a:pt x="905169" y="5656069"/>
                </a:cubicBezTo>
                <a:close/>
                <a:moveTo>
                  <a:pt x="2073428" y="5655086"/>
                </a:moveTo>
                <a:lnTo>
                  <a:pt x="2073387" y="5655201"/>
                </a:lnTo>
                <a:lnTo>
                  <a:pt x="2047298" y="5663273"/>
                </a:lnTo>
                <a:cubicBezTo>
                  <a:pt x="2054244" y="5665237"/>
                  <a:pt x="2061191" y="5667531"/>
                  <a:pt x="2068136" y="5669822"/>
                </a:cubicBezTo>
                <a:lnTo>
                  <a:pt x="2073387" y="5655201"/>
                </a:lnTo>
                <a:lnTo>
                  <a:pt x="2073759" y="5655086"/>
                </a:lnTo>
                <a:close/>
                <a:moveTo>
                  <a:pt x="1574635" y="5654758"/>
                </a:moveTo>
                <a:lnTo>
                  <a:pt x="1574635" y="5659998"/>
                </a:lnTo>
                <a:cubicBezTo>
                  <a:pt x="1574966" y="5659671"/>
                  <a:pt x="1576289" y="5659015"/>
                  <a:pt x="1576289" y="5659015"/>
                </a:cubicBezTo>
                <a:close/>
                <a:moveTo>
                  <a:pt x="1553136" y="5654758"/>
                </a:moveTo>
                <a:lnTo>
                  <a:pt x="1551482" y="5659015"/>
                </a:lnTo>
                <a:cubicBezTo>
                  <a:pt x="1552143" y="5659344"/>
                  <a:pt x="1553136" y="5659998"/>
                  <a:pt x="1553136" y="5659998"/>
                </a:cubicBezTo>
                <a:close/>
                <a:moveTo>
                  <a:pt x="1045744" y="5654758"/>
                </a:moveTo>
                <a:lnTo>
                  <a:pt x="1051036" y="5669495"/>
                </a:lnTo>
                <a:lnTo>
                  <a:pt x="1051366" y="5669495"/>
                </a:lnTo>
                <a:cubicBezTo>
                  <a:pt x="1058313" y="5667202"/>
                  <a:pt x="1065259" y="5665237"/>
                  <a:pt x="1072204" y="5662946"/>
                </a:cubicBezTo>
                <a:close/>
                <a:moveTo>
                  <a:pt x="1901762" y="5653777"/>
                </a:moveTo>
                <a:lnTo>
                  <a:pt x="1910031" y="5690127"/>
                </a:lnTo>
                <a:cubicBezTo>
                  <a:pt x="1915323" y="5689473"/>
                  <a:pt x="1920947" y="5688817"/>
                  <a:pt x="1926899" y="5688817"/>
                </a:cubicBezTo>
                <a:cubicBezTo>
                  <a:pt x="1931200" y="5688817"/>
                  <a:pt x="1935501" y="5689144"/>
                  <a:pt x="1940130" y="5689799"/>
                </a:cubicBezTo>
                <a:cubicBezTo>
                  <a:pt x="1942116" y="5678993"/>
                  <a:pt x="1943770" y="5669495"/>
                  <a:pt x="1944430" y="5663273"/>
                </a:cubicBezTo>
                <a:cubicBezTo>
                  <a:pt x="1930207" y="5659998"/>
                  <a:pt x="1915985" y="5656723"/>
                  <a:pt x="1901762" y="5653777"/>
                </a:cubicBezTo>
                <a:close/>
                <a:moveTo>
                  <a:pt x="1218733" y="5653777"/>
                </a:moveTo>
                <a:cubicBezTo>
                  <a:pt x="1204180" y="5657050"/>
                  <a:pt x="1190287" y="5660654"/>
                  <a:pt x="1176065" y="5663929"/>
                </a:cubicBezTo>
                <a:cubicBezTo>
                  <a:pt x="1176726" y="5670478"/>
                  <a:pt x="1178380" y="5679320"/>
                  <a:pt x="1180364" y="5690127"/>
                </a:cubicBezTo>
                <a:cubicBezTo>
                  <a:pt x="1184995" y="5689473"/>
                  <a:pt x="1189295" y="5689144"/>
                  <a:pt x="1193596" y="5689144"/>
                </a:cubicBezTo>
                <a:cubicBezTo>
                  <a:pt x="1199879" y="5689144"/>
                  <a:pt x="1205503" y="5689799"/>
                  <a:pt x="1210464" y="5690455"/>
                </a:cubicBezTo>
                <a:lnTo>
                  <a:pt x="1218733" y="5654102"/>
                </a:lnTo>
                <a:close/>
                <a:moveTo>
                  <a:pt x="1670557" y="5650828"/>
                </a:moveTo>
                <a:lnTo>
                  <a:pt x="1666589" y="5660654"/>
                </a:lnTo>
                <a:cubicBezTo>
                  <a:pt x="1667911" y="5661635"/>
                  <a:pt x="1670227" y="5663273"/>
                  <a:pt x="1670227" y="5663273"/>
                </a:cubicBezTo>
                <a:lnTo>
                  <a:pt x="1670557" y="5663273"/>
                </a:lnTo>
                <a:close/>
                <a:moveTo>
                  <a:pt x="1458207" y="5650500"/>
                </a:moveTo>
                <a:lnTo>
                  <a:pt x="1458537" y="5651318"/>
                </a:lnTo>
                <a:lnTo>
                  <a:pt x="1458537" y="5662946"/>
                </a:lnTo>
                <a:cubicBezTo>
                  <a:pt x="1459861" y="5661964"/>
                  <a:pt x="1462175" y="5660325"/>
                  <a:pt x="1462175" y="5660325"/>
                </a:cubicBezTo>
                <a:lnTo>
                  <a:pt x="1458537" y="5651318"/>
                </a:lnTo>
                <a:lnTo>
                  <a:pt x="1458537" y="5650500"/>
                </a:lnTo>
                <a:close/>
                <a:moveTo>
                  <a:pt x="2185227" y="5643951"/>
                </a:moveTo>
                <a:lnTo>
                  <a:pt x="2162073" y="5666876"/>
                </a:lnTo>
                <a:lnTo>
                  <a:pt x="2181920" y="5674080"/>
                </a:lnTo>
                <a:lnTo>
                  <a:pt x="2190850" y="5654431"/>
                </a:lnTo>
                <a:lnTo>
                  <a:pt x="2191512" y="5652794"/>
                </a:lnTo>
                <a:cubicBezTo>
                  <a:pt x="2190850" y="5651484"/>
                  <a:pt x="2188865" y="5648209"/>
                  <a:pt x="2185558" y="5643951"/>
                </a:cubicBezTo>
                <a:close/>
                <a:moveTo>
                  <a:pt x="1271987" y="5643951"/>
                </a:moveTo>
                <a:cubicBezTo>
                  <a:pt x="1261071" y="5645915"/>
                  <a:pt x="1249825" y="5647880"/>
                  <a:pt x="1238909" y="5650173"/>
                </a:cubicBezTo>
                <a:lnTo>
                  <a:pt x="1254126" y="5678010"/>
                </a:lnTo>
                <a:cubicBezTo>
                  <a:pt x="1259748" y="5674080"/>
                  <a:pt x="1266693" y="5670151"/>
                  <a:pt x="1274632" y="5667858"/>
                </a:cubicBezTo>
                <a:cubicBezTo>
                  <a:pt x="1273641" y="5658689"/>
                  <a:pt x="1272648" y="5650500"/>
                  <a:pt x="1271987" y="5643951"/>
                </a:cubicBezTo>
                <a:close/>
                <a:moveTo>
                  <a:pt x="933614" y="5643624"/>
                </a:moveTo>
                <a:cubicBezTo>
                  <a:pt x="930307" y="5647880"/>
                  <a:pt x="927661" y="5652467"/>
                  <a:pt x="927661" y="5652467"/>
                </a:cubicBezTo>
                <a:lnTo>
                  <a:pt x="928322" y="5654102"/>
                </a:lnTo>
                <a:lnTo>
                  <a:pt x="927992" y="5654102"/>
                </a:lnTo>
                <a:lnTo>
                  <a:pt x="936922" y="5673753"/>
                </a:lnTo>
                <a:lnTo>
                  <a:pt x="956767" y="5666548"/>
                </a:lnTo>
                <a:close/>
                <a:moveTo>
                  <a:pt x="1848508" y="5643296"/>
                </a:moveTo>
                <a:cubicBezTo>
                  <a:pt x="1848178" y="5649846"/>
                  <a:pt x="1847185" y="5658033"/>
                  <a:pt x="1845862" y="5667202"/>
                </a:cubicBezTo>
                <a:cubicBezTo>
                  <a:pt x="1853470" y="5669495"/>
                  <a:pt x="1860415" y="5673097"/>
                  <a:pt x="1866370" y="5677355"/>
                </a:cubicBezTo>
                <a:lnTo>
                  <a:pt x="1881916" y="5649519"/>
                </a:lnTo>
                <a:cubicBezTo>
                  <a:pt x="1870670" y="5647226"/>
                  <a:pt x="1859755" y="5645261"/>
                  <a:pt x="1848508" y="5643296"/>
                </a:cubicBezTo>
                <a:close/>
                <a:moveTo>
                  <a:pt x="2049945" y="5641003"/>
                </a:moveTo>
                <a:lnTo>
                  <a:pt x="2042006" y="5650173"/>
                </a:lnTo>
                <a:lnTo>
                  <a:pt x="2061191" y="5644280"/>
                </a:lnTo>
                <a:lnTo>
                  <a:pt x="2050275" y="5641003"/>
                </a:lnTo>
                <a:close/>
                <a:moveTo>
                  <a:pt x="1068897" y="5640676"/>
                </a:moveTo>
                <a:lnTo>
                  <a:pt x="1057651" y="5643951"/>
                </a:lnTo>
                <a:lnTo>
                  <a:pt x="1076836" y="5649846"/>
                </a:lnTo>
                <a:close/>
                <a:moveTo>
                  <a:pt x="2212681" y="5639693"/>
                </a:moveTo>
                <a:lnTo>
                  <a:pt x="2211358" y="5642969"/>
                </a:lnTo>
                <a:cubicBezTo>
                  <a:pt x="2211688" y="5642969"/>
                  <a:pt x="2212681" y="5642969"/>
                  <a:pt x="2212681" y="5642969"/>
                </a:cubicBezTo>
                <a:close/>
                <a:moveTo>
                  <a:pt x="906161" y="5639367"/>
                </a:moveTo>
                <a:lnTo>
                  <a:pt x="906161" y="5642640"/>
                </a:lnTo>
                <a:cubicBezTo>
                  <a:pt x="906823" y="5642640"/>
                  <a:pt x="907484" y="5642640"/>
                  <a:pt x="907814" y="5642640"/>
                </a:cubicBezTo>
                <a:cubicBezTo>
                  <a:pt x="907814" y="5642640"/>
                  <a:pt x="906161" y="5639367"/>
                  <a:pt x="906161" y="5639367"/>
                </a:cubicBezTo>
                <a:close/>
                <a:moveTo>
                  <a:pt x="1328879" y="5639038"/>
                </a:moveTo>
                <a:cubicBezTo>
                  <a:pt x="1314986" y="5641003"/>
                  <a:pt x="1300762" y="5642969"/>
                  <a:pt x="1286871" y="5645261"/>
                </a:cubicBezTo>
                <a:lnTo>
                  <a:pt x="1286871" y="5645590"/>
                </a:lnTo>
                <a:cubicBezTo>
                  <a:pt x="1287202" y="5651811"/>
                  <a:pt x="1288195" y="5659998"/>
                  <a:pt x="1289516" y="5669495"/>
                </a:cubicBezTo>
                <a:cubicBezTo>
                  <a:pt x="1291502" y="5669168"/>
                  <a:pt x="1293486" y="5668841"/>
                  <a:pt x="1295471" y="5668841"/>
                </a:cubicBezTo>
                <a:cubicBezTo>
                  <a:pt x="1304070" y="5668841"/>
                  <a:pt x="1312339" y="5670151"/>
                  <a:pt x="1319286" y="5671789"/>
                </a:cubicBezTo>
                <a:close/>
                <a:moveTo>
                  <a:pt x="1799225" y="5638057"/>
                </a:moveTo>
                <a:lnTo>
                  <a:pt x="1808817" y="5671133"/>
                </a:lnTo>
                <a:cubicBezTo>
                  <a:pt x="1815763" y="5669495"/>
                  <a:pt x="1824032" y="5668185"/>
                  <a:pt x="1832631" y="5668185"/>
                </a:cubicBezTo>
                <a:cubicBezTo>
                  <a:pt x="1834617" y="5668185"/>
                  <a:pt x="1836601" y="5668512"/>
                  <a:pt x="1838586" y="5668512"/>
                </a:cubicBezTo>
                <a:cubicBezTo>
                  <a:pt x="1839909" y="5659015"/>
                  <a:pt x="1840902" y="5650828"/>
                  <a:pt x="1841232" y="5644607"/>
                </a:cubicBezTo>
                <a:cubicBezTo>
                  <a:pt x="1827339" y="5642313"/>
                  <a:pt x="1813448" y="5640022"/>
                  <a:pt x="1799225" y="5638057"/>
                </a:cubicBezTo>
                <a:close/>
                <a:moveTo>
                  <a:pt x="2277840" y="5637401"/>
                </a:moveTo>
                <a:lnTo>
                  <a:pt x="2277840" y="5637728"/>
                </a:lnTo>
                <a:cubicBezTo>
                  <a:pt x="2275856" y="5642640"/>
                  <a:pt x="2272879" y="5648863"/>
                  <a:pt x="2269903" y="5655413"/>
                </a:cubicBezTo>
                <a:cubicBezTo>
                  <a:pt x="2277179" y="5659671"/>
                  <a:pt x="2283134" y="5664583"/>
                  <a:pt x="2287763" y="5669822"/>
                </a:cubicBezTo>
                <a:lnTo>
                  <a:pt x="2308271" y="5652138"/>
                </a:lnTo>
                <a:lnTo>
                  <a:pt x="2279826" y="5638384"/>
                </a:lnTo>
                <a:cubicBezTo>
                  <a:pt x="2279163" y="5638057"/>
                  <a:pt x="2277840" y="5637401"/>
                  <a:pt x="2277840" y="5637401"/>
                </a:cubicBezTo>
                <a:close/>
                <a:moveTo>
                  <a:pt x="840669" y="5637074"/>
                </a:moveTo>
                <a:lnTo>
                  <a:pt x="810571" y="5651484"/>
                </a:lnTo>
                <a:lnTo>
                  <a:pt x="831077" y="5669168"/>
                </a:lnTo>
                <a:cubicBezTo>
                  <a:pt x="835708" y="5663929"/>
                  <a:pt x="841993" y="5659015"/>
                  <a:pt x="848938" y="5654758"/>
                </a:cubicBezTo>
                <a:cubicBezTo>
                  <a:pt x="845631" y="5648209"/>
                  <a:pt x="842986" y="5641986"/>
                  <a:pt x="841000" y="5637074"/>
                </a:cubicBezTo>
                <a:cubicBezTo>
                  <a:pt x="840669" y="5637074"/>
                  <a:pt x="840669" y="5637074"/>
                  <a:pt x="840669" y="5637074"/>
                </a:cubicBezTo>
                <a:close/>
                <a:moveTo>
                  <a:pt x="1742996" y="5631835"/>
                </a:moveTo>
                <a:cubicBezTo>
                  <a:pt x="1742664" y="5638057"/>
                  <a:pt x="1742333" y="5645590"/>
                  <a:pt x="1741672" y="5654102"/>
                </a:cubicBezTo>
                <a:cubicBezTo>
                  <a:pt x="1749611" y="5655742"/>
                  <a:pt x="1756887" y="5659015"/>
                  <a:pt x="1762841" y="5662618"/>
                </a:cubicBezTo>
                <a:lnTo>
                  <a:pt x="1775741" y="5635437"/>
                </a:lnTo>
                <a:cubicBezTo>
                  <a:pt x="1764826" y="5634126"/>
                  <a:pt x="1753910" y="5633145"/>
                  <a:pt x="1742996" y="5631835"/>
                </a:cubicBezTo>
                <a:close/>
                <a:moveTo>
                  <a:pt x="1384115" y="5631180"/>
                </a:moveTo>
                <a:cubicBezTo>
                  <a:pt x="1373201" y="5632489"/>
                  <a:pt x="1361955" y="5633472"/>
                  <a:pt x="1351369" y="5634781"/>
                </a:cubicBezTo>
                <a:lnTo>
                  <a:pt x="1364269" y="5661964"/>
                </a:lnTo>
                <a:cubicBezTo>
                  <a:pt x="1370554" y="5658360"/>
                  <a:pt x="1377500" y="5655086"/>
                  <a:pt x="1385438" y="5653448"/>
                </a:cubicBezTo>
                <a:cubicBezTo>
                  <a:pt x="1384777" y="5645261"/>
                  <a:pt x="1384115" y="5637728"/>
                  <a:pt x="1384115" y="5631506"/>
                </a:cubicBezTo>
                <a:close/>
                <a:moveTo>
                  <a:pt x="1989415" y="5628560"/>
                </a:moveTo>
                <a:lnTo>
                  <a:pt x="1985445" y="5644934"/>
                </a:lnTo>
                <a:lnTo>
                  <a:pt x="1985445" y="5645261"/>
                </a:lnTo>
                <a:cubicBezTo>
                  <a:pt x="1992723" y="5647226"/>
                  <a:pt x="1999999" y="5649190"/>
                  <a:pt x="2007276" y="5651156"/>
                </a:cubicBezTo>
                <a:cubicBezTo>
                  <a:pt x="2001322" y="5643951"/>
                  <a:pt x="1994707" y="5635437"/>
                  <a:pt x="1989415" y="5628560"/>
                </a:cubicBezTo>
                <a:close/>
                <a:moveTo>
                  <a:pt x="2201765" y="5627904"/>
                </a:moveTo>
                <a:lnTo>
                  <a:pt x="2195481" y="5633799"/>
                </a:lnTo>
                <a:lnTo>
                  <a:pt x="2195811" y="5634126"/>
                </a:lnTo>
                <a:cubicBezTo>
                  <a:pt x="2196474" y="5635109"/>
                  <a:pt x="2198127" y="5637074"/>
                  <a:pt x="2198127" y="5637074"/>
                </a:cubicBezTo>
                <a:close/>
                <a:moveTo>
                  <a:pt x="1134718" y="5627904"/>
                </a:moveTo>
                <a:cubicBezTo>
                  <a:pt x="1129096" y="5634781"/>
                  <a:pt x="1122811" y="5642969"/>
                  <a:pt x="1116859" y="5650173"/>
                </a:cubicBezTo>
                <a:cubicBezTo>
                  <a:pt x="1124135" y="5648209"/>
                  <a:pt x="1131411" y="5646244"/>
                  <a:pt x="1138689" y="5644280"/>
                </a:cubicBezTo>
                <a:close/>
                <a:moveTo>
                  <a:pt x="917737" y="5627904"/>
                </a:moveTo>
                <a:lnTo>
                  <a:pt x="918284" y="5628446"/>
                </a:lnTo>
                <a:lnTo>
                  <a:pt x="921707" y="5637074"/>
                </a:lnTo>
                <a:cubicBezTo>
                  <a:pt x="922368" y="5636091"/>
                  <a:pt x="924022" y="5634126"/>
                  <a:pt x="924022" y="5634126"/>
                </a:cubicBezTo>
                <a:lnTo>
                  <a:pt x="918284" y="5628446"/>
                </a:lnTo>
                <a:lnTo>
                  <a:pt x="918069" y="5627904"/>
                </a:lnTo>
                <a:close/>
                <a:moveTo>
                  <a:pt x="2545430" y="5627249"/>
                </a:moveTo>
                <a:cubicBezTo>
                  <a:pt x="2573545" y="5680957"/>
                  <a:pt x="2600666" y="5732701"/>
                  <a:pt x="2626796" y="5782152"/>
                </a:cubicBezTo>
                <a:lnTo>
                  <a:pt x="2841794" y="5782152"/>
                </a:lnTo>
                <a:lnTo>
                  <a:pt x="2842126" y="5782152"/>
                </a:lnTo>
                <a:close/>
                <a:moveTo>
                  <a:pt x="2003306" y="5627249"/>
                </a:moveTo>
                <a:lnTo>
                  <a:pt x="2003306" y="5627577"/>
                </a:lnTo>
                <a:cubicBezTo>
                  <a:pt x="2008268" y="5633799"/>
                  <a:pt x="2013559" y="5640676"/>
                  <a:pt x="2018190" y="5646244"/>
                </a:cubicBezTo>
                <a:lnTo>
                  <a:pt x="2015213" y="5630851"/>
                </a:lnTo>
                <a:close/>
                <a:moveTo>
                  <a:pt x="1688419" y="5626922"/>
                </a:moveTo>
                <a:lnTo>
                  <a:pt x="1699665" y="5658033"/>
                </a:lnTo>
                <a:cubicBezTo>
                  <a:pt x="1708264" y="5655086"/>
                  <a:pt x="1718517" y="5652794"/>
                  <a:pt x="1729433" y="5652794"/>
                </a:cubicBezTo>
                <a:cubicBezTo>
                  <a:pt x="1730094" y="5644280"/>
                  <a:pt x="1730757" y="5636420"/>
                  <a:pt x="1730757" y="5630524"/>
                </a:cubicBezTo>
                <a:cubicBezTo>
                  <a:pt x="1716533" y="5629214"/>
                  <a:pt x="1702642" y="5627904"/>
                  <a:pt x="1688419" y="5626922"/>
                </a:cubicBezTo>
                <a:close/>
                <a:moveTo>
                  <a:pt x="1440346" y="5626922"/>
                </a:moveTo>
                <a:cubicBezTo>
                  <a:pt x="1426122" y="5627904"/>
                  <a:pt x="1412231" y="5629214"/>
                  <a:pt x="1398338" y="5630524"/>
                </a:cubicBezTo>
                <a:cubicBezTo>
                  <a:pt x="1398669" y="5636420"/>
                  <a:pt x="1399001" y="5643951"/>
                  <a:pt x="1399662" y="5652467"/>
                </a:cubicBezTo>
                <a:cubicBezTo>
                  <a:pt x="1410577" y="5652467"/>
                  <a:pt x="1420830" y="5654758"/>
                  <a:pt x="1429430" y="5657706"/>
                </a:cubicBezTo>
                <a:close/>
                <a:moveTo>
                  <a:pt x="1115535" y="5626922"/>
                </a:moveTo>
                <a:lnTo>
                  <a:pt x="1103627" y="5630524"/>
                </a:lnTo>
                <a:lnTo>
                  <a:pt x="1103296" y="5630197"/>
                </a:lnTo>
                <a:lnTo>
                  <a:pt x="1100319" y="5645590"/>
                </a:lnTo>
                <a:cubicBezTo>
                  <a:pt x="1104950" y="5640022"/>
                  <a:pt x="1110574" y="5633145"/>
                  <a:pt x="1115535" y="5626922"/>
                </a:cubicBezTo>
                <a:close/>
                <a:moveTo>
                  <a:pt x="577382" y="5626593"/>
                </a:moveTo>
                <a:lnTo>
                  <a:pt x="280686" y="5781498"/>
                </a:lnTo>
                <a:lnTo>
                  <a:pt x="495683" y="5781498"/>
                </a:lnTo>
                <a:lnTo>
                  <a:pt x="496013" y="5781498"/>
                </a:lnTo>
                <a:cubicBezTo>
                  <a:pt x="522144" y="5731717"/>
                  <a:pt x="549265" y="5680303"/>
                  <a:pt x="577382" y="5626593"/>
                </a:cubicBezTo>
                <a:close/>
                <a:moveTo>
                  <a:pt x="1149604" y="5624629"/>
                </a:moveTo>
                <a:lnTo>
                  <a:pt x="1154234" y="5641003"/>
                </a:lnTo>
                <a:lnTo>
                  <a:pt x="1154566" y="5641003"/>
                </a:lnTo>
                <a:cubicBezTo>
                  <a:pt x="1162172" y="5639038"/>
                  <a:pt x="1169780" y="5637401"/>
                  <a:pt x="1177388" y="5635437"/>
                </a:cubicBezTo>
                <a:close/>
                <a:moveTo>
                  <a:pt x="1971222" y="5623975"/>
                </a:moveTo>
                <a:lnTo>
                  <a:pt x="1943437" y="5634781"/>
                </a:lnTo>
                <a:lnTo>
                  <a:pt x="1943770" y="5634781"/>
                </a:lnTo>
                <a:cubicBezTo>
                  <a:pt x="1951376" y="5636420"/>
                  <a:pt x="1958984" y="5638384"/>
                  <a:pt x="1966592" y="5640349"/>
                </a:cubicBezTo>
                <a:close/>
                <a:moveTo>
                  <a:pt x="1632520" y="5623975"/>
                </a:moveTo>
                <a:lnTo>
                  <a:pt x="1632520" y="5634126"/>
                </a:lnTo>
                <a:cubicBezTo>
                  <a:pt x="1632520" y="5637728"/>
                  <a:pt x="1632520" y="5641986"/>
                  <a:pt x="1632520" y="5645915"/>
                </a:cubicBezTo>
                <a:cubicBezTo>
                  <a:pt x="1640459" y="5647226"/>
                  <a:pt x="1647735" y="5649519"/>
                  <a:pt x="1654019" y="5652794"/>
                </a:cubicBezTo>
                <a:lnTo>
                  <a:pt x="1664935" y="5625612"/>
                </a:lnTo>
                <a:cubicBezTo>
                  <a:pt x="1654019" y="5624958"/>
                  <a:pt x="1643434" y="5624302"/>
                  <a:pt x="1632520" y="5623975"/>
                </a:cubicBezTo>
                <a:close/>
                <a:moveTo>
                  <a:pt x="1495584" y="5623647"/>
                </a:moveTo>
                <a:cubicBezTo>
                  <a:pt x="1484998" y="5624302"/>
                  <a:pt x="1474084" y="5624958"/>
                  <a:pt x="1463499" y="5625612"/>
                </a:cubicBezTo>
                <a:lnTo>
                  <a:pt x="1474084" y="5652794"/>
                </a:lnTo>
                <a:cubicBezTo>
                  <a:pt x="1480367" y="5649519"/>
                  <a:pt x="1487645" y="5646898"/>
                  <a:pt x="1495584" y="5645915"/>
                </a:cubicBezTo>
                <a:cubicBezTo>
                  <a:pt x="1495584" y="5641986"/>
                  <a:pt x="1495584" y="5638057"/>
                  <a:pt x="1495584" y="5634126"/>
                </a:cubicBezTo>
                <a:cubicBezTo>
                  <a:pt x="1495584" y="5630197"/>
                  <a:pt x="1495584" y="5626922"/>
                  <a:pt x="1495584" y="5623647"/>
                </a:cubicBezTo>
                <a:close/>
                <a:moveTo>
                  <a:pt x="3078953" y="5623319"/>
                </a:moveTo>
                <a:lnTo>
                  <a:pt x="2951939" y="5782479"/>
                </a:lnTo>
                <a:lnTo>
                  <a:pt x="3165613" y="5782479"/>
                </a:lnTo>
                <a:cubicBezTo>
                  <a:pt x="3135844" y="5728115"/>
                  <a:pt x="3106737" y="5674735"/>
                  <a:pt x="3078953" y="5623319"/>
                </a:cubicBezTo>
                <a:close/>
                <a:moveTo>
                  <a:pt x="2162073" y="5623319"/>
                </a:moveTo>
                <a:cubicBezTo>
                  <a:pt x="2156781" y="5635437"/>
                  <a:pt x="2151158" y="5648536"/>
                  <a:pt x="2145867" y="5660654"/>
                </a:cubicBezTo>
                <a:lnTo>
                  <a:pt x="2147851" y="5661308"/>
                </a:lnTo>
                <a:lnTo>
                  <a:pt x="2175965" y="5633472"/>
                </a:lnTo>
                <a:cubicBezTo>
                  <a:pt x="2171995" y="5629541"/>
                  <a:pt x="2167366" y="5626266"/>
                  <a:pt x="2162073" y="5623319"/>
                </a:cubicBezTo>
                <a:close/>
                <a:moveTo>
                  <a:pt x="957099" y="5622991"/>
                </a:moveTo>
                <a:cubicBezTo>
                  <a:pt x="951806" y="5625939"/>
                  <a:pt x="947175" y="5629214"/>
                  <a:pt x="943206" y="5633145"/>
                </a:cubicBezTo>
                <a:lnTo>
                  <a:pt x="971321" y="5660981"/>
                </a:lnTo>
                <a:lnTo>
                  <a:pt x="973305" y="5660325"/>
                </a:lnTo>
                <a:cubicBezTo>
                  <a:pt x="967683" y="5648209"/>
                  <a:pt x="962061" y="5635109"/>
                  <a:pt x="957099" y="5622991"/>
                </a:cubicBezTo>
                <a:close/>
                <a:moveTo>
                  <a:pt x="1575959" y="5622664"/>
                </a:moveTo>
                <a:lnTo>
                  <a:pt x="1589189" y="5653121"/>
                </a:lnTo>
                <a:cubicBezTo>
                  <a:pt x="1597789" y="5649519"/>
                  <a:pt x="1607713" y="5646571"/>
                  <a:pt x="1618627" y="5645590"/>
                </a:cubicBezTo>
                <a:lnTo>
                  <a:pt x="1618297" y="5645590"/>
                </a:lnTo>
                <a:cubicBezTo>
                  <a:pt x="1618297" y="5641659"/>
                  <a:pt x="1618297" y="5637728"/>
                  <a:pt x="1618297" y="5634126"/>
                </a:cubicBezTo>
                <a:cubicBezTo>
                  <a:pt x="1618297" y="5630197"/>
                  <a:pt x="1618297" y="5626593"/>
                  <a:pt x="1618297" y="5623319"/>
                </a:cubicBezTo>
                <a:cubicBezTo>
                  <a:pt x="1604405" y="5622991"/>
                  <a:pt x="1590182" y="5622664"/>
                  <a:pt x="1575959" y="5622664"/>
                </a:cubicBezTo>
                <a:close/>
                <a:moveTo>
                  <a:pt x="1551813" y="5622337"/>
                </a:moveTo>
                <a:cubicBezTo>
                  <a:pt x="1537589" y="5622664"/>
                  <a:pt x="1523368" y="5622991"/>
                  <a:pt x="1509475" y="5623319"/>
                </a:cubicBezTo>
                <a:cubicBezTo>
                  <a:pt x="1509475" y="5626593"/>
                  <a:pt x="1509475" y="5630197"/>
                  <a:pt x="1509475" y="5634126"/>
                </a:cubicBezTo>
                <a:lnTo>
                  <a:pt x="1509144" y="5633799"/>
                </a:lnTo>
                <a:cubicBezTo>
                  <a:pt x="1509144" y="5637401"/>
                  <a:pt x="1509144" y="5641332"/>
                  <a:pt x="1509144" y="5645261"/>
                </a:cubicBezTo>
                <a:cubicBezTo>
                  <a:pt x="1520060" y="5646244"/>
                  <a:pt x="1530313" y="5649190"/>
                  <a:pt x="1538582" y="5652794"/>
                </a:cubicBezTo>
                <a:close/>
                <a:moveTo>
                  <a:pt x="896568" y="5619389"/>
                </a:moveTo>
                <a:cubicBezTo>
                  <a:pt x="883007" y="5624958"/>
                  <a:pt x="869777" y="5630524"/>
                  <a:pt x="856877" y="5636091"/>
                </a:cubicBezTo>
                <a:cubicBezTo>
                  <a:pt x="858531" y="5640676"/>
                  <a:pt x="861177" y="5646571"/>
                  <a:pt x="864485" y="5653448"/>
                </a:cubicBezTo>
                <a:cubicBezTo>
                  <a:pt x="875069" y="5649846"/>
                  <a:pt x="885984" y="5647880"/>
                  <a:pt x="894914" y="5647226"/>
                </a:cubicBezTo>
                <a:lnTo>
                  <a:pt x="895246" y="5647226"/>
                </a:lnTo>
                <a:close/>
                <a:moveTo>
                  <a:pt x="2447316" y="5619062"/>
                </a:moveTo>
                <a:cubicBezTo>
                  <a:pt x="2435946" y="5622173"/>
                  <a:pt x="2425858" y="5629542"/>
                  <a:pt x="2419740" y="5640349"/>
                </a:cubicBezTo>
                <a:lnTo>
                  <a:pt x="2400223" y="5675389"/>
                </a:lnTo>
                <a:cubicBezTo>
                  <a:pt x="2429662" y="5691109"/>
                  <a:pt x="2456784" y="5706502"/>
                  <a:pt x="2480930" y="5721239"/>
                </a:cubicBezTo>
                <a:lnTo>
                  <a:pt x="2501106" y="5684886"/>
                </a:lnTo>
                <a:cubicBezTo>
                  <a:pt x="2513345" y="5663273"/>
                  <a:pt x="2505076" y="5635764"/>
                  <a:pt x="2482584" y="5623319"/>
                </a:cubicBezTo>
                <a:cubicBezTo>
                  <a:pt x="2471338" y="5617096"/>
                  <a:pt x="2458686" y="5615950"/>
                  <a:pt x="2447316" y="5619062"/>
                </a:cubicBezTo>
                <a:close/>
                <a:moveTo>
                  <a:pt x="2230873" y="5618406"/>
                </a:moveTo>
                <a:lnTo>
                  <a:pt x="2232527" y="5646244"/>
                </a:lnTo>
                <a:cubicBezTo>
                  <a:pt x="2241787" y="5646898"/>
                  <a:pt x="2252372" y="5648536"/>
                  <a:pt x="2262956" y="5652467"/>
                </a:cubicBezTo>
                <a:cubicBezTo>
                  <a:pt x="2265933" y="5645915"/>
                  <a:pt x="2268580" y="5639693"/>
                  <a:pt x="2270564" y="5635109"/>
                </a:cubicBezTo>
                <a:lnTo>
                  <a:pt x="2270564" y="5634781"/>
                </a:lnTo>
                <a:cubicBezTo>
                  <a:pt x="2257664" y="5629214"/>
                  <a:pt x="2244434" y="5623975"/>
                  <a:pt x="2230873" y="5618406"/>
                </a:cubicBezTo>
                <a:close/>
                <a:moveTo>
                  <a:pt x="672848" y="5617753"/>
                </a:moveTo>
                <a:cubicBezTo>
                  <a:pt x="661478" y="5614642"/>
                  <a:pt x="648826" y="5615788"/>
                  <a:pt x="637581" y="5622010"/>
                </a:cubicBezTo>
                <a:cubicBezTo>
                  <a:pt x="615089" y="5634126"/>
                  <a:pt x="606820" y="5661964"/>
                  <a:pt x="619057" y="5683578"/>
                </a:cubicBezTo>
                <a:lnTo>
                  <a:pt x="639235" y="5719928"/>
                </a:lnTo>
                <a:cubicBezTo>
                  <a:pt x="663379" y="5705191"/>
                  <a:pt x="690503" y="5689799"/>
                  <a:pt x="719940" y="5674080"/>
                </a:cubicBezTo>
                <a:lnTo>
                  <a:pt x="700425" y="5639038"/>
                </a:lnTo>
                <a:cubicBezTo>
                  <a:pt x="694307" y="5628232"/>
                  <a:pt x="684218" y="5620863"/>
                  <a:pt x="672848" y="5617753"/>
                </a:cubicBezTo>
                <a:close/>
                <a:moveTo>
                  <a:pt x="2111135" y="5616442"/>
                </a:moveTo>
                <a:cubicBezTo>
                  <a:pt x="2106174" y="5616771"/>
                  <a:pt x="2102866" y="5617425"/>
                  <a:pt x="2102866" y="5617425"/>
                </a:cubicBezTo>
                <a:cubicBezTo>
                  <a:pt x="2102536" y="5617425"/>
                  <a:pt x="2102536" y="5617425"/>
                  <a:pt x="2102536" y="5617425"/>
                </a:cubicBezTo>
                <a:lnTo>
                  <a:pt x="2101543" y="5619717"/>
                </a:lnTo>
                <a:lnTo>
                  <a:pt x="2094267" y="5641986"/>
                </a:lnTo>
                <a:lnTo>
                  <a:pt x="2115436" y="5649846"/>
                </a:lnTo>
                <a:close/>
                <a:moveTo>
                  <a:pt x="1008037" y="5615787"/>
                </a:moveTo>
                <a:lnTo>
                  <a:pt x="1003753" y="5649061"/>
                </a:lnTo>
                <a:lnTo>
                  <a:pt x="1003406" y="5649190"/>
                </a:lnTo>
                <a:lnTo>
                  <a:pt x="1003736" y="5649190"/>
                </a:lnTo>
                <a:lnTo>
                  <a:pt x="1003753" y="5649061"/>
                </a:lnTo>
                <a:lnTo>
                  <a:pt x="1024575" y="5641332"/>
                </a:lnTo>
                <a:lnTo>
                  <a:pt x="1017629" y="5619717"/>
                </a:lnTo>
                <a:lnTo>
                  <a:pt x="1016636" y="5616771"/>
                </a:lnTo>
                <a:cubicBezTo>
                  <a:pt x="1016306" y="5616771"/>
                  <a:pt x="1016306" y="5616771"/>
                  <a:pt x="1016306" y="5616771"/>
                </a:cubicBezTo>
                <a:cubicBezTo>
                  <a:pt x="1016306" y="5616771"/>
                  <a:pt x="1012998" y="5616115"/>
                  <a:pt x="1008037" y="5615787"/>
                </a:cubicBezTo>
                <a:close/>
                <a:moveTo>
                  <a:pt x="2125028" y="5615131"/>
                </a:moveTo>
                <a:lnTo>
                  <a:pt x="2129990" y="5654758"/>
                </a:lnTo>
                <a:lnTo>
                  <a:pt x="2132967" y="5655742"/>
                </a:lnTo>
                <a:cubicBezTo>
                  <a:pt x="2138259" y="5643951"/>
                  <a:pt x="2144213" y="5630524"/>
                  <a:pt x="2149174" y="5618406"/>
                </a:cubicBezTo>
                <a:lnTo>
                  <a:pt x="2148842" y="5618406"/>
                </a:lnTo>
                <a:cubicBezTo>
                  <a:pt x="2140905" y="5616115"/>
                  <a:pt x="2132304" y="5615131"/>
                  <a:pt x="2125028" y="5615131"/>
                </a:cubicBezTo>
                <a:close/>
                <a:moveTo>
                  <a:pt x="994144" y="5614804"/>
                </a:moveTo>
                <a:cubicBezTo>
                  <a:pt x="986868" y="5615131"/>
                  <a:pt x="978599" y="5615787"/>
                  <a:pt x="970330" y="5618079"/>
                </a:cubicBezTo>
                <a:lnTo>
                  <a:pt x="969998" y="5618079"/>
                </a:lnTo>
                <a:cubicBezTo>
                  <a:pt x="975291" y="5630197"/>
                  <a:pt x="980914" y="5643624"/>
                  <a:pt x="986205" y="5655413"/>
                </a:cubicBezTo>
                <a:lnTo>
                  <a:pt x="989182" y="5654431"/>
                </a:lnTo>
                <a:close/>
                <a:moveTo>
                  <a:pt x="2834518" y="5613494"/>
                </a:moveTo>
                <a:lnTo>
                  <a:pt x="2916547" y="5759555"/>
                </a:lnTo>
                <a:lnTo>
                  <a:pt x="3032977" y="5613494"/>
                </a:lnTo>
                <a:close/>
                <a:moveTo>
                  <a:pt x="1173749" y="5612513"/>
                </a:moveTo>
                <a:lnTo>
                  <a:pt x="1162504" y="5614804"/>
                </a:lnTo>
                <a:lnTo>
                  <a:pt x="1181026" y="5622010"/>
                </a:lnTo>
                <a:close/>
                <a:moveTo>
                  <a:pt x="2605960" y="5611858"/>
                </a:moveTo>
                <a:lnTo>
                  <a:pt x="2860978" y="5744818"/>
                </a:lnTo>
                <a:lnTo>
                  <a:pt x="2786225" y="5611858"/>
                </a:lnTo>
                <a:close/>
                <a:moveTo>
                  <a:pt x="1946745" y="5611858"/>
                </a:moveTo>
                <a:lnTo>
                  <a:pt x="1939469" y="5621354"/>
                </a:lnTo>
                <a:lnTo>
                  <a:pt x="1957991" y="5614150"/>
                </a:lnTo>
                <a:close/>
                <a:moveTo>
                  <a:pt x="336254" y="5611529"/>
                </a:moveTo>
                <a:lnTo>
                  <a:pt x="261501" y="5744818"/>
                </a:lnTo>
                <a:lnTo>
                  <a:pt x="516520" y="5611529"/>
                </a:lnTo>
                <a:close/>
                <a:moveTo>
                  <a:pt x="88842" y="5611202"/>
                </a:moveTo>
                <a:lnTo>
                  <a:pt x="205272" y="5757262"/>
                </a:lnTo>
                <a:lnTo>
                  <a:pt x="287301" y="5611202"/>
                </a:lnTo>
                <a:close/>
                <a:moveTo>
                  <a:pt x="2082360" y="5605307"/>
                </a:moveTo>
                <a:lnTo>
                  <a:pt x="2060859" y="5629541"/>
                </a:lnTo>
                <a:lnTo>
                  <a:pt x="2081036" y="5635437"/>
                </a:lnTo>
                <a:lnTo>
                  <a:pt x="2088312" y="5615460"/>
                </a:lnTo>
                <a:lnTo>
                  <a:pt x="2088975" y="5613823"/>
                </a:lnTo>
                <a:cubicBezTo>
                  <a:pt x="2087982" y="5612513"/>
                  <a:pt x="2085998" y="5609238"/>
                  <a:pt x="2082360" y="5605307"/>
                </a:cubicBezTo>
                <a:close/>
                <a:moveTo>
                  <a:pt x="1037144" y="5604980"/>
                </a:moveTo>
                <a:cubicBezTo>
                  <a:pt x="1033505" y="5608909"/>
                  <a:pt x="1030529" y="5613494"/>
                  <a:pt x="1030529" y="5613494"/>
                </a:cubicBezTo>
                <a:lnTo>
                  <a:pt x="1031190" y="5615131"/>
                </a:lnTo>
                <a:lnTo>
                  <a:pt x="1038466" y="5635109"/>
                </a:lnTo>
                <a:lnTo>
                  <a:pt x="1058644" y="5629214"/>
                </a:lnTo>
                <a:close/>
                <a:moveTo>
                  <a:pt x="1885554" y="5603671"/>
                </a:moveTo>
                <a:lnTo>
                  <a:pt x="1882577" y="5621354"/>
                </a:lnTo>
                <a:lnTo>
                  <a:pt x="1882247" y="5621354"/>
                </a:lnTo>
                <a:cubicBezTo>
                  <a:pt x="1890185" y="5622991"/>
                  <a:pt x="1898124" y="5624629"/>
                  <a:pt x="1906063" y="5626266"/>
                </a:cubicBezTo>
                <a:cubicBezTo>
                  <a:pt x="1899446" y="5619062"/>
                  <a:pt x="1891839" y="5610873"/>
                  <a:pt x="1885554" y="5603671"/>
                </a:cubicBezTo>
                <a:close/>
                <a:moveTo>
                  <a:pt x="1238579" y="5603342"/>
                </a:moveTo>
                <a:lnTo>
                  <a:pt x="1218149" y="5625855"/>
                </a:lnTo>
                <a:lnTo>
                  <a:pt x="1217740" y="5625939"/>
                </a:lnTo>
                <a:lnTo>
                  <a:pt x="1218073" y="5625939"/>
                </a:lnTo>
                <a:lnTo>
                  <a:pt x="1218149" y="5625855"/>
                </a:lnTo>
                <a:lnTo>
                  <a:pt x="1241556" y="5621027"/>
                </a:lnTo>
                <a:close/>
                <a:moveTo>
                  <a:pt x="1221380" y="5602032"/>
                </a:moveTo>
                <a:lnTo>
                  <a:pt x="1209141" y="5604653"/>
                </a:lnTo>
                <a:lnTo>
                  <a:pt x="1205173" y="5619717"/>
                </a:lnTo>
                <a:cubicBezTo>
                  <a:pt x="1210134" y="5614477"/>
                  <a:pt x="1215756" y="5607927"/>
                  <a:pt x="1221380" y="5602032"/>
                </a:cubicBezTo>
                <a:close/>
                <a:moveTo>
                  <a:pt x="1899115" y="5601378"/>
                </a:moveTo>
                <a:cubicBezTo>
                  <a:pt x="1904407" y="5607273"/>
                  <a:pt x="1910361" y="5613823"/>
                  <a:pt x="1915323" y="5619062"/>
                </a:cubicBezTo>
                <a:lnTo>
                  <a:pt x="1911354" y="5603997"/>
                </a:lnTo>
                <a:close/>
                <a:moveTo>
                  <a:pt x="1253795" y="5600722"/>
                </a:moveTo>
                <a:lnTo>
                  <a:pt x="1257433" y="5618406"/>
                </a:lnTo>
                <a:lnTo>
                  <a:pt x="1257764" y="5618079"/>
                </a:lnTo>
                <a:cubicBezTo>
                  <a:pt x="1265702" y="5616771"/>
                  <a:pt x="1273971" y="5615131"/>
                  <a:pt x="1282240" y="5613823"/>
                </a:cubicBezTo>
                <a:close/>
                <a:moveTo>
                  <a:pt x="1867032" y="5600395"/>
                </a:moveTo>
                <a:lnTo>
                  <a:pt x="1838586" y="5613494"/>
                </a:lnTo>
                <a:lnTo>
                  <a:pt x="1838916" y="5613823"/>
                </a:lnTo>
                <a:cubicBezTo>
                  <a:pt x="1847185" y="5615131"/>
                  <a:pt x="1855124" y="5616442"/>
                  <a:pt x="1863393" y="5618079"/>
                </a:cubicBezTo>
                <a:close/>
                <a:moveTo>
                  <a:pt x="2109151" y="5599413"/>
                </a:moveTo>
                <a:lnTo>
                  <a:pt x="2107828" y="5602686"/>
                </a:lnTo>
                <a:cubicBezTo>
                  <a:pt x="2108490" y="5602686"/>
                  <a:pt x="2109151" y="5602686"/>
                  <a:pt x="2109151" y="5602686"/>
                </a:cubicBezTo>
                <a:close/>
                <a:moveTo>
                  <a:pt x="1009691" y="5598757"/>
                </a:moveTo>
                <a:lnTo>
                  <a:pt x="1009691" y="5602032"/>
                </a:lnTo>
                <a:cubicBezTo>
                  <a:pt x="1010351" y="5602032"/>
                  <a:pt x="1011344" y="5602032"/>
                  <a:pt x="1011344" y="5602032"/>
                </a:cubicBezTo>
                <a:cubicBezTo>
                  <a:pt x="1011344" y="5602032"/>
                  <a:pt x="1009691" y="5598757"/>
                  <a:pt x="1009691" y="5598757"/>
                </a:cubicBezTo>
                <a:close/>
                <a:moveTo>
                  <a:pt x="2172988" y="5595155"/>
                </a:moveTo>
                <a:cubicBezTo>
                  <a:pt x="2171334" y="5599740"/>
                  <a:pt x="2169681" y="5604980"/>
                  <a:pt x="2167366" y="5610548"/>
                </a:cubicBezTo>
                <a:lnTo>
                  <a:pt x="2186026" y="5623513"/>
                </a:lnTo>
                <a:lnTo>
                  <a:pt x="2185888" y="5623647"/>
                </a:lnTo>
                <a:lnTo>
                  <a:pt x="2186219" y="5623647"/>
                </a:lnTo>
                <a:lnTo>
                  <a:pt x="2186026" y="5623513"/>
                </a:lnTo>
                <a:lnTo>
                  <a:pt x="2203419" y="5606617"/>
                </a:lnTo>
                <a:cubicBezTo>
                  <a:pt x="2193496" y="5602686"/>
                  <a:pt x="2183241" y="5599084"/>
                  <a:pt x="2172988" y="5595155"/>
                </a:cubicBezTo>
                <a:close/>
                <a:moveTo>
                  <a:pt x="946184" y="5594499"/>
                </a:moveTo>
                <a:cubicBezTo>
                  <a:pt x="935931" y="5598103"/>
                  <a:pt x="925676" y="5602032"/>
                  <a:pt x="915753" y="5605963"/>
                </a:cubicBezTo>
                <a:lnTo>
                  <a:pt x="933148" y="5623184"/>
                </a:lnTo>
                <a:lnTo>
                  <a:pt x="932953" y="5623319"/>
                </a:lnTo>
                <a:lnTo>
                  <a:pt x="933284" y="5623319"/>
                </a:lnTo>
                <a:lnTo>
                  <a:pt x="933148" y="5623184"/>
                </a:lnTo>
                <a:lnTo>
                  <a:pt x="951806" y="5610219"/>
                </a:lnTo>
                <a:cubicBezTo>
                  <a:pt x="949491" y="5604325"/>
                  <a:pt x="947837" y="5599084"/>
                  <a:pt x="946184" y="5594499"/>
                </a:cubicBezTo>
                <a:close/>
                <a:moveTo>
                  <a:pt x="1279926" y="5594174"/>
                </a:moveTo>
                <a:lnTo>
                  <a:pt x="1268347" y="5595809"/>
                </a:lnTo>
                <a:lnTo>
                  <a:pt x="1286541" y="5604325"/>
                </a:lnTo>
                <a:close/>
                <a:moveTo>
                  <a:pt x="1848178" y="5593518"/>
                </a:moveTo>
                <a:lnTo>
                  <a:pt x="1841563" y="5603671"/>
                </a:lnTo>
                <a:lnTo>
                  <a:pt x="1859755" y="5595155"/>
                </a:lnTo>
                <a:close/>
                <a:moveTo>
                  <a:pt x="1783348" y="5589587"/>
                </a:moveTo>
                <a:lnTo>
                  <a:pt x="1781364" y="5608255"/>
                </a:lnTo>
                <a:cubicBezTo>
                  <a:pt x="1789963" y="5609238"/>
                  <a:pt x="1798232" y="5610219"/>
                  <a:pt x="1806501" y="5611529"/>
                </a:cubicBezTo>
                <a:cubicBezTo>
                  <a:pt x="1799225" y="5604653"/>
                  <a:pt x="1790625" y="5596465"/>
                  <a:pt x="1783348" y="5589587"/>
                </a:cubicBezTo>
                <a:close/>
                <a:moveTo>
                  <a:pt x="1345417" y="5589261"/>
                </a:moveTo>
                <a:cubicBezTo>
                  <a:pt x="1338139" y="5596138"/>
                  <a:pt x="1329539" y="5604325"/>
                  <a:pt x="1322263" y="5611202"/>
                </a:cubicBezTo>
                <a:cubicBezTo>
                  <a:pt x="1330532" y="5610219"/>
                  <a:pt x="1339132" y="5608909"/>
                  <a:pt x="1347401" y="5607927"/>
                </a:cubicBezTo>
                <a:close/>
                <a:moveTo>
                  <a:pt x="2097244" y="5588278"/>
                </a:moveTo>
                <a:lnTo>
                  <a:pt x="2091620" y="5594828"/>
                </a:lnTo>
                <a:cubicBezTo>
                  <a:pt x="2092613" y="5595809"/>
                  <a:pt x="2094267" y="5597774"/>
                  <a:pt x="2094267" y="5597774"/>
                </a:cubicBezTo>
                <a:lnTo>
                  <a:pt x="2097244" y="5588605"/>
                </a:lnTo>
                <a:close/>
                <a:moveTo>
                  <a:pt x="1766149" y="5587951"/>
                </a:moveTo>
                <a:lnTo>
                  <a:pt x="1738520" y="5603399"/>
                </a:lnTo>
                <a:lnTo>
                  <a:pt x="1738033" y="5603342"/>
                </a:lnTo>
                <a:lnTo>
                  <a:pt x="1738033" y="5603671"/>
                </a:lnTo>
                <a:lnTo>
                  <a:pt x="1738520" y="5603399"/>
                </a:lnTo>
                <a:lnTo>
                  <a:pt x="1763502" y="5606290"/>
                </a:lnTo>
                <a:close/>
                <a:moveTo>
                  <a:pt x="1022258" y="5587951"/>
                </a:moveTo>
                <a:lnTo>
                  <a:pt x="1025236" y="5597449"/>
                </a:lnTo>
                <a:cubicBezTo>
                  <a:pt x="1025898" y="5596465"/>
                  <a:pt x="1027882" y="5594499"/>
                  <a:pt x="1027882" y="5594499"/>
                </a:cubicBezTo>
                <a:close/>
                <a:moveTo>
                  <a:pt x="1360962" y="5587622"/>
                </a:moveTo>
                <a:lnTo>
                  <a:pt x="1363608" y="5605963"/>
                </a:lnTo>
                <a:cubicBezTo>
                  <a:pt x="1371877" y="5604980"/>
                  <a:pt x="1380477" y="5604325"/>
                  <a:pt x="1389076" y="5603342"/>
                </a:cubicBezTo>
                <a:close/>
                <a:moveTo>
                  <a:pt x="1798894" y="5586641"/>
                </a:moveTo>
                <a:cubicBezTo>
                  <a:pt x="1804847" y="5592535"/>
                  <a:pt x="1811132" y="5598430"/>
                  <a:pt x="1816424" y="5603342"/>
                </a:cubicBezTo>
                <a:lnTo>
                  <a:pt x="1811132" y="5588605"/>
                </a:lnTo>
                <a:close/>
                <a:moveTo>
                  <a:pt x="2057221" y="5586312"/>
                </a:moveTo>
                <a:cubicBezTo>
                  <a:pt x="2053252" y="5598757"/>
                  <a:pt x="2048291" y="5612184"/>
                  <a:pt x="2043990" y="5624629"/>
                </a:cubicBezTo>
                <a:lnTo>
                  <a:pt x="2045975" y="5625283"/>
                </a:lnTo>
                <a:lnTo>
                  <a:pt x="2072105" y="5595484"/>
                </a:lnTo>
                <a:cubicBezTo>
                  <a:pt x="2067806" y="5591880"/>
                  <a:pt x="2062845" y="5588605"/>
                  <a:pt x="2057221" y="5586312"/>
                </a:cubicBezTo>
                <a:close/>
                <a:moveTo>
                  <a:pt x="1328547" y="5585985"/>
                </a:moveTo>
                <a:lnTo>
                  <a:pt x="1315979" y="5587951"/>
                </a:lnTo>
                <a:lnTo>
                  <a:pt x="1316309" y="5587951"/>
                </a:lnTo>
                <a:lnTo>
                  <a:pt x="1311017" y="5602686"/>
                </a:lnTo>
                <a:cubicBezTo>
                  <a:pt x="1316309" y="5597449"/>
                  <a:pt x="1322594" y="5591553"/>
                  <a:pt x="1328547" y="5585985"/>
                </a:cubicBezTo>
                <a:close/>
                <a:moveTo>
                  <a:pt x="1061951" y="5585985"/>
                </a:moveTo>
                <a:cubicBezTo>
                  <a:pt x="1056327" y="5588605"/>
                  <a:pt x="1051366" y="5591553"/>
                  <a:pt x="1047067" y="5595155"/>
                </a:cubicBezTo>
                <a:lnTo>
                  <a:pt x="1073197" y="5624958"/>
                </a:lnTo>
                <a:lnTo>
                  <a:pt x="1075182" y="5624302"/>
                </a:lnTo>
                <a:cubicBezTo>
                  <a:pt x="1070881" y="5611858"/>
                  <a:pt x="1066252" y="5598430"/>
                  <a:pt x="1061951" y="5585985"/>
                </a:cubicBezTo>
                <a:close/>
                <a:moveTo>
                  <a:pt x="2006283" y="5582710"/>
                </a:moveTo>
                <a:cubicBezTo>
                  <a:pt x="2000992" y="5583366"/>
                  <a:pt x="1998014" y="5584348"/>
                  <a:pt x="1998014" y="5584348"/>
                </a:cubicBezTo>
                <a:cubicBezTo>
                  <a:pt x="1997684" y="5584348"/>
                  <a:pt x="1997684" y="5584348"/>
                  <a:pt x="1997684" y="5584348"/>
                </a:cubicBezTo>
                <a:lnTo>
                  <a:pt x="1997021" y="5586641"/>
                </a:lnTo>
                <a:lnTo>
                  <a:pt x="1991399" y="5609565"/>
                </a:lnTo>
                <a:lnTo>
                  <a:pt x="2012899" y="5615787"/>
                </a:lnTo>
                <a:close/>
                <a:moveTo>
                  <a:pt x="1113219" y="5582056"/>
                </a:moveTo>
                <a:lnTo>
                  <a:pt x="1106604" y="5615131"/>
                </a:lnTo>
                <a:lnTo>
                  <a:pt x="1106934" y="5615131"/>
                </a:lnTo>
                <a:lnTo>
                  <a:pt x="1128435" y="5608909"/>
                </a:lnTo>
                <a:lnTo>
                  <a:pt x="1122811" y="5586641"/>
                </a:lnTo>
                <a:lnTo>
                  <a:pt x="1121820" y="5583693"/>
                </a:lnTo>
                <a:cubicBezTo>
                  <a:pt x="1121488" y="5583693"/>
                  <a:pt x="1121488" y="5583693"/>
                  <a:pt x="1121488" y="5583693"/>
                </a:cubicBezTo>
                <a:cubicBezTo>
                  <a:pt x="1121488" y="5583693"/>
                  <a:pt x="1118180" y="5583039"/>
                  <a:pt x="1113219" y="5582056"/>
                </a:cubicBezTo>
                <a:close/>
                <a:moveTo>
                  <a:pt x="1574305" y="5581074"/>
                </a:moveTo>
                <a:lnTo>
                  <a:pt x="1574305" y="5594828"/>
                </a:lnTo>
                <a:lnTo>
                  <a:pt x="1574305" y="5595155"/>
                </a:lnTo>
                <a:cubicBezTo>
                  <a:pt x="1574305" y="5595155"/>
                  <a:pt x="1577613" y="5595155"/>
                  <a:pt x="1577613" y="5595155"/>
                </a:cubicBezTo>
                <a:cubicBezTo>
                  <a:pt x="1583236" y="5595155"/>
                  <a:pt x="1588528" y="5595155"/>
                  <a:pt x="1594151" y="5595155"/>
                </a:cubicBezTo>
                <a:cubicBezTo>
                  <a:pt x="1587866" y="5590897"/>
                  <a:pt x="1580920" y="5585658"/>
                  <a:pt x="1574305" y="5581074"/>
                </a:cubicBezTo>
                <a:close/>
                <a:moveTo>
                  <a:pt x="1552806" y="5581074"/>
                </a:moveTo>
                <a:cubicBezTo>
                  <a:pt x="1546190" y="5585985"/>
                  <a:pt x="1539245" y="5590897"/>
                  <a:pt x="1532960" y="5595155"/>
                </a:cubicBezTo>
                <a:cubicBezTo>
                  <a:pt x="1538582" y="5594828"/>
                  <a:pt x="1543874" y="5594828"/>
                  <a:pt x="1549498" y="5594828"/>
                </a:cubicBezTo>
                <a:lnTo>
                  <a:pt x="1552806" y="5594828"/>
                </a:lnTo>
                <a:close/>
                <a:moveTo>
                  <a:pt x="2025799" y="5580746"/>
                </a:moveTo>
                <a:lnTo>
                  <a:pt x="2026129" y="5581074"/>
                </a:lnTo>
                <a:cubicBezTo>
                  <a:pt x="2023814" y="5581074"/>
                  <a:pt x="2021830" y="5581074"/>
                  <a:pt x="2019844" y="5581074"/>
                </a:cubicBezTo>
                <a:lnTo>
                  <a:pt x="2027452" y="5620045"/>
                </a:lnTo>
                <a:lnTo>
                  <a:pt x="2030430" y="5621027"/>
                </a:lnTo>
                <a:cubicBezTo>
                  <a:pt x="2034728" y="5608909"/>
                  <a:pt x="2039359" y="5595155"/>
                  <a:pt x="2043660" y="5582710"/>
                </a:cubicBezTo>
                <a:cubicBezTo>
                  <a:pt x="2037706" y="5581400"/>
                  <a:pt x="2031421" y="5580746"/>
                  <a:pt x="2025799" y="5580746"/>
                </a:cubicBezTo>
                <a:close/>
                <a:moveTo>
                  <a:pt x="1093043" y="5580418"/>
                </a:moveTo>
                <a:lnTo>
                  <a:pt x="1075609" y="5582336"/>
                </a:lnTo>
                <a:lnTo>
                  <a:pt x="1075512" y="5582056"/>
                </a:lnTo>
                <a:lnTo>
                  <a:pt x="1075182" y="5582383"/>
                </a:lnTo>
                <a:lnTo>
                  <a:pt x="1075609" y="5582336"/>
                </a:lnTo>
                <a:lnTo>
                  <a:pt x="1088743" y="5620373"/>
                </a:lnTo>
                <a:lnTo>
                  <a:pt x="1091720" y="5619389"/>
                </a:lnTo>
                <a:lnTo>
                  <a:pt x="1099328" y="5580418"/>
                </a:lnTo>
                <a:cubicBezTo>
                  <a:pt x="1097344" y="5580418"/>
                  <a:pt x="1095358" y="5580418"/>
                  <a:pt x="1093043" y="5580418"/>
                </a:cubicBezTo>
                <a:close/>
                <a:moveTo>
                  <a:pt x="1676512" y="5579764"/>
                </a:moveTo>
                <a:lnTo>
                  <a:pt x="1675849" y="5598757"/>
                </a:lnTo>
                <a:cubicBezTo>
                  <a:pt x="1684450" y="5599413"/>
                  <a:pt x="1693050" y="5600067"/>
                  <a:pt x="1701649" y="5600722"/>
                </a:cubicBezTo>
                <a:cubicBezTo>
                  <a:pt x="1693711" y="5594499"/>
                  <a:pt x="1684118" y="5586641"/>
                  <a:pt x="1676512" y="5580091"/>
                </a:cubicBezTo>
                <a:close/>
                <a:moveTo>
                  <a:pt x="1452253" y="5579764"/>
                </a:moveTo>
                <a:cubicBezTo>
                  <a:pt x="1444314" y="5586312"/>
                  <a:pt x="1435054" y="5593845"/>
                  <a:pt x="1427115" y="5600395"/>
                </a:cubicBezTo>
                <a:cubicBezTo>
                  <a:pt x="1435715" y="5599740"/>
                  <a:pt x="1444314" y="5599413"/>
                  <a:pt x="1452915" y="5598757"/>
                </a:cubicBezTo>
                <a:close/>
                <a:moveTo>
                  <a:pt x="1660304" y="5579435"/>
                </a:moveTo>
                <a:lnTo>
                  <a:pt x="1633511" y="5596793"/>
                </a:lnTo>
                <a:cubicBezTo>
                  <a:pt x="1642112" y="5597120"/>
                  <a:pt x="1650381" y="5597774"/>
                  <a:pt x="1658981" y="5598103"/>
                </a:cubicBezTo>
                <a:close/>
                <a:moveTo>
                  <a:pt x="1742333" y="5579108"/>
                </a:moveTo>
                <a:lnTo>
                  <a:pt x="1742333" y="5579435"/>
                </a:lnTo>
                <a:lnTo>
                  <a:pt x="1736379" y="5589916"/>
                </a:lnTo>
                <a:lnTo>
                  <a:pt x="1753910" y="5580091"/>
                </a:lnTo>
                <a:close/>
                <a:moveTo>
                  <a:pt x="1386762" y="5579108"/>
                </a:moveTo>
                <a:lnTo>
                  <a:pt x="1375692" y="5580048"/>
                </a:lnTo>
                <a:lnTo>
                  <a:pt x="1375185" y="5579764"/>
                </a:lnTo>
                <a:lnTo>
                  <a:pt x="1375185" y="5580091"/>
                </a:lnTo>
                <a:lnTo>
                  <a:pt x="1375692" y="5580048"/>
                </a:lnTo>
                <a:lnTo>
                  <a:pt x="1392716" y="5589587"/>
                </a:lnTo>
                <a:close/>
                <a:moveTo>
                  <a:pt x="1467469" y="5578781"/>
                </a:moveTo>
                <a:lnTo>
                  <a:pt x="1468791" y="5597449"/>
                </a:lnTo>
                <a:cubicBezTo>
                  <a:pt x="1477060" y="5596793"/>
                  <a:pt x="1485661" y="5596465"/>
                  <a:pt x="1494260" y="5596138"/>
                </a:cubicBezTo>
                <a:close/>
                <a:moveTo>
                  <a:pt x="2120728" y="5576488"/>
                </a:moveTo>
                <a:lnTo>
                  <a:pt x="2123705" y="5601378"/>
                </a:lnTo>
                <a:cubicBezTo>
                  <a:pt x="2132635" y="5601705"/>
                  <a:pt x="2143550" y="5602686"/>
                  <a:pt x="2154466" y="5605636"/>
                </a:cubicBezTo>
                <a:cubicBezTo>
                  <a:pt x="2156781" y="5599740"/>
                  <a:pt x="2158765" y="5594499"/>
                  <a:pt x="2160088" y="5590243"/>
                </a:cubicBezTo>
                <a:lnTo>
                  <a:pt x="2160088" y="5589916"/>
                </a:lnTo>
                <a:cubicBezTo>
                  <a:pt x="2147188" y="5585331"/>
                  <a:pt x="2133958" y="5581074"/>
                  <a:pt x="2120728" y="5576488"/>
                </a:cubicBezTo>
                <a:close/>
                <a:moveTo>
                  <a:pt x="998775" y="5576160"/>
                </a:moveTo>
                <a:cubicBezTo>
                  <a:pt x="985544" y="5580746"/>
                  <a:pt x="972314" y="5585331"/>
                  <a:pt x="959414" y="5589916"/>
                </a:cubicBezTo>
                <a:cubicBezTo>
                  <a:pt x="960737" y="5594174"/>
                  <a:pt x="962722" y="5599413"/>
                  <a:pt x="965036" y="5605307"/>
                </a:cubicBezTo>
                <a:cubicBezTo>
                  <a:pt x="975952" y="5602032"/>
                  <a:pt x="986868" y="5601051"/>
                  <a:pt x="995798" y="5601051"/>
                </a:cubicBezTo>
                <a:close/>
                <a:moveTo>
                  <a:pt x="1691726" y="5575506"/>
                </a:moveTo>
                <a:cubicBezTo>
                  <a:pt x="1698011" y="5580746"/>
                  <a:pt x="1704957" y="5586312"/>
                  <a:pt x="1710581" y="5590897"/>
                </a:cubicBezTo>
                <a:lnTo>
                  <a:pt x="1704296" y="5576488"/>
                </a:lnTo>
                <a:close/>
                <a:moveTo>
                  <a:pt x="1434723" y="5575506"/>
                </a:moveTo>
                <a:lnTo>
                  <a:pt x="1422154" y="5576488"/>
                </a:lnTo>
                <a:lnTo>
                  <a:pt x="1422484" y="5576488"/>
                </a:lnTo>
                <a:lnTo>
                  <a:pt x="1416200" y="5590897"/>
                </a:lnTo>
                <a:cubicBezTo>
                  <a:pt x="1421822" y="5586312"/>
                  <a:pt x="1428439" y="5580746"/>
                  <a:pt x="1434723" y="5575506"/>
                </a:cubicBezTo>
                <a:close/>
                <a:moveTo>
                  <a:pt x="1144973" y="5574852"/>
                </a:moveTo>
                <a:cubicBezTo>
                  <a:pt x="1141003" y="5578454"/>
                  <a:pt x="1138026" y="5582710"/>
                  <a:pt x="1138026" y="5582710"/>
                </a:cubicBezTo>
                <a:lnTo>
                  <a:pt x="1138026" y="5584348"/>
                </a:lnTo>
                <a:lnTo>
                  <a:pt x="1143980" y="5604980"/>
                </a:lnTo>
                <a:lnTo>
                  <a:pt x="1164488" y="5600395"/>
                </a:lnTo>
                <a:lnTo>
                  <a:pt x="1164819" y="5600722"/>
                </a:lnTo>
                <a:close/>
                <a:moveTo>
                  <a:pt x="1975853" y="5573869"/>
                </a:moveTo>
                <a:lnTo>
                  <a:pt x="1956007" y="5599740"/>
                </a:lnTo>
                <a:lnTo>
                  <a:pt x="1956337" y="5599413"/>
                </a:lnTo>
                <a:lnTo>
                  <a:pt x="1976845" y="5603997"/>
                </a:lnTo>
                <a:cubicBezTo>
                  <a:pt x="1976845" y="5603997"/>
                  <a:pt x="1983130" y="5583366"/>
                  <a:pt x="1983130" y="5583366"/>
                </a:cubicBezTo>
                <a:lnTo>
                  <a:pt x="1983130" y="5582056"/>
                </a:lnTo>
                <a:cubicBezTo>
                  <a:pt x="1982137" y="5580746"/>
                  <a:pt x="1979823" y="5577798"/>
                  <a:pt x="1975853" y="5573869"/>
                </a:cubicBezTo>
                <a:close/>
                <a:moveTo>
                  <a:pt x="1634504" y="5572231"/>
                </a:moveTo>
                <a:lnTo>
                  <a:pt x="1629212" y="5583039"/>
                </a:lnTo>
                <a:cubicBezTo>
                  <a:pt x="1629212" y="5583039"/>
                  <a:pt x="1646081" y="5572231"/>
                  <a:pt x="1646081" y="5572231"/>
                </a:cubicBezTo>
                <a:close/>
                <a:moveTo>
                  <a:pt x="1584558" y="5571577"/>
                </a:moveTo>
                <a:cubicBezTo>
                  <a:pt x="1591173" y="5576488"/>
                  <a:pt x="1598451" y="5581400"/>
                  <a:pt x="1604405" y="5585658"/>
                </a:cubicBezTo>
                <a:cubicBezTo>
                  <a:pt x="1604405" y="5585658"/>
                  <a:pt x="1597128" y="5571577"/>
                  <a:pt x="1597128" y="5571577"/>
                </a:cubicBezTo>
                <a:close/>
                <a:moveTo>
                  <a:pt x="1529983" y="5571577"/>
                </a:moveTo>
                <a:lnTo>
                  <a:pt x="1522705" y="5585331"/>
                </a:lnTo>
                <a:cubicBezTo>
                  <a:pt x="1528990" y="5581400"/>
                  <a:pt x="1535937" y="5576160"/>
                  <a:pt x="1542552" y="5571577"/>
                </a:cubicBezTo>
                <a:close/>
                <a:moveTo>
                  <a:pt x="1482021" y="5571577"/>
                </a:moveTo>
                <a:lnTo>
                  <a:pt x="1498891" y="5582383"/>
                </a:lnTo>
                <a:cubicBezTo>
                  <a:pt x="1498891" y="5582383"/>
                  <a:pt x="1493599" y="5571577"/>
                  <a:pt x="1493599" y="5571577"/>
                </a:cubicBezTo>
                <a:close/>
                <a:moveTo>
                  <a:pt x="2002976" y="5566336"/>
                </a:moveTo>
                <a:lnTo>
                  <a:pt x="2001983" y="5569611"/>
                </a:lnTo>
                <a:cubicBezTo>
                  <a:pt x="2002645" y="5569611"/>
                  <a:pt x="2003637" y="5569611"/>
                  <a:pt x="2003637" y="5569611"/>
                </a:cubicBezTo>
                <a:close/>
                <a:moveTo>
                  <a:pt x="1116527" y="5565026"/>
                </a:moveTo>
                <a:lnTo>
                  <a:pt x="1115866" y="5568300"/>
                </a:lnTo>
                <a:cubicBezTo>
                  <a:pt x="1116527" y="5568300"/>
                  <a:pt x="1117520" y="5568300"/>
                  <a:pt x="1117520" y="5568300"/>
                </a:cubicBezTo>
                <a:close/>
                <a:moveTo>
                  <a:pt x="2065490" y="5559786"/>
                </a:moveTo>
                <a:cubicBezTo>
                  <a:pt x="2064498" y="5564044"/>
                  <a:pt x="2063175" y="5568629"/>
                  <a:pt x="2061521" y="5573542"/>
                </a:cubicBezTo>
                <a:lnTo>
                  <a:pt x="2081151" y="5585203"/>
                </a:lnTo>
                <a:lnTo>
                  <a:pt x="2081036" y="5585331"/>
                </a:lnTo>
                <a:lnTo>
                  <a:pt x="2081367" y="5585331"/>
                </a:lnTo>
                <a:lnTo>
                  <a:pt x="2081151" y="5585203"/>
                </a:lnTo>
                <a:lnTo>
                  <a:pt x="2095590" y="5568956"/>
                </a:lnTo>
                <a:cubicBezTo>
                  <a:pt x="2085667" y="5566009"/>
                  <a:pt x="2075745" y="5562734"/>
                  <a:pt x="2065490" y="5559786"/>
                </a:cubicBezTo>
                <a:close/>
                <a:moveTo>
                  <a:pt x="1053352" y="5559459"/>
                </a:moveTo>
                <a:cubicBezTo>
                  <a:pt x="1043429" y="5562407"/>
                  <a:pt x="1033174" y="5565354"/>
                  <a:pt x="1023251" y="5568629"/>
                </a:cubicBezTo>
                <a:lnTo>
                  <a:pt x="1037691" y="5584876"/>
                </a:lnTo>
                <a:lnTo>
                  <a:pt x="1037475" y="5585004"/>
                </a:lnTo>
                <a:lnTo>
                  <a:pt x="1037805" y="5585004"/>
                </a:lnTo>
                <a:lnTo>
                  <a:pt x="1037691" y="5584876"/>
                </a:lnTo>
                <a:lnTo>
                  <a:pt x="1057320" y="5573213"/>
                </a:lnTo>
                <a:cubicBezTo>
                  <a:pt x="1055667" y="5568300"/>
                  <a:pt x="1054343" y="5563717"/>
                  <a:pt x="1053352" y="5559459"/>
                </a:cubicBezTo>
                <a:close/>
                <a:moveTo>
                  <a:pt x="1170441" y="5557167"/>
                </a:moveTo>
                <a:cubicBezTo>
                  <a:pt x="1164819" y="5559459"/>
                  <a:pt x="1159857" y="5562078"/>
                  <a:pt x="1155226" y="5565354"/>
                </a:cubicBezTo>
                <a:cubicBezTo>
                  <a:pt x="1155226" y="5565354"/>
                  <a:pt x="1179373" y="5596465"/>
                  <a:pt x="1179373" y="5596465"/>
                </a:cubicBezTo>
                <a:lnTo>
                  <a:pt x="1181357" y="5596465"/>
                </a:lnTo>
                <a:cubicBezTo>
                  <a:pt x="1177719" y="5584020"/>
                  <a:pt x="1174081" y="5570267"/>
                  <a:pt x="1170773" y="5557494"/>
                </a:cubicBezTo>
                <a:close/>
                <a:moveTo>
                  <a:pt x="1949392" y="5556838"/>
                </a:moveTo>
                <a:cubicBezTo>
                  <a:pt x="1946084" y="5569611"/>
                  <a:pt x="1942446" y="5583366"/>
                  <a:pt x="1938808" y="5596465"/>
                </a:cubicBezTo>
                <a:lnTo>
                  <a:pt x="1940792" y="5596465"/>
                </a:lnTo>
                <a:lnTo>
                  <a:pt x="1964938" y="5565026"/>
                </a:lnTo>
                <a:cubicBezTo>
                  <a:pt x="1960638" y="5561751"/>
                  <a:pt x="1955346" y="5558803"/>
                  <a:pt x="1949722" y="5556838"/>
                </a:cubicBezTo>
                <a:close/>
                <a:moveTo>
                  <a:pt x="1222041" y="5556838"/>
                </a:moveTo>
                <a:lnTo>
                  <a:pt x="1213206" y="5589240"/>
                </a:lnTo>
                <a:lnTo>
                  <a:pt x="1213111" y="5589261"/>
                </a:lnTo>
                <a:lnTo>
                  <a:pt x="1213111" y="5589587"/>
                </a:lnTo>
                <a:lnTo>
                  <a:pt x="1213206" y="5589240"/>
                </a:lnTo>
                <a:lnTo>
                  <a:pt x="1234941" y="5584348"/>
                </a:lnTo>
                <a:lnTo>
                  <a:pt x="1230972" y="5561424"/>
                </a:lnTo>
                <a:lnTo>
                  <a:pt x="1230310" y="5558803"/>
                </a:lnTo>
                <a:cubicBezTo>
                  <a:pt x="1229980" y="5558803"/>
                  <a:pt x="1229980" y="5558803"/>
                  <a:pt x="1229980" y="5558803"/>
                </a:cubicBezTo>
                <a:cubicBezTo>
                  <a:pt x="1229980" y="5559132"/>
                  <a:pt x="1227002" y="5558149"/>
                  <a:pt x="1222041" y="5556838"/>
                </a:cubicBezTo>
                <a:close/>
                <a:moveTo>
                  <a:pt x="1898454" y="5556184"/>
                </a:moveTo>
                <a:cubicBezTo>
                  <a:pt x="1893493" y="5557494"/>
                  <a:pt x="1890516" y="5558478"/>
                  <a:pt x="1890516" y="5558478"/>
                </a:cubicBezTo>
                <a:cubicBezTo>
                  <a:pt x="1890185" y="5558478"/>
                  <a:pt x="1890185" y="5558478"/>
                  <a:pt x="1890185" y="5558478"/>
                </a:cubicBezTo>
                <a:lnTo>
                  <a:pt x="1889523" y="5561096"/>
                </a:lnTo>
                <a:lnTo>
                  <a:pt x="1885554" y="5584020"/>
                </a:lnTo>
                <a:lnTo>
                  <a:pt x="1907384" y="5588933"/>
                </a:lnTo>
                <a:close/>
                <a:moveTo>
                  <a:pt x="1989745" y="5555857"/>
                </a:moveTo>
                <a:lnTo>
                  <a:pt x="1984454" y="5562734"/>
                </a:lnTo>
                <a:cubicBezTo>
                  <a:pt x="1985445" y="5563388"/>
                  <a:pt x="1987429" y="5565354"/>
                  <a:pt x="1987429" y="5565354"/>
                </a:cubicBezTo>
                <a:close/>
                <a:moveTo>
                  <a:pt x="1131080" y="5555857"/>
                </a:moveTo>
                <a:lnTo>
                  <a:pt x="1133397" y="5565354"/>
                </a:lnTo>
                <a:cubicBezTo>
                  <a:pt x="1134388" y="5564698"/>
                  <a:pt x="1136372" y="5562734"/>
                  <a:pt x="1136372" y="5562734"/>
                </a:cubicBezTo>
                <a:close/>
                <a:moveTo>
                  <a:pt x="1194918" y="5553564"/>
                </a:moveTo>
                <a:cubicBezTo>
                  <a:pt x="1191280" y="5553564"/>
                  <a:pt x="1187972" y="5553891"/>
                  <a:pt x="1184334" y="5554220"/>
                </a:cubicBezTo>
                <a:cubicBezTo>
                  <a:pt x="1187642" y="5566990"/>
                  <a:pt x="1191280" y="5581074"/>
                  <a:pt x="1194918" y="5593518"/>
                </a:cubicBezTo>
                <a:lnTo>
                  <a:pt x="1197895" y="5592863"/>
                </a:lnTo>
                <a:lnTo>
                  <a:pt x="1208480" y="5554547"/>
                </a:lnTo>
                <a:cubicBezTo>
                  <a:pt x="1204180" y="5553891"/>
                  <a:pt x="1199549" y="5553564"/>
                  <a:pt x="1194918" y="5553564"/>
                </a:cubicBezTo>
                <a:close/>
                <a:moveTo>
                  <a:pt x="1925576" y="5552909"/>
                </a:moveTo>
                <a:cubicBezTo>
                  <a:pt x="1920947" y="5552909"/>
                  <a:pt x="1916316" y="5553236"/>
                  <a:pt x="1912015" y="5553891"/>
                </a:cubicBezTo>
                <a:lnTo>
                  <a:pt x="1922601" y="5592207"/>
                </a:lnTo>
                <a:lnTo>
                  <a:pt x="1925576" y="5592863"/>
                </a:lnTo>
                <a:cubicBezTo>
                  <a:pt x="1929216" y="5580418"/>
                  <a:pt x="1932854" y="5566336"/>
                  <a:pt x="1936161" y="5553564"/>
                </a:cubicBezTo>
                <a:cubicBezTo>
                  <a:pt x="1932523" y="5552909"/>
                  <a:pt x="1928884" y="5552909"/>
                  <a:pt x="1925576" y="5552909"/>
                </a:cubicBezTo>
                <a:close/>
                <a:moveTo>
                  <a:pt x="1252140" y="5550289"/>
                </a:moveTo>
                <a:cubicBezTo>
                  <a:pt x="1247841" y="5553891"/>
                  <a:pt x="1244533" y="5557822"/>
                  <a:pt x="1244533" y="5557822"/>
                </a:cubicBezTo>
                <a:lnTo>
                  <a:pt x="1244533" y="5559459"/>
                </a:lnTo>
                <a:lnTo>
                  <a:pt x="1249164" y="5580418"/>
                </a:lnTo>
                <a:lnTo>
                  <a:pt x="1270001" y="5577471"/>
                </a:lnTo>
                <a:close/>
                <a:moveTo>
                  <a:pt x="1868024" y="5549962"/>
                </a:moveTo>
                <a:lnTo>
                  <a:pt x="1850162" y="5577144"/>
                </a:lnTo>
                <a:lnTo>
                  <a:pt x="1871001" y="5580091"/>
                </a:lnTo>
                <a:cubicBezTo>
                  <a:pt x="1871001" y="5580091"/>
                  <a:pt x="1875962" y="5558803"/>
                  <a:pt x="1875962" y="5558803"/>
                </a:cubicBezTo>
                <a:lnTo>
                  <a:pt x="1875962" y="5557494"/>
                </a:lnTo>
                <a:cubicBezTo>
                  <a:pt x="1874969" y="5556511"/>
                  <a:pt x="1871994" y="5553564"/>
                  <a:pt x="1868024" y="5549962"/>
                </a:cubicBezTo>
                <a:close/>
                <a:moveTo>
                  <a:pt x="2012568" y="5544722"/>
                </a:moveTo>
                <a:lnTo>
                  <a:pt x="2016867" y="5567319"/>
                </a:lnTo>
                <a:lnTo>
                  <a:pt x="2016867" y="5566990"/>
                </a:lnTo>
                <a:cubicBezTo>
                  <a:pt x="2019844" y="5566990"/>
                  <a:pt x="2022821" y="5566990"/>
                  <a:pt x="2025799" y="5566990"/>
                </a:cubicBezTo>
                <a:cubicBezTo>
                  <a:pt x="2032744" y="5566990"/>
                  <a:pt x="2040352" y="5567646"/>
                  <a:pt x="2047959" y="5569284"/>
                </a:cubicBezTo>
                <a:cubicBezTo>
                  <a:pt x="2049614" y="5564371"/>
                  <a:pt x="2050936" y="5559459"/>
                  <a:pt x="2051929" y="5555530"/>
                </a:cubicBezTo>
                <a:cubicBezTo>
                  <a:pt x="2039029" y="5551926"/>
                  <a:pt x="2025799" y="5548324"/>
                  <a:pt x="2012568" y="5544722"/>
                </a:cubicBezTo>
                <a:close/>
                <a:moveTo>
                  <a:pt x="1106604" y="5544393"/>
                </a:moveTo>
                <a:cubicBezTo>
                  <a:pt x="1093373" y="5547997"/>
                  <a:pt x="1080143" y="5551599"/>
                  <a:pt x="1067243" y="5555201"/>
                </a:cubicBezTo>
                <a:cubicBezTo>
                  <a:pt x="1068236" y="5559132"/>
                  <a:pt x="1069559" y="5563717"/>
                  <a:pt x="1071213" y="5568956"/>
                </a:cubicBezTo>
                <a:cubicBezTo>
                  <a:pt x="1078489" y="5567646"/>
                  <a:pt x="1086097" y="5566665"/>
                  <a:pt x="1093043" y="5566665"/>
                </a:cubicBezTo>
                <a:lnTo>
                  <a:pt x="1093043" y="5566990"/>
                </a:lnTo>
                <a:cubicBezTo>
                  <a:pt x="1096351" y="5566990"/>
                  <a:pt x="1098997" y="5566990"/>
                  <a:pt x="1101973" y="5566990"/>
                </a:cubicBezTo>
                <a:close/>
                <a:moveTo>
                  <a:pt x="1794924" y="5542102"/>
                </a:moveTo>
                <a:cubicBezTo>
                  <a:pt x="1789963" y="5543412"/>
                  <a:pt x="1786986" y="5544722"/>
                  <a:pt x="1786986" y="5544722"/>
                </a:cubicBezTo>
                <a:cubicBezTo>
                  <a:pt x="1786655" y="5544722"/>
                  <a:pt x="1785994" y="5544722"/>
                  <a:pt x="1785994" y="5544722"/>
                </a:cubicBezTo>
                <a:lnTo>
                  <a:pt x="1785994" y="5547997"/>
                </a:lnTo>
                <a:lnTo>
                  <a:pt x="1786325" y="5548324"/>
                </a:lnTo>
                <a:lnTo>
                  <a:pt x="1784010" y="5570921"/>
                </a:lnTo>
                <a:lnTo>
                  <a:pt x="1806170" y="5574196"/>
                </a:lnTo>
                <a:close/>
                <a:moveTo>
                  <a:pt x="1332517" y="5541447"/>
                </a:moveTo>
                <a:lnTo>
                  <a:pt x="1321271" y="5573213"/>
                </a:lnTo>
                <a:lnTo>
                  <a:pt x="1321601" y="5573213"/>
                </a:lnTo>
                <a:lnTo>
                  <a:pt x="1343763" y="5569938"/>
                </a:lnTo>
                <a:cubicBezTo>
                  <a:pt x="1343763" y="5569938"/>
                  <a:pt x="1340786" y="5547014"/>
                  <a:pt x="1340786" y="5547014"/>
                </a:cubicBezTo>
                <a:lnTo>
                  <a:pt x="1340786" y="5544068"/>
                </a:lnTo>
                <a:cubicBezTo>
                  <a:pt x="1340455" y="5544068"/>
                  <a:pt x="1340455" y="5544068"/>
                  <a:pt x="1340455" y="5544068"/>
                </a:cubicBezTo>
                <a:cubicBezTo>
                  <a:pt x="1340455" y="5544068"/>
                  <a:pt x="1337478" y="5543085"/>
                  <a:pt x="1332517" y="5541447"/>
                </a:cubicBezTo>
                <a:close/>
                <a:moveTo>
                  <a:pt x="1226672" y="5540464"/>
                </a:moveTo>
                <a:lnTo>
                  <a:pt x="1225679" y="5543739"/>
                </a:lnTo>
                <a:cubicBezTo>
                  <a:pt x="1226341" y="5544068"/>
                  <a:pt x="1227333" y="5544068"/>
                  <a:pt x="1227333" y="5544068"/>
                </a:cubicBezTo>
                <a:close/>
                <a:moveTo>
                  <a:pt x="1893823" y="5539810"/>
                </a:moveTo>
                <a:lnTo>
                  <a:pt x="1893163" y="5543412"/>
                </a:lnTo>
                <a:cubicBezTo>
                  <a:pt x="1893823" y="5543085"/>
                  <a:pt x="1894816" y="5543085"/>
                  <a:pt x="1894816" y="5543085"/>
                </a:cubicBezTo>
                <a:close/>
                <a:moveTo>
                  <a:pt x="1280586" y="5539481"/>
                </a:moveTo>
                <a:cubicBezTo>
                  <a:pt x="1274632" y="5541120"/>
                  <a:pt x="1269340" y="5543412"/>
                  <a:pt x="1264709" y="5546360"/>
                </a:cubicBezTo>
                <a:cubicBezTo>
                  <a:pt x="1264709" y="5546360"/>
                  <a:pt x="1286541" y="5579108"/>
                  <a:pt x="1286541" y="5579108"/>
                </a:cubicBezTo>
                <a:lnTo>
                  <a:pt x="1288525" y="5579108"/>
                </a:lnTo>
                <a:cubicBezTo>
                  <a:pt x="1285878" y="5566336"/>
                  <a:pt x="1282901" y="5552255"/>
                  <a:pt x="1280586" y="5539481"/>
                </a:cubicBezTo>
                <a:close/>
                <a:moveTo>
                  <a:pt x="1847517" y="5538827"/>
                </a:moveTo>
                <a:cubicBezTo>
                  <a:pt x="1845201" y="5551599"/>
                  <a:pt x="1842224" y="5565682"/>
                  <a:pt x="1839579" y="5578454"/>
                </a:cubicBezTo>
                <a:lnTo>
                  <a:pt x="1839579" y="5578781"/>
                </a:lnTo>
                <a:lnTo>
                  <a:pt x="1841563" y="5578781"/>
                </a:lnTo>
                <a:lnTo>
                  <a:pt x="1863393" y="5545704"/>
                </a:lnTo>
                <a:cubicBezTo>
                  <a:pt x="1858763" y="5543085"/>
                  <a:pt x="1853470" y="5540464"/>
                  <a:pt x="1847517" y="5538827"/>
                </a:cubicBezTo>
                <a:close/>
                <a:moveTo>
                  <a:pt x="1764165" y="5537517"/>
                </a:moveTo>
                <a:lnTo>
                  <a:pt x="1748288" y="5565682"/>
                </a:lnTo>
                <a:lnTo>
                  <a:pt x="1769124" y="5567319"/>
                </a:lnTo>
                <a:cubicBezTo>
                  <a:pt x="1769124" y="5567319"/>
                  <a:pt x="1772434" y="5545704"/>
                  <a:pt x="1772434" y="5545704"/>
                </a:cubicBezTo>
                <a:lnTo>
                  <a:pt x="1772434" y="5544393"/>
                </a:lnTo>
                <a:cubicBezTo>
                  <a:pt x="1771441" y="5543412"/>
                  <a:pt x="1768464" y="5540791"/>
                  <a:pt x="1764165" y="5537517"/>
                </a:cubicBezTo>
                <a:close/>
                <a:moveTo>
                  <a:pt x="1363278" y="5537189"/>
                </a:moveTo>
                <a:cubicBezTo>
                  <a:pt x="1358977" y="5540464"/>
                  <a:pt x="1355009" y="5544068"/>
                  <a:pt x="1355009" y="5544068"/>
                </a:cubicBezTo>
                <a:lnTo>
                  <a:pt x="1355009" y="5545376"/>
                </a:lnTo>
                <a:lnTo>
                  <a:pt x="1357984" y="5566990"/>
                </a:lnTo>
                <a:lnTo>
                  <a:pt x="1358317" y="5566990"/>
                </a:lnTo>
                <a:lnTo>
                  <a:pt x="1379153" y="5565354"/>
                </a:lnTo>
                <a:close/>
                <a:moveTo>
                  <a:pt x="1828663" y="5536535"/>
                </a:moveTo>
                <a:cubicBezTo>
                  <a:pt x="1821387" y="5536535"/>
                  <a:pt x="1814439" y="5537189"/>
                  <a:pt x="1808487" y="5538500"/>
                </a:cubicBezTo>
                <a:cubicBezTo>
                  <a:pt x="1808487" y="5538500"/>
                  <a:pt x="1821717" y="5576488"/>
                  <a:pt x="1821717" y="5576488"/>
                </a:cubicBezTo>
                <a:lnTo>
                  <a:pt x="1824694" y="5576488"/>
                </a:lnTo>
                <a:cubicBezTo>
                  <a:pt x="1827339" y="5563717"/>
                  <a:pt x="1830317" y="5549634"/>
                  <a:pt x="1832631" y="5536535"/>
                </a:cubicBezTo>
                <a:cubicBezTo>
                  <a:pt x="1831310" y="5536535"/>
                  <a:pt x="1829986" y="5536535"/>
                  <a:pt x="1828663" y="5536535"/>
                </a:cubicBezTo>
                <a:close/>
                <a:moveTo>
                  <a:pt x="2754803" y="5536206"/>
                </a:moveTo>
                <a:lnTo>
                  <a:pt x="2739589" y="5553236"/>
                </a:lnTo>
                <a:lnTo>
                  <a:pt x="2773325" y="5553236"/>
                </a:lnTo>
                <a:close/>
                <a:moveTo>
                  <a:pt x="1294810" y="5536206"/>
                </a:moveTo>
                <a:cubicBezTo>
                  <a:pt x="1297124" y="5548978"/>
                  <a:pt x="1300102" y="5563061"/>
                  <a:pt x="1302747" y="5575506"/>
                </a:cubicBezTo>
                <a:lnTo>
                  <a:pt x="1305724" y="5575506"/>
                </a:lnTo>
                <a:lnTo>
                  <a:pt x="1305724" y="5575833"/>
                </a:lnTo>
                <a:lnTo>
                  <a:pt x="1318956" y="5538172"/>
                </a:lnTo>
                <a:cubicBezTo>
                  <a:pt x="1312671" y="5537189"/>
                  <a:pt x="1306054" y="5536206"/>
                  <a:pt x="1298778" y="5536206"/>
                </a:cubicBezTo>
                <a:cubicBezTo>
                  <a:pt x="1297455" y="5536206"/>
                  <a:pt x="1296131" y="5536206"/>
                  <a:pt x="1294810" y="5536206"/>
                </a:cubicBezTo>
                <a:close/>
                <a:moveTo>
                  <a:pt x="367016" y="5534242"/>
                </a:moveTo>
                <a:lnTo>
                  <a:pt x="348492" y="5551272"/>
                </a:lnTo>
                <a:lnTo>
                  <a:pt x="382230" y="5551272"/>
                </a:lnTo>
                <a:close/>
                <a:moveTo>
                  <a:pt x="2900339" y="5532933"/>
                </a:moveTo>
                <a:lnTo>
                  <a:pt x="2880163" y="5553236"/>
                </a:lnTo>
                <a:lnTo>
                  <a:pt x="2920847" y="5553236"/>
                </a:lnTo>
                <a:close/>
                <a:moveTo>
                  <a:pt x="2523929" y="5531623"/>
                </a:moveTo>
                <a:lnTo>
                  <a:pt x="2507391" y="5548978"/>
                </a:lnTo>
                <a:lnTo>
                  <a:pt x="2509045" y="5551926"/>
                </a:lnTo>
                <a:lnTo>
                  <a:pt x="2547414" y="5551926"/>
                </a:lnTo>
                <a:lnTo>
                  <a:pt x="2523929" y="5531950"/>
                </a:lnTo>
                <a:close/>
                <a:moveTo>
                  <a:pt x="1239902" y="5531623"/>
                </a:moveTo>
                <a:lnTo>
                  <a:pt x="1241556" y="5541447"/>
                </a:lnTo>
                <a:cubicBezTo>
                  <a:pt x="1242217" y="5540464"/>
                  <a:pt x="1244533" y="5538827"/>
                  <a:pt x="1244533" y="5538827"/>
                </a:cubicBezTo>
                <a:close/>
                <a:moveTo>
                  <a:pt x="597227" y="5531294"/>
                </a:moveTo>
                <a:lnTo>
                  <a:pt x="573742" y="5551272"/>
                </a:lnTo>
                <a:lnTo>
                  <a:pt x="573742" y="5551599"/>
                </a:lnTo>
                <a:lnTo>
                  <a:pt x="612112" y="5551599"/>
                </a:lnTo>
                <a:lnTo>
                  <a:pt x="613765" y="5548651"/>
                </a:lnTo>
                <a:close/>
                <a:moveTo>
                  <a:pt x="2828233" y="5530969"/>
                </a:moveTo>
                <a:lnTo>
                  <a:pt x="2808057" y="5551599"/>
                </a:lnTo>
                <a:lnTo>
                  <a:pt x="2851056" y="5551599"/>
                </a:lnTo>
                <a:close/>
                <a:moveTo>
                  <a:pt x="1880593" y="5530969"/>
                </a:moveTo>
                <a:lnTo>
                  <a:pt x="1875962" y="5538172"/>
                </a:lnTo>
                <a:cubicBezTo>
                  <a:pt x="1876955" y="5539156"/>
                  <a:pt x="1878939" y="5540791"/>
                  <a:pt x="1878939" y="5540791"/>
                </a:cubicBezTo>
                <a:close/>
                <a:moveTo>
                  <a:pt x="1684781" y="5530969"/>
                </a:moveTo>
                <a:cubicBezTo>
                  <a:pt x="1680150" y="5532604"/>
                  <a:pt x="1677173" y="5534242"/>
                  <a:pt x="1677173" y="5534242"/>
                </a:cubicBezTo>
                <a:cubicBezTo>
                  <a:pt x="1676842" y="5534242"/>
                  <a:pt x="1676512" y="5534242"/>
                  <a:pt x="1676512" y="5534242"/>
                </a:cubicBezTo>
                <a:lnTo>
                  <a:pt x="1676512" y="5536862"/>
                </a:lnTo>
                <a:lnTo>
                  <a:pt x="1675849" y="5560442"/>
                </a:lnTo>
                <a:lnTo>
                  <a:pt x="1698342" y="5562078"/>
                </a:lnTo>
                <a:close/>
                <a:moveTo>
                  <a:pt x="1441339" y="5530969"/>
                </a:moveTo>
                <a:lnTo>
                  <a:pt x="1428107" y="5562078"/>
                </a:lnTo>
                <a:lnTo>
                  <a:pt x="1450599" y="5560442"/>
                </a:lnTo>
                <a:cubicBezTo>
                  <a:pt x="1450599" y="5560442"/>
                  <a:pt x="1449608" y="5537189"/>
                  <a:pt x="1449608" y="5537189"/>
                </a:cubicBezTo>
                <a:lnTo>
                  <a:pt x="1449608" y="5534569"/>
                </a:lnTo>
                <a:cubicBezTo>
                  <a:pt x="1449275" y="5534569"/>
                  <a:pt x="1449275" y="5534569"/>
                  <a:pt x="1449275" y="5534569"/>
                </a:cubicBezTo>
                <a:lnTo>
                  <a:pt x="1448945" y="5534242"/>
                </a:lnTo>
                <a:cubicBezTo>
                  <a:pt x="1448945" y="5534242"/>
                  <a:pt x="1445968" y="5532933"/>
                  <a:pt x="1441339" y="5530969"/>
                </a:cubicBezTo>
                <a:close/>
                <a:moveTo>
                  <a:pt x="1164819" y="5530969"/>
                </a:moveTo>
                <a:cubicBezTo>
                  <a:pt x="1154566" y="5533260"/>
                  <a:pt x="1144643" y="5535879"/>
                  <a:pt x="1134718" y="5538172"/>
                </a:cubicBezTo>
                <a:lnTo>
                  <a:pt x="1146957" y="5554220"/>
                </a:lnTo>
                <a:cubicBezTo>
                  <a:pt x="1152580" y="5549962"/>
                  <a:pt x="1159527" y="5546360"/>
                  <a:pt x="1167466" y="5543739"/>
                </a:cubicBezTo>
                <a:cubicBezTo>
                  <a:pt x="1166473" y="5539156"/>
                  <a:pt x="1165480" y="5534898"/>
                  <a:pt x="1164819" y="5530969"/>
                </a:cubicBezTo>
                <a:close/>
                <a:moveTo>
                  <a:pt x="1955677" y="5530640"/>
                </a:moveTo>
                <a:cubicBezTo>
                  <a:pt x="1955014" y="5534569"/>
                  <a:pt x="1954023" y="5538827"/>
                  <a:pt x="1953030" y="5543412"/>
                </a:cubicBezTo>
                <a:cubicBezTo>
                  <a:pt x="1960968" y="5546032"/>
                  <a:pt x="1967914" y="5549962"/>
                  <a:pt x="1973538" y="5553891"/>
                </a:cubicBezTo>
                <a:lnTo>
                  <a:pt x="1985775" y="5538172"/>
                </a:lnTo>
                <a:lnTo>
                  <a:pt x="1985445" y="5537845"/>
                </a:lnTo>
                <a:cubicBezTo>
                  <a:pt x="1975522" y="5535552"/>
                  <a:pt x="1965930" y="5532933"/>
                  <a:pt x="1955677" y="5530640"/>
                </a:cubicBezTo>
                <a:close/>
                <a:moveTo>
                  <a:pt x="220487" y="5530640"/>
                </a:moveTo>
                <a:lnTo>
                  <a:pt x="199979" y="5550945"/>
                </a:lnTo>
                <a:lnTo>
                  <a:pt x="240332" y="5550945"/>
                </a:lnTo>
                <a:close/>
                <a:moveTo>
                  <a:pt x="293254" y="5530313"/>
                </a:moveTo>
                <a:lnTo>
                  <a:pt x="270431" y="5550945"/>
                </a:lnTo>
                <a:lnTo>
                  <a:pt x="313431" y="5550945"/>
                </a:lnTo>
                <a:close/>
                <a:moveTo>
                  <a:pt x="2686665" y="5528675"/>
                </a:moveTo>
                <a:lnTo>
                  <a:pt x="2662189" y="5551599"/>
                </a:lnTo>
                <a:lnTo>
                  <a:pt x="2711142" y="5551599"/>
                </a:lnTo>
                <a:close/>
                <a:moveTo>
                  <a:pt x="1654680" y="5528675"/>
                </a:moveTo>
                <a:cubicBezTo>
                  <a:pt x="1654680" y="5528675"/>
                  <a:pt x="1640789" y="5558149"/>
                  <a:pt x="1640789" y="5558149"/>
                </a:cubicBezTo>
                <a:lnTo>
                  <a:pt x="1661958" y="5558149"/>
                </a:lnTo>
                <a:cubicBezTo>
                  <a:pt x="1661958" y="5558149"/>
                  <a:pt x="1663612" y="5535879"/>
                  <a:pt x="1663612" y="5535879"/>
                </a:cubicBezTo>
                <a:lnTo>
                  <a:pt x="1663612" y="5535225"/>
                </a:lnTo>
                <a:cubicBezTo>
                  <a:pt x="1662288" y="5534242"/>
                  <a:pt x="1659311" y="5531950"/>
                  <a:pt x="1654680" y="5529002"/>
                </a:cubicBezTo>
                <a:close/>
                <a:moveTo>
                  <a:pt x="1473091" y="5528675"/>
                </a:moveTo>
                <a:cubicBezTo>
                  <a:pt x="1468791" y="5531294"/>
                  <a:pt x="1464492" y="5534898"/>
                  <a:pt x="1464492" y="5534898"/>
                </a:cubicBezTo>
                <a:lnTo>
                  <a:pt x="1464492" y="5536535"/>
                </a:lnTo>
                <a:cubicBezTo>
                  <a:pt x="1464492" y="5536535"/>
                  <a:pt x="1466146" y="5557822"/>
                  <a:pt x="1466146" y="5557822"/>
                </a:cubicBezTo>
                <a:lnTo>
                  <a:pt x="1487315" y="5557822"/>
                </a:lnTo>
                <a:lnTo>
                  <a:pt x="1473422" y="5528675"/>
                </a:lnTo>
                <a:close/>
                <a:moveTo>
                  <a:pt x="434491" y="5528348"/>
                </a:moveTo>
                <a:lnTo>
                  <a:pt x="410014" y="5551272"/>
                </a:lnTo>
                <a:lnTo>
                  <a:pt x="458967" y="5551272"/>
                </a:lnTo>
                <a:close/>
                <a:moveTo>
                  <a:pt x="2979723" y="5527692"/>
                </a:moveTo>
                <a:lnTo>
                  <a:pt x="2954916" y="5553236"/>
                </a:lnTo>
                <a:lnTo>
                  <a:pt x="3007507" y="5553236"/>
                </a:lnTo>
                <a:close/>
                <a:moveTo>
                  <a:pt x="1574305" y="5527692"/>
                </a:moveTo>
                <a:lnTo>
                  <a:pt x="1574305" y="5557822"/>
                </a:lnTo>
                <a:lnTo>
                  <a:pt x="1589852" y="5557822"/>
                </a:lnTo>
                <a:close/>
                <a:moveTo>
                  <a:pt x="1552806" y="5527365"/>
                </a:moveTo>
                <a:lnTo>
                  <a:pt x="1537428" y="5557167"/>
                </a:lnTo>
                <a:lnTo>
                  <a:pt x="1537259" y="5557167"/>
                </a:lnTo>
                <a:lnTo>
                  <a:pt x="1537259" y="5557494"/>
                </a:lnTo>
                <a:lnTo>
                  <a:pt x="1537428" y="5557167"/>
                </a:lnTo>
                <a:lnTo>
                  <a:pt x="1552806" y="5557167"/>
                </a:lnTo>
                <a:close/>
                <a:moveTo>
                  <a:pt x="2606621" y="5526711"/>
                </a:moveTo>
                <a:lnTo>
                  <a:pt x="2578176" y="5551599"/>
                </a:lnTo>
                <a:lnTo>
                  <a:pt x="2633081" y="5551599"/>
                </a:lnTo>
                <a:close/>
                <a:moveTo>
                  <a:pt x="514866" y="5526382"/>
                </a:moveTo>
                <a:lnTo>
                  <a:pt x="488405" y="5551272"/>
                </a:lnTo>
                <a:lnTo>
                  <a:pt x="542982" y="5551272"/>
                </a:lnTo>
                <a:close/>
                <a:moveTo>
                  <a:pt x="1789302" y="5526055"/>
                </a:moveTo>
                <a:lnTo>
                  <a:pt x="1788640" y="5529658"/>
                </a:lnTo>
                <a:cubicBezTo>
                  <a:pt x="1789302" y="5529329"/>
                  <a:pt x="1790295" y="5529002"/>
                  <a:pt x="1790295" y="5529002"/>
                </a:cubicBezTo>
                <a:close/>
                <a:moveTo>
                  <a:pt x="1337808" y="5525400"/>
                </a:moveTo>
                <a:lnTo>
                  <a:pt x="1336816" y="5528348"/>
                </a:lnTo>
                <a:cubicBezTo>
                  <a:pt x="1337478" y="5529002"/>
                  <a:pt x="1338469" y="5529002"/>
                  <a:pt x="1338469" y="5529002"/>
                </a:cubicBezTo>
                <a:close/>
                <a:moveTo>
                  <a:pt x="141103" y="5525400"/>
                </a:moveTo>
                <a:lnTo>
                  <a:pt x="113319" y="5550945"/>
                </a:lnTo>
                <a:lnTo>
                  <a:pt x="165910" y="5550945"/>
                </a:lnTo>
                <a:close/>
                <a:moveTo>
                  <a:pt x="1737372" y="5524417"/>
                </a:moveTo>
                <a:cubicBezTo>
                  <a:pt x="1736048" y="5537517"/>
                  <a:pt x="1734064" y="5551599"/>
                  <a:pt x="1732410" y="5564698"/>
                </a:cubicBezTo>
                <a:lnTo>
                  <a:pt x="1734064" y="5564698"/>
                </a:lnTo>
                <a:lnTo>
                  <a:pt x="1753579" y="5530313"/>
                </a:lnTo>
                <a:cubicBezTo>
                  <a:pt x="1748948" y="5527692"/>
                  <a:pt x="1743326" y="5525727"/>
                  <a:pt x="1737372" y="5524417"/>
                </a:cubicBezTo>
                <a:close/>
                <a:moveTo>
                  <a:pt x="1391062" y="5524417"/>
                </a:moveTo>
                <a:cubicBezTo>
                  <a:pt x="1385438" y="5525727"/>
                  <a:pt x="1379816" y="5527692"/>
                  <a:pt x="1374855" y="5530313"/>
                </a:cubicBezTo>
                <a:lnTo>
                  <a:pt x="1394370" y="5564698"/>
                </a:lnTo>
                <a:lnTo>
                  <a:pt x="1396024" y="5564698"/>
                </a:lnTo>
                <a:cubicBezTo>
                  <a:pt x="1394370" y="5551599"/>
                  <a:pt x="1392384" y="5537517"/>
                  <a:pt x="1391062" y="5524417"/>
                </a:cubicBezTo>
                <a:close/>
                <a:moveTo>
                  <a:pt x="1721825" y="5523107"/>
                </a:moveTo>
                <a:cubicBezTo>
                  <a:pt x="1713556" y="5523436"/>
                  <a:pt x="1704957" y="5524746"/>
                  <a:pt x="1698011" y="5526711"/>
                </a:cubicBezTo>
                <a:cubicBezTo>
                  <a:pt x="1698011" y="5526711"/>
                  <a:pt x="1713888" y="5563388"/>
                  <a:pt x="1713888" y="5563388"/>
                </a:cubicBezTo>
                <a:lnTo>
                  <a:pt x="1716865" y="5563388"/>
                </a:lnTo>
                <a:cubicBezTo>
                  <a:pt x="1718517" y="5550616"/>
                  <a:pt x="1720503" y="5536206"/>
                  <a:pt x="1721825" y="5523107"/>
                </a:cubicBezTo>
                <a:close/>
                <a:moveTo>
                  <a:pt x="1404623" y="5523107"/>
                </a:moveTo>
                <a:cubicBezTo>
                  <a:pt x="1405946" y="5536535"/>
                  <a:pt x="1407931" y="5550616"/>
                  <a:pt x="1409584" y="5563388"/>
                </a:cubicBezTo>
                <a:lnTo>
                  <a:pt x="1412562" y="5563388"/>
                </a:lnTo>
                <a:lnTo>
                  <a:pt x="1428439" y="5526711"/>
                </a:lnTo>
                <a:cubicBezTo>
                  <a:pt x="1421491" y="5524746"/>
                  <a:pt x="1413222" y="5523107"/>
                  <a:pt x="1404623" y="5523107"/>
                </a:cubicBezTo>
                <a:close/>
                <a:moveTo>
                  <a:pt x="1217740" y="5520161"/>
                </a:moveTo>
                <a:cubicBezTo>
                  <a:pt x="1204510" y="5522780"/>
                  <a:pt x="1191280" y="5525400"/>
                  <a:pt x="1178380" y="5528348"/>
                </a:cubicBezTo>
                <a:cubicBezTo>
                  <a:pt x="1179042" y="5531950"/>
                  <a:pt x="1180033" y="5536206"/>
                  <a:pt x="1181026" y="5540791"/>
                </a:cubicBezTo>
                <a:cubicBezTo>
                  <a:pt x="1185988" y="5540137"/>
                  <a:pt x="1190619" y="5539810"/>
                  <a:pt x="1194918" y="5539810"/>
                </a:cubicBezTo>
                <a:cubicBezTo>
                  <a:pt x="1201202" y="5539810"/>
                  <a:pt x="1206826" y="5540464"/>
                  <a:pt x="1212118" y="5541120"/>
                </a:cubicBezTo>
                <a:close/>
                <a:moveTo>
                  <a:pt x="1902753" y="5519505"/>
                </a:moveTo>
                <a:lnTo>
                  <a:pt x="1908377" y="5540464"/>
                </a:lnTo>
                <a:cubicBezTo>
                  <a:pt x="1913669" y="5539810"/>
                  <a:pt x="1919293" y="5539156"/>
                  <a:pt x="1925576" y="5539156"/>
                </a:cubicBezTo>
                <a:lnTo>
                  <a:pt x="1925576" y="5539481"/>
                </a:lnTo>
                <a:cubicBezTo>
                  <a:pt x="1930207" y="5539481"/>
                  <a:pt x="1934838" y="5539810"/>
                  <a:pt x="1939469" y="5540464"/>
                </a:cubicBezTo>
                <a:cubicBezTo>
                  <a:pt x="1940462" y="5535879"/>
                  <a:pt x="1941453" y="5531623"/>
                  <a:pt x="1942116" y="5528019"/>
                </a:cubicBezTo>
                <a:cubicBezTo>
                  <a:pt x="1929216" y="5525071"/>
                  <a:pt x="1915985" y="5522125"/>
                  <a:pt x="1902753" y="5519505"/>
                </a:cubicBezTo>
                <a:close/>
                <a:moveTo>
                  <a:pt x="1775409" y="5517867"/>
                </a:moveTo>
                <a:lnTo>
                  <a:pt x="1771110" y="5525400"/>
                </a:lnTo>
                <a:cubicBezTo>
                  <a:pt x="1772434" y="5526055"/>
                  <a:pt x="1774418" y="5527692"/>
                  <a:pt x="1774418" y="5527692"/>
                </a:cubicBezTo>
                <a:close/>
                <a:moveTo>
                  <a:pt x="1625905" y="5517867"/>
                </a:moveTo>
                <a:cubicBezTo>
                  <a:pt x="1625242" y="5531294"/>
                  <a:pt x="1624581" y="5545376"/>
                  <a:pt x="1623588" y="5558478"/>
                </a:cubicBezTo>
                <a:lnTo>
                  <a:pt x="1623919" y="5558478"/>
                </a:lnTo>
                <a:lnTo>
                  <a:pt x="1625905" y="5558478"/>
                </a:lnTo>
                <a:lnTo>
                  <a:pt x="1642773" y="5522780"/>
                </a:lnTo>
                <a:cubicBezTo>
                  <a:pt x="1637481" y="5520488"/>
                  <a:pt x="1631857" y="5518851"/>
                  <a:pt x="1625905" y="5517867"/>
                </a:cubicBezTo>
                <a:close/>
                <a:moveTo>
                  <a:pt x="1610689" y="5517540"/>
                </a:moveTo>
                <a:cubicBezTo>
                  <a:pt x="1602420" y="5518523"/>
                  <a:pt x="1594151" y="5520488"/>
                  <a:pt x="1587205" y="5522780"/>
                </a:cubicBezTo>
                <a:cubicBezTo>
                  <a:pt x="1587205" y="5522780"/>
                  <a:pt x="1605397" y="5558149"/>
                  <a:pt x="1605397" y="5558149"/>
                </a:cubicBezTo>
                <a:lnTo>
                  <a:pt x="1608374" y="5558149"/>
                </a:lnTo>
                <a:cubicBezTo>
                  <a:pt x="1609367" y="5545049"/>
                  <a:pt x="1610028" y="5530640"/>
                  <a:pt x="1610689" y="5517540"/>
                </a:cubicBezTo>
                <a:close/>
                <a:moveTo>
                  <a:pt x="1352032" y="5517540"/>
                </a:moveTo>
                <a:lnTo>
                  <a:pt x="1353023" y="5527365"/>
                </a:lnTo>
                <a:cubicBezTo>
                  <a:pt x="1354016" y="5526711"/>
                  <a:pt x="1356331" y="5525071"/>
                  <a:pt x="1356331" y="5525071"/>
                </a:cubicBezTo>
                <a:close/>
                <a:moveTo>
                  <a:pt x="1516090" y="5517213"/>
                </a:moveTo>
                <a:cubicBezTo>
                  <a:pt x="1516752" y="5530313"/>
                  <a:pt x="1517413" y="5544722"/>
                  <a:pt x="1518406" y="5557822"/>
                </a:cubicBezTo>
                <a:lnTo>
                  <a:pt x="1521383" y="5557822"/>
                </a:lnTo>
                <a:lnTo>
                  <a:pt x="1539575" y="5522453"/>
                </a:lnTo>
                <a:cubicBezTo>
                  <a:pt x="1532630" y="5520161"/>
                  <a:pt x="1524359" y="5517867"/>
                  <a:pt x="1516090" y="5517213"/>
                </a:cubicBezTo>
                <a:close/>
                <a:moveTo>
                  <a:pt x="1502529" y="5517213"/>
                </a:moveTo>
                <a:cubicBezTo>
                  <a:pt x="1496575" y="5518195"/>
                  <a:pt x="1490622" y="5519832"/>
                  <a:pt x="1485661" y="5522125"/>
                </a:cubicBezTo>
                <a:lnTo>
                  <a:pt x="1502529" y="5557822"/>
                </a:lnTo>
                <a:lnTo>
                  <a:pt x="1502860" y="5557822"/>
                </a:lnTo>
                <a:lnTo>
                  <a:pt x="1504844" y="5557822"/>
                </a:lnTo>
                <a:cubicBezTo>
                  <a:pt x="1503853" y="5544722"/>
                  <a:pt x="1503190" y="5530313"/>
                  <a:pt x="1502529" y="5517213"/>
                </a:cubicBezTo>
                <a:close/>
                <a:moveTo>
                  <a:pt x="1448284" y="5515576"/>
                </a:moveTo>
                <a:lnTo>
                  <a:pt x="1446961" y="5518523"/>
                </a:lnTo>
                <a:cubicBezTo>
                  <a:pt x="1447622" y="5518851"/>
                  <a:pt x="1448284" y="5519178"/>
                  <a:pt x="1448284" y="5519178"/>
                </a:cubicBezTo>
                <a:close/>
                <a:moveTo>
                  <a:pt x="1677835" y="5515249"/>
                </a:moveTo>
                <a:lnTo>
                  <a:pt x="1677835" y="5518851"/>
                </a:lnTo>
                <a:cubicBezTo>
                  <a:pt x="1678496" y="5518523"/>
                  <a:pt x="1678826" y="5518195"/>
                  <a:pt x="1679487" y="5518195"/>
                </a:cubicBezTo>
                <a:cubicBezTo>
                  <a:pt x="1679487" y="5518195"/>
                  <a:pt x="1677835" y="5515249"/>
                  <a:pt x="1677835" y="5515249"/>
                </a:cubicBezTo>
                <a:close/>
                <a:moveTo>
                  <a:pt x="2387447" y="5513283"/>
                </a:moveTo>
                <a:cubicBezTo>
                  <a:pt x="2376078" y="5516394"/>
                  <a:pt x="2365990" y="5523762"/>
                  <a:pt x="2359871" y="5534569"/>
                </a:cubicBezTo>
                <a:lnTo>
                  <a:pt x="2306948" y="5629214"/>
                </a:lnTo>
                <a:cubicBezTo>
                  <a:pt x="2336386" y="5642969"/>
                  <a:pt x="2364502" y="5656396"/>
                  <a:pt x="2390300" y="5670151"/>
                </a:cubicBezTo>
                <a:lnTo>
                  <a:pt x="2441239" y="5579108"/>
                </a:lnTo>
                <a:cubicBezTo>
                  <a:pt x="2453476" y="5557494"/>
                  <a:pt x="2445207" y="5529985"/>
                  <a:pt x="2422715" y="5517540"/>
                </a:cubicBezTo>
                <a:cubicBezTo>
                  <a:pt x="2411469" y="5511318"/>
                  <a:pt x="2398817" y="5510172"/>
                  <a:pt x="2387447" y="5513283"/>
                </a:cubicBezTo>
                <a:close/>
                <a:moveTo>
                  <a:pt x="731062" y="5512301"/>
                </a:moveTo>
                <a:cubicBezTo>
                  <a:pt x="719692" y="5509190"/>
                  <a:pt x="707041" y="5510337"/>
                  <a:pt x="695794" y="5516559"/>
                </a:cubicBezTo>
                <a:cubicBezTo>
                  <a:pt x="673302" y="5528675"/>
                  <a:pt x="665033" y="5556511"/>
                  <a:pt x="677272" y="5578125"/>
                </a:cubicBezTo>
                <a:lnTo>
                  <a:pt x="728210" y="5669168"/>
                </a:lnTo>
                <a:cubicBezTo>
                  <a:pt x="754009" y="5655413"/>
                  <a:pt x="781793" y="5641659"/>
                  <a:pt x="811562" y="5628233"/>
                </a:cubicBezTo>
                <a:lnTo>
                  <a:pt x="758640" y="5533587"/>
                </a:lnTo>
                <a:cubicBezTo>
                  <a:pt x="752521" y="5522780"/>
                  <a:pt x="742432" y="5515411"/>
                  <a:pt x="731062" y="5512301"/>
                </a:cubicBezTo>
                <a:close/>
                <a:moveTo>
                  <a:pt x="1275295" y="5509680"/>
                </a:moveTo>
                <a:cubicBezTo>
                  <a:pt x="1265372" y="5511318"/>
                  <a:pt x="1255447" y="5513282"/>
                  <a:pt x="1245525" y="5514920"/>
                </a:cubicBezTo>
                <a:lnTo>
                  <a:pt x="1245194" y="5514593"/>
                </a:lnTo>
                <a:lnTo>
                  <a:pt x="1255779" y="5530313"/>
                </a:lnTo>
                <a:cubicBezTo>
                  <a:pt x="1261732" y="5526711"/>
                  <a:pt x="1269010" y="5523436"/>
                  <a:pt x="1276948" y="5521471"/>
                </a:cubicBezTo>
                <a:cubicBezTo>
                  <a:pt x="1276286" y="5517213"/>
                  <a:pt x="1275625" y="5513282"/>
                  <a:pt x="1275295" y="5509680"/>
                </a:cubicBezTo>
                <a:close/>
                <a:moveTo>
                  <a:pt x="1844870" y="5509026"/>
                </a:moveTo>
                <a:cubicBezTo>
                  <a:pt x="1844540" y="5512955"/>
                  <a:pt x="1843877" y="5516884"/>
                  <a:pt x="1843217" y="5521142"/>
                </a:cubicBezTo>
                <a:cubicBezTo>
                  <a:pt x="1851155" y="5523436"/>
                  <a:pt x="1858431" y="5526711"/>
                  <a:pt x="1864386" y="5530313"/>
                </a:cubicBezTo>
                <a:lnTo>
                  <a:pt x="1874639" y="5514593"/>
                </a:lnTo>
                <a:lnTo>
                  <a:pt x="1874639" y="5514265"/>
                </a:lnTo>
                <a:cubicBezTo>
                  <a:pt x="1864716" y="5512628"/>
                  <a:pt x="1854793" y="5510662"/>
                  <a:pt x="1844870" y="5509026"/>
                </a:cubicBezTo>
                <a:close/>
                <a:moveTo>
                  <a:pt x="1664273" y="5508697"/>
                </a:moveTo>
                <a:lnTo>
                  <a:pt x="1660635" y="5516559"/>
                </a:lnTo>
                <a:cubicBezTo>
                  <a:pt x="1661628" y="5517213"/>
                  <a:pt x="1664273" y="5518523"/>
                  <a:pt x="1664273" y="5518523"/>
                </a:cubicBezTo>
                <a:close/>
                <a:moveTo>
                  <a:pt x="1464161" y="5508372"/>
                </a:moveTo>
                <a:lnTo>
                  <a:pt x="1464161" y="5518195"/>
                </a:lnTo>
                <a:cubicBezTo>
                  <a:pt x="1465153" y="5517540"/>
                  <a:pt x="1466476" y="5516884"/>
                  <a:pt x="1467469" y="5516230"/>
                </a:cubicBezTo>
                <a:cubicBezTo>
                  <a:pt x="1467469" y="5516230"/>
                  <a:pt x="1464161" y="5508372"/>
                  <a:pt x="1464161" y="5508372"/>
                </a:cubicBezTo>
                <a:close/>
                <a:moveTo>
                  <a:pt x="1797241" y="5505424"/>
                </a:moveTo>
                <a:lnTo>
                  <a:pt x="1804186" y="5525400"/>
                </a:lnTo>
                <a:cubicBezTo>
                  <a:pt x="1811132" y="5524090"/>
                  <a:pt x="1819733" y="5522780"/>
                  <a:pt x="1828663" y="5522780"/>
                </a:cubicBezTo>
                <a:lnTo>
                  <a:pt x="1828993" y="5522780"/>
                </a:lnTo>
                <a:cubicBezTo>
                  <a:pt x="1830977" y="5522780"/>
                  <a:pt x="1833294" y="5523107"/>
                  <a:pt x="1835278" y="5523107"/>
                </a:cubicBezTo>
                <a:cubicBezTo>
                  <a:pt x="1835939" y="5518851"/>
                  <a:pt x="1836601" y="5514920"/>
                  <a:pt x="1836932" y="5511318"/>
                </a:cubicBezTo>
                <a:cubicBezTo>
                  <a:pt x="1823701" y="5509353"/>
                  <a:pt x="1810801" y="5507061"/>
                  <a:pt x="1797241" y="5505424"/>
                </a:cubicBezTo>
                <a:close/>
                <a:moveTo>
                  <a:pt x="1330200" y="5505095"/>
                </a:moveTo>
                <a:cubicBezTo>
                  <a:pt x="1316970" y="5506733"/>
                  <a:pt x="1303740" y="5508697"/>
                  <a:pt x="1290509" y="5510662"/>
                </a:cubicBezTo>
                <a:cubicBezTo>
                  <a:pt x="1290840" y="5514593"/>
                  <a:pt x="1291502" y="5518523"/>
                  <a:pt x="1292163" y="5522780"/>
                </a:cubicBezTo>
                <a:cubicBezTo>
                  <a:pt x="1294147" y="5522453"/>
                  <a:pt x="1296464" y="5522453"/>
                  <a:pt x="1298448" y="5522453"/>
                </a:cubicBezTo>
                <a:cubicBezTo>
                  <a:pt x="1307710" y="5522453"/>
                  <a:pt x="1315979" y="5523436"/>
                  <a:pt x="1323255" y="5525071"/>
                </a:cubicBezTo>
                <a:close/>
                <a:moveTo>
                  <a:pt x="2492176" y="5504441"/>
                </a:moveTo>
                <a:lnTo>
                  <a:pt x="2485892" y="5510336"/>
                </a:lnTo>
                <a:lnTo>
                  <a:pt x="2500445" y="5536535"/>
                </a:lnTo>
                <a:lnTo>
                  <a:pt x="2513345" y="5522780"/>
                </a:lnTo>
                <a:lnTo>
                  <a:pt x="2513676" y="5522780"/>
                </a:lnTo>
                <a:close/>
                <a:moveTo>
                  <a:pt x="629312" y="5503785"/>
                </a:moveTo>
                <a:lnTo>
                  <a:pt x="607811" y="5522125"/>
                </a:lnTo>
                <a:lnTo>
                  <a:pt x="608143" y="5522125"/>
                </a:lnTo>
                <a:lnTo>
                  <a:pt x="621041" y="5535879"/>
                </a:lnTo>
                <a:lnTo>
                  <a:pt x="635595" y="5509680"/>
                </a:lnTo>
                <a:close/>
                <a:moveTo>
                  <a:pt x="2717096" y="5502475"/>
                </a:moveTo>
                <a:lnTo>
                  <a:pt x="2697581" y="5520815"/>
                </a:lnTo>
                <a:lnTo>
                  <a:pt x="2725846" y="5547175"/>
                </a:lnTo>
                <a:lnTo>
                  <a:pt x="2725696" y="5547343"/>
                </a:lnTo>
                <a:lnTo>
                  <a:pt x="2726026" y="5547343"/>
                </a:lnTo>
                <a:lnTo>
                  <a:pt x="2725846" y="5547175"/>
                </a:lnTo>
                <a:lnTo>
                  <a:pt x="2743887" y="5527038"/>
                </a:lnTo>
                <a:close/>
                <a:moveTo>
                  <a:pt x="404060" y="5500510"/>
                </a:moveTo>
                <a:lnTo>
                  <a:pt x="377269" y="5525071"/>
                </a:lnTo>
                <a:lnTo>
                  <a:pt x="395461" y="5545376"/>
                </a:lnTo>
                <a:lnTo>
                  <a:pt x="423907" y="5518851"/>
                </a:lnTo>
                <a:lnTo>
                  <a:pt x="423575" y="5518851"/>
                </a:lnTo>
                <a:close/>
                <a:moveTo>
                  <a:pt x="1738365" y="5498873"/>
                </a:moveTo>
                <a:cubicBezTo>
                  <a:pt x="1738033" y="5502475"/>
                  <a:pt x="1737702" y="5506405"/>
                  <a:pt x="1737372" y="5510662"/>
                </a:cubicBezTo>
                <a:cubicBezTo>
                  <a:pt x="1745641" y="5512301"/>
                  <a:pt x="1752919" y="5514920"/>
                  <a:pt x="1759202" y="5518195"/>
                </a:cubicBezTo>
                <a:lnTo>
                  <a:pt x="1768133" y="5502149"/>
                </a:lnTo>
                <a:cubicBezTo>
                  <a:pt x="1758210" y="5501166"/>
                  <a:pt x="1748618" y="5499856"/>
                  <a:pt x="1738365" y="5498873"/>
                </a:cubicBezTo>
                <a:close/>
                <a:moveTo>
                  <a:pt x="1388746" y="5498218"/>
                </a:moveTo>
                <a:cubicBezTo>
                  <a:pt x="1378823" y="5499201"/>
                  <a:pt x="1368900" y="5500510"/>
                  <a:pt x="1358977" y="5501493"/>
                </a:cubicBezTo>
                <a:lnTo>
                  <a:pt x="1367907" y="5517540"/>
                </a:lnTo>
                <a:cubicBezTo>
                  <a:pt x="1374192" y="5514265"/>
                  <a:pt x="1381470" y="5511645"/>
                  <a:pt x="1389739" y="5510007"/>
                </a:cubicBezTo>
                <a:cubicBezTo>
                  <a:pt x="1389408" y="5505751"/>
                  <a:pt x="1388746" y="5501820"/>
                  <a:pt x="1388746" y="5498218"/>
                </a:cubicBezTo>
                <a:close/>
                <a:moveTo>
                  <a:pt x="114311" y="5498218"/>
                </a:moveTo>
                <a:cubicBezTo>
                  <a:pt x="104719" y="5516230"/>
                  <a:pt x="94796" y="5534898"/>
                  <a:pt x="84541" y="5553891"/>
                </a:cubicBezTo>
                <a:lnTo>
                  <a:pt x="95127" y="5553891"/>
                </a:lnTo>
                <a:lnTo>
                  <a:pt x="133827" y="5518523"/>
                </a:lnTo>
                <a:lnTo>
                  <a:pt x="114311" y="5498545"/>
                </a:lnTo>
                <a:close/>
                <a:moveTo>
                  <a:pt x="2789533" y="5496908"/>
                </a:moveTo>
                <a:lnTo>
                  <a:pt x="2789863" y="5497237"/>
                </a:lnTo>
                <a:lnTo>
                  <a:pt x="2764065" y="5526055"/>
                </a:lnTo>
                <a:lnTo>
                  <a:pt x="2791519" y="5550945"/>
                </a:lnTo>
                <a:lnTo>
                  <a:pt x="2818640" y="5523107"/>
                </a:lnTo>
                <a:close/>
                <a:moveTo>
                  <a:pt x="2863956" y="5496581"/>
                </a:moveTo>
                <a:lnTo>
                  <a:pt x="2838486" y="5522453"/>
                </a:lnTo>
                <a:lnTo>
                  <a:pt x="2866270" y="5547668"/>
                </a:lnTo>
                <a:lnTo>
                  <a:pt x="2866270" y="5547343"/>
                </a:lnTo>
                <a:lnTo>
                  <a:pt x="2890416" y="5522780"/>
                </a:lnTo>
                <a:close/>
                <a:moveTo>
                  <a:pt x="3010815" y="5496254"/>
                </a:moveTo>
                <a:lnTo>
                  <a:pt x="2990639" y="5516884"/>
                </a:lnTo>
                <a:lnTo>
                  <a:pt x="3029337" y="5552255"/>
                </a:lnTo>
                <a:lnTo>
                  <a:pt x="3040740" y="5552255"/>
                </a:lnTo>
                <a:lnTo>
                  <a:pt x="3040914" y="5552580"/>
                </a:lnTo>
                <a:lnTo>
                  <a:pt x="3040914" y="5552255"/>
                </a:lnTo>
                <a:lnTo>
                  <a:pt x="3040740" y="5552255"/>
                </a:lnTo>
                <a:close/>
                <a:moveTo>
                  <a:pt x="332284" y="5494943"/>
                </a:moveTo>
                <a:lnTo>
                  <a:pt x="303178" y="5521142"/>
                </a:lnTo>
                <a:lnTo>
                  <a:pt x="330300" y="5548978"/>
                </a:lnTo>
                <a:lnTo>
                  <a:pt x="330300" y="5548651"/>
                </a:lnTo>
                <a:lnTo>
                  <a:pt x="358084" y="5523763"/>
                </a:lnTo>
                <a:close/>
                <a:moveTo>
                  <a:pt x="257201" y="5494943"/>
                </a:moveTo>
                <a:lnTo>
                  <a:pt x="230740" y="5521142"/>
                </a:lnTo>
                <a:lnTo>
                  <a:pt x="254886" y="5545704"/>
                </a:lnTo>
                <a:lnTo>
                  <a:pt x="282500" y="5520643"/>
                </a:lnTo>
                <a:lnTo>
                  <a:pt x="282670" y="5520815"/>
                </a:lnTo>
                <a:lnTo>
                  <a:pt x="282670" y="5520488"/>
                </a:lnTo>
                <a:lnTo>
                  <a:pt x="282500" y="5520643"/>
                </a:lnTo>
                <a:close/>
                <a:moveTo>
                  <a:pt x="1683788" y="5494288"/>
                </a:moveTo>
                <a:lnTo>
                  <a:pt x="1692367" y="5513892"/>
                </a:lnTo>
                <a:lnTo>
                  <a:pt x="1692057" y="5513938"/>
                </a:lnTo>
                <a:lnTo>
                  <a:pt x="1692387" y="5513938"/>
                </a:lnTo>
                <a:lnTo>
                  <a:pt x="1692367" y="5513892"/>
                </a:lnTo>
                <a:lnTo>
                  <a:pt x="1722818" y="5509353"/>
                </a:lnTo>
                <a:cubicBezTo>
                  <a:pt x="1723148" y="5505095"/>
                  <a:pt x="1723811" y="5501166"/>
                  <a:pt x="1723811" y="5497562"/>
                </a:cubicBezTo>
                <a:cubicBezTo>
                  <a:pt x="1710581" y="5496581"/>
                  <a:pt x="1697349" y="5495271"/>
                  <a:pt x="1683788" y="5494288"/>
                </a:cubicBezTo>
                <a:close/>
                <a:moveTo>
                  <a:pt x="1441999" y="5494288"/>
                </a:moveTo>
                <a:cubicBezTo>
                  <a:pt x="1428439" y="5495271"/>
                  <a:pt x="1415207" y="5496254"/>
                  <a:pt x="1401976" y="5497562"/>
                </a:cubicBezTo>
                <a:cubicBezTo>
                  <a:pt x="1402308" y="5501166"/>
                  <a:pt x="1402639" y="5505095"/>
                  <a:pt x="1402969" y="5509353"/>
                </a:cubicBezTo>
                <a:cubicBezTo>
                  <a:pt x="1414215" y="5509353"/>
                  <a:pt x="1424799" y="5511645"/>
                  <a:pt x="1433730" y="5513938"/>
                </a:cubicBezTo>
                <a:close/>
                <a:moveTo>
                  <a:pt x="1626235" y="5491341"/>
                </a:moveTo>
                <a:lnTo>
                  <a:pt x="1626235" y="5491669"/>
                </a:lnTo>
                <a:cubicBezTo>
                  <a:pt x="1626235" y="5492979"/>
                  <a:pt x="1626235" y="5493962"/>
                  <a:pt x="1626235" y="5495271"/>
                </a:cubicBezTo>
                <a:cubicBezTo>
                  <a:pt x="1626235" y="5497891"/>
                  <a:pt x="1626235" y="5501166"/>
                  <a:pt x="1626235" y="5504114"/>
                </a:cubicBezTo>
                <a:cubicBezTo>
                  <a:pt x="1634504" y="5505095"/>
                  <a:pt x="1641780" y="5507061"/>
                  <a:pt x="1648397" y="5510007"/>
                </a:cubicBezTo>
                <a:lnTo>
                  <a:pt x="1656334" y="5492979"/>
                </a:lnTo>
                <a:cubicBezTo>
                  <a:pt x="1646411" y="5492323"/>
                  <a:pt x="1636488" y="5491669"/>
                  <a:pt x="1626235" y="5491341"/>
                </a:cubicBezTo>
                <a:close/>
                <a:moveTo>
                  <a:pt x="1502199" y="5491341"/>
                </a:moveTo>
                <a:cubicBezTo>
                  <a:pt x="1491945" y="5491669"/>
                  <a:pt x="1481691" y="5491996"/>
                  <a:pt x="1471768" y="5492652"/>
                </a:cubicBezTo>
                <a:lnTo>
                  <a:pt x="1480037" y="5509680"/>
                </a:lnTo>
                <a:cubicBezTo>
                  <a:pt x="1486322" y="5507061"/>
                  <a:pt x="1493930" y="5504768"/>
                  <a:pt x="1502199" y="5503785"/>
                </a:cubicBezTo>
                <a:lnTo>
                  <a:pt x="1502199" y="5503458"/>
                </a:lnTo>
                <a:cubicBezTo>
                  <a:pt x="1502199" y="5500510"/>
                  <a:pt x="1502199" y="5497237"/>
                  <a:pt x="1502199" y="5494616"/>
                </a:cubicBezTo>
                <a:cubicBezTo>
                  <a:pt x="1502199" y="5493633"/>
                  <a:pt x="1502199" y="5492652"/>
                  <a:pt x="1502199" y="5491341"/>
                </a:cubicBezTo>
                <a:close/>
                <a:moveTo>
                  <a:pt x="2646974" y="5491014"/>
                </a:moveTo>
                <a:lnTo>
                  <a:pt x="2616874" y="5517540"/>
                </a:lnTo>
                <a:lnTo>
                  <a:pt x="2647635" y="5546032"/>
                </a:lnTo>
                <a:lnTo>
                  <a:pt x="2676743" y="5518851"/>
                </a:lnTo>
                <a:close/>
                <a:moveTo>
                  <a:pt x="474182" y="5491014"/>
                </a:moveTo>
                <a:lnTo>
                  <a:pt x="444414" y="5518851"/>
                </a:lnTo>
                <a:lnTo>
                  <a:pt x="473521" y="5546032"/>
                </a:lnTo>
                <a:lnTo>
                  <a:pt x="504103" y="5517382"/>
                </a:lnTo>
                <a:lnTo>
                  <a:pt x="504282" y="5517540"/>
                </a:lnTo>
                <a:lnTo>
                  <a:pt x="504282" y="5517213"/>
                </a:lnTo>
                <a:lnTo>
                  <a:pt x="504103" y="5517382"/>
                </a:lnTo>
                <a:close/>
                <a:moveTo>
                  <a:pt x="1574305" y="5490686"/>
                </a:moveTo>
                <a:lnTo>
                  <a:pt x="1574305" y="5497562"/>
                </a:lnTo>
                <a:lnTo>
                  <a:pt x="1580920" y="5510336"/>
                </a:lnTo>
                <a:lnTo>
                  <a:pt x="1581251" y="5510662"/>
                </a:lnTo>
                <a:cubicBezTo>
                  <a:pt x="1589520" y="5507716"/>
                  <a:pt x="1600105" y="5505095"/>
                  <a:pt x="1611351" y="5504114"/>
                </a:cubicBezTo>
                <a:cubicBezTo>
                  <a:pt x="1611351" y="5500839"/>
                  <a:pt x="1611351" y="5497891"/>
                  <a:pt x="1611351" y="5495271"/>
                </a:cubicBezTo>
                <a:cubicBezTo>
                  <a:pt x="1611351" y="5493962"/>
                  <a:pt x="1611351" y="5492652"/>
                  <a:pt x="1611351" y="5491341"/>
                </a:cubicBezTo>
                <a:cubicBezTo>
                  <a:pt x="1599112" y="5490686"/>
                  <a:pt x="1586544" y="5490686"/>
                  <a:pt x="1574305" y="5490686"/>
                </a:cubicBezTo>
                <a:close/>
                <a:moveTo>
                  <a:pt x="2940032" y="5489704"/>
                </a:moveTo>
                <a:lnTo>
                  <a:pt x="2909601" y="5520815"/>
                </a:lnTo>
                <a:lnTo>
                  <a:pt x="2937716" y="5548651"/>
                </a:lnTo>
                <a:lnTo>
                  <a:pt x="2969138" y="5516230"/>
                </a:lnTo>
                <a:close/>
                <a:moveTo>
                  <a:pt x="1552806" y="5489704"/>
                </a:moveTo>
                <a:cubicBezTo>
                  <a:pt x="1540236" y="5489704"/>
                  <a:pt x="1527999" y="5490031"/>
                  <a:pt x="1515760" y="5490358"/>
                </a:cubicBezTo>
                <a:cubicBezTo>
                  <a:pt x="1515760" y="5491669"/>
                  <a:pt x="1515760" y="5492979"/>
                  <a:pt x="1515760" y="5494288"/>
                </a:cubicBezTo>
                <a:cubicBezTo>
                  <a:pt x="1515760" y="5497237"/>
                  <a:pt x="1515760" y="5500183"/>
                  <a:pt x="1515760" y="5503131"/>
                </a:cubicBezTo>
                <a:cubicBezTo>
                  <a:pt x="1527336" y="5503785"/>
                  <a:pt x="1537589" y="5506733"/>
                  <a:pt x="1546190" y="5509680"/>
                </a:cubicBezTo>
                <a:lnTo>
                  <a:pt x="1552806" y="5496908"/>
                </a:lnTo>
                <a:close/>
                <a:moveTo>
                  <a:pt x="2474645" y="5489050"/>
                </a:moveTo>
                <a:lnTo>
                  <a:pt x="2479607" y="5497891"/>
                </a:lnTo>
                <a:lnTo>
                  <a:pt x="2482254" y="5495598"/>
                </a:lnTo>
                <a:close/>
                <a:moveTo>
                  <a:pt x="181456" y="5489050"/>
                </a:moveTo>
                <a:lnTo>
                  <a:pt x="152349" y="5515576"/>
                </a:lnTo>
                <a:lnTo>
                  <a:pt x="183771" y="5547997"/>
                </a:lnTo>
                <a:lnTo>
                  <a:pt x="211887" y="5520161"/>
                </a:lnTo>
                <a:close/>
                <a:moveTo>
                  <a:pt x="556213" y="5488065"/>
                </a:moveTo>
                <a:lnTo>
                  <a:pt x="556213" y="5488394"/>
                </a:lnTo>
                <a:lnTo>
                  <a:pt x="525121" y="5517213"/>
                </a:lnTo>
                <a:lnTo>
                  <a:pt x="558527" y="5546360"/>
                </a:lnTo>
                <a:lnTo>
                  <a:pt x="587965" y="5521142"/>
                </a:lnTo>
                <a:close/>
                <a:moveTo>
                  <a:pt x="2565276" y="5487739"/>
                </a:moveTo>
                <a:lnTo>
                  <a:pt x="2533521" y="5520815"/>
                </a:lnTo>
                <a:lnTo>
                  <a:pt x="2562959" y="5546032"/>
                </a:lnTo>
                <a:lnTo>
                  <a:pt x="2596367" y="5516884"/>
                </a:lnTo>
                <a:lnTo>
                  <a:pt x="2565276" y="5488065"/>
                </a:lnTo>
                <a:close/>
                <a:moveTo>
                  <a:pt x="647504" y="5487739"/>
                </a:moveTo>
                <a:lnTo>
                  <a:pt x="639896" y="5494288"/>
                </a:lnTo>
                <a:lnTo>
                  <a:pt x="642542" y="5496581"/>
                </a:lnTo>
                <a:close/>
                <a:moveTo>
                  <a:pt x="2037830" y="5469072"/>
                </a:moveTo>
                <a:cubicBezTo>
                  <a:pt x="2026460" y="5472183"/>
                  <a:pt x="2016371" y="5479552"/>
                  <a:pt x="2010252" y="5490358"/>
                </a:cubicBezTo>
                <a:lnTo>
                  <a:pt x="1994044" y="5519178"/>
                </a:lnTo>
                <a:lnTo>
                  <a:pt x="2004299" y="5521798"/>
                </a:lnTo>
                <a:cubicBezTo>
                  <a:pt x="2005290" y="5522125"/>
                  <a:pt x="2006283" y="5522780"/>
                  <a:pt x="2007276" y="5523436"/>
                </a:cubicBezTo>
                <a:cubicBezTo>
                  <a:pt x="2034068" y="5530640"/>
                  <a:pt x="2060198" y="5537845"/>
                  <a:pt x="2085667" y="5545704"/>
                </a:cubicBezTo>
                <a:lnTo>
                  <a:pt x="2091620" y="5535225"/>
                </a:lnTo>
                <a:lnTo>
                  <a:pt x="2091620" y="5534898"/>
                </a:lnTo>
                <a:cubicBezTo>
                  <a:pt x="2103859" y="5513282"/>
                  <a:pt x="2095590" y="5485773"/>
                  <a:pt x="2073098" y="5473330"/>
                </a:cubicBezTo>
                <a:cubicBezTo>
                  <a:pt x="2061852" y="5467108"/>
                  <a:pt x="2049200" y="5465961"/>
                  <a:pt x="2037830" y="5469072"/>
                </a:cubicBezTo>
                <a:close/>
                <a:moveTo>
                  <a:pt x="1081673" y="5468744"/>
                </a:moveTo>
                <a:cubicBezTo>
                  <a:pt x="1070302" y="5465633"/>
                  <a:pt x="1057651" y="5466779"/>
                  <a:pt x="1046404" y="5473001"/>
                </a:cubicBezTo>
                <a:cubicBezTo>
                  <a:pt x="1023914" y="5485119"/>
                  <a:pt x="1015643" y="5512955"/>
                  <a:pt x="1027882" y="5534569"/>
                </a:cubicBezTo>
                <a:lnTo>
                  <a:pt x="1033837" y="5545049"/>
                </a:lnTo>
                <a:cubicBezTo>
                  <a:pt x="1059305" y="5537189"/>
                  <a:pt x="1085104" y="5529658"/>
                  <a:pt x="1112228" y="5522780"/>
                </a:cubicBezTo>
                <a:cubicBezTo>
                  <a:pt x="1113219" y="5522125"/>
                  <a:pt x="1115205" y="5521142"/>
                  <a:pt x="1115205" y="5521142"/>
                </a:cubicBezTo>
                <a:lnTo>
                  <a:pt x="1115205" y="5521471"/>
                </a:lnTo>
                <a:lnTo>
                  <a:pt x="1125458" y="5518851"/>
                </a:lnTo>
                <a:lnTo>
                  <a:pt x="1109251" y="5490031"/>
                </a:lnTo>
                <a:cubicBezTo>
                  <a:pt x="1103131" y="5479225"/>
                  <a:pt x="1093043" y="5471856"/>
                  <a:pt x="1081673" y="5468744"/>
                </a:cubicBezTo>
                <a:close/>
                <a:moveTo>
                  <a:pt x="2157897" y="5468417"/>
                </a:moveTo>
                <a:cubicBezTo>
                  <a:pt x="2146527" y="5471528"/>
                  <a:pt x="2136439" y="5478897"/>
                  <a:pt x="2130320" y="5489704"/>
                </a:cubicBezTo>
                <a:lnTo>
                  <a:pt x="2096914" y="5549307"/>
                </a:lnTo>
                <a:cubicBezTo>
                  <a:pt x="2128005" y="5558803"/>
                  <a:pt x="2157774" y="5569284"/>
                  <a:pt x="2186219" y="5579764"/>
                </a:cubicBezTo>
                <a:lnTo>
                  <a:pt x="2211688" y="5534242"/>
                </a:lnTo>
                <a:cubicBezTo>
                  <a:pt x="2223926" y="5512628"/>
                  <a:pt x="2215657" y="5485119"/>
                  <a:pt x="2193164" y="5472674"/>
                </a:cubicBezTo>
                <a:cubicBezTo>
                  <a:pt x="2181919" y="5466452"/>
                  <a:pt x="2169267" y="5465306"/>
                  <a:pt x="2157897" y="5468417"/>
                </a:cubicBezTo>
                <a:close/>
                <a:moveTo>
                  <a:pt x="367346" y="5467762"/>
                </a:moveTo>
                <a:lnTo>
                  <a:pt x="343861" y="5488721"/>
                </a:lnTo>
                <a:lnTo>
                  <a:pt x="369661" y="5517540"/>
                </a:lnTo>
                <a:lnTo>
                  <a:pt x="395613" y="5494123"/>
                </a:lnTo>
                <a:lnTo>
                  <a:pt x="395791" y="5494288"/>
                </a:lnTo>
                <a:lnTo>
                  <a:pt x="395791" y="5493962"/>
                </a:lnTo>
                <a:lnTo>
                  <a:pt x="395613" y="5494123"/>
                </a:lnTo>
                <a:close/>
                <a:moveTo>
                  <a:pt x="961275" y="5467762"/>
                </a:moveTo>
                <a:cubicBezTo>
                  <a:pt x="949904" y="5464651"/>
                  <a:pt x="937252" y="5465797"/>
                  <a:pt x="926006" y="5472020"/>
                </a:cubicBezTo>
                <a:cubicBezTo>
                  <a:pt x="903515" y="5484136"/>
                  <a:pt x="895246" y="5511972"/>
                  <a:pt x="907484" y="5533587"/>
                </a:cubicBezTo>
                <a:lnTo>
                  <a:pt x="932953" y="5579108"/>
                </a:lnTo>
                <a:cubicBezTo>
                  <a:pt x="961398" y="5568629"/>
                  <a:pt x="991167" y="5558478"/>
                  <a:pt x="1022258" y="5548651"/>
                </a:cubicBezTo>
                <a:lnTo>
                  <a:pt x="988852" y="5489050"/>
                </a:lnTo>
                <a:cubicBezTo>
                  <a:pt x="982733" y="5478242"/>
                  <a:pt x="972645" y="5470873"/>
                  <a:pt x="961275" y="5467762"/>
                </a:cubicBezTo>
                <a:close/>
                <a:moveTo>
                  <a:pt x="2677736" y="5466453"/>
                </a:moveTo>
                <a:lnTo>
                  <a:pt x="2658220" y="5483482"/>
                </a:lnTo>
                <a:lnTo>
                  <a:pt x="2687658" y="5511318"/>
                </a:lnTo>
                <a:lnTo>
                  <a:pt x="2687658" y="5510991"/>
                </a:lnTo>
                <a:lnTo>
                  <a:pt x="2707173" y="5492979"/>
                </a:lnTo>
                <a:close/>
                <a:moveTo>
                  <a:pt x="2281934" y="5465470"/>
                </a:moveTo>
                <a:cubicBezTo>
                  <a:pt x="2270564" y="5468581"/>
                  <a:pt x="2260476" y="5475950"/>
                  <a:pt x="2254356" y="5486756"/>
                </a:cubicBezTo>
                <a:lnTo>
                  <a:pt x="2199930" y="5584082"/>
                </a:lnTo>
                <a:lnTo>
                  <a:pt x="2199781" y="5584020"/>
                </a:lnTo>
                <a:lnTo>
                  <a:pt x="2199781" y="5584348"/>
                </a:lnTo>
                <a:lnTo>
                  <a:pt x="2199930" y="5584082"/>
                </a:lnTo>
                <a:lnTo>
                  <a:pt x="2286111" y="5619717"/>
                </a:lnTo>
                <a:lnTo>
                  <a:pt x="2335725" y="5531294"/>
                </a:lnTo>
                <a:cubicBezTo>
                  <a:pt x="2347962" y="5509680"/>
                  <a:pt x="2339693" y="5482171"/>
                  <a:pt x="2317202" y="5469726"/>
                </a:cubicBezTo>
                <a:cubicBezTo>
                  <a:pt x="2305956" y="5463505"/>
                  <a:pt x="2293305" y="5462359"/>
                  <a:pt x="2281934" y="5465470"/>
                </a:cubicBezTo>
                <a:close/>
                <a:moveTo>
                  <a:pt x="836907" y="5465470"/>
                </a:moveTo>
                <a:cubicBezTo>
                  <a:pt x="825537" y="5462359"/>
                  <a:pt x="812885" y="5463505"/>
                  <a:pt x="801639" y="5469726"/>
                </a:cubicBezTo>
                <a:cubicBezTo>
                  <a:pt x="779147" y="5481844"/>
                  <a:pt x="770878" y="5509680"/>
                  <a:pt x="783117" y="5531294"/>
                </a:cubicBezTo>
                <a:lnTo>
                  <a:pt x="832731" y="5619717"/>
                </a:lnTo>
                <a:lnTo>
                  <a:pt x="832731" y="5620045"/>
                </a:lnTo>
                <a:cubicBezTo>
                  <a:pt x="860185" y="5607927"/>
                  <a:pt x="888631" y="5595809"/>
                  <a:pt x="919060" y="5584348"/>
                </a:cubicBezTo>
                <a:lnTo>
                  <a:pt x="864485" y="5486756"/>
                </a:lnTo>
                <a:cubicBezTo>
                  <a:pt x="858366" y="5475950"/>
                  <a:pt x="848277" y="5468581"/>
                  <a:pt x="836907" y="5465470"/>
                </a:cubicBezTo>
                <a:close/>
                <a:moveTo>
                  <a:pt x="427215" y="5465470"/>
                </a:moveTo>
                <a:cubicBezTo>
                  <a:pt x="427215" y="5465470"/>
                  <a:pt x="406707" y="5465797"/>
                  <a:pt x="406707" y="5465797"/>
                </a:cubicBezTo>
                <a:lnTo>
                  <a:pt x="406707" y="5466124"/>
                </a:lnTo>
                <a:lnTo>
                  <a:pt x="385868" y="5466124"/>
                </a:lnTo>
                <a:lnTo>
                  <a:pt x="406046" y="5484792"/>
                </a:lnTo>
                <a:close/>
                <a:moveTo>
                  <a:pt x="131841" y="5465470"/>
                </a:moveTo>
                <a:cubicBezTo>
                  <a:pt x="128203" y="5472347"/>
                  <a:pt x="124565" y="5478896"/>
                  <a:pt x="120927" y="5485773"/>
                </a:cubicBezTo>
                <a:lnTo>
                  <a:pt x="143749" y="5509353"/>
                </a:lnTo>
                <a:lnTo>
                  <a:pt x="172857" y="5482827"/>
                </a:lnTo>
                <a:lnTo>
                  <a:pt x="155987" y="5465470"/>
                </a:lnTo>
                <a:close/>
                <a:moveTo>
                  <a:pt x="2756787" y="5465143"/>
                </a:moveTo>
                <a:lnTo>
                  <a:pt x="2728342" y="5491669"/>
                </a:lnTo>
                <a:lnTo>
                  <a:pt x="2754473" y="5515249"/>
                </a:lnTo>
                <a:lnTo>
                  <a:pt x="2780273" y="5486429"/>
                </a:lnTo>
                <a:lnTo>
                  <a:pt x="2780273" y="5486100"/>
                </a:lnTo>
                <a:close/>
                <a:moveTo>
                  <a:pt x="2589422" y="5465143"/>
                </a:moveTo>
                <a:lnTo>
                  <a:pt x="2575198" y="5479878"/>
                </a:lnTo>
                <a:lnTo>
                  <a:pt x="2607283" y="5509680"/>
                </a:lnTo>
                <a:lnTo>
                  <a:pt x="2637202" y="5483313"/>
                </a:lnTo>
                <a:lnTo>
                  <a:pt x="2637382" y="5483482"/>
                </a:lnTo>
                <a:lnTo>
                  <a:pt x="2637382" y="5483154"/>
                </a:lnTo>
                <a:lnTo>
                  <a:pt x="2637202" y="5483313"/>
                </a:lnTo>
                <a:lnTo>
                  <a:pt x="2617867" y="5465143"/>
                </a:lnTo>
                <a:close/>
                <a:moveTo>
                  <a:pt x="212548" y="5465143"/>
                </a:moveTo>
                <a:lnTo>
                  <a:pt x="193033" y="5483154"/>
                </a:lnTo>
                <a:lnTo>
                  <a:pt x="223132" y="5513938"/>
                </a:lnTo>
                <a:lnTo>
                  <a:pt x="249594" y="5487739"/>
                </a:lnTo>
                <a:lnTo>
                  <a:pt x="227763" y="5465470"/>
                </a:lnTo>
                <a:lnTo>
                  <a:pt x="227763" y="5465143"/>
                </a:lnTo>
                <a:close/>
                <a:moveTo>
                  <a:pt x="444083" y="5464814"/>
                </a:moveTo>
                <a:lnTo>
                  <a:pt x="414645" y="5491341"/>
                </a:lnTo>
                <a:lnTo>
                  <a:pt x="434160" y="5509353"/>
                </a:lnTo>
                <a:lnTo>
                  <a:pt x="463419" y="5481687"/>
                </a:lnTo>
                <a:lnTo>
                  <a:pt x="463598" y="5481844"/>
                </a:lnTo>
                <a:lnTo>
                  <a:pt x="463598" y="5481517"/>
                </a:lnTo>
                <a:lnTo>
                  <a:pt x="463419" y="5481687"/>
                </a:lnTo>
                <a:close/>
                <a:moveTo>
                  <a:pt x="2851386" y="5464487"/>
                </a:moveTo>
                <a:lnTo>
                  <a:pt x="2863956" y="5476932"/>
                </a:lnTo>
                <a:lnTo>
                  <a:pt x="2876193" y="5464487"/>
                </a:lnTo>
                <a:close/>
                <a:moveTo>
                  <a:pt x="2773988" y="5464487"/>
                </a:moveTo>
                <a:lnTo>
                  <a:pt x="2788211" y="5477259"/>
                </a:lnTo>
                <a:lnTo>
                  <a:pt x="2799788" y="5464487"/>
                </a:lnTo>
                <a:lnTo>
                  <a:pt x="2799456" y="5464487"/>
                </a:lnTo>
                <a:close/>
                <a:moveTo>
                  <a:pt x="1201740" y="5464160"/>
                </a:moveTo>
                <a:cubicBezTo>
                  <a:pt x="1190371" y="5461049"/>
                  <a:pt x="1177719" y="5462195"/>
                  <a:pt x="1166473" y="5468418"/>
                </a:cubicBezTo>
                <a:cubicBezTo>
                  <a:pt x="1148611" y="5478242"/>
                  <a:pt x="1140012" y="5497891"/>
                  <a:pt x="1143320" y="5516230"/>
                </a:cubicBezTo>
                <a:lnTo>
                  <a:pt x="1167796" y="5510336"/>
                </a:lnTo>
                <a:cubicBezTo>
                  <a:pt x="1169119" y="5509680"/>
                  <a:pt x="1170441" y="5510007"/>
                  <a:pt x="1171764" y="5510336"/>
                </a:cubicBezTo>
                <a:cubicBezTo>
                  <a:pt x="1188635" y="5506405"/>
                  <a:pt x="1205833" y="5502803"/>
                  <a:pt x="1223364" y="5499529"/>
                </a:cubicBezTo>
                <a:cubicBezTo>
                  <a:pt x="1223364" y="5499529"/>
                  <a:pt x="1223364" y="5499201"/>
                  <a:pt x="1223364" y="5499201"/>
                </a:cubicBezTo>
                <a:lnTo>
                  <a:pt x="1224357" y="5499201"/>
                </a:lnTo>
                <a:cubicBezTo>
                  <a:pt x="1225349" y="5497891"/>
                  <a:pt x="1226672" y="5496581"/>
                  <a:pt x="1228326" y="5496581"/>
                </a:cubicBezTo>
                <a:lnTo>
                  <a:pt x="1234941" y="5495598"/>
                </a:lnTo>
                <a:lnTo>
                  <a:pt x="1229317" y="5485446"/>
                </a:lnTo>
                <a:cubicBezTo>
                  <a:pt x="1223198" y="5474639"/>
                  <a:pt x="1213110" y="5467271"/>
                  <a:pt x="1201740" y="5464160"/>
                </a:cubicBezTo>
                <a:close/>
                <a:moveTo>
                  <a:pt x="2968146" y="5463504"/>
                </a:moveTo>
                <a:lnTo>
                  <a:pt x="2951278" y="5480863"/>
                </a:lnTo>
                <a:lnTo>
                  <a:pt x="2980384" y="5507389"/>
                </a:lnTo>
                <a:lnTo>
                  <a:pt x="3003869" y="5483154"/>
                </a:lnTo>
                <a:cubicBezTo>
                  <a:pt x="3000229" y="5476605"/>
                  <a:pt x="2996591" y="5470055"/>
                  <a:pt x="2993284" y="5463504"/>
                </a:cubicBezTo>
                <a:close/>
                <a:moveTo>
                  <a:pt x="2911916" y="5463504"/>
                </a:moveTo>
                <a:lnTo>
                  <a:pt x="2911916" y="5463832"/>
                </a:lnTo>
                <a:lnTo>
                  <a:pt x="2896701" y="5463832"/>
                </a:lnTo>
                <a:lnTo>
                  <a:pt x="2874871" y="5486100"/>
                </a:lnTo>
                <a:lnTo>
                  <a:pt x="2901332" y="5512301"/>
                </a:lnTo>
                <a:lnTo>
                  <a:pt x="2931431" y="5481517"/>
                </a:lnTo>
                <a:close/>
                <a:moveTo>
                  <a:pt x="2488206" y="5463504"/>
                </a:moveTo>
                <a:lnTo>
                  <a:pt x="2488206" y="5464160"/>
                </a:lnTo>
                <a:lnTo>
                  <a:pt x="2466707" y="5464160"/>
                </a:lnTo>
                <a:lnTo>
                  <a:pt x="2492507" y="5486100"/>
                </a:lnTo>
                <a:lnTo>
                  <a:pt x="2516322" y="5463504"/>
                </a:lnTo>
                <a:close/>
                <a:moveTo>
                  <a:pt x="1918755" y="5463504"/>
                </a:moveTo>
                <a:cubicBezTo>
                  <a:pt x="1907385" y="5466615"/>
                  <a:pt x="1897296" y="5473984"/>
                  <a:pt x="1891177" y="5484792"/>
                </a:cubicBezTo>
                <a:lnTo>
                  <a:pt x="1885554" y="5494943"/>
                </a:lnTo>
                <a:lnTo>
                  <a:pt x="1892170" y="5495927"/>
                </a:lnTo>
                <a:lnTo>
                  <a:pt x="1892170" y="5495598"/>
                </a:lnTo>
                <a:cubicBezTo>
                  <a:pt x="1893823" y="5495927"/>
                  <a:pt x="1895147" y="5496908"/>
                  <a:pt x="1896138" y="5498218"/>
                </a:cubicBezTo>
                <a:cubicBezTo>
                  <a:pt x="1896138" y="5498218"/>
                  <a:pt x="1897131" y="5498218"/>
                  <a:pt x="1897131" y="5498218"/>
                </a:cubicBezTo>
                <a:lnTo>
                  <a:pt x="1897131" y="5498873"/>
                </a:lnTo>
                <a:cubicBezTo>
                  <a:pt x="1914662" y="5502475"/>
                  <a:pt x="1931861" y="5505751"/>
                  <a:pt x="1948731" y="5509680"/>
                </a:cubicBezTo>
                <a:cubicBezTo>
                  <a:pt x="1950053" y="5509680"/>
                  <a:pt x="1952699" y="5509680"/>
                  <a:pt x="1952699" y="5509680"/>
                </a:cubicBezTo>
                <a:lnTo>
                  <a:pt x="1977176" y="5515576"/>
                </a:lnTo>
                <a:cubicBezTo>
                  <a:pt x="1980483" y="5496908"/>
                  <a:pt x="1971884" y="5477586"/>
                  <a:pt x="1954023" y="5467762"/>
                </a:cubicBezTo>
                <a:cubicBezTo>
                  <a:pt x="1942776" y="5461539"/>
                  <a:pt x="1930125" y="5460393"/>
                  <a:pt x="1918755" y="5463504"/>
                </a:cubicBezTo>
                <a:close/>
                <a:moveTo>
                  <a:pt x="2696919" y="5463176"/>
                </a:moveTo>
                <a:lnTo>
                  <a:pt x="2718087" y="5482498"/>
                </a:lnTo>
                <a:lnTo>
                  <a:pt x="2738265" y="5463832"/>
                </a:lnTo>
                <a:lnTo>
                  <a:pt x="2717427" y="5463832"/>
                </a:lnTo>
                <a:lnTo>
                  <a:pt x="2717427" y="5463176"/>
                </a:lnTo>
                <a:close/>
                <a:moveTo>
                  <a:pt x="2817980" y="5462849"/>
                </a:moveTo>
                <a:lnTo>
                  <a:pt x="2798134" y="5485119"/>
                </a:lnTo>
                <a:lnTo>
                  <a:pt x="2827572" y="5511645"/>
                </a:lnTo>
                <a:lnTo>
                  <a:pt x="2827902" y="5511645"/>
                </a:lnTo>
                <a:lnTo>
                  <a:pt x="2853702" y="5485119"/>
                </a:lnTo>
                <a:lnTo>
                  <a:pt x="2831210" y="5462849"/>
                </a:lnTo>
                <a:close/>
                <a:moveTo>
                  <a:pt x="2637051" y="5462849"/>
                </a:moveTo>
                <a:lnTo>
                  <a:pt x="2647305" y="5472347"/>
                </a:lnTo>
                <a:lnTo>
                  <a:pt x="2658220" y="5462849"/>
                </a:lnTo>
                <a:close/>
                <a:moveTo>
                  <a:pt x="2558328" y="5462849"/>
                </a:moveTo>
                <a:lnTo>
                  <a:pt x="2564613" y="5468745"/>
                </a:lnTo>
                <a:lnTo>
                  <a:pt x="2570237" y="5462849"/>
                </a:lnTo>
                <a:close/>
                <a:moveTo>
                  <a:pt x="2535838" y="5462849"/>
                </a:moveTo>
                <a:lnTo>
                  <a:pt x="2502099" y="5494616"/>
                </a:lnTo>
                <a:lnTo>
                  <a:pt x="2522938" y="5512628"/>
                </a:lnTo>
                <a:lnTo>
                  <a:pt x="2522938" y="5512301"/>
                </a:lnTo>
                <a:lnTo>
                  <a:pt x="2555021" y="5478569"/>
                </a:lnTo>
                <a:lnTo>
                  <a:pt x="2538152" y="5462849"/>
                </a:lnTo>
                <a:close/>
                <a:moveTo>
                  <a:pt x="583334" y="5462849"/>
                </a:moveTo>
                <a:lnTo>
                  <a:pt x="566466" y="5478569"/>
                </a:lnTo>
                <a:lnTo>
                  <a:pt x="566136" y="5478569"/>
                </a:lnTo>
                <a:lnTo>
                  <a:pt x="598219" y="5512301"/>
                </a:lnTo>
                <a:lnTo>
                  <a:pt x="619057" y="5494288"/>
                </a:lnTo>
                <a:lnTo>
                  <a:pt x="585651" y="5462849"/>
                </a:lnTo>
                <a:close/>
                <a:moveTo>
                  <a:pt x="551251" y="5462849"/>
                </a:moveTo>
                <a:lnTo>
                  <a:pt x="556874" y="5468745"/>
                </a:lnTo>
                <a:lnTo>
                  <a:pt x="563158" y="5462849"/>
                </a:lnTo>
                <a:close/>
                <a:moveTo>
                  <a:pt x="2930770" y="5462522"/>
                </a:moveTo>
                <a:lnTo>
                  <a:pt x="2939369" y="5470382"/>
                </a:lnTo>
                <a:lnTo>
                  <a:pt x="2947308" y="5462522"/>
                </a:lnTo>
                <a:close/>
                <a:moveTo>
                  <a:pt x="503952" y="5462522"/>
                </a:moveTo>
                <a:lnTo>
                  <a:pt x="484437" y="5480863"/>
                </a:lnTo>
                <a:lnTo>
                  <a:pt x="514536" y="5507389"/>
                </a:lnTo>
                <a:lnTo>
                  <a:pt x="546620" y="5477586"/>
                </a:lnTo>
                <a:lnTo>
                  <a:pt x="532397" y="5462849"/>
                </a:lnTo>
                <a:lnTo>
                  <a:pt x="503620" y="5462849"/>
                </a:lnTo>
                <a:close/>
                <a:moveTo>
                  <a:pt x="462936" y="5462522"/>
                </a:moveTo>
                <a:lnTo>
                  <a:pt x="473852" y="5472020"/>
                </a:lnTo>
                <a:lnTo>
                  <a:pt x="484105" y="5462522"/>
                </a:lnTo>
                <a:close/>
                <a:moveTo>
                  <a:pt x="321370" y="5462522"/>
                </a:moveTo>
                <a:lnTo>
                  <a:pt x="332947" y="5475294"/>
                </a:lnTo>
                <a:lnTo>
                  <a:pt x="347168" y="5462522"/>
                </a:lnTo>
                <a:lnTo>
                  <a:pt x="321700" y="5462522"/>
                </a:lnTo>
                <a:close/>
                <a:moveTo>
                  <a:pt x="290278" y="5462522"/>
                </a:moveTo>
                <a:lnTo>
                  <a:pt x="267786" y="5484792"/>
                </a:lnTo>
                <a:lnTo>
                  <a:pt x="268116" y="5484792"/>
                </a:lnTo>
                <a:lnTo>
                  <a:pt x="293916" y="5511318"/>
                </a:lnTo>
                <a:lnTo>
                  <a:pt x="323354" y="5484792"/>
                </a:lnTo>
                <a:lnTo>
                  <a:pt x="303509" y="5462522"/>
                </a:lnTo>
                <a:close/>
                <a:moveTo>
                  <a:pt x="245294" y="5462522"/>
                </a:moveTo>
                <a:lnTo>
                  <a:pt x="257533" y="5474966"/>
                </a:lnTo>
                <a:lnTo>
                  <a:pt x="270101" y="5462522"/>
                </a:lnTo>
                <a:close/>
                <a:moveTo>
                  <a:pt x="605827" y="5462195"/>
                </a:moveTo>
                <a:lnTo>
                  <a:pt x="629642" y="5484792"/>
                </a:lnTo>
                <a:lnTo>
                  <a:pt x="629642" y="5484463"/>
                </a:lnTo>
                <a:lnTo>
                  <a:pt x="655442" y="5462522"/>
                </a:lnTo>
                <a:cubicBezTo>
                  <a:pt x="655442" y="5462522"/>
                  <a:pt x="633941" y="5462195"/>
                  <a:pt x="633941" y="5462195"/>
                </a:cubicBezTo>
                <a:close/>
                <a:moveTo>
                  <a:pt x="174179" y="5461866"/>
                </a:moveTo>
                <a:lnTo>
                  <a:pt x="182117" y="5469726"/>
                </a:lnTo>
                <a:lnTo>
                  <a:pt x="190718" y="5461866"/>
                </a:lnTo>
                <a:close/>
                <a:moveTo>
                  <a:pt x="165249" y="5403246"/>
                </a:moveTo>
                <a:cubicBezTo>
                  <a:pt x="159627" y="5414381"/>
                  <a:pt x="153672" y="5425516"/>
                  <a:pt x="147387" y="5436978"/>
                </a:cubicBezTo>
                <a:lnTo>
                  <a:pt x="148380" y="5437959"/>
                </a:lnTo>
                <a:lnTo>
                  <a:pt x="200309" y="5437959"/>
                </a:lnTo>
                <a:close/>
                <a:moveTo>
                  <a:pt x="1638473" y="5402592"/>
                </a:moveTo>
                <a:lnTo>
                  <a:pt x="1590182" y="5447129"/>
                </a:lnTo>
                <a:lnTo>
                  <a:pt x="1589852" y="5447457"/>
                </a:lnTo>
                <a:lnTo>
                  <a:pt x="1682134" y="5447457"/>
                </a:lnTo>
                <a:lnTo>
                  <a:pt x="1682134" y="5444182"/>
                </a:lnTo>
                <a:close/>
                <a:moveTo>
                  <a:pt x="1489299" y="5402592"/>
                </a:moveTo>
                <a:lnTo>
                  <a:pt x="1445637" y="5443856"/>
                </a:lnTo>
                <a:lnTo>
                  <a:pt x="1445637" y="5447129"/>
                </a:lnTo>
                <a:lnTo>
                  <a:pt x="1537589" y="5447129"/>
                </a:lnTo>
                <a:close/>
                <a:moveTo>
                  <a:pt x="2959877" y="5400627"/>
                </a:moveTo>
                <a:lnTo>
                  <a:pt x="2924155" y="5435995"/>
                </a:lnTo>
                <a:lnTo>
                  <a:pt x="2976085" y="5435995"/>
                </a:lnTo>
                <a:lnTo>
                  <a:pt x="2977739" y="5434357"/>
                </a:lnTo>
                <a:cubicBezTo>
                  <a:pt x="2971784" y="5422568"/>
                  <a:pt x="2965830" y="5411433"/>
                  <a:pt x="2959877" y="5400627"/>
                </a:cubicBezTo>
                <a:close/>
                <a:moveTo>
                  <a:pt x="2220950" y="5395386"/>
                </a:moveTo>
                <a:lnTo>
                  <a:pt x="2172327" y="5438942"/>
                </a:lnTo>
                <a:lnTo>
                  <a:pt x="2172327" y="5442217"/>
                </a:lnTo>
                <a:lnTo>
                  <a:pt x="2274202" y="5442217"/>
                </a:lnTo>
                <a:close/>
                <a:moveTo>
                  <a:pt x="897891" y="5394732"/>
                </a:moveTo>
                <a:lnTo>
                  <a:pt x="844639" y="5441563"/>
                </a:lnTo>
                <a:lnTo>
                  <a:pt x="946514" y="5441563"/>
                </a:lnTo>
                <a:lnTo>
                  <a:pt x="946514" y="5438288"/>
                </a:lnTo>
                <a:close/>
                <a:moveTo>
                  <a:pt x="1785994" y="5394405"/>
                </a:moveTo>
                <a:lnTo>
                  <a:pt x="1726126" y="5447129"/>
                </a:lnTo>
                <a:lnTo>
                  <a:pt x="1832631" y="5447129"/>
                </a:lnTo>
                <a:lnTo>
                  <a:pt x="1832631" y="5435995"/>
                </a:lnTo>
                <a:close/>
                <a:moveTo>
                  <a:pt x="1341116" y="5394076"/>
                </a:moveTo>
                <a:lnTo>
                  <a:pt x="1294478" y="5435667"/>
                </a:lnTo>
                <a:lnTo>
                  <a:pt x="1294478" y="5446802"/>
                </a:lnTo>
                <a:lnTo>
                  <a:pt x="1400985" y="5446802"/>
                </a:lnTo>
                <a:close/>
                <a:moveTo>
                  <a:pt x="2079383" y="5392767"/>
                </a:moveTo>
                <a:lnTo>
                  <a:pt x="2024475" y="5443200"/>
                </a:lnTo>
                <a:lnTo>
                  <a:pt x="2130650" y="5443200"/>
                </a:lnTo>
                <a:lnTo>
                  <a:pt x="2130650" y="5439598"/>
                </a:lnTo>
                <a:close/>
                <a:moveTo>
                  <a:pt x="1040120" y="5391457"/>
                </a:moveTo>
                <a:lnTo>
                  <a:pt x="988852" y="5438288"/>
                </a:lnTo>
                <a:lnTo>
                  <a:pt x="988852" y="5441890"/>
                </a:lnTo>
                <a:lnTo>
                  <a:pt x="1095027" y="5441890"/>
                </a:lnTo>
                <a:close/>
                <a:moveTo>
                  <a:pt x="448714" y="5389164"/>
                </a:moveTo>
                <a:lnTo>
                  <a:pt x="406707" y="5424205"/>
                </a:lnTo>
                <a:lnTo>
                  <a:pt x="406376" y="5424205"/>
                </a:lnTo>
                <a:lnTo>
                  <a:pt x="406376" y="5437634"/>
                </a:lnTo>
                <a:lnTo>
                  <a:pt x="499982" y="5437634"/>
                </a:lnTo>
                <a:lnTo>
                  <a:pt x="499982" y="5433376"/>
                </a:lnTo>
                <a:close/>
                <a:moveTo>
                  <a:pt x="2826249" y="5388836"/>
                </a:moveTo>
                <a:lnTo>
                  <a:pt x="2771341" y="5435013"/>
                </a:lnTo>
                <a:lnTo>
                  <a:pt x="2879170" y="5435013"/>
                </a:lnTo>
                <a:close/>
                <a:moveTo>
                  <a:pt x="1935501" y="5388509"/>
                </a:moveTo>
                <a:lnTo>
                  <a:pt x="1874639" y="5442873"/>
                </a:lnTo>
                <a:lnTo>
                  <a:pt x="1978830" y="5442873"/>
                </a:lnTo>
                <a:lnTo>
                  <a:pt x="1978830" y="5426826"/>
                </a:lnTo>
                <a:close/>
                <a:moveTo>
                  <a:pt x="1184995" y="5388509"/>
                </a:moveTo>
                <a:lnTo>
                  <a:pt x="1141666" y="5426826"/>
                </a:lnTo>
                <a:lnTo>
                  <a:pt x="1141666" y="5442873"/>
                </a:lnTo>
                <a:lnTo>
                  <a:pt x="1245857" y="5442873"/>
                </a:lnTo>
                <a:close/>
                <a:moveTo>
                  <a:pt x="294908" y="5388509"/>
                </a:moveTo>
                <a:lnTo>
                  <a:pt x="241986" y="5434686"/>
                </a:lnTo>
                <a:lnTo>
                  <a:pt x="349815" y="5434686"/>
                </a:lnTo>
                <a:close/>
                <a:moveTo>
                  <a:pt x="2522938" y="5387528"/>
                </a:moveTo>
                <a:lnTo>
                  <a:pt x="2487876" y="5419949"/>
                </a:lnTo>
                <a:lnTo>
                  <a:pt x="2487876" y="5435995"/>
                </a:lnTo>
                <a:lnTo>
                  <a:pt x="2581151" y="5435995"/>
                </a:lnTo>
                <a:lnTo>
                  <a:pt x="2581151" y="5434357"/>
                </a:lnTo>
                <a:cubicBezTo>
                  <a:pt x="2581151" y="5434030"/>
                  <a:pt x="2580490" y="5433703"/>
                  <a:pt x="2580490" y="5433703"/>
                </a:cubicBezTo>
                <a:cubicBezTo>
                  <a:pt x="2570898" y="5426499"/>
                  <a:pt x="2558328" y="5416347"/>
                  <a:pt x="2543444" y="5404229"/>
                </a:cubicBezTo>
                <a:cubicBezTo>
                  <a:pt x="2537159" y="5398990"/>
                  <a:pt x="2530214" y="5393422"/>
                  <a:pt x="2523268" y="5387528"/>
                </a:cubicBezTo>
                <a:close/>
                <a:moveTo>
                  <a:pt x="2673435" y="5386545"/>
                </a:moveTo>
                <a:lnTo>
                  <a:pt x="2622167" y="5430755"/>
                </a:lnTo>
                <a:lnTo>
                  <a:pt x="2622167" y="5435013"/>
                </a:lnTo>
                <a:lnTo>
                  <a:pt x="2715773" y="5435013"/>
                </a:lnTo>
                <a:lnTo>
                  <a:pt x="2715773" y="5421585"/>
                </a:lnTo>
                <a:lnTo>
                  <a:pt x="2673765" y="5386545"/>
                </a:lnTo>
                <a:close/>
                <a:moveTo>
                  <a:pt x="598881" y="5386545"/>
                </a:moveTo>
                <a:cubicBezTo>
                  <a:pt x="575396" y="5405867"/>
                  <a:pt x="554889" y="5422241"/>
                  <a:pt x="541329" y="5432721"/>
                </a:cubicBezTo>
                <a:cubicBezTo>
                  <a:pt x="540997" y="5433049"/>
                  <a:pt x="540666" y="5433376"/>
                  <a:pt x="540666" y="5433376"/>
                </a:cubicBezTo>
                <a:lnTo>
                  <a:pt x="540666" y="5435013"/>
                </a:lnTo>
                <a:lnTo>
                  <a:pt x="633941" y="5435013"/>
                </a:lnTo>
                <a:lnTo>
                  <a:pt x="633941" y="5418966"/>
                </a:lnTo>
                <a:close/>
                <a:moveTo>
                  <a:pt x="1681473" y="5361983"/>
                </a:moveTo>
                <a:lnTo>
                  <a:pt x="1652035" y="5389164"/>
                </a:lnTo>
                <a:lnTo>
                  <a:pt x="1681473" y="5414381"/>
                </a:lnTo>
                <a:close/>
                <a:moveTo>
                  <a:pt x="1445637" y="5361654"/>
                </a:moveTo>
                <a:lnTo>
                  <a:pt x="1445637" y="5414054"/>
                </a:lnTo>
                <a:lnTo>
                  <a:pt x="1475075" y="5388836"/>
                </a:lnTo>
                <a:close/>
                <a:moveTo>
                  <a:pt x="2487876" y="5358380"/>
                </a:moveTo>
                <a:lnTo>
                  <a:pt x="2487876" y="5401281"/>
                </a:lnTo>
                <a:lnTo>
                  <a:pt x="2512352" y="5378685"/>
                </a:lnTo>
                <a:cubicBezTo>
                  <a:pt x="2504414" y="5372135"/>
                  <a:pt x="2496145" y="5365585"/>
                  <a:pt x="2487876" y="5358380"/>
                </a:cubicBezTo>
                <a:close/>
                <a:moveTo>
                  <a:pt x="633941" y="5357069"/>
                </a:moveTo>
                <a:cubicBezTo>
                  <a:pt x="625672" y="5363948"/>
                  <a:pt x="617403" y="5370825"/>
                  <a:pt x="609465" y="5377374"/>
                </a:cubicBezTo>
                <a:lnTo>
                  <a:pt x="633941" y="5399971"/>
                </a:lnTo>
                <a:close/>
                <a:moveTo>
                  <a:pt x="1832631" y="5353796"/>
                </a:moveTo>
                <a:lnTo>
                  <a:pt x="1796248" y="5385562"/>
                </a:lnTo>
                <a:lnTo>
                  <a:pt x="1832631" y="5417656"/>
                </a:lnTo>
                <a:close/>
                <a:moveTo>
                  <a:pt x="1585221" y="5352813"/>
                </a:moveTo>
                <a:lnTo>
                  <a:pt x="1585221" y="5432065"/>
                </a:lnTo>
                <a:lnTo>
                  <a:pt x="1627559" y="5393094"/>
                </a:lnTo>
                <a:lnTo>
                  <a:pt x="1627559" y="5392767"/>
                </a:lnTo>
                <a:close/>
                <a:moveTo>
                  <a:pt x="1541890" y="5352813"/>
                </a:moveTo>
                <a:lnTo>
                  <a:pt x="1499552" y="5392767"/>
                </a:lnTo>
                <a:lnTo>
                  <a:pt x="1541890" y="5431738"/>
                </a:lnTo>
                <a:close/>
                <a:moveTo>
                  <a:pt x="1294147" y="5352813"/>
                </a:moveTo>
                <a:lnTo>
                  <a:pt x="1294147" y="5417001"/>
                </a:lnTo>
                <a:lnTo>
                  <a:pt x="1330532" y="5384907"/>
                </a:lnTo>
                <a:lnTo>
                  <a:pt x="1330532" y="5384580"/>
                </a:lnTo>
                <a:close/>
                <a:moveTo>
                  <a:pt x="406707" y="5352813"/>
                </a:moveTo>
                <a:lnTo>
                  <a:pt x="406707" y="5406194"/>
                </a:lnTo>
                <a:lnTo>
                  <a:pt x="438129" y="5379995"/>
                </a:lnTo>
                <a:close/>
                <a:moveTo>
                  <a:pt x="2172327" y="5352486"/>
                </a:moveTo>
                <a:lnTo>
                  <a:pt x="2172327" y="5420276"/>
                </a:lnTo>
                <a:lnTo>
                  <a:pt x="2210695" y="5386218"/>
                </a:lnTo>
                <a:close/>
                <a:moveTo>
                  <a:pt x="946845" y="5351832"/>
                </a:moveTo>
                <a:lnTo>
                  <a:pt x="908477" y="5385562"/>
                </a:lnTo>
                <a:lnTo>
                  <a:pt x="946845" y="5419620"/>
                </a:lnTo>
                <a:close/>
                <a:moveTo>
                  <a:pt x="2715773" y="5350521"/>
                </a:moveTo>
                <a:lnTo>
                  <a:pt x="2684351" y="5377702"/>
                </a:lnTo>
                <a:lnTo>
                  <a:pt x="2715773" y="5403902"/>
                </a:lnTo>
                <a:close/>
                <a:moveTo>
                  <a:pt x="1978830" y="5350193"/>
                </a:moveTo>
                <a:lnTo>
                  <a:pt x="1946084" y="5379341"/>
                </a:lnTo>
                <a:lnTo>
                  <a:pt x="1978830" y="5408485"/>
                </a:lnTo>
                <a:close/>
                <a:moveTo>
                  <a:pt x="1141996" y="5350193"/>
                </a:moveTo>
                <a:lnTo>
                  <a:pt x="1141996" y="5408485"/>
                </a:lnTo>
                <a:lnTo>
                  <a:pt x="1174742" y="5379341"/>
                </a:lnTo>
                <a:close/>
                <a:moveTo>
                  <a:pt x="2130320" y="5345280"/>
                </a:moveTo>
                <a:lnTo>
                  <a:pt x="2089483" y="5383106"/>
                </a:lnTo>
                <a:lnTo>
                  <a:pt x="2089305" y="5382943"/>
                </a:lnTo>
                <a:lnTo>
                  <a:pt x="2089305" y="5383270"/>
                </a:lnTo>
                <a:lnTo>
                  <a:pt x="2089483" y="5383106"/>
                </a:lnTo>
                <a:lnTo>
                  <a:pt x="2130320" y="5420603"/>
                </a:lnTo>
                <a:close/>
                <a:moveTo>
                  <a:pt x="988852" y="5344299"/>
                </a:moveTo>
                <a:lnTo>
                  <a:pt x="988852" y="5344626"/>
                </a:lnTo>
                <a:lnTo>
                  <a:pt x="988852" y="5419949"/>
                </a:lnTo>
                <a:lnTo>
                  <a:pt x="1029867" y="5382287"/>
                </a:lnTo>
                <a:close/>
                <a:moveTo>
                  <a:pt x="2622167" y="5343970"/>
                </a:moveTo>
                <a:lnTo>
                  <a:pt x="2622167" y="5412743"/>
                </a:lnTo>
                <a:lnTo>
                  <a:pt x="2662851" y="5377702"/>
                </a:lnTo>
                <a:close/>
                <a:moveTo>
                  <a:pt x="498659" y="5343316"/>
                </a:moveTo>
                <a:lnTo>
                  <a:pt x="457974" y="5377047"/>
                </a:lnTo>
                <a:lnTo>
                  <a:pt x="498659" y="5412089"/>
                </a:lnTo>
                <a:close/>
                <a:moveTo>
                  <a:pt x="2281810" y="5341351"/>
                </a:moveTo>
                <a:lnTo>
                  <a:pt x="2231534" y="5386218"/>
                </a:lnTo>
                <a:lnTo>
                  <a:pt x="2281810" y="5430428"/>
                </a:lnTo>
                <a:close/>
                <a:moveTo>
                  <a:pt x="837362" y="5341024"/>
                </a:moveTo>
                <a:lnTo>
                  <a:pt x="837362" y="5429772"/>
                </a:lnTo>
                <a:lnTo>
                  <a:pt x="837362" y="5430101"/>
                </a:lnTo>
                <a:lnTo>
                  <a:pt x="887638" y="5385889"/>
                </a:lnTo>
                <a:close/>
                <a:moveTo>
                  <a:pt x="2021168" y="5340041"/>
                </a:moveTo>
                <a:lnTo>
                  <a:pt x="2021168" y="5427480"/>
                </a:lnTo>
                <a:lnTo>
                  <a:pt x="2068797" y="5383597"/>
                </a:lnTo>
                <a:close/>
                <a:moveTo>
                  <a:pt x="1723148" y="5338731"/>
                </a:moveTo>
                <a:lnTo>
                  <a:pt x="1723148" y="5431082"/>
                </a:lnTo>
                <a:lnTo>
                  <a:pt x="1775409" y="5385234"/>
                </a:lnTo>
                <a:close/>
                <a:moveTo>
                  <a:pt x="1403300" y="5338731"/>
                </a:moveTo>
                <a:lnTo>
                  <a:pt x="1351039" y="5385234"/>
                </a:lnTo>
                <a:lnTo>
                  <a:pt x="1403300" y="5431082"/>
                </a:lnTo>
                <a:close/>
                <a:moveTo>
                  <a:pt x="1098004" y="5338403"/>
                </a:moveTo>
                <a:lnTo>
                  <a:pt x="1050375" y="5381960"/>
                </a:lnTo>
                <a:lnTo>
                  <a:pt x="1098004" y="5425843"/>
                </a:lnTo>
                <a:close/>
                <a:moveTo>
                  <a:pt x="203617" y="5337747"/>
                </a:moveTo>
                <a:lnTo>
                  <a:pt x="197664" y="5342005"/>
                </a:lnTo>
                <a:lnTo>
                  <a:pt x="197664" y="5341678"/>
                </a:lnTo>
                <a:cubicBezTo>
                  <a:pt x="189395" y="5357069"/>
                  <a:pt x="180794" y="5373118"/>
                  <a:pt x="171864" y="5390147"/>
                </a:cubicBezTo>
                <a:lnTo>
                  <a:pt x="203617" y="5421585"/>
                </a:lnTo>
                <a:close/>
                <a:moveTo>
                  <a:pt x="2920847" y="5335783"/>
                </a:moveTo>
                <a:lnTo>
                  <a:pt x="2921178" y="5336025"/>
                </a:lnTo>
                <a:lnTo>
                  <a:pt x="2921178" y="5419620"/>
                </a:lnTo>
                <a:lnTo>
                  <a:pt x="2953262" y="5387853"/>
                </a:lnTo>
                <a:cubicBezTo>
                  <a:pt x="2944661" y="5371479"/>
                  <a:pt x="2936392" y="5356088"/>
                  <a:pt x="2928454" y="5341351"/>
                </a:cubicBezTo>
                <a:lnTo>
                  <a:pt x="2921178" y="5336025"/>
                </a:lnTo>
                <a:lnTo>
                  <a:pt x="2921178" y="5335783"/>
                </a:lnTo>
                <a:close/>
                <a:moveTo>
                  <a:pt x="2581151" y="5335129"/>
                </a:moveTo>
                <a:lnTo>
                  <a:pt x="2533191" y="5379012"/>
                </a:lnTo>
                <a:cubicBezTo>
                  <a:pt x="2538152" y="5383270"/>
                  <a:pt x="2543114" y="5387199"/>
                  <a:pt x="2547745" y="5391130"/>
                </a:cubicBezTo>
                <a:cubicBezTo>
                  <a:pt x="2560314" y="5401281"/>
                  <a:pt x="2571891" y="5410450"/>
                  <a:pt x="2581151" y="5417656"/>
                </a:cubicBezTo>
                <a:close/>
                <a:moveTo>
                  <a:pt x="230079" y="5333818"/>
                </a:moveTo>
                <a:lnTo>
                  <a:pt x="230079" y="5426826"/>
                </a:lnTo>
                <a:lnTo>
                  <a:pt x="284135" y="5379507"/>
                </a:lnTo>
                <a:lnTo>
                  <a:pt x="284324" y="5379666"/>
                </a:lnTo>
                <a:lnTo>
                  <a:pt x="284324" y="5379341"/>
                </a:lnTo>
                <a:lnTo>
                  <a:pt x="284135" y="5379507"/>
                </a:lnTo>
                <a:close/>
                <a:moveTo>
                  <a:pt x="2891079" y="5333491"/>
                </a:moveTo>
                <a:lnTo>
                  <a:pt x="2836832" y="5379341"/>
                </a:lnTo>
                <a:lnTo>
                  <a:pt x="2891079" y="5426826"/>
                </a:lnTo>
                <a:lnTo>
                  <a:pt x="2891079" y="5333818"/>
                </a:lnTo>
                <a:close/>
                <a:moveTo>
                  <a:pt x="540336" y="5332837"/>
                </a:moveTo>
                <a:lnTo>
                  <a:pt x="540336" y="5415691"/>
                </a:lnTo>
                <a:cubicBezTo>
                  <a:pt x="548605" y="5409469"/>
                  <a:pt x="558527" y="5401281"/>
                  <a:pt x="569443" y="5392440"/>
                </a:cubicBezTo>
                <a:cubicBezTo>
                  <a:pt x="575396" y="5387853"/>
                  <a:pt x="581681" y="5382287"/>
                  <a:pt x="588296" y="5377047"/>
                </a:cubicBezTo>
                <a:lnTo>
                  <a:pt x="588296" y="5376720"/>
                </a:lnTo>
                <a:close/>
                <a:moveTo>
                  <a:pt x="2444547" y="5330871"/>
                </a:moveTo>
                <a:lnTo>
                  <a:pt x="2444547" y="5331159"/>
                </a:lnTo>
                <a:lnTo>
                  <a:pt x="2406177" y="5364602"/>
                </a:lnTo>
                <a:cubicBezTo>
                  <a:pt x="2417754" y="5386872"/>
                  <a:pt x="2429330" y="5408814"/>
                  <a:pt x="2440907" y="5430428"/>
                </a:cubicBezTo>
                <a:lnTo>
                  <a:pt x="2444547" y="5430428"/>
                </a:lnTo>
                <a:lnTo>
                  <a:pt x="2444547" y="5331159"/>
                </a:lnTo>
                <a:lnTo>
                  <a:pt x="2444877" y="5330871"/>
                </a:lnTo>
                <a:close/>
                <a:moveTo>
                  <a:pt x="1251148" y="5330871"/>
                </a:moveTo>
                <a:lnTo>
                  <a:pt x="1195580" y="5379995"/>
                </a:lnTo>
                <a:lnTo>
                  <a:pt x="1251148" y="5429447"/>
                </a:lnTo>
                <a:close/>
                <a:moveTo>
                  <a:pt x="1869347" y="5330216"/>
                </a:moveTo>
                <a:lnTo>
                  <a:pt x="1869347" y="5428791"/>
                </a:lnTo>
                <a:lnTo>
                  <a:pt x="1924915" y="5379341"/>
                </a:lnTo>
                <a:close/>
                <a:moveTo>
                  <a:pt x="2759434" y="5329889"/>
                </a:moveTo>
                <a:lnTo>
                  <a:pt x="2759434" y="5429118"/>
                </a:lnTo>
                <a:lnTo>
                  <a:pt x="2817317" y="5380322"/>
                </a:lnTo>
                <a:close/>
                <a:moveTo>
                  <a:pt x="674625" y="5329560"/>
                </a:moveTo>
                <a:lnTo>
                  <a:pt x="674625" y="5329889"/>
                </a:lnTo>
                <a:lnTo>
                  <a:pt x="674625" y="5429772"/>
                </a:lnTo>
                <a:lnTo>
                  <a:pt x="679256" y="5429772"/>
                </a:lnTo>
                <a:cubicBezTo>
                  <a:pt x="690833" y="5408160"/>
                  <a:pt x="702410" y="5386218"/>
                  <a:pt x="713986" y="5363948"/>
                </a:cubicBezTo>
                <a:close/>
                <a:moveTo>
                  <a:pt x="363376" y="5328579"/>
                </a:moveTo>
                <a:lnTo>
                  <a:pt x="305493" y="5379012"/>
                </a:lnTo>
                <a:lnTo>
                  <a:pt x="363376" y="5427807"/>
                </a:lnTo>
                <a:close/>
                <a:moveTo>
                  <a:pt x="2323155" y="5328252"/>
                </a:moveTo>
                <a:lnTo>
                  <a:pt x="2323155" y="5328579"/>
                </a:lnTo>
                <a:lnTo>
                  <a:pt x="2323155" y="5439925"/>
                </a:lnTo>
                <a:lnTo>
                  <a:pt x="2395594" y="5434357"/>
                </a:lnTo>
                <a:cubicBezTo>
                  <a:pt x="2386992" y="5417656"/>
                  <a:pt x="2378063" y="5400954"/>
                  <a:pt x="2369133" y="5383924"/>
                </a:cubicBezTo>
                <a:close/>
                <a:moveTo>
                  <a:pt x="795686" y="5326941"/>
                </a:moveTo>
                <a:lnTo>
                  <a:pt x="752686" y="5379012"/>
                </a:lnTo>
                <a:cubicBezTo>
                  <a:pt x="743094" y="5397024"/>
                  <a:pt x="733501" y="5415037"/>
                  <a:pt x="724241" y="5432721"/>
                </a:cubicBezTo>
                <a:lnTo>
                  <a:pt x="795686" y="5438288"/>
                </a:lnTo>
                <a:close/>
                <a:moveTo>
                  <a:pt x="2326132" y="5302380"/>
                </a:moveTo>
                <a:lnTo>
                  <a:pt x="2323155" y="5304999"/>
                </a:lnTo>
                <a:lnTo>
                  <a:pt x="2323155" y="5306309"/>
                </a:lnTo>
                <a:lnTo>
                  <a:pt x="2337378" y="5323667"/>
                </a:lnTo>
                <a:cubicBezTo>
                  <a:pt x="2333740" y="5316790"/>
                  <a:pt x="2329770" y="5309584"/>
                  <a:pt x="2326132" y="5302380"/>
                </a:cubicBezTo>
                <a:close/>
                <a:moveTo>
                  <a:pt x="793700" y="5301726"/>
                </a:moveTo>
                <a:cubicBezTo>
                  <a:pt x="790393" y="5307619"/>
                  <a:pt x="787416" y="5313186"/>
                  <a:pt x="784440" y="5319081"/>
                </a:cubicBezTo>
                <a:lnTo>
                  <a:pt x="796017" y="5304999"/>
                </a:lnTo>
                <a:lnTo>
                  <a:pt x="796017" y="5303690"/>
                </a:lnTo>
                <a:close/>
                <a:moveTo>
                  <a:pt x="2073428" y="5266355"/>
                </a:moveTo>
                <a:lnTo>
                  <a:pt x="2021168" y="5312859"/>
                </a:lnTo>
                <a:lnTo>
                  <a:pt x="2021168" y="5320719"/>
                </a:lnTo>
                <a:lnTo>
                  <a:pt x="2079052" y="5373772"/>
                </a:lnTo>
                <a:lnTo>
                  <a:pt x="2130320" y="5326287"/>
                </a:lnTo>
                <a:lnTo>
                  <a:pt x="2130320" y="5316461"/>
                </a:lnTo>
                <a:close/>
                <a:moveTo>
                  <a:pt x="1640126" y="5265045"/>
                </a:moveTo>
                <a:lnTo>
                  <a:pt x="1585221" y="5312205"/>
                </a:lnTo>
                <a:lnTo>
                  <a:pt x="1585221" y="5331527"/>
                </a:lnTo>
                <a:lnTo>
                  <a:pt x="1585551" y="5331527"/>
                </a:lnTo>
                <a:lnTo>
                  <a:pt x="1641780" y="5379995"/>
                </a:lnTo>
                <a:lnTo>
                  <a:pt x="1681473" y="5342989"/>
                </a:lnTo>
                <a:lnTo>
                  <a:pt x="1681473" y="5301726"/>
                </a:lnTo>
                <a:close/>
                <a:moveTo>
                  <a:pt x="1045744" y="5265045"/>
                </a:moveTo>
                <a:lnTo>
                  <a:pt x="988852" y="5315151"/>
                </a:lnTo>
                <a:lnTo>
                  <a:pt x="988852" y="5324977"/>
                </a:lnTo>
                <a:lnTo>
                  <a:pt x="1040120" y="5372462"/>
                </a:lnTo>
                <a:lnTo>
                  <a:pt x="1098004" y="5319409"/>
                </a:lnTo>
                <a:lnTo>
                  <a:pt x="1098004" y="5311549"/>
                </a:lnTo>
                <a:close/>
                <a:moveTo>
                  <a:pt x="1486982" y="5264719"/>
                </a:moveTo>
                <a:lnTo>
                  <a:pt x="1445637" y="5301397"/>
                </a:lnTo>
                <a:lnTo>
                  <a:pt x="1445637" y="5342661"/>
                </a:lnTo>
                <a:lnTo>
                  <a:pt x="1485661" y="5379666"/>
                </a:lnTo>
                <a:lnTo>
                  <a:pt x="1541890" y="5331199"/>
                </a:lnTo>
                <a:lnTo>
                  <a:pt x="1541890" y="5311877"/>
                </a:lnTo>
                <a:close/>
                <a:moveTo>
                  <a:pt x="2524922" y="5262426"/>
                </a:moveTo>
                <a:lnTo>
                  <a:pt x="2488206" y="5294520"/>
                </a:lnTo>
                <a:lnTo>
                  <a:pt x="2488206" y="5340041"/>
                </a:lnTo>
                <a:cubicBezTo>
                  <a:pt x="2500115" y="5350193"/>
                  <a:pt x="2512022" y="5360019"/>
                  <a:pt x="2522938" y="5369187"/>
                </a:cubicBezTo>
                <a:lnTo>
                  <a:pt x="2581483" y="5315151"/>
                </a:lnTo>
                <a:lnTo>
                  <a:pt x="2581483" y="5309913"/>
                </a:lnTo>
                <a:lnTo>
                  <a:pt x="2524591" y="5262753"/>
                </a:lnTo>
                <a:close/>
                <a:moveTo>
                  <a:pt x="2818640" y="5261443"/>
                </a:moveTo>
                <a:lnTo>
                  <a:pt x="2759434" y="5312205"/>
                </a:lnTo>
                <a:lnTo>
                  <a:pt x="2826249" y="5370498"/>
                </a:lnTo>
                <a:lnTo>
                  <a:pt x="2891079" y="5315807"/>
                </a:lnTo>
                <a:lnTo>
                  <a:pt x="2891079" y="5314496"/>
                </a:lnTo>
                <a:close/>
                <a:moveTo>
                  <a:pt x="597227" y="5261443"/>
                </a:moveTo>
                <a:lnTo>
                  <a:pt x="597558" y="5261772"/>
                </a:lnTo>
                <a:lnTo>
                  <a:pt x="540666" y="5308930"/>
                </a:lnTo>
                <a:lnTo>
                  <a:pt x="540666" y="5314169"/>
                </a:lnTo>
                <a:lnTo>
                  <a:pt x="599212" y="5368206"/>
                </a:lnTo>
                <a:cubicBezTo>
                  <a:pt x="610458" y="5359036"/>
                  <a:pt x="622034" y="5349211"/>
                  <a:pt x="633941" y="5339058"/>
                </a:cubicBezTo>
                <a:lnTo>
                  <a:pt x="633941" y="5293539"/>
                </a:lnTo>
                <a:close/>
                <a:moveTo>
                  <a:pt x="2372440" y="5261116"/>
                </a:moveTo>
                <a:lnTo>
                  <a:pt x="2358217" y="5273888"/>
                </a:lnTo>
                <a:cubicBezTo>
                  <a:pt x="2372108" y="5300415"/>
                  <a:pt x="2385671" y="5326287"/>
                  <a:pt x="2399232" y="5351832"/>
                </a:cubicBezTo>
                <a:lnTo>
                  <a:pt x="2438592" y="5317444"/>
                </a:lnTo>
                <a:cubicBezTo>
                  <a:pt x="2437931" y="5317117"/>
                  <a:pt x="2437599" y="5316461"/>
                  <a:pt x="2436938" y="5316134"/>
                </a:cubicBezTo>
                <a:cubicBezTo>
                  <a:pt x="2414446" y="5297139"/>
                  <a:pt x="2392616" y="5278146"/>
                  <a:pt x="2372440" y="5261116"/>
                </a:cubicBezTo>
                <a:close/>
                <a:moveTo>
                  <a:pt x="1790956" y="5260788"/>
                </a:moveTo>
                <a:lnTo>
                  <a:pt x="1724802" y="5321702"/>
                </a:lnTo>
                <a:lnTo>
                  <a:pt x="1785994" y="5376064"/>
                </a:lnTo>
                <a:lnTo>
                  <a:pt x="1832631" y="5335129"/>
                </a:lnTo>
                <a:lnTo>
                  <a:pt x="1832631" y="5297795"/>
                </a:lnTo>
                <a:close/>
                <a:moveTo>
                  <a:pt x="302516" y="5260788"/>
                </a:moveTo>
                <a:lnTo>
                  <a:pt x="302516" y="5261116"/>
                </a:lnTo>
                <a:lnTo>
                  <a:pt x="230079" y="5314169"/>
                </a:lnTo>
                <a:lnTo>
                  <a:pt x="230079" y="5315479"/>
                </a:lnTo>
                <a:lnTo>
                  <a:pt x="294908" y="5370170"/>
                </a:lnTo>
                <a:lnTo>
                  <a:pt x="361722" y="5311877"/>
                </a:lnTo>
                <a:close/>
                <a:moveTo>
                  <a:pt x="1335824" y="5260461"/>
                </a:moveTo>
                <a:lnTo>
                  <a:pt x="1294147" y="5297139"/>
                </a:lnTo>
                <a:lnTo>
                  <a:pt x="1294147" y="5334801"/>
                </a:lnTo>
                <a:lnTo>
                  <a:pt x="1340786" y="5375737"/>
                </a:lnTo>
                <a:lnTo>
                  <a:pt x="1401976" y="5321373"/>
                </a:lnTo>
                <a:close/>
                <a:moveTo>
                  <a:pt x="746401" y="5259478"/>
                </a:moveTo>
                <a:lnTo>
                  <a:pt x="746564" y="5259622"/>
                </a:lnTo>
                <a:lnTo>
                  <a:pt x="680580" y="5315807"/>
                </a:lnTo>
                <a:lnTo>
                  <a:pt x="720603" y="5350848"/>
                </a:lnTo>
                <a:cubicBezTo>
                  <a:pt x="734164" y="5325304"/>
                  <a:pt x="747725" y="5299432"/>
                  <a:pt x="761618" y="5272906"/>
                </a:cubicBezTo>
                <a:lnTo>
                  <a:pt x="746564" y="5259622"/>
                </a:lnTo>
                <a:lnTo>
                  <a:pt x="746733" y="5259478"/>
                </a:lnTo>
                <a:close/>
                <a:moveTo>
                  <a:pt x="1931530" y="5258168"/>
                </a:moveTo>
                <a:lnTo>
                  <a:pt x="1870008" y="5312205"/>
                </a:lnTo>
                <a:lnTo>
                  <a:pt x="1935501" y="5370170"/>
                </a:lnTo>
                <a:lnTo>
                  <a:pt x="1978830" y="5331527"/>
                </a:lnTo>
                <a:lnTo>
                  <a:pt x="1978830" y="5301397"/>
                </a:lnTo>
                <a:close/>
                <a:moveTo>
                  <a:pt x="1189295" y="5258168"/>
                </a:moveTo>
                <a:lnTo>
                  <a:pt x="1141996" y="5301397"/>
                </a:lnTo>
                <a:lnTo>
                  <a:pt x="1141996" y="5331527"/>
                </a:lnTo>
                <a:lnTo>
                  <a:pt x="1185327" y="5370170"/>
                </a:lnTo>
                <a:lnTo>
                  <a:pt x="1250818" y="5312205"/>
                </a:lnTo>
                <a:close/>
                <a:moveTo>
                  <a:pt x="2227896" y="5254893"/>
                </a:moveTo>
                <a:lnTo>
                  <a:pt x="2172327" y="5305982"/>
                </a:lnTo>
                <a:lnTo>
                  <a:pt x="2172327" y="5334145"/>
                </a:lnTo>
                <a:lnTo>
                  <a:pt x="2220950" y="5377047"/>
                </a:lnTo>
                <a:lnTo>
                  <a:pt x="2221281" y="5377374"/>
                </a:lnTo>
                <a:lnTo>
                  <a:pt x="2281810" y="5323338"/>
                </a:lnTo>
                <a:lnTo>
                  <a:pt x="2281810" y="5292883"/>
                </a:lnTo>
                <a:close/>
                <a:moveTo>
                  <a:pt x="453345" y="5254566"/>
                </a:moveTo>
                <a:lnTo>
                  <a:pt x="406707" y="5295503"/>
                </a:lnTo>
                <a:lnTo>
                  <a:pt x="406376" y="5295503"/>
                </a:lnTo>
                <a:lnTo>
                  <a:pt x="406376" y="5334474"/>
                </a:lnTo>
                <a:lnTo>
                  <a:pt x="448714" y="5370825"/>
                </a:lnTo>
                <a:lnTo>
                  <a:pt x="499982" y="5328252"/>
                </a:lnTo>
                <a:lnTo>
                  <a:pt x="499982" y="5297468"/>
                </a:lnTo>
                <a:close/>
                <a:moveTo>
                  <a:pt x="891607" y="5253912"/>
                </a:moveTo>
                <a:lnTo>
                  <a:pt x="837692" y="5291900"/>
                </a:lnTo>
                <a:lnTo>
                  <a:pt x="837692" y="5322356"/>
                </a:lnTo>
                <a:lnTo>
                  <a:pt x="898222" y="5376393"/>
                </a:lnTo>
                <a:lnTo>
                  <a:pt x="898554" y="5376064"/>
                </a:lnTo>
                <a:lnTo>
                  <a:pt x="947175" y="5333164"/>
                </a:lnTo>
                <a:lnTo>
                  <a:pt x="947175" y="5304999"/>
                </a:lnTo>
                <a:close/>
                <a:moveTo>
                  <a:pt x="2668804" y="5252274"/>
                </a:moveTo>
                <a:lnTo>
                  <a:pt x="2622167" y="5295174"/>
                </a:lnTo>
                <a:lnTo>
                  <a:pt x="2622167" y="5325958"/>
                </a:lnTo>
                <a:lnTo>
                  <a:pt x="2673435" y="5368533"/>
                </a:lnTo>
                <a:lnTo>
                  <a:pt x="2715773" y="5332181"/>
                </a:lnTo>
                <a:lnTo>
                  <a:pt x="2715773" y="5293210"/>
                </a:lnTo>
                <a:close/>
                <a:moveTo>
                  <a:pt x="2487876" y="5232296"/>
                </a:moveTo>
                <a:lnTo>
                  <a:pt x="2487876" y="5276508"/>
                </a:lnTo>
                <a:lnTo>
                  <a:pt x="2513676" y="5253912"/>
                </a:lnTo>
                <a:close/>
                <a:moveTo>
                  <a:pt x="633941" y="5230988"/>
                </a:moveTo>
                <a:lnTo>
                  <a:pt x="608143" y="5252601"/>
                </a:lnTo>
                <a:lnTo>
                  <a:pt x="633941" y="5275198"/>
                </a:lnTo>
                <a:close/>
                <a:moveTo>
                  <a:pt x="1681473" y="5229023"/>
                </a:moveTo>
                <a:lnTo>
                  <a:pt x="1650712" y="5255549"/>
                </a:lnTo>
                <a:lnTo>
                  <a:pt x="1681473" y="5283058"/>
                </a:lnTo>
                <a:lnTo>
                  <a:pt x="1681473" y="5229349"/>
                </a:lnTo>
                <a:close/>
                <a:moveTo>
                  <a:pt x="1445637" y="5229023"/>
                </a:moveTo>
                <a:lnTo>
                  <a:pt x="1445637" y="5282731"/>
                </a:lnTo>
                <a:lnTo>
                  <a:pt x="1476399" y="5255549"/>
                </a:lnTo>
                <a:close/>
                <a:moveTo>
                  <a:pt x="2333740" y="5227384"/>
                </a:moveTo>
                <a:cubicBezTo>
                  <a:pt x="2339693" y="5238519"/>
                  <a:pt x="2345647" y="5249654"/>
                  <a:pt x="2351271" y="5260788"/>
                </a:cubicBezTo>
                <a:lnTo>
                  <a:pt x="2361855" y="5251620"/>
                </a:lnTo>
                <a:cubicBezTo>
                  <a:pt x="2351602" y="5242777"/>
                  <a:pt x="2342340" y="5234590"/>
                  <a:pt x="2333740" y="5227384"/>
                </a:cubicBezTo>
                <a:close/>
                <a:moveTo>
                  <a:pt x="786424" y="5224765"/>
                </a:moveTo>
                <a:cubicBezTo>
                  <a:pt x="777493" y="5232625"/>
                  <a:pt x="767570" y="5241139"/>
                  <a:pt x="756656" y="5250635"/>
                </a:cubicBezTo>
                <a:lnTo>
                  <a:pt x="767902" y="5260461"/>
                </a:lnTo>
                <a:cubicBezTo>
                  <a:pt x="774185" y="5248671"/>
                  <a:pt x="780470" y="5236554"/>
                  <a:pt x="786755" y="5224765"/>
                </a:cubicBezTo>
                <a:close/>
                <a:moveTo>
                  <a:pt x="2863956" y="5222472"/>
                </a:moveTo>
                <a:lnTo>
                  <a:pt x="2829226" y="5252274"/>
                </a:lnTo>
                <a:lnTo>
                  <a:pt x="2891079" y="5297468"/>
                </a:lnTo>
                <a:lnTo>
                  <a:pt x="2891079" y="5273888"/>
                </a:lnTo>
                <a:cubicBezTo>
                  <a:pt x="2879833" y="5252601"/>
                  <a:pt x="2870571" y="5235244"/>
                  <a:pt x="2863956" y="5222472"/>
                </a:cubicBezTo>
                <a:close/>
                <a:moveTo>
                  <a:pt x="1832631" y="5222145"/>
                </a:moveTo>
                <a:lnTo>
                  <a:pt x="1801209" y="5251291"/>
                </a:lnTo>
                <a:lnTo>
                  <a:pt x="1832631" y="5279129"/>
                </a:lnTo>
                <a:close/>
                <a:moveTo>
                  <a:pt x="257863" y="5222145"/>
                </a:moveTo>
                <a:cubicBezTo>
                  <a:pt x="250916" y="5235244"/>
                  <a:pt x="241656" y="5252929"/>
                  <a:pt x="230079" y="5274871"/>
                </a:cubicBezTo>
                <a:lnTo>
                  <a:pt x="230079" y="5296485"/>
                </a:lnTo>
                <a:lnTo>
                  <a:pt x="291932" y="5251291"/>
                </a:lnTo>
                <a:close/>
                <a:moveTo>
                  <a:pt x="1294147" y="5221817"/>
                </a:moveTo>
                <a:lnTo>
                  <a:pt x="1294147" y="5278800"/>
                </a:lnTo>
                <a:lnTo>
                  <a:pt x="1325571" y="5250964"/>
                </a:lnTo>
                <a:close/>
                <a:moveTo>
                  <a:pt x="2020837" y="5220507"/>
                </a:moveTo>
                <a:lnTo>
                  <a:pt x="2020837" y="5294520"/>
                </a:lnTo>
                <a:lnTo>
                  <a:pt x="2062659" y="5257351"/>
                </a:lnTo>
                <a:lnTo>
                  <a:pt x="2062845" y="5257514"/>
                </a:lnTo>
                <a:lnTo>
                  <a:pt x="2062845" y="5257186"/>
                </a:lnTo>
                <a:lnTo>
                  <a:pt x="2062659" y="5257351"/>
                </a:lnTo>
                <a:close/>
                <a:moveTo>
                  <a:pt x="1098335" y="5218870"/>
                </a:moveTo>
                <a:lnTo>
                  <a:pt x="1056512" y="5255714"/>
                </a:lnTo>
                <a:lnTo>
                  <a:pt x="1056327" y="5255549"/>
                </a:lnTo>
                <a:lnTo>
                  <a:pt x="1056327" y="5255876"/>
                </a:lnTo>
                <a:lnTo>
                  <a:pt x="1056512" y="5255714"/>
                </a:lnTo>
                <a:lnTo>
                  <a:pt x="1098335" y="5292883"/>
                </a:lnTo>
                <a:close/>
                <a:moveTo>
                  <a:pt x="2759434" y="5217559"/>
                </a:moveTo>
                <a:lnTo>
                  <a:pt x="2759434" y="5296485"/>
                </a:lnTo>
                <a:lnTo>
                  <a:pt x="2809048" y="5253912"/>
                </a:lnTo>
                <a:close/>
                <a:moveTo>
                  <a:pt x="1978830" y="5216578"/>
                </a:moveTo>
                <a:lnTo>
                  <a:pt x="1941784" y="5248999"/>
                </a:lnTo>
                <a:lnTo>
                  <a:pt x="1978830" y="5282731"/>
                </a:lnTo>
                <a:close/>
                <a:moveTo>
                  <a:pt x="1141666" y="5216578"/>
                </a:moveTo>
                <a:lnTo>
                  <a:pt x="1141666" y="5282731"/>
                </a:lnTo>
                <a:lnTo>
                  <a:pt x="1178710" y="5248999"/>
                </a:lnTo>
                <a:close/>
                <a:moveTo>
                  <a:pt x="1585221" y="5216249"/>
                </a:moveTo>
                <a:lnTo>
                  <a:pt x="1585221" y="5292556"/>
                </a:lnTo>
                <a:lnTo>
                  <a:pt x="1626896" y="5253256"/>
                </a:lnTo>
                <a:close/>
                <a:moveTo>
                  <a:pt x="363708" y="5216249"/>
                </a:moveTo>
                <a:lnTo>
                  <a:pt x="314092" y="5252601"/>
                </a:lnTo>
                <a:lnTo>
                  <a:pt x="363708" y="5295174"/>
                </a:lnTo>
                <a:close/>
                <a:moveTo>
                  <a:pt x="2172327" y="5215922"/>
                </a:moveTo>
                <a:lnTo>
                  <a:pt x="2172327" y="5287316"/>
                </a:lnTo>
                <a:lnTo>
                  <a:pt x="2216119" y="5246891"/>
                </a:lnTo>
                <a:lnTo>
                  <a:pt x="2216319" y="5247033"/>
                </a:lnTo>
                <a:lnTo>
                  <a:pt x="2216319" y="5246706"/>
                </a:lnTo>
                <a:lnTo>
                  <a:pt x="2216119" y="5246891"/>
                </a:lnTo>
                <a:close/>
                <a:moveTo>
                  <a:pt x="1541890" y="5215922"/>
                </a:moveTo>
                <a:lnTo>
                  <a:pt x="1500214" y="5252929"/>
                </a:lnTo>
                <a:lnTo>
                  <a:pt x="1541890" y="5292228"/>
                </a:lnTo>
                <a:close/>
                <a:moveTo>
                  <a:pt x="2130320" y="5215268"/>
                </a:moveTo>
                <a:lnTo>
                  <a:pt x="2083681" y="5256858"/>
                </a:lnTo>
                <a:lnTo>
                  <a:pt x="2130320" y="5297795"/>
                </a:lnTo>
                <a:close/>
                <a:moveTo>
                  <a:pt x="988852" y="5214939"/>
                </a:moveTo>
                <a:lnTo>
                  <a:pt x="988852" y="5297139"/>
                </a:lnTo>
                <a:lnTo>
                  <a:pt x="1035490" y="5256203"/>
                </a:lnTo>
                <a:close/>
                <a:moveTo>
                  <a:pt x="946845" y="5214613"/>
                </a:moveTo>
                <a:lnTo>
                  <a:pt x="903053" y="5245582"/>
                </a:lnTo>
                <a:lnTo>
                  <a:pt x="902853" y="5245397"/>
                </a:lnTo>
                <a:lnTo>
                  <a:pt x="902853" y="5245723"/>
                </a:lnTo>
                <a:lnTo>
                  <a:pt x="903053" y="5245582"/>
                </a:lnTo>
                <a:lnTo>
                  <a:pt x="946845" y="5286006"/>
                </a:lnTo>
                <a:close/>
                <a:moveTo>
                  <a:pt x="2581151" y="5213630"/>
                </a:moveTo>
                <a:lnTo>
                  <a:pt x="2534845" y="5254239"/>
                </a:lnTo>
                <a:lnTo>
                  <a:pt x="2581151" y="5292556"/>
                </a:lnTo>
                <a:close/>
                <a:moveTo>
                  <a:pt x="540336" y="5211666"/>
                </a:moveTo>
                <a:lnTo>
                  <a:pt x="540336" y="5290589"/>
                </a:lnTo>
                <a:lnTo>
                  <a:pt x="586642" y="5252274"/>
                </a:lnTo>
                <a:close/>
                <a:moveTo>
                  <a:pt x="406707" y="5211666"/>
                </a:moveTo>
                <a:lnTo>
                  <a:pt x="406707" y="5276836"/>
                </a:lnTo>
                <a:lnTo>
                  <a:pt x="443090" y="5245069"/>
                </a:lnTo>
                <a:close/>
                <a:moveTo>
                  <a:pt x="2622167" y="5211337"/>
                </a:moveTo>
                <a:lnTo>
                  <a:pt x="2622167" y="5276181"/>
                </a:lnTo>
                <a:lnTo>
                  <a:pt x="2658220" y="5243104"/>
                </a:lnTo>
                <a:lnTo>
                  <a:pt x="2658220" y="5242777"/>
                </a:lnTo>
                <a:close/>
                <a:moveTo>
                  <a:pt x="498659" y="5211337"/>
                </a:moveTo>
                <a:lnTo>
                  <a:pt x="462605" y="5242777"/>
                </a:lnTo>
                <a:lnTo>
                  <a:pt x="498659" y="5275852"/>
                </a:lnTo>
                <a:close/>
                <a:moveTo>
                  <a:pt x="2715442" y="5209372"/>
                </a:moveTo>
                <a:lnTo>
                  <a:pt x="2679059" y="5242777"/>
                </a:lnTo>
                <a:lnTo>
                  <a:pt x="2715442" y="5274542"/>
                </a:lnTo>
                <a:close/>
                <a:moveTo>
                  <a:pt x="2277840" y="5209045"/>
                </a:moveTo>
                <a:lnTo>
                  <a:pt x="2238479" y="5245397"/>
                </a:lnTo>
                <a:lnTo>
                  <a:pt x="2281810" y="5275852"/>
                </a:lnTo>
                <a:lnTo>
                  <a:pt x="2281810" y="5216578"/>
                </a:lnTo>
                <a:cubicBezTo>
                  <a:pt x="2280487" y="5213957"/>
                  <a:pt x="2279163" y="5211666"/>
                  <a:pt x="2277840" y="5209045"/>
                </a:cubicBezTo>
                <a:close/>
                <a:moveTo>
                  <a:pt x="842323" y="5208716"/>
                </a:moveTo>
                <a:cubicBezTo>
                  <a:pt x="840669" y="5211666"/>
                  <a:pt x="839346" y="5214613"/>
                  <a:pt x="837692" y="5217559"/>
                </a:cubicBezTo>
                <a:lnTo>
                  <a:pt x="837692" y="5274871"/>
                </a:lnTo>
                <a:lnTo>
                  <a:pt x="881023" y="5244414"/>
                </a:lnTo>
                <a:close/>
                <a:moveTo>
                  <a:pt x="1751595" y="5207408"/>
                </a:moveTo>
                <a:lnTo>
                  <a:pt x="1790625" y="5242123"/>
                </a:lnTo>
                <a:lnTo>
                  <a:pt x="1790956" y="5242123"/>
                </a:lnTo>
                <a:lnTo>
                  <a:pt x="1828332" y="5207408"/>
                </a:lnTo>
                <a:close/>
                <a:moveTo>
                  <a:pt x="1723481" y="5207408"/>
                </a:moveTo>
                <a:lnTo>
                  <a:pt x="1723481" y="5304345"/>
                </a:lnTo>
                <a:lnTo>
                  <a:pt x="1780703" y="5251291"/>
                </a:lnTo>
                <a:lnTo>
                  <a:pt x="1730757" y="5207408"/>
                </a:lnTo>
                <a:close/>
                <a:moveTo>
                  <a:pt x="1596467" y="5207408"/>
                </a:moveTo>
                <a:lnTo>
                  <a:pt x="1637151" y="5243758"/>
                </a:lnTo>
                <a:lnTo>
                  <a:pt x="1675519" y="5207408"/>
                </a:lnTo>
                <a:close/>
                <a:moveTo>
                  <a:pt x="1395693" y="5207408"/>
                </a:moveTo>
                <a:lnTo>
                  <a:pt x="1345747" y="5251291"/>
                </a:lnTo>
                <a:lnTo>
                  <a:pt x="1402969" y="5304345"/>
                </a:lnTo>
                <a:lnTo>
                  <a:pt x="1402969" y="5207408"/>
                </a:lnTo>
                <a:close/>
                <a:moveTo>
                  <a:pt x="1298448" y="5207408"/>
                </a:moveTo>
                <a:lnTo>
                  <a:pt x="1335824" y="5242123"/>
                </a:lnTo>
                <a:lnTo>
                  <a:pt x="1374855" y="5207408"/>
                </a:lnTo>
                <a:close/>
                <a:moveTo>
                  <a:pt x="1451922" y="5207081"/>
                </a:moveTo>
                <a:lnTo>
                  <a:pt x="1490290" y="5243433"/>
                </a:lnTo>
                <a:lnTo>
                  <a:pt x="1530974" y="5207081"/>
                </a:lnTo>
                <a:close/>
                <a:moveTo>
                  <a:pt x="2487876" y="5204133"/>
                </a:moveTo>
                <a:lnTo>
                  <a:pt x="2487876" y="5214285"/>
                </a:lnTo>
                <a:lnTo>
                  <a:pt x="2524261" y="5244741"/>
                </a:lnTo>
                <a:lnTo>
                  <a:pt x="2570237" y="5204460"/>
                </a:lnTo>
                <a:lnTo>
                  <a:pt x="2570237" y="5204133"/>
                </a:lnTo>
                <a:close/>
                <a:moveTo>
                  <a:pt x="2437269" y="5203806"/>
                </a:moveTo>
                <a:lnTo>
                  <a:pt x="2383024" y="5251945"/>
                </a:lnTo>
                <a:cubicBezTo>
                  <a:pt x="2402209" y="5268321"/>
                  <a:pt x="2423378" y="5286333"/>
                  <a:pt x="2444547" y="5304345"/>
                </a:cubicBezTo>
                <a:lnTo>
                  <a:pt x="2444547" y="5203806"/>
                </a:lnTo>
                <a:close/>
                <a:moveTo>
                  <a:pt x="1147618" y="5203806"/>
                </a:moveTo>
                <a:lnTo>
                  <a:pt x="1188965" y="5240156"/>
                </a:lnTo>
                <a:lnTo>
                  <a:pt x="1228656" y="5203806"/>
                </a:lnTo>
                <a:close/>
                <a:moveTo>
                  <a:pt x="2762411" y="5203479"/>
                </a:moveTo>
                <a:lnTo>
                  <a:pt x="2817980" y="5244087"/>
                </a:lnTo>
                <a:lnTo>
                  <a:pt x="2818310" y="5244087"/>
                </a:lnTo>
                <a:lnTo>
                  <a:pt x="2857671" y="5210027"/>
                </a:lnTo>
                <a:cubicBezTo>
                  <a:pt x="2856017" y="5207408"/>
                  <a:pt x="2855024" y="5205443"/>
                  <a:pt x="2854033" y="5203479"/>
                </a:cubicBezTo>
                <a:close/>
                <a:moveTo>
                  <a:pt x="2633744" y="5203479"/>
                </a:moveTo>
                <a:lnTo>
                  <a:pt x="2668474" y="5233607"/>
                </a:lnTo>
                <a:lnTo>
                  <a:pt x="2701219" y="5203479"/>
                </a:lnTo>
                <a:close/>
                <a:moveTo>
                  <a:pt x="1249164" y="5203479"/>
                </a:moveTo>
                <a:lnTo>
                  <a:pt x="1199549" y="5248999"/>
                </a:lnTo>
                <a:lnTo>
                  <a:pt x="1251148" y="5294520"/>
                </a:lnTo>
                <a:lnTo>
                  <a:pt x="1251148" y="5203806"/>
                </a:lnTo>
                <a:lnTo>
                  <a:pt x="1249164" y="5203806"/>
                </a:lnTo>
                <a:close/>
                <a:moveTo>
                  <a:pt x="2326793" y="5203150"/>
                </a:moveTo>
                <a:cubicBezTo>
                  <a:pt x="2339032" y="5213957"/>
                  <a:pt x="2354579" y="5227384"/>
                  <a:pt x="2372108" y="5242448"/>
                </a:cubicBezTo>
                <a:lnTo>
                  <a:pt x="2416100" y="5203150"/>
                </a:lnTo>
                <a:close/>
                <a:moveTo>
                  <a:pt x="2022491" y="5203150"/>
                </a:moveTo>
                <a:lnTo>
                  <a:pt x="2073098" y="5247689"/>
                </a:lnTo>
                <a:lnTo>
                  <a:pt x="2123374" y="5203150"/>
                </a:lnTo>
                <a:close/>
                <a:moveTo>
                  <a:pt x="1891839" y="5203150"/>
                </a:moveTo>
                <a:lnTo>
                  <a:pt x="1931530" y="5239502"/>
                </a:lnTo>
                <a:lnTo>
                  <a:pt x="1972875" y="5203150"/>
                </a:lnTo>
                <a:close/>
                <a:moveTo>
                  <a:pt x="1871331" y="5203150"/>
                </a:moveTo>
                <a:lnTo>
                  <a:pt x="1871331" y="5203479"/>
                </a:lnTo>
                <a:lnTo>
                  <a:pt x="1869347" y="5203479"/>
                </a:lnTo>
                <a:lnTo>
                  <a:pt x="1869347" y="5294193"/>
                </a:lnTo>
                <a:lnTo>
                  <a:pt x="1920947" y="5248671"/>
                </a:lnTo>
                <a:close/>
                <a:moveTo>
                  <a:pt x="551582" y="5203150"/>
                </a:moveTo>
                <a:lnTo>
                  <a:pt x="597558" y="5243433"/>
                </a:lnTo>
                <a:lnTo>
                  <a:pt x="597888" y="5243758"/>
                </a:lnTo>
                <a:lnTo>
                  <a:pt x="634273" y="5213303"/>
                </a:lnTo>
                <a:lnTo>
                  <a:pt x="634273" y="5203150"/>
                </a:lnTo>
                <a:close/>
                <a:moveTo>
                  <a:pt x="2177619" y="5202823"/>
                </a:moveTo>
                <a:lnTo>
                  <a:pt x="2226572" y="5237210"/>
                </a:lnTo>
                <a:lnTo>
                  <a:pt x="2263949" y="5202823"/>
                </a:lnTo>
                <a:lnTo>
                  <a:pt x="2177950" y="5202823"/>
                </a:lnTo>
                <a:close/>
                <a:moveTo>
                  <a:pt x="419607" y="5202823"/>
                </a:moveTo>
                <a:lnTo>
                  <a:pt x="452352" y="5232952"/>
                </a:lnTo>
                <a:lnTo>
                  <a:pt x="487082" y="5202823"/>
                </a:lnTo>
                <a:close/>
                <a:moveTo>
                  <a:pt x="995798" y="5202496"/>
                </a:moveTo>
                <a:lnTo>
                  <a:pt x="1046074" y="5247033"/>
                </a:lnTo>
                <a:lnTo>
                  <a:pt x="1096681" y="5202496"/>
                </a:lnTo>
                <a:close/>
                <a:moveTo>
                  <a:pt x="268777" y="5202496"/>
                </a:moveTo>
                <a:cubicBezTo>
                  <a:pt x="267456" y="5204460"/>
                  <a:pt x="266463" y="5206752"/>
                  <a:pt x="264809" y="5209700"/>
                </a:cubicBezTo>
                <a:lnTo>
                  <a:pt x="303509" y="5243104"/>
                </a:lnTo>
                <a:lnTo>
                  <a:pt x="303839" y="5243104"/>
                </a:lnTo>
                <a:lnTo>
                  <a:pt x="359407" y="5202496"/>
                </a:lnTo>
                <a:close/>
                <a:moveTo>
                  <a:pt x="674295" y="5202168"/>
                </a:moveTo>
                <a:lnTo>
                  <a:pt x="674295" y="5302707"/>
                </a:lnTo>
                <a:cubicBezTo>
                  <a:pt x="695794" y="5284696"/>
                  <a:pt x="716633" y="5266684"/>
                  <a:pt x="735818" y="5250310"/>
                </a:cubicBezTo>
                <a:lnTo>
                  <a:pt x="681573" y="5202168"/>
                </a:lnTo>
                <a:close/>
                <a:moveTo>
                  <a:pt x="854893" y="5201840"/>
                </a:moveTo>
                <a:lnTo>
                  <a:pt x="892269" y="5236227"/>
                </a:lnTo>
                <a:lnTo>
                  <a:pt x="941222" y="5201840"/>
                </a:lnTo>
                <a:lnTo>
                  <a:pt x="855223" y="5201840"/>
                </a:lnTo>
                <a:close/>
                <a:moveTo>
                  <a:pt x="702410" y="5201840"/>
                </a:moveTo>
                <a:lnTo>
                  <a:pt x="746401" y="5241139"/>
                </a:lnTo>
                <a:cubicBezTo>
                  <a:pt x="763932" y="5225747"/>
                  <a:pt x="779479" y="5212320"/>
                  <a:pt x="791716" y="5201840"/>
                </a:cubicBezTo>
                <a:close/>
                <a:moveTo>
                  <a:pt x="1723148" y="5157302"/>
                </a:moveTo>
                <a:lnTo>
                  <a:pt x="1723148" y="5166143"/>
                </a:lnTo>
                <a:lnTo>
                  <a:pt x="1832631" y="5166143"/>
                </a:lnTo>
                <a:lnTo>
                  <a:pt x="1832631" y="5157302"/>
                </a:lnTo>
                <a:close/>
                <a:moveTo>
                  <a:pt x="1585221" y="5157302"/>
                </a:moveTo>
                <a:lnTo>
                  <a:pt x="1585221" y="5166143"/>
                </a:lnTo>
                <a:lnTo>
                  <a:pt x="1681473" y="5166143"/>
                </a:lnTo>
                <a:lnTo>
                  <a:pt x="1681473" y="5157302"/>
                </a:lnTo>
                <a:close/>
                <a:moveTo>
                  <a:pt x="1445637" y="5156975"/>
                </a:moveTo>
                <a:lnTo>
                  <a:pt x="1445637" y="5165816"/>
                </a:lnTo>
                <a:lnTo>
                  <a:pt x="1541890" y="5165816"/>
                </a:lnTo>
                <a:lnTo>
                  <a:pt x="1541890" y="5156975"/>
                </a:lnTo>
                <a:close/>
                <a:moveTo>
                  <a:pt x="1293817" y="5156975"/>
                </a:moveTo>
                <a:lnTo>
                  <a:pt x="1293817" y="5165816"/>
                </a:lnTo>
                <a:lnTo>
                  <a:pt x="1403300" y="5165816"/>
                </a:lnTo>
                <a:lnTo>
                  <a:pt x="1403300" y="5156975"/>
                </a:lnTo>
                <a:close/>
                <a:moveTo>
                  <a:pt x="406707" y="5155665"/>
                </a:moveTo>
                <a:lnTo>
                  <a:pt x="406707" y="5164508"/>
                </a:lnTo>
                <a:lnTo>
                  <a:pt x="500312" y="5164508"/>
                </a:lnTo>
                <a:lnTo>
                  <a:pt x="500312" y="5155665"/>
                </a:lnTo>
                <a:close/>
                <a:moveTo>
                  <a:pt x="2487876" y="5154354"/>
                </a:moveTo>
                <a:lnTo>
                  <a:pt x="2487876" y="5163197"/>
                </a:lnTo>
                <a:lnTo>
                  <a:pt x="2581151" y="5163197"/>
                </a:lnTo>
                <a:lnTo>
                  <a:pt x="2581151" y="5154354"/>
                </a:lnTo>
                <a:close/>
                <a:moveTo>
                  <a:pt x="2759765" y="5153700"/>
                </a:moveTo>
                <a:lnTo>
                  <a:pt x="2759765" y="5162541"/>
                </a:lnTo>
                <a:lnTo>
                  <a:pt x="2869910" y="5162541"/>
                </a:lnTo>
                <a:cubicBezTo>
                  <a:pt x="2870240" y="5159594"/>
                  <a:pt x="2870571" y="5156646"/>
                  <a:pt x="2870901" y="5153700"/>
                </a:cubicBezTo>
                <a:close/>
                <a:moveTo>
                  <a:pt x="2323155" y="5153373"/>
                </a:moveTo>
                <a:lnTo>
                  <a:pt x="2323155" y="5162214"/>
                </a:lnTo>
                <a:lnTo>
                  <a:pt x="2444547" y="5162214"/>
                </a:lnTo>
                <a:lnTo>
                  <a:pt x="2444547" y="5153373"/>
                </a:lnTo>
                <a:close/>
                <a:moveTo>
                  <a:pt x="1141666" y="5153373"/>
                </a:moveTo>
                <a:lnTo>
                  <a:pt x="1141666" y="5162214"/>
                </a:lnTo>
                <a:lnTo>
                  <a:pt x="1251148" y="5162214"/>
                </a:lnTo>
                <a:lnTo>
                  <a:pt x="1251148" y="5153373"/>
                </a:lnTo>
                <a:close/>
                <a:moveTo>
                  <a:pt x="2621837" y="5153044"/>
                </a:moveTo>
                <a:lnTo>
                  <a:pt x="2621837" y="5161887"/>
                </a:lnTo>
                <a:lnTo>
                  <a:pt x="2715442" y="5161887"/>
                </a:lnTo>
                <a:lnTo>
                  <a:pt x="2715442" y="5153044"/>
                </a:lnTo>
                <a:close/>
                <a:moveTo>
                  <a:pt x="1869347" y="5153044"/>
                </a:moveTo>
                <a:lnTo>
                  <a:pt x="1869347" y="5161887"/>
                </a:lnTo>
                <a:lnTo>
                  <a:pt x="1978830" y="5161887"/>
                </a:lnTo>
                <a:lnTo>
                  <a:pt x="1978830" y="5153044"/>
                </a:lnTo>
                <a:close/>
                <a:moveTo>
                  <a:pt x="2172658" y="5152717"/>
                </a:moveTo>
                <a:lnTo>
                  <a:pt x="2172658" y="5161560"/>
                </a:lnTo>
                <a:lnTo>
                  <a:pt x="2282141" y="5161560"/>
                </a:lnTo>
                <a:lnTo>
                  <a:pt x="2282141" y="5152717"/>
                </a:lnTo>
                <a:close/>
                <a:moveTo>
                  <a:pt x="2020837" y="5152717"/>
                </a:moveTo>
                <a:lnTo>
                  <a:pt x="2020837" y="5161560"/>
                </a:lnTo>
                <a:lnTo>
                  <a:pt x="2130320" y="5161560"/>
                </a:lnTo>
                <a:lnTo>
                  <a:pt x="2130320" y="5152717"/>
                </a:lnTo>
                <a:close/>
                <a:moveTo>
                  <a:pt x="540666" y="5152717"/>
                </a:moveTo>
                <a:lnTo>
                  <a:pt x="540666" y="5161560"/>
                </a:lnTo>
                <a:lnTo>
                  <a:pt x="633941" y="5161560"/>
                </a:lnTo>
                <a:lnTo>
                  <a:pt x="633941" y="5152717"/>
                </a:lnTo>
                <a:close/>
                <a:moveTo>
                  <a:pt x="674625" y="5152063"/>
                </a:moveTo>
                <a:lnTo>
                  <a:pt x="674625" y="5160904"/>
                </a:lnTo>
                <a:lnTo>
                  <a:pt x="796017" y="5160904"/>
                </a:lnTo>
                <a:lnTo>
                  <a:pt x="796017" y="5152063"/>
                </a:lnTo>
                <a:close/>
                <a:moveTo>
                  <a:pt x="255879" y="5152063"/>
                </a:moveTo>
                <a:cubicBezTo>
                  <a:pt x="256209" y="5155010"/>
                  <a:pt x="256870" y="5157956"/>
                  <a:pt x="256870" y="5160904"/>
                </a:cubicBezTo>
                <a:lnTo>
                  <a:pt x="363708" y="5160904"/>
                </a:lnTo>
                <a:lnTo>
                  <a:pt x="363708" y="5152063"/>
                </a:lnTo>
                <a:close/>
                <a:moveTo>
                  <a:pt x="988852" y="5151734"/>
                </a:moveTo>
                <a:lnTo>
                  <a:pt x="988852" y="5160577"/>
                </a:lnTo>
                <a:lnTo>
                  <a:pt x="1098004" y="5160577"/>
                </a:lnTo>
                <a:lnTo>
                  <a:pt x="1098004" y="5151734"/>
                </a:lnTo>
                <a:close/>
                <a:moveTo>
                  <a:pt x="837362" y="5151407"/>
                </a:moveTo>
                <a:lnTo>
                  <a:pt x="837362" y="5160250"/>
                </a:lnTo>
                <a:lnTo>
                  <a:pt x="946845" y="5160250"/>
                </a:lnTo>
                <a:lnTo>
                  <a:pt x="946845" y="5151407"/>
                </a:lnTo>
                <a:close/>
                <a:moveTo>
                  <a:pt x="1723148" y="5105232"/>
                </a:moveTo>
                <a:lnTo>
                  <a:pt x="1723148" y="5115710"/>
                </a:lnTo>
                <a:lnTo>
                  <a:pt x="1832631" y="5115710"/>
                </a:lnTo>
                <a:lnTo>
                  <a:pt x="1832631" y="5105232"/>
                </a:lnTo>
                <a:close/>
                <a:moveTo>
                  <a:pt x="1585221" y="5105232"/>
                </a:moveTo>
                <a:lnTo>
                  <a:pt x="1585221" y="5115710"/>
                </a:lnTo>
                <a:lnTo>
                  <a:pt x="1681473" y="5115710"/>
                </a:lnTo>
                <a:lnTo>
                  <a:pt x="1681473" y="5105232"/>
                </a:lnTo>
                <a:close/>
                <a:moveTo>
                  <a:pt x="1445637" y="5104904"/>
                </a:moveTo>
                <a:lnTo>
                  <a:pt x="1445637" y="5115383"/>
                </a:lnTo>
                <a:lnTo>
                  <a:pt x="1541890" y="5115383"/>
                </a:lnTo>
                <a:lnTo>
                  <a:pt x="1541890" y="5104904"/>
                </a:lnTo>
                <a:close/>
                <a:moveTo>
                  <a:pt x="1293817" y="5104904"/>
                </a:moveTo>
                <a:lnTo>
                  <a:pt x="1293817" y="5115383"/>
                </a:lnTo>
                <a:lnTo>
                  <a:pt x="1403300" y="5115383"/>
                </a:lnTo>
                <a:lnTo>
                  <a:pt x="1403300" y="5104904"/>
                </a:lnTo>
                <a:close/>
                <a:moveTo>
                  <a:pt x="406707" y="5103594"/>
                </a:moveTo>
                <a:lnTo>
                  <a:pt x="406707" y="5114073"/>
                </a:lnTo>
                <a:lnTo>
                  <a:pt x="500312" y="5114073"/>
                </a:lnTo>
                <a:lnTo>
                  <a:pt x="500312" y="5103594"/>
                </a:lnTo>
                <a:close/>
                <a:moveTo>
                  <a:pt x="2487876" y="5102284"/>
                </a:moveTo>
                <a:lnTo>
                  <a:pt x="2487876" y="5112763"/>
                </a:lnTo>
                <a:lnTo>
                  <a:pt x="2581151" y="5112763"/>
                </a:lnTo>
                <a:lnTo>
                  <a:pt x="2581151" y="5102284"/>
                </a:lnTo>
                <a:close/>
                <a:moveTo>
                  <a:pt x="2759434" y="5101628"/>
                </a:moveTo>
                <a:lnTo>
                  <a:pt x="2759434" y="5112108"/>
                </a:lnTo>
                <a:lnTo>
                  <a:pt x="2878179" y="5112108"/>
                </a:lnTo>
                <a:cubicBezTo>
                  <a:pt x="2878840" y="5108505"/>
                  <a:pt x="2879833" y="5105232"/>
                  <a:pt x="2880493" y="5101628"/>
                </a:cubicBezTo>
                <a:close/>
                <a:moveTo>
                  <a:pt x="2323155" y="5101628"/>
                </a:moveTo>
                <a:lnTo>
                  <a:pt x="2323155" y="5112108"/>
                </a:lnTo>
                <a:lnTo>
                  <a:pt x="2444547" y="5112108"/>
                </a:lnTo>
                <a:lnTo>
                  <a:pt x="2444547" y="5101628"/>
                </a:lnTo>
                <a:close/>
                <a:moveTo>
                  <a:pt x="1141666" y="5101301"/>
                </a:moveTo>
                <a:lnTo>
                  <a:pt x="1141666" y="5111781"/>
                </a:lnTo>
                <a:lnTo>
                  <a:pt x="1251148" y="5111781"/>
                </a:lnTo>
                <a:lnTo>
                  <a:pt x="1251148" y="5101301"/>
                </a:lnTo>
                <a:close/>
                <a:moveTo>
                  <a:pt x="2621837" y="5100974"/>
                </a:moveTo>
                <a:lnTo>
                  <a:pt x="2621837" y="5111452"/>
                </a:lnTo>
                <a:lnTo>
                  <a:pt x="2715442" y="5111452"/>
                </a:lnTo>
                <a:lnTo>
                  <a:pt x="2715442" y="5100974"/>
                </a:lnTo>
                <a:close/>
                <a:moveTo>
                  <a:pt x="2172658" y="5100974"/>
                </a:moveTo>
                <a:lnTo>
                  <a:pt x="2172658" y="5111452"/>
                </a:lnTo>
                <a:lnTo>
                  <a:pt x="2282141" y="5111452"/>
                </a:lnTo>
                <a:lnTo>
                  <a:pt x="2282141" y="5100974"/>
                </a:lnTo>
                <a:close/>
                <a:moveTo>
                  <a:pt x="2020837" y="5100974"/>
                </a:moveTo>
                <a:lnTo>
                  <a:pt x="2020837" y="5111452"/>
                </a:lnTo>
                <a:lnTo>
                  <a:pt x="2130320" y="5111452"/>
                </a:lnTo>
                <a:lnTo>
                  <a:pt x="2130320" y="5100974"/>
                </a:lnTo>
                <a:close/>
                <a:moveTo>
                  <a:pt x="1869347" y="5100974"/>
                </a:moveTo>
                <a:lnTo>
                  <a:pt x="1869347" y="5111452"/>
                </a:lnTo>
                <a:lnTo>
                  <a:pt x="1978830" y="5111452"/>
                </a:lnTo>
                <a:lnTo>
                  <a:pt x="1978830" y="5100974"/>
                </a:lnTo>
                <a:close/>
                <a:moveTo>
                  <a:pt x="540666" y="5100646"/>
                </a:moveTo>
                <a:lnTo>
                  <a:pt x="540666" y="5111125"/>
                </a:lnTo>
                <a:lnTo>
                  <a:pt x="633941" y="5111125"/>
                </a:lnTo>
                <a:lnTo>
                  <a:pt x="633941" y="5100646"/>
                </a:lnTo>
                <a:close/>
                <a:moveTo>
                  <a:pt x="674625" y="5100318"/>
                </a:moveTo>
                <a:lnTo>
                  <a:pt x="674625" y="5110798"/>
                </a:lnTo>
                <a:lnTo>
                  <a:pt x="796017" y="5110798"/>
                </a:lnTo>
                <a:lnTo>
                  <a:pt x="796017" y="5100318"/>
                </a:lnTo>
                <a:close/>
                <a:moveTo>
                  <a:pt x="246287" y="5100318"/>
                </a:moveTo>
                <a:cubicBezTo>
                  <a:pt x="247278" y="5103594"/>
                  <a:pt x="247940" y="5107196"/>
                  <a:pt x="248601" y="5110798"/>
                </a:cubicBezTo>
                <a:lnTo>
                  <a:pt x="363708" y="5110798"/>
                </a:lnTo>
                <a:lnTo>
                  <a:pt x="363708" y="5100318"/>
                </a:lnTo>
                <a:close/>
                <a:moveTo>
                  <a:pt x="988852" y="5099992"/>
                </a:moveTo>
                <a:lnTo>
                  <a:pt x="988852" y="5110471"/>
                </a:lnTo>
                <a:lnTo>
                  <a:pt x="1098004" y="5110471"/>
                </a:lnTo>
                <a:lnTo>
                  <a:pt x="1098004" y="5099992"/>
                </a:lnTo>
                <a:close/>
                <a:moveTo>
                  <a:pt x="837362" y="5099663"/>
                </a:moveTo>
                <a:lnTo>
                  <a:pt x="837362" y="5110144"/>
                </a:lnTo>
                <a:lnTo>
                  <a:pt x="946845" y="5110144"/>
                </a:lnTo>
                <a:lnTo>
                  <a:pt x="946845" y="5099663"/>
                </a:lnTo>
                <a:close/>
                <a:moveTo>
                  <a:pt x="1723148" y="5054143"/>
                </a:moveTo>
                <a:lnTo>
                  <a:pt x="1723148" y="5063967"/>
                </a:lnTo>
                <a:lnTo>
                  <a:pt x="1832631" y="5063967"/>
                </a:lnTo>
                <a:lnTo>
                  <a:pt x="1832631" y="5054143"/>
                </a:lnTo>
                <a:close/>
                <a:moveTo>
                  <a:pt x="1585221" y="5054143"/>
                </a:moveTo>
                <a:lnTo>
                  <a:pt x="1585221" y="5063967"/>
                </a:lnTo>
                <a:lnTo>
                  <a:pt x="1681473" y="5063967"/>
                </a:lnTo>
                <a:lnTo>
                  <a:pt x="1681473" y="5054143"/>
                </a:lnTo>
                <a:close/>
                <a:moveTo>
                  <a:pt x="1445637" y="5053815"/>
                </a:moveTo>
                <a:lnTo>
                  <a:pt x="1445637" y="5063640"/>
                </a:lnTo>
                <a:lnTo>
                  <a:pt x="1541890" y="5063640"/>
                </a:lnTo>
                <a:lnTo>
                  <a:pt x="1541890" y="5053815"/>
                </a:lnTo>
                <a:close/>
                <a:moveTo>
                  <a:pt x="1293817" y="5053815"/>
                </a:moveTo>
                <a:lnTo>
                  <a:pt x="1293817" y="5063640"/>
                </a:lnTo>
                <a:lnTo>
                  <a:pt x="1403300" y="5063640"/>
                </a:lnTo>
                <a:lnTo>
                  <a:pt x="1403300" y="5053815"/>
                </a:lnTo>
                <a:close/>
                <a:moveTo>
                  <a:pt x="406707" y="5052505"/>
                </a:moveTo>
                <a:lnTo>
                  <a:pt x="406707" y="5062330"/>
                </a:lnTo>
                <a:lnTo>
                  <a:pt x="500312" y="5062330"/>
                </a:lnTo>
                <a:lnTo>
                  <a:pt x="500312" y="5052505"/>
                </a:lnTo>
                <a:close/>
                <a:moveTo>
                  <a:pt x="2487876" y="5051195"/>
                </a:moveTo>
                <a:lnTo>
                  <a:pt x="2487876" y="5061019"/>
                </a:lnTo>
                <a:lnTo>
                  <a:pt x="2581151" y="5061019"/>
                </a:lnTo>
                <a:lnTo>
                  <a:pt x="2581151" y="5051195"/>
                </a:lnTo>
                <a:close/>
                <a:moveTo>
                  <a:pt x="2759434" y="5050541"/>
                </a:moveTo>
                <a:lnTo>
                  <a:pt x="2759434" y="5060365"/>
                </a:lnTo>
                <a:lnTo>
                  <a:pt x="2884462" y="5060365"/>
                </a:lnTo>
                <a:cubicBezTo>
                  <a:pt x="2886778" y="5060365"/>
                  <a:pt x="2888432" y="5060692"/>
                  <a:pt x="2890416" y="5061347"/>
                </a:cubicBezTo>
                <a:cubicBezTo>
                  <a:pt x="2891409" y="5057745"/>
                  <a:pt x="2892400" y="5054143"/>
                  <a:pt x="2893393" y="5050541"/>
                </a:cubicBezTo>
                <a:close/>
                <a:moveTo>
                  <a:pt x="2323155" y="5050212"/>
                </a:moveTo>
                <a:lnTo>
                  <a:pt x="2323155" y="5060038"/>
                </a:lnTo>
                <a:lnTo>
                  <a:pt x="2444547" y="5060038"/>
                </a:lnTo>
                <a:lnTo>
                  <a:pt x="2444547" y="5050212"/>
                </a:lnTo>
                <a:close/>
                <a:moveTo>
                  <a:pt x="1141666" y="5050212"/>
                </a:moveTo>
                <a:lnTo>
                  <a:pt x="1141666" y="5060038"/>
                </a:lnTo>
                <a:lnTo>
                  <a:pt x="1251148" y="5060038"/>
                </a:lnTo>
                <a:lnTo>
                  <a:pt x="1251148" y="5050212"/>
                </a:lnTo>
                <a:close/>
                <a:moveTo>
                  <a:pt x="2621837" y="5049886"/>
                </a:moveTo>
                <a:lnTo>
                  <a:pt x="2621837" y="5059709"/>
                </a:lnTo>
                <a:lnTo>
                  <a:pt x="2715442" y="5059709"/>
                </a:lnTo>
                <a:lnTo>
                  <a:pt x="2715442" y="5049886"/>
                </a:lnTo>
                <a:close/>
                <a:moveTo>
                  <a:pt x="1869347" y="5049886"/>
                </a:moveTo>
                <a:lnTo>
                  <a:pt x="1869347" y="5059709"/>
                </a:lnTo>
                <a:lnTo>
                  <a:pt x="1978830" y="5059709"/>
                </a:lnTo>
                <a:lnTo>
                  <a:pt x="1978830" y="5049886"/>
                </a:lnTo>
                <a:close/>
                <a:moveTo>
                  <a:pt x="2172658" y="5049557"/>
                </a:moveTo>
                <a:lnTo>
                  <a:pt x="2172658" y="5059382"/>
                </a:lnTo>
                <a:lnTo>
                  <a:pt x="2282141" y="5059382"/>
                </a:lnTo>
                <a:lnTo>
                  <a:pt x="2282141" y="5049557"/>
                </a:lnTo>
                <a:close/>
                <a:moveTo>
                  <a:pt x="2020837" y="5049557"/>
                </a:moveTo>
                <a:lnTo>
                  <a:pt x="2020837" y="5059382"/>
                </a:lnTo>
                <a:lnTo>
                  <a:pt x="2130320" y="5059382"/>
                </a:lnTo>
                <a:lnTo>
                  <a:pt x="2130320" y="5049557"/>
                </a:lnTo>
                <a:close/>
                <a:moveTo>
                  <a:pt x="540666" y="5049557"/>
                </a:moveTo>
                <a:lnTo>
                  <a:pt x="540666" y="5059382"/>
                </a:lnTo>
                <a:lnTo>
                  <a:pt x="633941" y="5059382"/>
                </a:lnTo>
                <a:lnTo>
                  <a:pt x="633941" y="5049557"/>
                </a:lnTo>
                <a:close/>
                <a:moveTo>
                  <a:pt x="674625" y="5048903"/>
                </a:moveTo>
                <a:lnTo>
                  <a:pt x="674625" y="5058728"/>
                </a:lnTo>
                <a:lnTo>
                  <a:pt x="796017" y="5058728"/>
                </a:lnTo>
                <a:lnTo>
                  <a:pt x="796017" y="5048903"/>
                </a:lnTo>
                <a:close/>
                <a:moveTo>
                  <a:pt x="233056" y="5048903"/>
                </a:moveTo>
                <a:cubicBezTo>
                  <a:pt x="234047" y="5052178"/>
                  <a:pt x="235040" y="5055780"/>
                  <a:pt x="236032" y="5059382"/>
                </a:cubicBezTo>
                <a:cubicBezTo>
                  <a:pt x="237685" y="5058728"/>
                  <a:pt x="239339" y="5058728"/>
                  <a:pt x="241325" y="5058728"/>
                </a:cubicBezTo>
                <a:lnTo>
                  <a:pt x="363708" y="5058728"/>
                </a:lnTo>
                <a:lnTo>
                  <a:pt x="363708" y="5048903"/>
                </a:lnTo>
                <a:close/>
                <a:moveTo>
                  <a:pt x="988852" y="5048576"/>
                </a:moveTo>
                <a:lnTo>
                  <a:pt x="988852" y="5058399"/>
                </a:lnTo>
                <a:lnTo>
                  <a:pt x="1098004" y="5058399"/>
                </a:lnTo>
                <a:lnTo>
                  <a:pt x="1098004" y="5048576"/>
                </a:lnTo>
                <a:close/>
                <a:moveTo>
                  <a:pt x="837362" y="5048247"/>
                </a:moveTo>
                <a:lnTo>
                  <a:pt x="837362" y="5058073"/>
                </a:lnTo>
                <a:lnTo>
                  <a:pt x="946845" y="5058073"/>
                </a:lnTo>
                <a:lnTo>
                  <a:pt x="946845" y="5048247"/>
                </a:lnTo>
                <a:close/>
                <a:moveTo>
                  <a:pt x="1723148" y="5010914"/>
                </a:moveTo>
                <a:lnTo>
                  <a:pt x="1723148" y="5012880"/>
                </a:lnTo>
                <a:lnTo>
                  <a:pt x="1832631" y="5012880"/>
                </a:lnTo>
                <a:lnTo>
                  <a:pt x="1832631" y="5010914"/>
                </a:lnTo>
                <a:close/>
                <a:moveTo>
                  <a:pt x="1585221" y="5010914"/>
                </a:moveTo>
                <a:lnTo>
                  <a:pt x="1585221" y="5012880"/>
                </a:lnTo>
                <a:lnTo>
                  <a:pt x="1681473" y="5012880"/>
                </a:lnTo>
                <a:lnTo>
                  <a:pt x="1681473" y="5010914"/>
                </a:lnTo>
                <a:close/>
                <a:moveTo>
                  <a:pt x="1445637" y="5010586"/>
                </a:moveTo>
                <a:lnTo>
                  <a:pt x="1445637" y="5012551"/>
                </a:lnTo>
                <a:lnTo>
                  <a:pt x="1541890" y="5012551"/>
                </a:lnTo>
                <a:lnTo>
                  <a:pt x="1541890" y="5010586"/>
                </a:lnTo>
                <a:close/>
                <a:moveTo>
                  <a:pt x="1293817" y="5010586"/>
                </a:moveTo>
                <a:lnTo>
                  <a:pt x="1293817" y="5012551"/>
                </a:lnTo>
                <a:lnTo>
                  <a:pt x="1403300" y="5012551"/>
                </a:lnTo>
                <a:lnTo>
                  <a:pt x="1403300" y="5010586"/>
                </a:lnTo>
                <a:close/>
                <a:moveTo>
                  <a:pt x="406707" y="5009276"/>
                </a:moveTo>
                <a:lnTo>
                  <a:pt x="406707" y="5011241"/>
                </a:lnTo>
                <a:lnTo>
                  <a:pt x="500312" y="5011241"/>
                </a:lnTo>
                <a:lnTo>
                  <a:pt x="500312" y="5009276"/>
                </a:lnTo>
                <a:close/>
                <a:moveTo>
                  <a:pt x="221810" y="5009276"/>
                </a:moveTo>
                <a:cubicBezTo>
                  <a:pt x="222140" y="5009932"/>
                  <a:pt x="222471" y="5011241"/>
                  <a:pt x="222471" y="5011241"/>
                </a:cubicBezTo>
                <a:lnTo>
                  <a:pt x="365030" y="5011241"/>
                </a:lnTo>
                <a:lnTo>
                  <a:pt x="365030" y="5009276"/>
                </a:lnTo>
                <a:close/>
                <a:moveTo>
                  <a:pt x="2487876" y="5007968"/>
                </a:moveTo>
                <a:lnTo>
                  <a:pt x="2487876" y="5009932"/>
                </a:lnTo>
                <a:lnTo>
                  <a:pt x="2581151" y="5009932"/>
                </a:lnTo>
                <a:lnTo>
                  <a:pt x="2581151" y="5007968"/>
                </a:lnTo>
                <a:close/>
                <a:moveTo>
                  <a:pt x="2759434" y="5007312"/>
                </a:moveTo>
                <a:lnTo>
                  <a:pt x="2759434" y="5009276"/>
                </a:lnTo>
                <a:lnTo>
                  <a:pt x="2904970" y="5009276"/>
                </a:lnTo>
                <a:cubicBezTo>
                  <a:pt x="2905300" y="5008622"/>
                  <a:pt x="2905631" y="5007312"/>
                  <a:pt x="2905631" y="5007312"/>
                </a:cubicBezTo>
                <a:close/>
                <a:moveTo>
                  <a:pt x="2323155" y="5006984"/>
                </a:moveTo>
                <a:lnTo>
                  <a:pt x="2323155" y="5008949"/>
                </a:lnTo>
                <a:lnTo>
                  <a:pt x="2444547" y="5008949"/>
                </a:lnTo>
                <a:lnTo>
                  <a:pt x="2444547" y="5006984"/>
                </a:lnTo>
                <a:close/>
                <a:moveTo>
                  <a:pt x="1141666" y="5006984"/>
                </a:moveTo>
                <a:lnTo>
                  <a:pt x="1141666" y="5008949"/>
                </a:lnTo>
                <a:lnTo>
                  <a:pt x="1251148" y="5008949"/>
                </a:lnTo>
                <a:lnTo>
                  <a:pt x="1251148" y="5006984"/>
                </a:lnTo>
                <a:close/>
                <a:moveTo>
                  <a:pt x="2621837" y="5006657"/>
                </a:moveTo>
                <a:lnTo>
                  <a:pt x="2621837" y="5008622"/>
                </a:lnTo>
                <a:lnTo>
                  <a:pt x="2715442" y="5008622"/>
                </a:lnTo>
                <a:lnTo>
                  <a:pt x="2715442" y="5006657"/>
                </a:lnTo>
                <a:close/>
                <a:moveTo>
                  <a:pt x="1869347" y="5006657"/>
                </a:moveTo>
                <a:lnTo>
                  <a:pt x="1869347" y="5008622"/>
                </a:lnTo>
                <a:lnTo>
                  <a:pt x="1978830" y="5008622"/>
                </a:lnTo>
                <a:lnTo>
                  <a:pt x="1978830" y="5006657"/>
                </a:lnTo>
                <a:close/>
                <a:moveTo>
                  <a:pt x="2172658" y="5006328"/>
                </a:moveTo>
                <a:lnTo>
                  <a:pt x="2172658" y="5008293"/>
                </a:lnTo>
                <a:lnTo>
                  <a:pt x="2282141" y="5008293"/>
                </a:lnTo>
                <a:lnTo>
                  <a:pt x="2282141" y="5006328"/>
                </a:lnTo>
                <a:close/>
                <a:moveTo>
                  <a:pt x="2020837" y="5006328"/>
                </a:moveTo>
                <a:lnTo>
                  <a:pt x="2020837" y="5008293"/>
                </a:lnTo>
                <a:lnTo>
                  <a:pt x="2130320" y="5008293"/>
                </a:lnTo>
                <a:lnTo>
                  <a:pt x="2130320" y="5006328"/>
                </a:lnTo>
                <a:close/>
                <a:moveTo>
                  <a:pt x="540666" y="5006328"/>
                </a:moveTo>
                <a:lnTo>
                  <a:pt x="540666" y="5008293"/>
                </a:lnTo>
                <a:lnTo>
                  <a:pt x="633941" y="5008293"/>
                </a:lnTo>
                <a:lnTo>
                  <a:pt x="633941" y="5006328"/>
                </a:lnTo>
                <a:close/>
                <a:moveTo>
                  <a:pt x="674625" y="5005674"/>
                </a:moveTo>
                <a:lnTo>
                  <a:pt x="674625" y="5007639"/>
                </a:lnTo>
                <a:lnTo>
                  <a:pt x="796017" y="5007639"/>
                </a:lnTo>
                <a:lnTo>
                  <a:pt x="796017" y="5005674"/>
                </a:lnTo>
                <a:close/>
                <a:moveTo>
                  <a:pt x="988852" y="5005347"/>
                </a:moveTo>
                <a:lnTo>
                  <a:pt x="988852" y="5007312"/>
                </a:lnTo>
                <a:lnTo>
                  <a:pt x="1098004" y="5007312"/>
                </a:lnTo>
                <a:lnTo>
                  <a:pt x="1098004" y="5005347"/>
                </a:lnTo>
                <a:close/>
                <a:moveTo>
                  <a:pt x="837362" y="5005018"/>
                </a:moveTo>
                <a:lnTo>
                  <a:pt x="837362" y="5006984"/>
                </a:lnTo>
                <a:lnTo>
                  <a:pt x="946845" y="5006984"/>
                </a:lnTo>
                <a:lnTo>
                  <a:pt x="946845" y="5005018"/>
                </a:lnTo>
                <a:close/>
                <a:moveTo>
                  <a:pt x="1723148" y="4953277"/>
                </a:moveTo>
                <a:lnTo>
                  <a:pt x="1723148" y="4969651"/>
                </a:lnTo>
                <a:lnTo>
                  <a:pt x="1832631" y="4969651"/>
                </a:lnTo>
                <a:lnTo>
                  <a:pt x="1832631" y="4953277"/>
                </a:lnTo>
                <a:close/>
                <a:moveTo>
                  <a:pt x="1585221" y="4953277"/>
                </a:moveTo>
                <a:lnTo>
                  <a:pt x="1585221" y="4969651"/>
                </a:lnTo>
                <a:lnTo>
                  <a:pt x="1681473" y="4969651"/>
                </a:lnTo>
                <a:lnTo>
                  <a:pt x="1681473" y="4953277"/>
                </a:lnTo>
                <a:close/>
                <a:moveTo>
                  <a:pt x="1445637" y="4952948"/>
                </a:moveTo>
                <a:lnTo>
                  <a:pt x="1445637" y="4969322"/>
                </a:lnTo>
                <a:lnTo>
                  <a:pt x="1541890" y="4969322"/>
                </a:lnTo>
                <a:lnTo>
                  <a:pt x="1541890" y="4952948"/>
                </a:lnTo>
                <a:close/>
                <a:moveTo>
                  <a:pt x="1293817" y="4952948"/>
                </a:moveTo>
                <a:lnTo>
                  <a:pt x="1293817" y="4969322"/>
                </a:lnTo>
                <a:lnTo>
                  <a:pt x="1403300" y="4969322"/>
                </a:lnTo>
                <a:lnTo>
                  <a:pt x="1403300" y="4952948"/>
                </a:lnTo>
                <a:close/>
                <a:moveTo>
                  <a:pt x="406707" y="4951639"/>
                </a:moveTo>
                <a:lnTo>
                  <a:pt x="406707" y="4968013"/>
                </a:lnTo>
                <a:lnTo>
                  <a:pt x="500312" y="4968013"/>
                </a:lnTo>
                <a:lnTo>
                  <a:pt x="500312" y="4951639"/>
                </a:lnTo>
                <a:close/>
                <a:moveTo>
                  <a:pt x="255879" y="4951639"/>
                </a:moveTo>
                <a:cubicBezTo>
                  <a:pt x="255879" y="4951639"/>
                  <a:pt x="255879" y="4964738"/>
                  <a:pt x="255879" y="4964738"/>
                </a:cubicBezTo>
                <a:lnTo>
                  <a:pt x="255879" y="4968013"/>
                </a:lnTo>
                <a:lnTo>
                  <a:pt x="365030" y="4968013"/>
                </a:lnTo>
                <a:lnTo>
                  <a:pt x="365362" y="4968013"/>
                </a:lnTo>
                <a:lnTo>
                  <a:pt x="365362" y="4951639"/>
                </a:lnTo>
                <a:close/>
                <a:moveTo>
                  <a:pt x="2487876" y="4950329"/>
                </a:moveTo>
                <a:lnTo>
                  <a:pt x="2487876" y="4966703"/>
                </a:lnTo>
                <a:lnTo>
                  <a:pt x="2581151" y="4966703"/>
                </a:lnTo>
                <a:lnTo>
                  <a:pt x="2581151" y="4950329"/>
                </a:lnTo>
                <a:close/>
                <a:moveTo>
                  <a:pt x="2759434" y="4949675"/>
                </a:moveTo>
                <a:lnTo>
                  <a:pt x="2759434" y="4966049"/>
                </a:lnTo>
                <a:lnTo>
                  <a:pt x="2871894" y="4966049"/>
                </a:lnTo>
                <a:lnTo>
                  <a:pt x="2871894" y="4949675"/>
                </a:lnTo>
                <a:close/>
                <a:moveTo>
                  <a:pt x="2323155" y="4949346"/>
                </a:moveTo>
                <a:lnTo>
                  <a:pt x="2323155" y="4965720"/>
                </a:lnTo>
                <a:lnTo>
                  <a:pt x="2444547" y="4965720"/>
                </a:lnTo>
                <a:lnTo>
                  <a:pt x="2444547" y="4949346"/>
                </a:lnTo>
                <a:close/>
                <a:moveTo>
                  <a:pt x="1141666" y="4949346"/>
                </a:moveTo>
                <a:lnTo>
                  <a:pt x="1141666" y="4965720"/>
                </a:lnTo>
                <a:lnTo>
                  <a:pt x="1251148" y="4965720"/>
                </a:lnTo>
                <a:lnTo>
                  <a:pt x="1251148" y="4949346"/>
                </a:lnTo>
                <a:close/>
                <a:moveTo>
                  <a:pt x="2621837" y="4949019"/>
                </a:moveTo>
                <a:lnTo>
                  <a:pt x="2621837" y="4965393"/>
                </a:lnTo>
                <a:lnTo>
                  <a:pt x="2715442" y="4965393"/>
                </a:lnTo>
                <a:lnTo>
                  <a:pt x="2715442" y="4949019"/>
                </a:lnTo>
                <a:close/>
                <a:moveTo>
                  <a:pt x="1869347" y="4949019"/>
                </a:moveTo>
                <a:lnTo>
                  <a:pt x="1869347" y="4965393"/>
                </a:lnTo>
                <a:lnTo>
                  <a:pt x="1978830" y="4965393"/>
                </a:lnTo>
                <a:lnTo>
                  <a:pt x="1978830" y="4949019"/>
                </a:lnTo>
                <a:close/>
                <a:moveTo>
                  <a:pt x="2172658" y="4948691"/>
                </a:moveTo>
                <a:lnTo>
                  <a:pt x="2172658" y="4965066"/>
                </a:lnTo>
                <a:lnTo>
                  <a:pt x="2282141" y="4965066"/>
                </a:lnTo>
                <a:lnTo>
                  <a:pt x="2282141" y="4948691"/>
                </a:lnTo>
                <a:close/>
                <a:moveTo>
                  <a:pt x="2020837" y="4948691"/>
                </a:moveTo>
                <a:lnTo>
                  <a:pt x="2020837" y="4965066"/>
                </a:lnTo>
                <a:lnTo>
                  <a:pt x="2130320" y="4965066"/>
                </a:lnTo>
                <a:lnTo>
                  <a:pt x="2130320" y="4948691"/>
                </a:lnTo>
                <a:close/>
                <a:moveTo>
                  <a:pt x="540666" y="4948691"/>
                </a:moveTo>
                <a:lnTo>
                  <a:pt x="540666" y="4965066"/>
                </a:lnTo>
                <a:lnTo>
                  <a:pt x="633941" y="4965066"/>
                </a:lnTo>
                <a:lnTo>
                  <a:pt x="633941" y="4948691"/>
                </a:lnTo>
                <a:close/>
                <a:moveTo>
                  <a:pt x="674625" y="4948035"/>
                </a:moveTo>
                <a:lnTo>
                  <a:pt x="674625" y="4964410"/>
                </a:lnTo>
                <a:lnTo>
                  <a:pt x="796017" y="4964410"/>
                </a:lnTo>
                <a:lnTo>
                  <a:pt x="796017" y="4948035"/>
                </a:lnTo>
                <a:close/>
                <a:moveTo>
                  <a:pt x="988852" y="4947708"/>
                </a:moveTo>
                <a:lnTo>
                  <a:pt x="988852" y="4964083"/>
                </a:lnTo>
                <a:lnTo>
                  <a:pt x="1098004" y="4964083"/>
                </a:lnTo>
                <a:lnTo>
                  <a:pt x="1098004" y="4947708"/>
                </a:lnTo>
                <a:close/>
                <a:moveTo>
                  <a:pt x="837362" y="4947381"/>
                </a:moveTo>
                <a:lnTo>
                  <a:pt x="837362" y="4963755"/>
                </a:lnTo>
                <a:lnTo>
                  <a:pt x="946845" y="4963755"/>
                </a:lnTo>
                <a:lnTo>
                  <a:pt x="946845" y="4947381"/>
                </a:lnTo>
                <a:close/>
                <a:moveTo>
                  <a:pt x="1723148" y="4759074"/>
                </a:moveTo>
                <a:lnTo>
                  <a:pt x="1723148" y="4912012"/>
                </a:lnTo>
                <a:lnTo>
                  <a:pt x="1832631" y="4912012"/>
                </a:lnTo>
                <a:lnTo>
                  <a:pt x="1832631" y="4759074"/>
                </a:lnTo>
                <a:close/>
                <a:moveTo>
                  <a:pt x="1585221" y="4759074"/>
                </a:moveTo>
                <a:lnTo>
                  <a:pt x="1585221" y="4912012"/>
                </a:lnTo>
                <a:lnTo>
                  <a:pt x="1681473" y="4912012"/>
                </a:lnTo>
                <a:lnTo>
                  <a:pt x="1681473" y="4759074"/>
                </a:lnTo>
                <a:close/>
                <a:moveTo>
                  <a:pt x="1445637" y="4759074"/>
                </a:moveTo>
                <a:lnTo>
                  <a:pt x="1445637" y="4912012"/>
                </a:lnTo>
                <a:lnTo>
                  <a:pt x="1541890" y="4912012"/>
                </a:lnTo>
                <a:lnTo>
                  <a:pt x="1541890" y="4759074"/>
                </a:lnTo>
                <a:cubicBezTo>
                  <a:pt x="1541890" y="4759074"/>
                  <a:pt x="1537589" y="4759074"/>
                  <a:pt x="1537589" y="4759074"/>
                </a:cubicBezTo>
                <a:close/>
                <a:moveTo>
                  <a:pt x="1293817" y="4758747"/>
                </a:moveTo>
                <a:lnTo>
                  <a:pt x="1293817" y="4911685"/>
                </a:lnTo>
                <a:lnTo>
                  <a:pt x="1403300" y="4911685"/>
                </a:lnTo>
                <a:lnTo>
                  <a:pt x="1403300" y="4758747"/>
                </a:lnTo>
                <a:close/>
                <a:moveTo>
                  <a:pt x="406707" y="4757437"/>
                </a:moveTo>
                <a:lnTo>
                  <a:pt x="406707" y="4910375"/>
                </a:lnTo>
                <a:lnTo>
                  <a:pt x="500312" y="4910375"/>
                </a:lnTo>
                <a:lnTo>
                  <a:pt x="500312" y="4757437"/>
                </a:lnTo>
                <a:close/>
                <a:moveTo>
                  <a:pt x="252239" y="4757437"/>
                </a:moveTo>
                <a:lnTo>
                  <a:pt x="254886" y="4910375"/>
                </a:lnTo>
                <a:lnTo>
                  <a:pt x="365030" y="4910375"/>
                </a:lnTo>
                <a:lnTo>
                  <a:pt x="365030" y="4757437"/>
                </a:lnTo>
                <a:close/>
                <a:moveTo>
                  <a:pt x="2487876" y="4756128"/>
                </a:moveTo>
                <a:lnTo>
                  <a:pt x="2487876" y="4909064"/>
                </a:lnTo>
                <a:lnTo>
                  <a:pt x="2581151" y="4909064"/>
                </a:lnTo>
                <a:cubicBezTo>
                  <a:pt x="2581151" y="4909064"/>
                  <a:pt x="2581151" y="4756128"/>
                  <a:pt x="2581151" y="4756128"/>
                </a:cubicBezTo>
                <a:close/>
                <a:moveTo>
                  <a:pt x="2759434" y="4755472"/>
                </a:moveTo>
                <a:lnTo>
                  <a:pt x="2759434" y="4908410"/>
                </a:lnTo>
                <a:lnTo>
                  <a:pt x="2872555" y="4908410"/>
                </a:lnTo>
                <a:lnTo>
                  <a:pt x="2875202" y="4755472"/>
                </a:lnTo>
                <a:close/>
                <a:moveTo>
                  <a:pt x="2623821" y="4755145"/>
                </a:moveTo>
                <a:lnTo>
                  <a:pt x="2623821" y="4908081"/>
                </a:lnTo>
                <a:lnTo>
                  <a:pt x="2717427" y="4908081"/>
                </a:lnTo>
                <a:lnTo>
                  <a:pt x="2717427" y="4755145"/>
                </a:lnTo>
                <a:close/>
                <a:moveTo>
                  <a:pt x="2323155" y="4755145"/>
                </a:moveTo>
                <a:lnTo>
                  <a:pt x="2323155" y="4908081"/>
                </a:lnTo>
                <a:lnTo>
                  <a:pt x="2444547" y="4908081"/>
                </a:lnTo>
                <a:lnTo>
                  <a:pt x="2444547" y="4755145"/>
                </a:lnTo>
                <a:close/>
                <a:moveTo>
                  <a:pt x="1141666" y="4755145"/>
                </a:moveTo>
                <a:lnTo>
                  <a:pt x="1141666" y="4908081"/>
                </a:lnTo>
                <a:lnTo>
                  <a:pt x="1251148" y="4908081"/>
                </a:lnTo>
                <a:lnTo>
                  <a:pt x="1251148" y="4755145"/>
                </a:lnTo>
                <a:close/>
                <a:moveTo>
                  <a:pt x="1869347" y="4754818"/>
                </a:moveTo>
                <a:lnTo>
                  <a:pt x="1869347" y="4907756"/>
                </a:lnTo>
                <a:lnTo>
                  <a:pt x="1978830" y="4907756"/>
                </a:lnTo>
                <a:cubicBezTo>
                  <a:pt x="1978830" y="4907756"/>
                  <a:pt x="1978830" y="4754818"/>
                  <a:pt x="1978830" y="4754818"/>
                </a:cubicBezTo>
                <a:close/>
                <a:moveTo>
                  <a:pt x="2172658" y="4754489"/>
                </a:moveTo>
                <a:lnTo>
                  <a:pt x="2172658" y="4907427"/>
                </a:lnTo>
                <a:lnTo>
                  <a:pt x="2282141" y="4907427"/>
                </a:lnTo>
                <a:lnTo>
                  <a:pt x="2282141" y="4754489"/>
                </a:lnTo>
                <a:close/>
                <a:moveTo>
                  <a:pt x="2020837" y="4754489"/>
                </a:moveTo>
                <a:lnTo>
                  <a:pt x="2020837" y="4907427"/>
                </a:lnTo>
                <a:lnTo>
                  <a:pt x="2130320" y="4907427"/>
                </a:lnTo>
                <a:lnTo>
                  <a:pt x="2130320" y="4754489"/>
                </a:lnTo>
                <a:close/>
                <a:moveTo>
                  <a:pt x="540666" y="4754489"/>
                </a:moveTo>
                <a:lnTo>
                  <a:pt x="540666" y="4907427"/>
                </a:lnTo>
                <a:lnTo>
                  <a:pt x="633941" y="4907427"/>
                </a:lnTo>
                <a:lnTo>
                  <a:pt x="633941" y="4754489"/>
                </a:lnTo>
                <a:close/>
                <a:moveTo>
                  <a:pt x="674625" y="4753835"/>
                </a:moveTo>
                <a:lnTo>
                  <a:pt x="674625" y="4906773"/>
                </a:lnTo>
                <a:lnTo>
                  <a:pt x="796017" y="4906773"/>
                </a:lnTo>
                <a:lnTo>
                  <a:pt x="796017" y="4753835"/>
                </a:lnTo>
                <a:close/>
                <a:moveTo>
                  <a:pt x="988852" y="4753507"/>
                </a:moveTo>
                <a:lnTo>
                  <a:pt x="988852" y="4906446"/>
                </a:lnTo>
                <a:lnTo>
                  <a:pt x="1098004" y="4906446"/>
                </a:lnTo>
                <a:lnTo>
                  <a:pt x="1098004" y="4753507"/>
                </a:lnTo>
                <a:close/>
                <a:moveTo>
                  <a:pt x="837362" y="4753180"/>
                </a:moveTo>
                <a:lnTo>
                  <a:pt x="837362" y="4906117"/>
                </a:lnTo>
                <a:lnTo>
                  <a:pt x="946845" y="4906117"/>
                </a:lnTo>
                <a:lnTo>
                  <a:pt x="946845" y="4753180"/>
                </a:lnTo>
                <a:close/>
                <a:moveTo>
                  <a:pt x="2057883" y="4604172"/>
                </a:moveTo>
                <a:cubicBezTo>
                  <a:pt x="2040352" y="4655260"/>
                  <a:pt x="2022491" y="4705039"/>
                  <a:pt x="2022491" y="4705039"/>
                </a:cubicBezTo>
                <a:lnTo>
                  <a:pt x="2022491" y="4706348"/>
                </a:lnTo>
                <a:cubicBezTo>
                  <a:pt x="2023152" y="4709295"/>
                  <a:pt x="2023482" y="4711262"/>
                  <a:pt x="2023814" y="4713226"/>
                </a:cubicBezTo>
                <a:lnTo>
                  <a:pt x="2084674" y="4713226"/>
                </a:lnTo>
                <a:lnTo>
                  <a:pt x="2085005" y="4713226"/>
                </a:lnTo>
                <a:cubicBezTo>
                  <a:pt x="2079713" y="4692594"/>
                  <a:pt x="2070121" y="4654277"/>
                  <a:pt x="2057883" y="4604172"/>
                </a:cubicBezTo>
                <a:close/>
                <a:moveTo>
                  <a:pt x="1050705" y="4602863"/>
                </a:moveTo>
                <a:cubicBezTo>
                  <a:pt x="1038466" y="4652967"/>
                  <a:pt x="1028875" y="4691284"/>
                  <a:pt x="1023582" y="4712245"/>
                </a:cubicBezTo>
                <a:lnTo>
                  <a:pt x="1085104" y="4712245"/>
                </a:lnTo>
                <a:cubicBezTo>
                  <a:pt x="1085435" y="4710278"/>
                  <a:pt x="1085765" y="4707987"/>
                  <a:pt x="1085765" y="4705366"/>
                </a:cubicBezTo>
                <a:lnTo>
                  <a:pt x="1085765" y="4704058"/>
                </a:lnTo>
                <a:cubicBezTo>
                  <a:pt x="1085765" y="4704058"/>
                  <a:pt x="1068236" y="4654277"/>
                  <a:pt x="1050705" y="4602863"/>
                </a:cubicBezTo>
                <a:close/>
                <a:moveTo>
                  <a:pt x="525452" y="4580266"/>
                </a:moveTo>
                <a:cubicBezTo>
                  <a:pt x="503620" y="4645436"/>
                  <a:pt x="487082" y="4693904"/>
                  <a:pt x="479475" y="4716174"/>
                </a:cubicBezTo>
                <a:lnTo>
                  <a:pt x="675949" y="4716174"/>
                </a:lnTo>
                <a:close/>
                <a:moveTo>
                  <a:pt x="2585782" y="4578300"/>
                </a:moveTo>
                <a:lnTo>
                  <a:pt x="2435946" y="4713880"/>
                </a:lnTo>
                <a:lnTo>
                  <a:pt x="2631427" y="4713880"/>
                </a:lnTo>
                <a:cubicBezTo>
                  <a:pt x="2624151" y="4691940"/>
                  <a:pt x="2607613" y="4643144"/>
                  <a:pt x="2585782" y="4578300"/>
                </a:cubicBezTo>
                <a:close/>
                <a:moveTo>
                  <a:pt x="2092283" y="4567167"/>
                </a:moveTo>
                <a:cubicBezTo>
                  <a:pt x="2110144" y="4640851"/>
                  <a:pt x="2123705" y="4694558"/>
                  <a:pt x="2128336" y="4713226"/>
                </a:cubicBezTo>
                <a:lnTo>
                  <a:pt x="2323818" y="4713226"/>
                </a:lnTo>
                <a:cubicBezTo>
                  <a:pt x="2323818" y="4713226"/>
                  <a:pt x="2098235" y="4567167"/>
                  <a:pt x="2098235" y="4567167"/>
                </a:cubicBezTo>
                <a:close/>
                <a:moveTo>
                  <a:pt x="1010351" y="4565529"/>
                </a:moveTo>
                <a:lnTo>
                  <a:pt x="783447" y="4711916"/>
                </a:lnTo>
                <a:lnTo>
                  <a:pt x="980253" y="4711916"/>
                </a:lnTo>
                <a:cubicBezTo>
                  <a:pt x="985214" y="4693250"/>
                  <a:pt x="998775" y="4639213"/>
                  <a:pt x="1016636" y="4565529"/>
                </a:cubicBezTo>
                <a:close/>
                <a:moveTo>
                  <a:pt x="2307610" y="4563890"/>
                </a:moveTo>
                <a:lnTo>
                  <a:pt x="2307612" y="4563896"/>
                </a:lnTo>
                <a:lnTo>
                  <a:pt x="2172658" y="4566184"/>
                </a:lnTo>
                <a:lnTo>
                  <a:pt x="2339032" y="4673928"/>
                </a:lnTo>
                <a:cubicBezTo>
                  <a:pt x="2334898" y="4660009"/>
                  <a:pt x="2330184" y="4643553"/>
                  <a:pt x="2324933" y="4625050"/>
                </a:cubicBezTo>
                <a:lnTo>
                  <a:pt x="2307612" y="4563896"/>
                </a:lnTo>
                <a:lnTo>
                  <a:pt x="2307941" y="4563890"/>
                </a:lnTo>
                <a:close/>
                <a:moveTo>
                  <a:pt x="799655" y="4562582"/>
                </a:moveTo>
                <a:cubicBezTo>
                  <a:pt x="787085" y="4607119"/>
                  <a:pt x="776502" y="4644782"/>
                  <a:pt x="768233" y="4672945"/>
                </a:cubicBezTo>
                <a:lnTo>
                  <a:pt x="935598" y="4564873"/>
                </a:lnTo>
                <a:close/>
                <a:moveTo>
                  <a:pt x="2540799" y="4559961"/>
                </a:moveTo>
                <a:lnTo>
                  <a:pt x="2350609" y="4563236"/>
                </a:lnTo>
                <a:cubicBezTo>
                  <a:pt x="2368140" y="4625131"/>
                  <a:pt x="2381701" y="4672945"/>
                  <a:pt x="2388978" y="4697506"/>
                </a:cubicBezTo>
                <a:close/>
                <a:moveTo>
                  <a:pt x="565143" y="4558980"/>
                </a:moveTo>
                <a:lnTo>
                  <a:pt x="717956" y="4696525"/>
                </a:lnTo>
                <a:cubicBezTo>
                  <a:pt x="721594" y="4684244"/>
                  <a:pt x="726886" y="4666150"/>
                  <a:pt x="733461" y="4643348"/>
                </a:cubicBezTo>
                <a:lnTo>
                  <a:pt x="756563" y="4562251"/>
                </a:lnTo>
                <a:lnTo>
                  <a:pt x="756656" y="4562253"/>
                </a:lnTo>
                <a:lnTo>
                  <a:pt x="756656" y="4561926"/>
                </a:lnTo>
                <a:lnTo>
                  <a:pt x="756563" y="4562251"/>
                </a:lnTo>
                <a:close/>
                <a:moveTo>
                  <a:pt x="1984454" y="4502322"/>
                </a:moveTo>
                <a:cubicBezTo>
                  <a:pt x="1995037" y="4559961"/>
                  <a:pt x="2004630" y="4612359"/>
                  <a:pt x="2011906" y="4651003"/>
                </a:cubicBezTo>
                <a:cubicBezTo>
                  <a:pt x="2021830" y="4622512"/>
                  <a:pt x="2034398" y="4585178"/>
                  <a:pt x="2044983" y="4553084"/>
                </a:cubicBezTo>
                <a:cubicBezTo>
                  <a:pt x="2043660" y="4547516"/>
                  <a:pt x="2042337" y="4541622"/>
                  <a:pt x="2041013" y="4535727"/>
                </a:cubicBezTo>
                <a:lnTo>
                  <a:pt x="2040683" y="4535727"/>
                </a:lnTo>
                <a:close/>
                <a:moveTo>
                  <a:pt x="1124135" y="4501341"/>
                </a:moveTo>
                <a:lnTo>
                  <a:pt x="1067243" y="4534744"/>
                </a:lnTo>
                <a:cubicBezTo>
                  <a:pt x="1065589" y="4540639"/>
                  <a:pt x="1064266" y="4546535"/>
                  <a:pt x="1062943" y="4552101"/>
                </a:cubicBezTo>
                <a:cubicBezTo>
                  <a:pt x="1073528" y="4584195"/>
                  <a:pt x="1086428" y="4621856"/>
                  <a:pt x="1096351" y="4650348"/>
                </a:cubicBezTo>
                <a:lnTo>
                  <a:pt x="1096681" y="4650348"/>
                </a:lnTo>
                <a:cubicBezTo>
                  <a:pt x="1103959" y="4611377"/>
                  <a:pt x="1113551" y="4558980"/>
                  <a:pt x="1124135" y="4501341"/>
                </a:cubicBezTo>
                <a:close/>
                <a:moveTo>
                  <a:pt x="2300002" y="4381151"/>
                </a:moveTo>
                <a:cubicBezTo>
                  <a:pt x="2313563" y="4431257"/>
                  <a:pt x="2327125" y="4479071"/>
                  <a:pt x="2339032" y="4521973"/>
                </a:cubicBezTo>
                <a:lnTo>
                  <a:pt x="2507391" y="4519353"/>
                </a:lnTo>
                <a:close/>
                <a:moveTo>
                  <a:pt x="807594" y="4379843"/>
                </a:moveTo>
                <a:lnTo>
                  <a:pt x="598881" y="4518042"/>
                </a:lnTo>
                <a:lnTo>
                  <a:pt x="768233" y="4520663"/>
                </a:lnTo>
                <a:lnTo>
                  <a:pt x="768233" y="4520990"/>
                </a:lnTo>
                <a:cubicBezTo>
                  <a:pt x="780470" y="4478088"/>
                  <a:pt x="793700" y="4430276"/>
                  <a:pt x="807594" y="4379843"/>
                </a:cubicBezTo>
                <a:close/>
                <a:moveTo>
                  <a:pt x="2253365" y="4367398"/>
                </a:moveTo>
                <a:lnTo>
                  <a:pt x="2103197" y="4520007"/>
                </a:lnTo>
                <a:lnTo>
                  <a:pt x="2110144" y="4524592"/>
                </a:lnTo>
                <a:lnTo>
                  <a:pt x="2296034" y="4521644"/>
                </a:lnTo>
                <a:cubicBezTo>
                  <a:pt x="2282803" y="4474813"/>
                  <a:pt x="2268249" y="4422416"/>
                  <a:pt x="2253365" y="4367725"/>
                </a:cubicBezTo>
                <a:close/>
                <a:moveTo>
                  <a:pt x="853569" y="4367071"/>
                </a:moveTo>
                <a:lnTo>
                  <a:pt x="853827" y="4367331"/>
                </a:lnTo>
                <a:lnTo>
                  <a:pt x="810901" y="4521317"/>
                </a:lnTo>
                <a:lnTo>
                  <a:pt x="997784" y="4524265"/>
                </a:lnTo>
                <a:lnTo>
                  <a:pt x="1004729" y="4519680"/>
                </a:lnTo>
                <a:lnTo>
                  <a:pt x="853827" y="4367331"/>
                </a:lnTo>
                <a:lnTo>
                  <a:pt x="853900" y="4367071"/>
                </a:lnTo>
                <a:close/>
                <a:moveTo>
                  <a:pt x="1984784" y="4286508"/>
                </a:moveTo>
                <a:lnTo>
                  <a:pt x="1976515" y="4456475"/>
                </a:lnTo>
                <a:cubicBezTo>
                  <a:pt x="1976845" y="4459749"/>
                  <a:pt x="1977506" y="4463024"/>
                  <a:pt x="1978169" y="4466299"/>
                </a:cubicBezTo>
                <a:lnTo>
                  <a:pt x="2032414" y="4498393"/>
                </a:lnTo>
                <a:cubicBezTo>
                  <a:pt x="2017199" y="4434205"/>
                  <a:pt x="2000659" y="4361175"/>
                  <a:pt x="1984784" y="4286835"/>
                </a:cubicBezTo>
                <a:close/>
                <a:moveTo>
                  <a:pt x="1124135" y="4285852"/>
                </a:moveTo>
                <a:cubicBezTo>
                  <a:pt x="1107927" y="4360519"/>
                  <a:pt x="1091389" y="4433551"/>
                  <a:pt x="1076175" y="4498066"/>
                </a:cubicBezTo>
                <a:lnTo>
                  <a:pt x="1076505" y="4498066"/>
                </a:lnTo>
                <a:lnTo>
                  <a:pt x="1131080" y="4465972"/>
                </a:lnTo>
                <a:cubicBezTo>
                  <a:pt x="1131743" y="4462697"/>
                  <a:pt x="1132073" y="4459749"/>
                  <a:pt x="1132734" y="4456475"/>
                </a:cubicBezTo>
                <a:close/>
                <a:moveTo>
                  <a:pt x="2006614" y="4185313"/>
                </a:moveTo>
                <a:cubicBezTo>
                  <a:pt x="2028113" y="4291420"/>
                  <a:pt x="2052259" y="4399819"/>
                  <a:pt x="2073759" y="4491188"/>
                </a:cubicBezTo>
                <a:lnTo>
                  <a:pt x="2228887" y="4333339"/>
                </a:lnTo>
                <a:close/>
                <a:moveTo>
                  <a:pt x="1101973" y="4184332"/>
                </a:moveTo>
                <a:lnTo>
                  <a:pt x="878376" y="4332683"/>
                </a:lnTo>
                <a:lnTo>
                  <a:pt x="1034497" y="4490533"/>
                </a:lnTo>
                <a:cubicBezTo>
                  <a:pt x="1055997" y="4399163"/>
                  <a:pt x="1080474" y="4290437"/>
                  <a:pt x="1101973" y="4184332"/>
                </a:cubicBezTo>
                <a:close/>
                <a:moveTo>
                  <a:pt x="656764" y="4181384"/>
                </a:moveTo>
                <a:cubicBezTo>
                  <a:pt x="619720" y="4296332"/>
                  <a:pt x="582013" y="4410954"/>
                  <a:pt x="550258" y="4505597"/>
                </a:cubicBezTo>
                <a:lnTo>
                  <a:pt x="815862" y="4329408"/>
                </a:lnTo>
                <a:cubicBezTo>
                  <a:pt x="815862" y="4329408"/>
                  <a:pt x="669003" y="4181384"/>
                  <a:pt x="669003" y="4181384"/>
                </a:cubicBezTo>
                <a:close/>
                <a:moveTo>
                  <a:pt x="2442561" y="4179091"/>
                </a:moveTo>
                <a:lnTo>
                  <a:pt x="2296364" y="4327444"/>
                </a:lnTo>
                <a:lnTo>
                  <a:pt x="2560645" y="4503633"/>
                </a:lnTo>
                <a:cubicBezTo>
                  <a:pt x="2529222" y="4408989"/>
                  <a:pt x="2491514" y="4294368"/>
                  <a:pt x="2454800" y="4179418"/>
                </a:cubicBezTo>
                <a:lnTo>
                  <a:pt x="2454800" y="4179091"/>
                </a:lnTo>
                <a:close/>
                <a:moveTo>
                  <a:pt x="2244434" y="4171887"/>
                </a:moveTo>
                <a:lnTo>
                  <a:pt x="2244764" y="4172214"/>
                </a:lnTo>
                <a:cubicBezTo>
                  <a:pt x="2254687" y="4210202"/>
                  <a:pt x="2264610" y="4248845"/>
                  <a:pt x="2274865" y="4286835"/>
                </a:cubicBezTo>
                <a:lnTo>
                  <a:pt x="2383685" y="4176143"/>
                </a:lnTo>
                <a:close/>
                <a:moveTo>
                  <a:pt x="862831" y="4171559"/>
                </a:moveTo>
                <a:lnTo>
                  <a:pt x="722918" y="4175816"/>
                </a:lnTo>
                <a:lnTo>
                  <a:pt x="832400" y="4286508"/>
                </a:lnTo>
                <a:cubicBezTo>
                  <a:pt x="842654" y="4248518"/>
                  <a:pt x="852909" y="4209874"/>
                  <a:pt x="862831" y="4171559"/>
                </a:cubicBezTo>
                <a:close/>
                <a:moveTo>
                  <a:pt x="2053913" y="4167301"/>
                </a:moveTo>
                <a:lnTo>
                  <a:pt x="2230873" y="4285198"/>
                </a:lnTo>
                <a:cubicBezTo>
                  <a:pt x="2220950" y="4247208"/>
                  <a:pt x="2211026" y="4209220"/>
                  <a:pt x="2201103" y="4171559"/>
                </a:cubicBezTo>
                <a:close/>
                <a:moveTo>
                  <a:pt x="1054674" y="4165991"/>
                </a:moveTo>
                <a:lnTo>
                  <a:pt x="906823" y="4170249"/>
                </a:lnTo>
                <a:cubicBezTo>
                  <a:pt x="896900" y="4207910"/>
                  <a:pt x="886977" y="4245898"/>
                  <a:pt x="876723" y="4283887"/>
                </a:cubicBezTo>
                <a:close/>
                <a:moveTo>
                  <a:pt x="1913669" y="4109336"/>
                </a:moveTo>
                <a:cubicBezTo>
                  <a:pt x="1921277" y="4153546"/>
                  <a:pt x="1937154" y="4241314"/>
                  <a:pt x="1954353" y="4336614"/>
                </a:cubicBezTo>
                <a:lnTo>
                  <a:pt x="1962292" y="4178109"/>
                </a:lnTo>
                <a:cubicBezTo>
                  <a:pt x="1960968" y="4169922"/>
                  <a:pt x="1959315" y="4162062"/>
                  <a:pt x="1957661" y="4153875"/>
                </a:cubicBezTo>
                <a:cubicBezTo>
                  <a:pt x="1957000" y="4149944"/>
                  <a:pt x="1956007" y="4145686"/>
                  <a:pt x="1955346" y="4141430"/>
                </a:cubicBezTo>
                <a:lnTo>
                  <a:pt x="1955014" y="4141430"/>
                </a:lnTo>
                <a:close/>
                <a:moveTo>
                  <a:pt x="1195250" y="4108681"/>
                </a:moveTo>
                <a:lnTo>
                  <a:pt x="1153573" y="4141103"/>
                </a:lnTo>
                <a:cubicBezTo>
                  <a:pt x="1152912" y="4145032"/>
                  <a:pt x="1151919" y="4149290"/>
                  <a:pt x="1151258" y="4153546"/>
                </a:cubicBezTo>
                <a:lnTo>
                  <a:pt x="1150926" y="4153546"/>
                </a:lnTo>
                <a:cubicBezTo>
                  <a:pt x="1149604" y="4161406"/>
                  <a:pt x="1147950" y="4169266"/>
                  <a:pt x="1146297" y="4177453"/>
                </a:cubicBezTo>
                <a:lnTo>
                  <a:pt x="1154234" y="4336941"/>
                </a:lnTo>
                <a:cubicBezTo>
                  <a:pt x="1171764" y="4240987"/>
                  <a:pt x="1187642" y="4152892"/>
                  <a:pt x="1195250" y="4108681"/>
                </a:cubicBezTo>
                <a:close/>
                <a:moveTo>
                  <a:pt x="2155127" y="3984890"/>
                </a:moveTo>
                <a:lnTo>
                  <a:pt x="2023152" y="4125056"/>
                </a:lnTo>
                <a:lnTo>
                  <a:pt x="2023482" y="4125056"/>
                </a:lnTo>
                <a:lnTo>
                  <a:pt x="2190519" y="4129968"/>
                </a:lnTo>
                <a:cubicBezTo>
                  <a:pt x="2179273" y="4085101"/>
                  <a:pt x="2167366" y="4035979"/>
                  <a:pt x="2155127" y="3984890"/>
                </a:cubicBezTo>
                <a:close/>
                <a:moveTo>
                  <a:pt x="953129" y="3982598"/>
                </a:moveTo>
                <a:lnTo>
                  <a:pt x="952799" y="3982925"/>
                </a:lnTo>
                <a:lnTo>
                  <a:pt x="952997" y="3983135"/>
                </a:lnTo>
                <a:lnTo>
                  <a:pt x="917407" y="4128003"/>
                </a:lnTo>
                <a:lnTo>
                  <a:pt x="1085435" y="4123089"/>
                </a:lnTo>
                <a:lnTo>
                  <a:pt x="952997" y="3983135"/>
                </a:lnTo>
                <a:close/>
                <a:moveTo>
                  <a:pt x="915092" y="3976375"/>
                </a:moveTo>
                <a:lnTo>
                  <a:pt x="683226" y="4135863"/>
                </a:lnTo>
                <a:lnTo>
                  <a:pt x="686202" y="4138809"/>
                </a:lnTo>
                <a:lnTo>
                  <a:pt x="876723" y="4133243"/>
                </a:lnTo>
                <a:cubicBezTo>
                  <a:pt x="888962" y="4085429"/>
                  <a:pt x="901862" y="4032375"/>
                  <a:pt x="915092" y="3976703"/>
                </a:cubicBezTo>
                <a:close/>
                <a:moveTo>
                  <a:pt x="2197465" y="3975065"/>
                </a:moveTo>
                <a:cubicBezTo>
                  <a:pt x="2210695" y="4030738"/>
                  <a:pt x="2223595" y="4083791"/>
                  <a:pt x="2235834" y="4131605"/>
                </a:cubicBezTo>
                <a:lnTo>
                  <a:pt x="2425041" y="4137162"/>
                </a:lnTo>
                <a:lnTo>
                  <a:pt x="2425031" y="4137172"/>
                </a:lnTo>
                <a:lnTo>
                  <a:pt x="2425362" y="4137172"/>
                </a:lnTo>
                <a:lnTo>
                  <a:pt x="2425041" y="4137162"/>
                </a:lnTo>
                <a:lnTo>
                  <a:pt x="2428009" y="4134226"/>
                </a:lnTo>
                <a:close/>
                <a:moveTo>
                  <a:pt x="1913339" y="3921684"/>
                </a:moveTo>
                <a:lnTo>
                  <a:pt x="1904407" y="4047113"/>
                </a:lnTo>
                <a:cubicBezTo>
                  <a:pt x="1905400" y="4054972"/>
                  <a:pt x="1906723" y="4062177"/>
                  <a:pt x="1907715" y="4069054"/>
                </a:cubicBezTo>
                <a:lnTo>
                  <a:pt x="1947408" y="4099838"/>
                </a:lnTo>
                <a:cubicBezTo>
                  <a:pt x="1936822" y="4044493"/>
                  <a:pt x="1925246" y="3983579"/>
                  <a:pt x="1913339" y="3921684"/>
                </a:cubicBezTo>
                <a:close/>
                <a:moveTo>
                  <a:pt x="1196241" y="3921028"/>
                </a:moveTo>
                <a:cubicBezTo>
                  <a:pt x="1184334" y="3983252"/>
                  <a:pt x="1172757" y="4044493"/>
                  <a:pt x="1161842" y="4099838"/>
                </a:cubicBezTo>
                <a:lnTo>
                  <a:pt x="1201865" y="4068727"/>
                </a:lnTo>
                <a:cubicBezTo>
                  <a:pt x="1202856" y="4062177"/>
                  <a:pt x="1203849" y="4054972"/>
                  <a:pt x="1205173" y="4047113"/>
                </a:cubicBezTo>
                <a:close/>
                <a:moveTo>
                  <a:pt x="774517" y="3795274"/>
                </a:moveTo>
                <a:cubicBezTo>
                  <a:pt x="747394" y="3887626"/>
                  <a:pt x="717626" y="3987509"/>
                  <a:pt x="687856" y="4082154"/>
                </a:cubicBezTo>
                <a:lnTo>
                  <a:pt x="904839" y="3933146"/>
                </a:lnTo>
                <a:close/>
                <a:moveTo>
                  <a:pt x="2337378" y="3793308"/>
                </a:moveTo>
                <a:lnTo>
                  <a:pt x="2207718" y="3931182"/>
                </a:lnTo>
                <a:lnTo>
                  <a:pt x="2423378" y="4080189"/>
                </a:lnTo>
                <a:cubicBezTo>
                  <a:pt x="2393608" y="3985544"/>
                  <a:pt x="2364170" y="3885988"/>
                  <a:pt x="2337378" y="3793635"/>
                </a:cubicBezTo>
                <a:close/>
                <a:moveTo>
                  <a:pt x="1931200" y="3792326"/>
                </a:moveTo>
                <a:lnTo>
                  <a:pt x="1930870" y="3792653"/>
                </a:lnTo>
                <a:cubicBezTo>
                  <a:pt x="1950715" y="3897123"/>
                  <a:pt x="1971554" y="4006503"/>
                  <a:pt x="1989415" y="4099511"/>
                </a:cubicBezTo>
                <a:lnTo>
                  <a:pt x="2141566" y="3937732"/>
                </a:lnTo>
                <a:close/>
                <a:moveTo>
                  <a:pt x="1178380" y="3791670"/>
                </a:moveTo>
                <a:lnTo>
                  <a:pt x="966690" y="3937076"/>
                </a:lnTo>
                <a:lnTo>
                  <a:pt x="1119504" y="4098857"/>
                </a:lnTo>
                <a:cubicBezTo>
                  <a:pt x="1137696" y="4005849"/>
                  <a:pt x="1158534" y="3896467"/>
                  <a:pt x="1178380" y="3791670"/>
                </a:cubicBezTo>
                <a:close/>
                <a:moveTo>
                  <a:pt x="2107167" y="3775296"/>
                </a:moveTo>
                <a:lnTo>
                  <a:pt x="1984454" y="3777917"/>
                </a:lnTo>
                <a:lnTo>
                  <a:pt x="2130650" y="3878783"/>
                </a:lnTo>
                <a:cubicBezTo>
                  <a:pt x="2122712" y="3844070"/>
                  <a:pt x="2114773" y="3809355"/>
                  <a:pt x="2107167" y="3775296"/>
                </a:cubicBezTo>
                <a:close/>
                <a:moveTo>
                  <a:pt x="1001091" y="3773986"/>
                </a:moveTo>
                <a:cubicBezTo>
                  <a:pt x="993483" y="3808045"/>
                  <a:pt x="985544" y="3842759"/>
                  <a:pt x="977606" y="3877472"/>
                </a:cubicBezTo>
                <a:lnTo>
                  <a:pt x="1124465" y="3776606"/>
                </a:lnTo>
                <a:close/>
                <a:moveTo>
                  <a:pt x="2298018" y="3772348"/>
                </a:moveTo>
                <a:lnTo>
                  <a:pt x="2149505" y="3775296"/>
                </a:lnTo>
                <a:cubicBezTo>
                  <a:pt x="2158765" y="3816232"/>
                  <a:pt x="2168357" y="3858150"/>
                  <a:pt x="2177950" y="3899742"/>
                </a:cubicBezTo>
                <a:lnTo>
                  <a:pt x="2177950" y="3900069"/>
                </a:lnTo>
                <a:close/>
                <a:moveTo>
                  <a:pt x="809247" y="3770384"/>
                </a:moveTo>
                <a:lnTo>
                  <a:pt x="929976" y="3898105"/>
                </a:lnTo>
                <a:cubicBezTo>
                  <a:pt x="939569" y="3856186"/>
                  <a:pt x="949161" y="3814267"/>
                  <a:pt x="958421" y="3773331"/>
                </a:cubicBezTo>
                <a:close/>
                <a:moveTo>
                  <a:pt x="1860085" y="3744185"/>
                </a:moveTo>
                <a:cubicBezTo>
                  <a:pt x="1868024" y="3798876"/>
                  <a:pt x="1876955" y="3861754"/>
                  <a:pt x="1885554" y="3920047"/>
                </a:cubicBezTo>
                <a:lnTo>
                  <a:pt x="1893163" y="3814594"/>
                </a:lnTo>
                <a:cubicBezTo>
                  <a:pt x="1889523" y="3794291"/>
                  <a:pt x="1885554" y="3773986"/>
                  <a:pt x="1881916" y="3754337"/>
                </a:cubicBezTo>
                <a:lnTo>
                  <a:pt x="1881584" y="3754337"/>
                </a:lnTo>
                <a:close/>
                <a:moveTo>
                  <a:pt x="1249825" y="3743858"/>
                </a:moveTo>
                <a:lnTo>
                  <a:pt x="1227995" y="3754337"/>
                </a:lnTo>
                <a:lnTo>
                  <a:pt x="1227665" y="3754337"/>
                </a:lnTo>
                <a:cubicBezTo>
                  <a:pt x="1224025" y="3773986"/>
                  <a:pt x="1220387" y="3793964"/>
                  <a:pt x="1216419" y="3814267"/>
                </a:cubicBezTo>
                <a:lnTo>
                  <a:pt x="1224025" y="3920374"/>
                </a:lnTo>
                <a:cubicBezTo>
                  <a:pt x="1232957" y="3861754"/>
                  <a:pt x="1241887" y="3798876"/>
                  <a:pt x="1249825" y="3743858"/>
                </a:cubicBezTo>
                <a:close/>
                <a:moveTo>
                  <a:pt x="1864386" y="3660020"/>
                </a:moveTo>
                <a:lnTo>
                  <a:pt x="1855124" y="3705541"/>
                </a:lnTo>
                <a:cubicBezTo>
                  <a:pt x="1855124" y="3707506"/>
                  <a:pt x="1855786" y="3709143"/>
                  <a:pt x="1855786" y="3711109"/>
                </a:cubicBezTo>
                <a:lnTo>
                  <a:pt x="1875632" y="3720605"/>
                </a:lnTo>
                <a:cubicBezTo>
                  <a:pt x="1871994" y="3699973"/>
                  <a:pt x="1868024" y="3679669"/>
                  <a:pt x="1864386" y="3660020"/>
                </a:cubicBezTo>
                <a:close/>
                <a:moveTo>
                  <a:pt x="1245857" y="3660020"/>
                </a:moveTo>
                <a:cubicBezTo>
                  <a:pt x="1242217" y="3679669"/>
                  <a:pt x="1238249" y="3699973"/>
                  <a:pt x="1234280" y="3720932"/>
                </a:cubicBezTo>
                <a:lnTo>
                  <a:pt x="1234610" y="3720932"/>
                </a:lnTo>
                <a:lnTo>
                  <a:pt x="1254786" y="3711437"/>
                </a:lnTo>
                <a:cubicBezTo>
                  <a:pt x="1254786" y="3709799"/>
                  <a:pt x="1255447" y="3707833"/>
                  <a:pt x="1255447" y="3706195"/>
                </a:cubicBezTo>
                <a:close/>
                <a:moveTo>
                  <a:pt x="1313662" y="3619412"/>
                </a:moveTo>
                <a:cubicBezTo>
                  <a:pt x="1303409" y="3691786"/>
                  <a:pt x="1257433" y="4014690"/>
                  <a:pt x="1242217" y="4107371"/>
                </a:cubicBezTo>
                <a:cubicBezTo>
                  <a:pt x="1226672" y="4202014"/>
                  <a:pt x="1145965" y="4637576"/>
                  <a:pt x="1131080" y="4717482"/>
                </a:cubicBezTo>
                <a:cubicBezTo>
                  <a:pt x="1131080" y="4717482"/>
                  <a:pt x="1488364" y="4717482"/>
                  <a:pt x="1533024" y="4717482"/>
                </a:cubicBezTo>
                <a:lnTo>
                  <a:pt x="1537259" y="4717482"/>
                </a:lnTo>
                <a:lnTo>
                  <a:pt x="1537589" y="4717482"/>
                </a:lnTo>
                <a:lnTo>
                  <a:pt x="1985775" y="4717482"/>
                </a:lnTo>
                <a:cubicBezTo>
                  <a:pt x="1971222" y="4637903"/>
                  <a:pt x="1890846" y="4202014"/>
                  <a:pt x="1875301" y="4107371"/>
                </a:cubicBezTo>
                <a:cubicBezTo>
                  <a:pt x="1860415" y="4014690"/>
                  <a:pt x="1814439" y="3691459"/>
                  <a:pt x="1804186" y="3619412"/>
                </a:cubicBezTo>
                <a:cubicBezTo>
                  <a:pt x="1804186" y="3619412"/>
                  <a:pt x="1551482" y="3619412"/>
                  <a:pt x="1551482" y="3619412"/>
                </a:cubicBezTo>
                <a:close/>
                <a:moveTo>
                  <a:pt x="2072437" y="3618756"/>
                </a:moveTo>
                <a:lnTo>
                  <a:pt x="1956669" y="3736979"/>
                </a:lnTo>
                <a:lnTo>
                  <a:pt x="2097905" y="3734033"/>
                </a:lnTo>
                <a:cubicBezTo>
                  <a:pt x="2088975" y="3693423"/>
                  <a:pt x="2080374" y="3654452"/>
                  <a:pt x="2072437" y="3618756"/>
                </a:cubicBezTo>
                <a:close/>
                <a:moveTo>
                  <a:pt x="2114773" y="3617774"/>
                </a:moveTo>
                <a:cubicBezTo>
                  <a:pt x="2118413" y="3634803"/>
                  <a:pt x="2122381" y="3652488"/>
                  <a:pt x="2126352" y="3670826"/>
                </a:cubicBezTo>
                <a:cubicBezTo>
                  <a:pt x="2130650" y="3691459"/>
                  <a:pt x="2135281" y="3712418"/>
                  <a:pt x="2140243" y="3734033"/>
                </a:cubicBezTo>
                <a:lnTo>
                  <a:pt x="2140573" y="3734033"/>
                </a:lnTo>
                <a:lnTo>
                  <a:pt x="2276186" y="3731086"/>
                </a:lnTo>
                <a:close/>
                <a:moveTo>
                  <a:pt x="1036151" y="3617447"/>
                </a:moveTo>
                <a:cubicBezTo>
                  <a:pt x="1028213" y="3653471"/>
                  <a:pt x="1019283" y="3692442"/>
                  <a:pt x="1010351" y="3733050"/>
                </a:cubicBezTo>
                <a:lnTo>
                  <a:pt x="1010682" y="3733050"/>
                </a:lnTo>
                <a:lnTo>
                  <a:pt x="1152912" y="3735998"/>
                </a:lnTo>
                <a:close/>
                <a:moveTo>
                  <a:pt x="1844870" y="3615808"/>
                </a:moveTo>
                <a:cubicBezTo>
                  <a:pt x="1845201" y="3618756"/>
                  <a:pt x="1845862" y="3621704"/>
                  <a:pt x="1846194" y="3624978"/>
                </a:cubicBezTo>
                <a:lnTo>
                  <a:pt x="1848178" y="3615808"/>
                </a:lnTo>
                <a:close/>
                <a:moveTo>
                  <a:pt x="993483" y="3615808"/>
                </a:moveTo>
                <a:lnTo>
                  <a:pt x="831077" y="3729119"/>
                </a:lnTo>
                <a:lnTo>
                  <a:pt x="967683" y="3732069"/>
                </a:lnTo>
                <a:cubicBezTo>
                  <a:pt x="972644" y="3710453"/>
                  <a:pt x="977275" y="3689494"/>
                  <a:pt x="981907" y="3668862"/>
                </a:cubicBezTo>
                <a:cubicBezTo>
                  <a:pt x="985875" y="3650523"/>
                  <a:pt x="989845" y="3632838"/>
                  <a:pt x="993483" y="3615808"/>
                </a:cubicBezTo>
                <a:close/>
                <a:moveTo>
                  <a:pt x="1266693" y="3615481"/>
                </a:moveTo>
                <a:lnTo>
                  <a:pt x="1268679" y="3624978"/>
                </a:lnTo>
                <a:cubicBezTo>
                  <a:pt x="1269010" y="3621704"/>
                  <a:pt x="1269671" y="3618429"/>
                  <a:pt x="1270001" y="3615481"/>
                </a:cubicBezTo>
                <a:close/>
                <a:moveTo>
                  <a:pt x="1349715" y="3543434"/>
                </a:moveTo>
                <a:lnTo>
                  <a:pt x="1347070" y="3581095"/>
                </a:lnTo>
                <a:lnTo>
                  <a:pt x="1365262" y="3581095"/>
                </a:lnTo>
                <a:lnTo>
                  <a:pt x="1367907" y="3543434"/>
                </a:lnTo>
                <a:close/>
                <a:moveTo>
                  <a:pt x="1804186" y="3542451"/>
                </a:moveTo>
                <a:lnTo>
                  <a:pt x="1806501" y="3577820"/>
                </a:lnTo>
                <a:lnTo>
                  <a:pt x="1823371" y="3575529"/>
                </a:lnTo>
                <a:lnTo>
                  <a:pt x="1819733" y="3542451"/>
                </a:lnTo>
                <a:close/>
                <a:moveTo>
                  <a:pt x="1751265" y="3542451"/>
                </a:moveTo>
                <a:lnTo>
                  <a:pt x="1753910" y="3580112"/>
                </a:lnTo>
                <a:lnTo>
                  <a:pt x="1772102" y="3580112"/>
                </a:lnTo>
                <a:lnTo>
                  <a:pt x="1769457" y="3542451"/>
                </a:lnTo>
                <a:close/>
                <a:moveTo>
                  <a:pt x="1695364" y="3542124"/>
                </a:moveTo>
                <a:lnTo>
                  <a:pt x="1698011" y="3579785"/>
                </a:lnTo>
                <a:lnTo>
                  <a:pt x="1719180" y="3579785"/>
                </a:lnTo>
                <a:lnTo>
                  <a:pt x="1716533" y="3542124"/>
                </a:lnTo>
                <a:close/>
                <a:moveTo>
                  <a:pt x="1401315" y="3542124"/>
                </a:moveTo>
                <a:lnTo>
                  <a:pt x="1398669" y="3579785"/>
                </a:lnTo>
                <a:lnTo>
                  <a:pt x="1419838" y="3579785"/>
                </a:lnTo>
                <a:lnTo>
                  <a:pt x="1422484" y="3542124"/>
                </a:lnTo>
                <a:close/>
                <a:moveTo>
                  <a:pt x="1634174" y="3541795"/>
                </a:moveTo>
                <a:lnTo>
                  <a:pt x="1636819" y="3579458"/>
                </a:lnTo>
                <a:lnTo>
                  <a:pt x="1663612" y="3579458"/>
                </a:lnTo>
                <a:lnTo>
                  <a:pt x="1660965" y="3541795"/>
                </a:lnTo>
                <a:close/>
                <a:moveTo>
                  <a:pt x="1577613" y="3541795"/>
                </a:moveTo>
                <a:lnTo>
                  <a:pt x="1578273" y="3579458"/>
                </a:lnTo>
                <a:lnTo>
                  <a:pt x="1602420" y="3579458"/>
                </a:lnTo>
                <a:lnTo>
                  <a:pt x="1599774" y="3541795"/>
                </a:lnTo>
                <a:close/>
                <a:moveTo>
                  <a:pt x="1518737" y="3541795"/>
                </a:moveTo>
                <a:lnTo>
                  <a:pt x="1516090" y="3579458"/>
                </a:lnTo>
                <a:lnTo>
                  <a:pt x="1540236" y="3579458"/>
                </a:lnTo>
                <a:lnTo>
                  <a:pt x="1540899" y="3541795"/>
                </a:lnTo>
                <a:close/>
                <a:moveTo>
                  <a:pt x="1457214" y="3541795"/>
                </a:moveTo>
                <a:lnTo>
                  <a:pt x="1454569" y="3579458"/>
                </a:lnTo>
                <a:lnTo>
                  <a:pt x="1481360" y="3579458"/>
                </a:lnTo>
                <a:lnTo>
                  <a:pt x="1484007" y="3541795"/>
                </a:lnTo>
                <a:close/>
                <a:moveTo>
                  <a:pt x="1297785" y="3541795"/>
                </a:moveTo>
                <a:lnTo>
                  <a:pt x="1294147" y="3575856"/>
                </a:lnTo>
                <a:lnTo>
                  <a:pt x="1311348" y="3578147"/>
                </a:lnTo>
                <a:lnTo>
                  <a:pt x="1313662" y="3541795"/>
                </a:lnTo>
                <a:close/>
                <a:moveTo>
                  <a:pt x="1353354" y="3488087"/>
                </a:moveTo>
                <a:lnTo>
                  <a:pt x="1352032" y="3509047"/>
                </a:lnTo>
                <a:lnTo>
                  <a:pt x="1370224" y="3509047"/>
                </a:lnTo>
                <a:lnTo>
                  <a:pt x="1371547" y="3488087"/>
                </a:lnTo>
                <a:close/>
                <a:moveTo>
                  <a:pt x="1800548" y="3486779"/>
                </a:moveTo>
                <a:lnTo>
                  <a:pt x="1801872" y="3507738"/>
                </a:lnTo>
                <a:lnTo>
                  <a:pt x="1816093" y="3507738"/>
                </a:lnTo>
                <a:lnTo>
                  <a:pt x="1813779" y="3486779"/>
                </a:lnTo>
                <a:close/>
                <a:moveTo>
                  <a:pt x="1747625" y="3486779"/>
                </a:moveTo>
                <a:lnTo>
                  <a:pt x="1748948" y="3507738"/>
                </a:lnTo>
                <a:lnTo>
                  <a:pt x="1767140" y="3507738"/>
                </a:lnTo>
                <a:lnTo>
                  <a:pt x="1765817" y="3486779"/>
                </a:lnTo>
                <a:close/>
                <a:moveTo>
                  <a:pt x="1404953" y="3486779"/>
                </a:moveTo>
                <a:lnTo>
                  <a:pt x="1403630" y="3507738"/>
                </a:lnTo>
                <a:lnTo>
                  <a:pt x="1424799" y="3507738"/>
                </a:lnTo>
                <a:lnTo>
                  <a:pt x="1426122" y="3486779"/>
                </a:lnTo>
                <a:close/>
                <a:moveTo>
                  <a:pt x="1691726" y="3486450"/>
                </a:moveTo>
                <a:lnTo>
                  <a:pt x="1693050" y="3507409"/>
                </a:lnTo>
                <a:lnTo>
                  <a:pt x="1714219" y="3507409"/>
                </a:lnTo>
                <a:lnTo>
                  <a:pt x="1712895" y="3486450"/>
                </a:lnTo>
                <a:close/>
                <a:moveTo>
                  <a:pt x="1522375" y="3486450"/>
                </a:moveTo>
                <a:lnTo>
                  <a:pt x="1521051" y="3507409"/>
                </a:lnTo>
                <a:lnTo>
                  <a:pt x="1541559" y="3507409"/>
                </a:lnTo>
                <a:lnTo>
                  <a:pt x="1541559" y="3486450"/>
                </a:lnTo>
                <a:close/>
                <a:moveTo>
                  <a:pt x="1460852" y="3486450"/>
                </a:moveTo>
                <a:lnTo>
                  <a:pt x="1459530" y="3507409"/>
                </a:lnTo>
                <a:lnTo>
                  <a:pt x="1486322" y="3507409"/>
                </a:lnTo>
                <a:lnTo>
                  <a:pt x="1487645" y="3486450"/>
                </a:lnTo>
                <a:close/>
                <a:moveTo>
                  <a:pt x="1303740" y="3486450"/>
                </a:moveTo>
                <a:lnTo>
                  <a:pt x="1301425" y="3507409"/>
                </a:lnTo>
                <a:lnTo>
                  <a:pt x="1315979" y="3507409"/>
                </a:lnTo>
                <a:lnTo>
                  <a:pt x="1317300" y="3486450"/>
                </a:lnTo>
                <a:close/>
                <a:moveTo>
                  <a:pt x="1630536" y="3486123"/>
                </a:moveTo>
                <a:lnTo>
                  <a:pt x="1631857" y="3507082"/>
                </a:lnTo>
                <a:lnTo>
                  <a:pt x="1658650" y="3507082"/>
                </a:lnTo>
                <a:lnTo>
                  <a:pt x="1657327" y="3486123"/>
                </a:lnTo>
                <a:close/>
                <a:moveTo>
                  <a:pt x="1577282" y="3486123"/>
                </a:moveTo>
                <a:lnTo>
                  <a:pt x="1577282" y="3507082"/>
                </a:lnTo>
                <a:lnTo>
                  <a:pt x="1597458" y="3507082"/>
                </a:lnTo>
                <a:lnTo>
                  <a:pt x="1596135" y="3486123"/>
                </a:lnTo>
                <a:cubicBezTo>
                  <a:pt x="1596135" y="3486123"/>
                  <a:pt x="1577282" y="3486123"/>
                  <a:pt x="1577282" y="3486123"/>
                </a:cubicBezTo>
                <a:close/>
                <a:moveTo>
                  <a:pt x="871100" y="3451410"/>
                </a:moveTo>
                <a:lnTo>
                  <a:pt x="871359" y="3451672"/>
                </a:lnTo>
                <a:lnTo>
                  <a:pt x="859947" y="3493431"/>
                </a:lnTo>
                <a:cubicBezTo>
                  <a:pt x="846024" y="3544089"/>
                  <a:pt x="825124" y="3619248"/>
                  <a:pt x="800316" y="3706195"/>
                </a:cubicBezTo>
                <a:lnTo>
                  <a:pt x="990836" y="3572908"/>
                </a:lnTo>
                <a:lnTo>
                  <a:pt x="871359" y="3451672"/>
                </a:lnTo>
                <a:lnTo>
                  <a:pt x="871431" y="3451410"/>
                </a:lnTo>
                <a:close/>
                <a:moveTo>
                  <a:pt x="2241126" y="3449772"/>
                </a:moveTo>
                <a:lnTo>
                  <a:pt x="2122381" y="3570943"/>
                </a:lnTo>
                <a:lnTo>
                  <a:pt x="2311909" y="3704231"/>
                </a:lnTo>
                <a:cubicBezTo>
                  <a:pt x="2278833" y="3588628"/>
                  <a:pt x="2253033" y="3493656"/>
                  <a:pt x="2241126" y="3449772"/>
                </a:cubicBezTo>
                <a:close/>
                <a:moveTo>
                  <a:pt x="1866039" y="3442567"/>
                </a:moveTo>
                <a:lnTo>
                  <a:pt x="1866039" y="3442894"/>
                </a:lnTo>
                <a:lnTo>
                  <a:pt x="1866110" y="3442943"/>
                </a:lnTo>
                <a:lnTo>
                  <a:pt x="1883900" y="3538153"/>
                </a:lnTo>
                <a:cubicBezTo>
                  <a:pt x="1891177" y="3577083"/>
                  <a:pt x="1899612" y="3622194"/>
                  <a:pt x="1908708" y="3670826"/>
                </a:cubicBezTo>
                <a:cubicBezTo>
                  <a:pt x="1911354" y="3685892"/>
                  <a:pt x="1914332" y="3701612"/>
                  <a:pt x="1917307" y="3717330"/>
                </a:cubicBezTo>
                <a:lnTo>
                  <a:pt x="2055897" y="3576183"/>
                </a:lnTo>
                <a:lnTo>
                  <a:pt x="1866110" y="3442943"/>
                </a:lnTo>
                <a:close/>
                <a:moveTo>
                  <a:pt x="1243871" y="3442240"/>
                </a:moveTo>
                <a:lnTo>
                  <a:pt x="1053020" y="3575856"/>
                </a:lnTo>
                <a:lnTo>
                  <a:pt x="1192273" y="3717330"/>
                </a:lnTo>
                <a:cubicBezTo>
                  <a:pt x="1195250" y="3701612"/>
                  <a:pt x="1198225" y="3685892"/>
                  <a:pt x="1201202" y="3670826"/>
                </a:cubicBezTo>
                <a:lnTo>
                  <a:pt x="1201202" y="3670499"/>
                </a:lnTo>
                <a:cubicBezTo>
                  <a:pt x="1219394" y="3573235"/>
                  <a:pt x="1234941" y="3490054"/>
                  <a:pt x="1243871" y="3442240"/>
                </a:cubicBezTo>
                <a:close/>
                <a:moveTo>
                  <a:pt x="1357654" y="3422918"/>
                </a:moveTo>
                <a:lnTo>
                  <a:pt x="1355670" y="3453374"/>
                </a:lnTo>
                <a:lnTo>
                  <a:pt x="1373862" y="3453374"/>
                </a:lnTo>
                <a:lnTo>
                  <a:pt x="1375846" y="3422918"/>
                </a:lnTo>
                <a:close/>
                <a:moveTo>
                  <a:pt x="2072767" y="3422263"/>
                </a:moveTo>
                <a:cubicBezTo>
                  <a:pt x="2077397" y="3443550"/>
                  <a:pt x="2085667" y="3483175"/>
                  <a:pt x="2096914" y="3534591"/>
                </a:cubicBezTo>
                <a:lnTo>
                  <a:pt x="2207057" y="3422263"/>
                </a:lnTo>
                <a:close/>
                <a:moveTo>
                  <a:pt x="1909701" y="3422263"/>
                </a:moveTo>
                <a:lnTo>
                  <a:pt x="2051268" y="3521819"/>
                </a:lnTo>
                <a:cubicBezTo>
                  <a:pt x="2041013" y="3473351"/>
                  <a:pt x="2033407" y="3437982"/>
                  <a:pt x="2030099" y="3422263"/>
                </a:cubicBezTo>
                <a:close/>
                <a:moveTo>
                  <a:pt x="1796248" y="3421935"/>
                </a:moveTo>
                <a:lnTo>
                  <a:pt x="1798232" y="3452391"/>
                </a:lnTo>
                <a:lnTo>
                  <a:pt x="1810141" y="3452391"/>
                </a:lnTo>
                <a:lnTo>
                  <a:pt x="1806833" y="3421935"/>
                </a:lnTo>
                <a:close/>
                <a:moveTo>
                  <a:pt x="1743326" y="3421935"/>
                </a:moveTo>
                <a:lnTo>
                  <a:pt x="1745310" y="3452391"/>
                </a:lnTo>
                <a:lnTo>
                  <a:pt x="1763502" y="3452391"/>
                </a:lnTo>
                <a:lnTo>
                  <a:pt x="1761518" y="3421935"/>
                </a:lnTo>
                <a:close/>
                <a:moveTo>
                  <a:pt x="1687426" y="3421607"/>
                </a:moveTo>
                <a:lnTo>
                  <a:pt x="1689412" y="3452064"/>
                </a:lnTo>
                <a:lnTo>
                  <a:pt x="1710581" y="3452064"/>
                </a:lnTo>
                <a:lnTo>
                  <a:pt x="1708595" y="3421607"/>
                </a:lnTo>
                <a:close/>
                <a:moveTo>
                  <a:pt x="1409254" y="3421607"/>
                </a:moveTo>
                <a:lnTo>
                  <a:pt x="1407270" y="3452064"/>
                </a:lnTo>
                <a:lnTo>
                  <a:pt x="1428439" y="3452064"/>
                </a:lnTo>
                <a:lnTo>
                  <a:pt x="1430423" y="3421607"/>
                </a:lnTo>
                <a:close/>
                <a:moveTo>
                  <a:pt x="1078489" y="3421607"/>
                </a:moveTo>
                <a:cubicBezTo>
                  <a:pt x="1075182" y="3437327"/>
                  <a:pt x="1067574" y="3472696"/>
                  <a:pt x="1056990" y="3521165"/>
                </a:cubicBezTo>
                <a:lnTo>
                  <a:pt x="1199549" y="3421607"/>
                </a:lnTo>
                <a:close/>
                <a:moveTo>
                  <a:pt x="1626235" y="3421280"/>
                </a:moveTo>
                <a:lnTo>
                  <a:pt x="1628219" y="3451737"/>
                </a:lnTo>
                <a:lnTo>
                  <a:pt x="1655012" y="3451737"/>
                </a:lnTo>
                <a:lnTo>
                  <a:pt x="1653026" y="3421280"/>
                </a:lnTo>
                <a:close/>
                <a:moveTo>
                  <a:pt x="1576952" y="3421280"/>
                </a:moveTo>
                <a:lnTo>
                  <a:pt x="1576952" y="3451737"/>
                </a:lnTo>
                <a:lnTo>
                  <a:pt x="1593820" y="3451737"/>
                </a:lnTo>
                <a:lnTo>
                  <a:pt x="1591836" y="3421280"/>
                </a:lnTo>
                <a:lnTo>
                  <a:pt x="1577282" y="3421280"/>
                </a:lnTo>
                <a:close/>
                <a:moveTo>
                  <a:pt x="1526675" y="3421280"/>
                </a:moveTo>
                <a:lnTo>
                  <a:pt x="1524691" y="3451737"/>
                </a:lnTo>
                <a:cubicBezTo>
                  <a:pt x="1524691" y="3451737"/>
                  <a:pt x="1541229" y="3451737"/>
                  <a:pt x="1541229" y="3451737"/>
                </a:cubicBezTo>
                <a:lnTo>
                  <a:pt x="1541229" y="3421280"/>
                </a:lnTo>
                <a:close/>
                <a:moveTo>
                  <a:pt x="1465153" y="3421280"/>
                </a:moveTo>
                <a:lnTo>
                  <a:pt x="1463168" y="3451737"/>
                </a:lnTo>
                <a:lnTo>
                  <a:pt x="1489960" y="3451737"/>
                </a:lnTo>
                <a:lnTo>
                  <a:pt x="1491945" y="3421280"/>
                </a:lnTo>
                <a:close/>
                <a:moveTo>
                  <a:pt x="1310685" y="3421280"/>
                </a:moveTo>
                <a:lnTo>
                  <a:pt x="1307378" y="3451737"/>
                </a:lnTo>
                <a:lnTo>
                  <a:pt x="1319617" y="3451737"/>
                </a:lnTo>
                <a:lnTo>
                  <a:pt x="1321601" y="3421280"/>
                </a:lnTo>
                <a:close/>
                <a:moveTo>
                  <a:pt x="900869" y="3420953"/>
                </a:moveTo>
                <a:lnTo>
                  <a:pt x="1011675" y="3533281"/>
                </a:lnTo>
                <a:cubicBezTo>
                  <a:pt x="1022921" y="3481867"/>
                  <a:pt x="1031190" y="3442240"/>
                  <a:pt x="1035821" y="3420953"/>
                </a:cubicBezTo>
                <a:close/>
                <a:moveTo>
                  <a:pt x="1043759" y="3383291"/>
                </a:moveTo>
                <a:lnTo>
                  <a:pt x="1044090" y="3383291"/>
                </a:lnTo>
                <a:lnTo>
                  <a:pt x="1044079" y="3383346"/>
                </a:lnTo>
                <a:close/>
                <a:moveTo>
                  <a:pt x="1530974" y="3380017"/>
                </a:moveTo>
                <a:lnTo>
                  <a:pt x="1525352" y="3387221"/>
                </a:lnTo>
                <a:lnTo>
                  <a:pt x="1537259" y="3387221"/>
                </a:lnTo>
                <a:close/>
                <a:moveTo>
                  <a:pt x="1581251" y="3379689"/>
                </a:moveTo>
                <a:lnTo>
                  <a:pt x="1574966" y="3386894"/>
                </a:lnTo>
                <a:lnTo>
                  <a:pt x="1586875" y="3386894"/>
                </a:lnTo>
                <a:close/>
                <a:moveTo>
                  <a:pt x="2088312" y="3378707"/>
                </a:moveTo>
                <a:lnTo>
                  <a:pt x="2080706" y="3388532"/>
                </a:lnTo>
                <a:lnTo>
                  <a:pt x="2097574" y="3388532"/>
                </a:lnTo>
                <a:cubicBezTo>
                  <a:pt x="2094928" y="3385584"/>
                  <a:pt x="2091950" y="3382309"/>
                  <a:pt x="2088312" y="3378707"/>
                </a:cubicBezTo>
                <a:close/>
                <a:moveTo>
                  <a:pt x="2197795" y="3378051"/>
                </a:moveTo>
                <a:lnTo>
                  <a:pt x="2188535" y="3387876"/>
                </a:lnTo>
                <a:lnTo>
                  <a:pt x="2206727" y="3387876"/>
                </a:lnTo>
                <a:close/>
                <a:moveTo>
                  <a:pt x="1019283" y="3377397"/>
                </a:moveTo>
                <a:cubicBezTo>
                  <a:pt x="1015975" y="3380999"/>
                  <a:pt x="1012668" y="3384274"/>
                  <a:pt x="1010021" y="3387221"/>
                </a:cubicBezTo>
                <a:lnTo>
                  <a:pt x="1027222" y="3387221"/>
                </a:lnTo>
                <a:lnTo>
                  <a:pt x="1019613" y="3377397"/>
                </a:lnTo>
                <a:close/>
                <a:moveTo>
                  <a:pt x="909800" y="3376741"/>
                </a:moveTo>
                <a:lnTo>
                  <a:pt x="900869" y="3386567"/>
                </a:lnTo>
                <a:lnTo>
                  <a:pt x="919060" y="3386567"/>
                </a:lnTo>
                <a:close/>
                <a:moveTo>
                  <a:pt x="2142227" y="3376087"/>
                </a:moveTo>
                <a:lnTo>
                  <a:pt x="2131313" y="3388532"/>
                </a:lnTo>
                <a:lnTo>
                  <a:pt x="2153473" y="3388532"/>
                </a:lnTo>
                <a:close/>
                <a:moveTo>
                  <a:pt x="1919293" y="3375760"/>
                </a:moveTo>
                <a:lnTo>
                  <a:pt x="1908708" y="3387549"/>
                </a:lnTo>
                <a:lnTo>
                  <a:pt x="1929877" y="3387549"/>
                </a:lnTo>
                <a:close/>
                <a:moveTo>
                  <a:pt x="1694373" y="3375760"/>
                </a:moveTo>
                <a:lnTo>
                  <a:pt x="1683788" y="3387221"/>
                </a:lnTo>
                <a:lnTo>
                  <a:pt x="1704626" y="3387221"/>
                </a:lnTo>
                <a:close/>
                <a:moveTo>
                  <a:pt x="1416862" y="3375760"/>
                </a:moveTo>
                <a:lnTo>
                  <a:pt x="1406607" y="3387221"/>
                </a:lnTo>
                <a:lnTo>
                  <a:pt x="1427446" y="3387221"/>
                </a:lnTo>
                <a:close/>
                <a:moveTo>
                  <a:pt x="1189295" y="3375432"/>
                </a:moveTo>
                <a:lnTo>
                  <a:pt x="1178710" y="3387221"/>
                </a:lnTo>
                <a:lnTo>
                  <a:pt x="1199879" y="3387221"/>
                </a:lnTo>
                <a:close/>
                <a:moveTo>
                  <a:pt x="965699" y="3374776"/>
                </a:moveTo>
                <a:lnTo>
                  <a:pt x="954453" y="3387221"/>
                </a:lnTo>
                <a:lnTo>
                  <a:pt x="976615" y="3387221"/>
                </a:lnTo>
                <a:close/>
                <a:moveTo>
                  <a:pt x="1302416" y="3374122"/>
                </a:moveTo>
                <a:lnTo>
                  <a:pt x="1292824" y="3384928"/>
                </a:lnTo>
                <a:lnTo>
                  <a:pt x="1292493" y="3384928"/>
                </a:lnTo>
                <a:lnTo>
                  <a:pt x="1292493" y="3387876"/>
                </a:lnTo>
                <a:lnTo>
                  <a:pt x="1315647" y="3387876"/>
                </a:lnTo>
                <a:close/>
                <a:moveTo>
                  <a:pt x="1807494" y="3373795"/>
                </a:moveTo>
                <a:lnTo>
                  <a:pt x="1807653" y="3373973"/>
                </a:lnTo>
                <a:lnTo>
                  <a:pt x="1794594" y="3387549"/>
                </a:lnTo>
                <a:cubicBezTo>
                  <a:pt x="1794594" y="3387549"/>
                  <a:pt x="1817086" y="3387549"/>
                  <a:pt x="1817086" y="3387549"/>
                </a:cubicBezTo>
                <a:lnTo>
                  <a:pt x="1817086" y="3384601"/>
                </a:lnTo>
                <a:lnTo>
                  <a:pt x="1807653" y="3373973"/>
                </a:lnTo>
                <a:lnTo>
                  <a:pt x="1807824" y="3373795"/>
                </a:lnTo>
                <a:close/>
                <a:moveTo>
                  <a:pt x="2033737" y="3373466"/>
                </a:moveTo>
                <a:lnTo>
                  <a:pt x="2020837" y="3387876"/>
                </a:lnTo>
                <a:lnTo>
                  <a:pt x="2047298" y="3387876"/>
                </a:lnTo>
                <a:lnTo>
                  <a:pt x="2034068" y="3373466"/>
                </a:lnTo>
                <a:close/>
                <a:moveTo>
                  <a:pt x="1644097" y="3372812"/>
                </a:moveTo>
                <a:lnTo>
                  <a:pt x="1630536" y="3387876"/>
                </a:lnTo>
                <a:lnTo>
                  <a:pt x="1658650" y="3387876"/>
                </a:lnTo>
                <a:close/>
                <a:moveTo>
                  <a:pt x="1074851" y="3372485"/>
                </a:moveTo>
                <a:cubicBezTo>
                  <a:pt x="1074851" y="3372485"/>
                  <a:pt x="1061289" y="3386894"/>
                  <a:pt x="1061289" y="3386894"/>
                </a:cubicBezTo>
                <a:lnTo>
                  <a:pt x="1087751" y="3386894"/>
                </a:lnTo>
                <a:lnTo>
                  <a:pt x="1088082" y="3386894"/>
                </a:lnTo>
                <a:close/>
                <a:moveTo>
                  <a:pt x="1977838" y="3372158"/>
                </a:moveTo>
                <a:lnTo>
                  <a:pt x="1963946" y="3387876"/>
                </a:lnTo>
                <a:lnTo>
                  <a:pt x="1992723" y="3387876"/>
                </a:lnTo>
                <a:close/>
                <a:moveTo>
                  <a:pt x="1467469" y="3371829"/>
                </a:moveTo>
                <a:lnTo>
                  <a:pt x="1452915" y="3386894"/>
                </a:lnTo>
                <a:lnTo>
                  <a:pt x="1481030" y="3386894"/>
                </a:lnTo>
                <a:close/>
                <a:moveTo>
                  <a:pt x="1131080" y="3371174"/>
                </a:moveTo>
                <a:lnTo>
                  <a:pt x="1116196" y="3386894"/>
                </a:lnTo>
                <a:lnTo>
                  <a:pt x="1144973" y="3386894"/>
                </a:lnTo>
                <a:close/>
                <a:moveTo>
                  <a:pt x="1360301" y="3370191"/>
                </a:moveTo>
                <a:lnTo>
                  <a:pt x="1343100" y="3388532"/>
                </a:lnTo>
                <a:lnTo>
                  <a:pt x="1376508" y="3388532"/>
                </a:lnTo>
                <a:close/>
                <a:moveTo>
                  <a:pt x="1751595" y="3369210"/>
                </a:moveTo>
                <a:lnTo>
                  <a:pt x="1735388" y="3387221"/>
                </a:lnTo>
                <a:lnTo>
                  <a:pt x="1768794" y="3387221"/>
                </a:lnTo>
                <a:close/>
                <a:moveTo>
                  <a:pt x="1249164" y="3364298"/>
                </a:moveTo>
                <a:lnTo>
                  <a:pt x="1226341" y="3388205"/>
                </a:lnTo>
                <a:lnTo>
                  <a:pt x="1249825" y="3388205"/>
                </a:lnTo>
                <a:lnTo>
                  <a:pt x="1258094" y="3382309"/>
                </a:lnTo>
                <a:lnTo>
                  <a:pt x="1259087" y="3374776"/>
                </a:lnTo>
                <a:close/>
                <a:moveTo>
                  <a:pt x="1860748" y="3363969"/>
                </a:moveTo>
                <a:lnTo>
                  <a:pt x="1850825" y="3374449"/>
                </a:lnTo>
                <a:lnTo>
                  <a:pt x="1851816" y="3381982"/>
                </a:lnTo>
                <a:lnTo>
                  <a:pt x="1860415" y="3387876"/>
                </a:lnTo>
                <a:lnTo>
                  <a:pt x="1883240" y="3387876"/>
                </a:lnTo>
                <a:close/>
                <a:moveTo>
                  <a:pt x="887638" y="3353817"/>
                </a:moveTo>
                <a:lnTo>
                  <a:pt x="879039" y="3390496"/>
                </a:lnTo>
                <a:lnTo>
                  <a:pt x="890616" y="3390496"/>
                </a:lnTo>
                <a:lnTo>
                  <a:pt x="905830" y="3373466"/>
                </a:lnTo>
                <a:close/>
                <a:moveTo>
                  <a:pt x="2224588" y="3352507"/>
                </a:moveTo>
                <a:lnTo>
                  <a:pt x="2206396" y="3371829"/>
                </a:lnTo>
                <a:lnTo>
                  <a:pt x="2221611" y="3388859"/>
                </a:lnTo>
                <a:lnTo>
                  <a:pt x="2233111" y="3388859"/>
                </a:lnTo>
                <a:lnTo>
                  <a:pt x="2233188" y="3389186"/>
                </a:lnTo>
                <a:lnTo>
                  <a:pt x="2233188" y="3388859"/>
                </a:lnTo>
                <a:lnTo>
                  <a:pt x="2233111" y="3388859"/>
                </a:lnTo>
                <a:close/>
                <a:moveTo>
                  <a:pt x="1263055" y="3349888"/>
                </a:moveTo>
                <a:lnTo>
                  <a:pt x="1256110" y="3357092"/>
                </a:lnTo>
                <a:lnTo>
                  <a:pt x="1256110" y="3357419"/>
                </a:lnTo>
                <a:lnTo>
                  <a:pt x="1261071" y="3362660"/>
                </a:lnTo>
                <a:close/>
                <a:moveTo>
                  <a:pt x="1847517" y="3349561"/>
                </a:moveTo>
                <a:lnTo>
                  <a:pt x="1849171" y="3362004"/>
                </a:lnTo>
                <a:lnTo>
                  <a:pt x="1854132" y="3356765"/>
                </a:lnTo>
                <a:close/>
                <a:moveTo>
                  <a:pt x="1555451" y="3347594"/>
                </a:moveTo>
                <a:lnTo>
                  <a:pt x="1535937" y="3372158"/>
                </a:lnTo>
                <a:lnTo>
                  <a:pt x="1535605" y="3372158"/>
                </a:lnTo>
                <a:lnTo>
                  <a:pt x="1548505" y="3386894"/>
                </a:lnTo>
                <a:lnTo>
                  <a:pt x="1562068" y="3386894"/>
                </a:lnTo>
                <a:lnTo>
                  <a:pt x="1574966" y="3372158"/>
                </a:lnTo>
                <a:close/>
                <a:moveTo>
                  <a:pt x="2058875" y="3345957"/>
                </a:moveTo>
                <a:lnTo>
                  <a:pt x="2040683" y="3365935"/>
                </a:lnTo>
                <a:lnTo>
                  <a:pt x="2041013" y="3366262"/>
                </a:lnTo>
                <a:lnTo>
                  <a:pt x="2059205" y="3385911"/>
                </a:lnTo>
                <a:lnTo>
                  <a:pt x="2065159" y="3384601"/>
                </a:lnTo>
                <a:lnTo>
                  <a:pt x="2065820" y="3387876"/>
                </a:lnTo>
                <a:lnTo>
                  <a:pt x="2068797" y="3387876"/>
                </a:lnTo>
                <a:lnTo>
                  <a:pt x="2082028" y="3370847"/>
                </a:lnTo>
                <a:cubicBezTo>
                  <a:pt x="2074752" y="3363314"/>
                  <a:pt x="2066813" y="3354800"/>
                  <a:pt x="2058875" y="3345957"/>
                </a:cubicBezTo>
                <a:close/>
                <a:moveTo>
                  <a:pt x="2169020" y="3345630"/>
                </a:moveTo>
                <a:lnTo>
                  <a:pt x="2149174" y="3368227"/>
                </a:lnTo>
                <a:lnTo>
                  <a:pt x="2166703" y="3387876"/>
                </a:lnTo>
                <a:lnTo>
                  <a:pt x="2175305" y="3387876"/>
                </a:lnTo>
                <a:lnTo>
                  <a:pt x="2175305" y="3388205"/>
                </a:lnTo>
                <a:lnTo>
                  <a:pt x="2191180" y="3370847"/>
                </a:lnTo>
                <a:close/>
                <a:moveTo>
                  <a:pt x="1443653" y="3345303"/>
                </a:moveTo>
                <a:lnTo>
                  <a:pt x="1422815" y="3368554"/>
                </a:lnTo>
                <a:lnTo>
                  <a:pt x="1422815" y="3368881"/>
                </a:lnTo>
                <a:lnTo>
                  <a:pt x="1440015" y="3386894"/>
                </a:lnTo>
                <a:lnTo>
                  <a:pt x="1461184" y="3364952"/>
                </a:lnTo>
                <a:close/>
                <a:moveTo>
                  <a:pt x="2114443" y="3344976"/>
                </a:moveTo>
                <a:lnTo>
                  <a:pt x="2094407" y="3370668"/>
                </a:lnTo>
                <a:lnTo>
                  <a:pt x="2094267" y="3370518"/>
                </a:lnTo>
                <a:lnTo>
                  <a:pt x="2094267" y="3370847"/>
                </a:lnTo>
                <a:lnTo>
                  <a:pt x="2094407" y="3370668"/>
                </a:lnTo>
                <a:lnTo>
                  <a:pt x="2110805" y="3388205"/>
                </a:lnTo>
                <a:lnTo>
                  <a:pt x="2118081" y="3388205"/>
                </a:lnTo>
                <a:lnTo>
                  <a:pt x="2135612" y="3368554"/>
                </a:lnTo>
                <a:close/>
                <a:moveTo>
                  <a:pt x="1667250" y="3344976"/>
                </a:moveTo>
                <a:lnTo>
                  <a:pt x="1649870" y="3364455"/>
                </a:lnTo>
                <a:lnTo>
                  <a:pt x="1649719" y="3364298"/>
                </a:lnTo>
                <a:lnTo>
                  <a:pt x="1649719" y="3364625"/>
                </a:lnTo>
                <a:lnTo>
                  <a:pt x="1649870" y="3364455"/>
                </a:lnTo>
                <a:lnTo>
                  <a:pt x="1670888" y="3386238"/>
                </a:lnTo>
                <a:lnTo>
                  <a:pt x="1688088" y="3368227"/>
                </a:lnTo>
                <a:close/>
                <a:moveTo>
                  <a:pt x="1049382" y="3344648"/>
                </a:moveTo>
                <a:cubicBezTo>
                  <a:pt x="1041113" y="3353490"/>
                  <a:pt x="1033174" y="3362004"/>
                  <a:pt x="1026229" y="3369537"/>
                </a:cubicBezTo>
                <a:lnTo>
                  <a:pt x="1039789" y="3386567"/>
                </a:lnTo>
                <a:lnTo>
                  <a:pt x="1043429" y="3386567"/>
                </a:lnTo>
                <a:lnTo>
                  <a:pt x="1044079" y="3383346"/>
                </a:lnTo>
                <a:lnTo>
                  <a:pt x="1049382" y="3384274"/>
                </a:lnTo>
                <a:lnTo>
                  <a:pt x="1067574" y="3364625"/>
                </a:lnTo>
                <a:close/>
                <a:moveTo>
                  <a:pt x="993153" y="3343992"/>
                </a:moveTo>
                <a:lnTo>
                  <a:pt x="971984" y="3367572"/>
                </a:lnTo>
                <a:lnTo>
                  <a:pt x="971984" y="3367900"/>
                </a:lnTo>
                <a:lnTo>
                  <a:pt x="989513" y="3387549"/>
                </a:lnTo>
                <a:lnTo>
                  <a:pt x="996791" y="3387549"/>
                </a:lnTo>
                <a:cubicBezTo>
                  <a:pt x="1000429" y="3383619"/>
                  <a:pt x="1006383" y="3377397"/>
                  <a:pt x="1013329" y="3369864"/>
                </a:cubicBezTo>
                <a:close/>
                <a:moveTo>
                  <a:pt x="938906" y="3343992"/>
                </a:moveTo>
                <a:lnTo>
                  <a:pt x="916415" y="3369210"/>
                </a:lnTo>
                <a:lnTo>
                  <a:pt x="932291" y="3386567"/>
                </a:lnTo>
                <a:lnTo>
                  <a:pt x="940892" y="3386567"/>
                </a:lnTo>
                <a:lnTo>
                  <a:pt x="958753" y="3366916"/>
                </a:lnTo>
                <a:lnTo>
                  <a:pt x="959084" y="3366589"/>
                </a:lnTo>
                <a:close/>
                <a:moveTo>
                  <a:pt x="1725795" y="3342355"/>
                </a:moveTo>
                <a:lnTo>
                  <a:pt x="1700656" y="3368881"/>
                </a:lnTo>
                <a:lnTo>
                  <a:pt x="1717196" y="3387221"/>
                </a:lnTo>
                <a:lnTo>
                  <a:pt x="1717196" y="3387549"/>
                </a:lnTo>
                <a:lnTo>
                  <a:pt x="1722157" y="3387549"/>
                </a:lnTo>
                <a:lnTo>
                  <a:pt x="1744648" y="3362331"/>
                </a:lnTo>
                <a:close/>
                <a:moveTo>
                  <a:pt x="1384447" y="3342355"/>
                </a:moveTo>
                <a:lnTo>
                  <a:pt x="1365593" y="3362004"/>
                </a:lnTo>
                <a:lnTo>
                  <a:pt x="1365923" y="3362004"/>
                </a:lnTo>
                <a:lnTo>
                  <a:pt x="1388415" y="3387221"/>
                </a:lnTo>
                <a:lnTo>
                  <a:pt x="1393377" y="3387221"/>
                </a:lnTo>
                <a:lnTo>
                  <a:pt x="1409915" y="3368881"/>
                </a:lnTo>
                <a:close/>
                <a:moveTo>
                  <a:pt x="1949722" y="3342028"/>
                </a:moveTo>
                <a:lnTo>
                  <a:pt x="1925576" y="3368881"/>
                </a:lnTo>
                <a:lnTo>
                  <a:pt x="1942777" y="3387876"/>
                </a:lnTo>
                <a:lnTo>
                  <a:pt x="1951046" y="3387876"/>
                </a:lnTo>
                <a:lnTo>
                  <a:pt x="1971222" y="3364952"/>
                </a:lnTo>
                <a:close/>
                <a:moveTo>
                  <a:pt x="2004630" y="3341701"/>
                </a:moveTo>
                <a:lnTo>
                  <a:pt x="1984121" y="3364952"/>
                </a:lnTo>
                <a:lnTo>
                  <a:pt x="1984454" y="3364952"/>
                </a:lnTo>
                <a:lnTo>
                  <a:pt x="2005953" y="3388205"/>
                </a:lnTo>
                <a:lnTo>
                  <a:pt x="2007937" y="3388205"/>
                </a:lnTo>
                <a:lnTo>
                  <a:pt x="2027452" y="3366589"/>
                </a:lnTo>
                <a:close/>
                <a:moveTo>
                  <a:pt x="1496575" y="3341701"/>
                </a:moveTo>
                <a:lnTo>
                  <a:pt x="1474084" y="3364952"/>
                </a:lnTo>
                <a:lnTo>
                  <a:pt x="1473752" y="3364952"/>
                </a:lnTo>
                <a:lnTo>
                  <a:pt x="1493599" y="3387221"/>
                </a:lnTo>
                <a:lnTo>
                  <a:pt x="1502199" y="3387221"/>
                </a:lnTo>
                <a:lnTo>
                  <a:pt x="1519398" y="3368227"/>
                </a:lnTo>
                <a:close/>
                <a:moveTo>
                  <a:pt x="1614328" y="3341372"/>
                </a:moveTo>
                <a:lnTo>
                  <a:pt x="1587535" y="3372485"/>
                </a:lnTo>
                <a:lnTo>
                  <a:pt x="1599112" y="3386894"/>
                </a:lnTo>
                <a:lnTo>
                  <a:pt x="1616973" y="3386894"/>
                </a:lnTo>
                <a:lnTo>
                  <a:pt x="1636819" y="3364625"/>
                </a:lnTo>
                <a:close/>
                <a:moveTo>
                  <a:pt x="1159197" y="3341045"/>
                </a:moveTo>
                <a:lnTo>
                  <a:pt x="1137696" y="3363969"/>
                </a:lnTo>
                <a:lnTo>
                  <a:pt x="1137696" y="3364298"/>
                </a:lnTo>
                <a:lnTo>
                  <a:pt x="1157873" y="3387221"/>
                </a:lnTo>
                <a:lnTo>
                  <a:pt x="1166142" y="3387221"/>
                </a:lnTo>
                <a:lnTo>
                  <a:pt x="1183341" y="3367900"/>
                </a:lnTo>
                <a:close/>
                <a:moveTo>
                  <a:pt x="1103959" y="3340390"/>
                </a:moveTo>
                <a:lnTo>
                  <a:pt x="1081136" y="3365279"/>
                </a:lnTo>
                <a:lnTo>
                  <a:pt x="1100651" y="3386894"/>
                </a:lnTo>
                <a:lnTo>
                  <a:pt x="1102966" y="3386894"/>
                </a:lnTo>
                <a:lnTo>
                  <a:pt x="1124465" y="3363642"/>
                </a:lnTo>
                <a:close/>
                <a:moveTo>
                  <a:pt x="1777725" y="3340063"/>
                </a:moveTo>
                <a:lnTo>
                  <a:pt x="1757880" y="3362331"/>
                </a:lnTo>
                <a:lnTo>
                  <a:pt x="1758210" y="3362331"/>
                </a:lnTo>
                <a:lnTo>
                  <a:pt x="1781694" y="3387221"/>
                </a:lnTo>
                <a:lnTo>
                  <a:pt x="1801209" y="3366589"/>
                </a:lnTo>
                <a:close/>
                <a:moveTo>
                  <a:pt x="1332517" y="3339407"/>
                </a:moveTo>
                <a:lnTo>
                  <a:pt x="1309031" y="3365935"/>
                </a:lnTo>
                <a:lnTo>
                  <a:pt x="1328547" y="3386567"/>
                </a:lnTo>
                <a:lnTo>
                  <a:pt x="1352362" y="3361677"/>
                </a:lnTo>
                <a:close/>
                <a:moveTo>
                  <a:pt x="1885224" y="3337770"/>
                </a:moveTo>
                <a:lnTo>
                  <a:pt x="1867363" y="3356765"/>
                </a:lnTo>
                <a:lnTo>
                  <a:pt x="1896138" y="3387221"/>
                </a:lnTo>
                <a:lnTo>
                  <a:pt x="1912678" y="3368554"/>
                </a:lnTo>
                <a:lnTo>
                  <a:pt x="1913008" y="3368881"/>
                </a:lnTo>
                <a:close/>
                <a:moveTo>
                  <a:pt x="1223695" y="3336788"/>
                </a:moveTo>
                <a:lnTo>
                  <a:pt x="1195911" y="3367900"/>
                </a:lnTo>
                <a:lnTo>
                  <a:pt x="1195580" y="3367572"/>
                </a:lnTo>
                <a:lnTo>
                  <a:pt x="1212449" y="3386238"/>
                </a:lnTo>
                <a:lnTo>
                  <a:pt x="1241556" y="3355782"/>
                </a:lnTo>
                <a:close/>
                <a:moveTo>
                  <a:pt x="2087321" y="3314519"/>
                </a:moveTo>
                <a:lnTo>
                  <a:pt x="2065159" y="3339407"/>
                </a:lnTo>
                <a:cubicBezTo>
                  <a:pt x="2073098" y="3347922"/>
                  <a:pt x="2080706" y="3356110"/>
                  <a:pt x="2087652" y="3363642"/>
                </a:cubicBezTo>
                <a:lnTo>
                  <a:pt x="2107828" y="3337770"/>
                </a:lnTo>
                <a:close/>
                <a:moveTo>
                  <a:pt x="2028776" y="3314192"/>
                </a:moveTo>
                <a:lnTo>
                  <a:pt x="2010914" y="3334495"/>
                </a:lnTo>
                <a:lnTo>
                  <a:pt x="2033737" y="3359385"/>
                </a:lnTo>
                <a:lnTo>
                  <a:pt x="2051929" y="3339407"/>
                </a:lnTo>
                <a:cubicBezTo>
                  <a:pt x="2043990" y="3330566"/>
                  <a:pt x="2036052" y="3322052"/>
                  <a:pt x="2028776" y="3314192"/>
                </a:cubicBezTo>
                <a:close/>
                <a:moveTo>
                  <a:pt x="1245857" y="3314192"/>
                </a:moveTo>
                <a:lnTo>
                  <a:pt x="1231303" y="3330566"/>
                </a:lnTo>
                <a:lnTo>
                  <a:pt x="1249330" y="3349713"/>
                </a:lnTo>
                <a:lnTo>
                  <a:pt x="1249164" y="3349888"/>
                </a:lnTo>
                <a:lnTo>
                  <a:pt x="1249495" y="3349888"/>
                </a:lnTo>
                <a:lnTo>
                  <a:pt x="1249330" y="3349713"/>
                </a:lnTo>
                <a:lnTo>
                  <a:pt x="1264379" y="3333841"/>
                </a:lnTo>
                <a:close/>
                <a:moveTo>
                  <a:pt x="1864716" y="3313863"/>
                </a:moveTo>
                <a:lnTo>
                  <a:pt x="1864386" y="3314192"/>
                </a:lnTo>
                <a:lnTo>
                  <a:pt x="1864396" y="3314203"/>
                </a:lnTo>
                <a:lnTo>
                  <a:pt x="1846194" y="3333514"/>
                </a:lnTo>
                <a:lnTo>
                  <a:pt x="1861078" y="3349561"/>
                </a:lnTo>
                <a:lnTo>
                  <a:pt x="1878939" y="3330239"/>
                </a:lnTo>
                <a:lnTo>
                  <a:pt x="1864396" y="3314203"/>
                </a:lnTo>
                <a:close/>
                <a:moveTo>
                  <a:pt x="1639466" y="3313863"/>
                </a:moveTo>
                <a:lnTo>
                  <a:pt x="1621274" y="3334822"/>
                </a:lnTo>
                <a:lnTo>
                  <a:pt x="1644097" y="3358402"/>
                </a:lnTo>
                <a:lnTo>
                  <a:pt x="1661628" y="3338753"/>
                </a:lnTo>
                <a:close/>
                <a:moveTo>
                  <a:pt x="910791" y="3313536"/>
                </a:moveTo>
                <a:lnTo>
                  <a:pt x="892930" y="3331876"/>
                </a:lnTo>
                <a:lnTo>
                  <a:pt x="893261" y="3332203"/>
                </a:lnTo>
                <a:lnTo>
                  <a:pt x="890616" y="3342682"/>
                </a:lnTo>
                <a:lnTo>
                  <a:pt x="912776" y="3366262"/>
                </a:lnTo>
                <a:lnTo>
                  <a:pt x="935268" y="3341045"/>
                </a:lnTo>
                <a:close/>
                <a:moveTo>
                  <a:pt x="2139582" y="3313209"/>
                </a:moveTo>
                <a:lnTo>
                  <a:pt x="2120728" y="3337116"/>
                </a:lnTo>
                <a:lnTo>
                  <a:pt x="2142227" y="3361350"/>
                </a:lnTo>
                <a:lnTo>
                  <a:pt x="2142557" y="3361350"/>
                </a:lnTo>
                <a:lnTo>
                  <a:pt x="2162405" y="3338753"/>
                </a:lnTo>
                <a:close/>
                <a:moveTo>
                  <a:pt x="1755894" y="3312881"/>
                </a:moveTo>
                <a:lnTo>
                  <a:pt x="1734725" y="3335478"/>
                </a:lnTo>
                <a:lnTo>
                  <a:pt x="1753249" y="3355127"/>
                </a:lnTo>
                <a:lnTo>
                  <a:pt x="1773425" y="3332531"/>
                </a:lnTo>
                <a:lnTo>
                  <a:pt x="1756226" y="3312881"/>
                </a:lnTo>
                <a:close/>
                <a:moveTo>
                  <a:pt x="1472430" y="3312881"/>
                </a:moveTo>
                <a:lnTo>
                  <a:pt x="1450268" y="3337770"/>
                </a:lnTo>
                <a:lnTo>
                  <a:pt x="1468130" y="3357419"/>
                </a:lnTo>
                <a:lnTo>
                  <a:pt x="1490953" y="3333841"/>
                </a:lnTo>
                <a:lnTo>
                  <a:pt x="1472761" y="3312881"/>
                </a:lnTo>
                <a:close/>
                <a:moveTo>
                  <a:pt x="1020605" y="3312881"/>
                </a:moveTo>
                <a:lnTo>
                  <a:pt x="999768" y="3336133"/>
                </a:lnTo>
                <a:lnTo>
                  <a:pt x="1020274" y="3362331"/>
                </a:lnTo>
                <a:cubicBezTo>
                  <a:pt x="1027552" y="3354800"/>
                  <a:pt x="1035158" y="3346613"/>
                  <a:pt x="1043097" y="3338099"/>
                </a:cubicBezTo>
                <a:lnTo>
                  <a:pt x="1020605" y="3313209"/>
                </a:lnTo>
                <a:close/>
                <a:moveTo>
                  <a:pt x="1079150" y="3312554"/>
                </a:moveTo>
                <a:cubicBezTo>
                  <a:pt x="1071874" y="3320413"/>
                  <a:pt x="1063936" y="3329256"/>
                  <a:pt x="1055997" y="3337770"/>
                </a:cubicBezTo>
                <a:lnTo>
                  <a:pt x="1074189" y="3357748"/>
                </a:lnTo>
                <a:lnTo>
                  <a:pt x="1097344" y="3332858"/>
                </a:lnTo>
                <a:lnTo>
                  <a:pt x="1079482" y="3312554"/>
                </a:lnTo>
                <a:close/>
                <a:moveTo>
                  <a:pt x="1356663" y="3312225"/>
                </a:moveTo>
                <a:lnTo>
                  <a:pt x="1339132" y="3331876"/>
                </a:lnTo>
                <a:lnTo>
                  <a:pt x="1359308" y="3354473"/>
                </a:lnTo>
                <a:lnTo>
                  <a:pt x="1377832" y="3334822"/>
                </a:lnTo>
                <a:close/>
                <a:moveTo>
                  <a:pt x="1699004" y="3311898"/>
                </a:moveTo>
                <a:lnTo>
                  <a:pt x="1675188" y="3338426"/>
                </a:lnTo>
                <a:lnTo>
                  <a:pt x="1696027" y="3362004"/>
                </a:lnTo>
                <a:lnTo>
                  <a:pt x="1721164" y="3335478"/>
                </a:lnTo>
                <a:close/>
                <a:moveTo>
                  <a:pt x="968344" y="3311898"/>
                </a:moveTo>
                <a:lnTo>
                  <a:pt x="945521" y="3337443"/>
                </a:lnTo>
                <a:lnTo>
                  <a:pt x="965699" y="3360040"/>
                </a:lnTo>
                <a:lnTo>
                  <a:pt x="987198" y="3335805"/>
                </a:lnTo>
                <a:close/>
                <a:moveTo>
                  <a:pt x="2201765" y="3311571"/>
                </a:moveTo>
                <a:lnTo>
                  <a:pt x="2177619" y="3339080"/>
                </a:lnTo>
                <a:lnTo>
                  <a:pt x="2200112" y="3364298"/>
                </a:lnTo>
                <a:lnTo>
                  <a:pt x="2221941" y="3340718"/>
                </a:lnTo>
                <a:lnTo>
                  <a:pt x="2219296" y="3329912"/>
                </a:lnTo>
                <a:close/>
                <a:moveTo>
                  <a:pt x="1977176" y="3311244"/>
                </a:moveTo>
                <a:lnTo>
                  <a:pt x="1956337" y="3334495"/>
                </a:lnTo>
                <a:lnTo>
                  <a:pt x="1977506" y="3357419"/>
                </a:lnTo>
                <a:lnTo>
                  <a:pt x="1998014" y="3334168"/>
                </a:lnTo>
                <a:lnTo>
                  <a:pt x="1998014" y="3333841"/>
                </a:lnTo>
                <a:close/>
                <a:moveTo>
                  <a:pt x="1527336" y="3311244"/>
                </a:moveTo>
                <a:lnTo>
                  <a:pt x="1504513" y="3334822"/>
                </a:lnTo>
                <a:lnTo>
                  <a:pt x="1527336" y="3361023"/>
                </a:lnTo>
                <a:lnTo>
                  <a:pt x="1527336" y="3361350"/>
                </a:lnTo>
                <a:lnTo>
                  <a:pt x="1548505" y="3337770"/>
                </a:lnTo>
                <a:close/>
                <a:moveTo>
                  <a:pt x="1414215" y="3311244"/>
                </a:moveTo>
                <a:lnTo>
                  <a:pt x="1391723" y="3334822"/>
                </a:lnTo>
                <a:lnTo>
                  <a:pt x="1416862" y="3361350"/>
                </a:lnTo>
                <a:lnTo>
                  <a:pt x="1438031" y="3337770"/>
                </a:lnTo>
                <a:close/>
                <a:moveTo>
                  <a:pt x="1584889" y="3310588"/>
                </a:moveTo>
                <a:lnTo>
                  <a:pt x="1561735" y="3339735"/>
                </a:lnTo>
                <a:lnTo>
                  <a:pt x="1581581" y="3364625"/>
                </a:lnTo>
                <a:lnTo>
                  <a:pt x="1607713" y="3334168"/>
                </a:lnTo>
                <a:close/>
                <a:moveTo>
                  <a:pt x="1131743" y="3310588"/>
                </a:moveTo>
                <a:lnTo>
                  <a:pt x="1110574" y="3333514"/>
                </a:lnTo>
                <a:lnTo>
                  <a:pt x="1131080" y="3356765"/>
                </a:lnTo>
                <a:lnTo>
                  <a:pt x="1152580" y="3333841"/>
                </a:lnTo>
                <a:close/>
                <a:moveTo>
                  <a:pt x="1807494" y="3308623"/>
                </a:moveTo>
                <a:lnTo>
                  <a:pt x="1785664" y="3333185"/>
                </a:lnTo>
                <a:lnTo>
                  <a:pt x="1809148" y="3359712"/>
                </a:lnTo>
                <a:lnTo>
                  <a:pt x="1814109" y="3354473"/>
                </a:lnTo>
                <a:close/>
                <a:moveTo>
                  <a:pt x="1304070" y="3307642"/>
                </a:moveTo>
                <a:lnTo>
                  <a:pt x="1297455" y="3353490"/>
                </a:lnTo>
                <a:lnTo>
                  <a:pt x="1302416" y="3358729"/>
                </a:lnTo>
                <a:lnTo>
                  <a:pt x="1326232" y="3331876"/>
                </a:lnTo>
                <a:lnTo>
                  <a:pt x="1325901" y="3332203"/>
                </a:lnTo>
                <a:close/>
                <a:moveTo>
                  <a:pt x="1915653" y="3305349"/>
                </a:moveTo>
                <a:lnTo>
                  <a:pt x="1891839" y="3330893"/>
                </a:lnTo>
                <a:lnTo>
                  <a:pt x="1919293" y="3361677"/>
                </a:lnTo>
                <a:lnTo>
                  <a:pt x="1943107" y="3335151"/>
                </a:lnTo>
                <a:lnTo>
                  <a:pt x="1943437" y="3335151"/>
                </a:lnTo>
                <a:close/>
                <a:moveTo>
                  <a:pt x="1193596" y="3304038"/>
                </a:moveTo>
                <a:lnTo>
                  <a:pt x="1165812" y="3333841"/>
                </a:lnTo>
                <a:lnTo>
                  <a:pt x="1165480" y="3333841"/>
                </a:lnTo>
                <a:lnTo>
                  <a:pt x="1189626" y="3360367"/>
                </a:lnTo>
                <a:lnTo>
                  <a:pt x="1217410" y="3329583"/>
                </a:lnTo>
                <a:close/>
                <a:moveTo>
                  <a:pt x="899877" y="3301419"/>
                </a:moveTo>
                <a:lnTo>
                  <a:pt x="897231" y="3313209"/>
                </a:lnTo>
                <a:lnTo>
                  <a:pt x="904176" y="3306005"/>
                </a:lnTo>
                <a:lnTo>
                  <a:pt x="900208" y="3301419"/>
                </a:lnTo>
                <a:close/>
                <a:moveTo>
                  <a:pt x="2212349" y="3299780"/>
                </a:moveTo>
                <a:lnTo>
                  <a:pt x="2208381" y="3304365"/>
                </a:lnTo>
                <a:lnTo>
                  <a:pt x="2214996" y="3311244"/>
                </a:lnTo>
                <a:close/>
                <a:moveTo>
                  <a:pt x="908807" y="3296178"/>
                </a:moveTo>
                <a:lnTo>
                  <a:pt x="911122" y="3298799"/>
                </a:lnTo>
                <a:lnTo>
                  <a:pt x="913769" y="3296178"/>
                </a:lnTo>
                <a:close/>
                <a:moveTo>
                  <a:pt x="2199119" y="3294541"/>
                </a:moveTo>
                <a:lnTo>
                  <a:pt x="2201765" y="3297161"/>
                </a:lnTo>
                <a:lnTo>
                  <a:pt x="2204080" y="3294541"/>
                </a:lnTo>
                <a:close/>
                <a:moveTo>
                  <a:pt x="1841893" y="3294541"/>
                </a:moveTo>
                <a:lnTo>
                  <a:pt x="1846148" y="3322730"/>
                </a:lnTo>
                <a:lnTo>
                  <a:pt x="1845862" y="3323033"/>
                </a:lnTo>
                <a:lnTo>
                  <a:pt x="1846194" y="3323033"/>
                </a:lnTo>
                <a:lnTo>
                  <a:pt x="1846148" y="3322730"/>
                </a:lnTo>
                <a:lnTo>
                  <a:pt x="1860415" y="3307642"/>
                </a:lnTo>
                <a:lnTo>
                  <a:pt x="1848508" y="3294541"/>
                </a:lnTo>
                <a:close/>
                <a:moveTo>
                  <a:pt x="1265702" y="3294541"/>
                </a:moveTo>
                <a:lnTo>
                  <a:pt x="1253795" y="3307642"/>
                </a:lnTo>
                <a:lnTo>
                  <a:pt x="1268347" y="3323033"/>
                </a:lnTo>
                <a:lnTo>
                  <a:pt x="1272648" y="3294541"/>
                </a:lnTo>
                <a:close/>
                <a:moveTo>
                  <a:pt x="2135612" y="3294214"/>
                </a:moveTo>
                <a:lnTo>
                  <a:pt x="2138919" y="3298145"/>
                </a:lnTo>
                <a:lnTo>
                  <a:pt x="2141897" y="3294214"/>
                </a:lnTo>
                <a:close/>
                <a:moveTo>
                  <a:pt x="2105513" y="3294214"/>
                </a:moveTo>
                <a:lnTo>
                  <a:pt x="2093936" y="3307313"/>
                </a:lnTo>
                <a:lnTo>
                  <a:pt x="2093606" y="3307313"/>
                </a:lnTo>
                <a:lnTo>
                  <a:pt x="2113782" y="3329912"/>
                </a:lnTo>
                <a:lnTo>
                  <a:pt x="2132635" y="3306005"/>
                </a:lnTo>
                <a:lnTo>
                  <a:pt x="2122381" y="3294214"/>
                </a:lnTo>
                <a:close/>
                <a:moveTo>
                  <a:pt x="2082690" y="3294214"/>
                </a:moveTo>
                <a:lnTo>
                  <a:pt x="2087652" y="3299780"/>
                </a:lnTo>
                <a:lnTo>
                  <a:pt x="2092613" y="3294214"/>
                </a:lnTo>
                <a:close/>
                <a:moveTo>
                  <a:pt x="2046637" y="3294214"/>
                </a:moveTo>
                <a:lnTo>
                  <a:pt x="2035391" y="3306986"/>
                </a:lnTo>
                <a:cubicBezTo>
                  <a:pt x="2042667" y="3314846"/>
                  <a:pt x="2050606" y="3323360"/>
                  <a:pt x="2058544" y="3332203"/>
                </a:cubicBezTo>
                <a:lnTo>
                  <a:pt x="2081036" y="3307313"/>
                </a:lnTo>
                <a:lnTo>
                  <a:pt x="2069460" y="3294214"/>
                </a:lnTo>
                <a:close/>
                <a:moveTo>
                  <a:pt x="2023152" y="3294214"/>
                </a:moveTo>
                <a:cubicBezTo>
                  <a:pt x="2024806" y="3295851"/>
                  <a:pt x="2026459" y="3297816"/>
                  <a:pt x="2028445" y="3299780"/>
                </a:cubicBezTo>
                <a:lnTo>
                  <a:pt x="2033407" y="3294214"/>
                </a:lnTo>
                <a:lnTo>
                  <a:pt x="2023482" y="3294214"/>
                </a:lnTo>
                <a:close/>
                <a:moveTo>
                  <a:pt x="1858431" y="3294214"/>
                </a:moveTo>
                <a:lnTo>
                  <a:pt x="1864055" y="3300436"/>
                </a:lnTo>
                <a:lnTo>
                  <a:pt x="1870008" y="3294214"/>
                </a:lnTo>
                <a:lnTo>
                  <a:pt x="1869677" y="3294214"/>
                </a:lnTo>
                <a:close/>
                <a:moveTo>
                  <a:pt x="2154796" y="3293887"/>
                </a:moveTo>
                <a:lnTo>
                  <a:pt x="2145867" y="3305021"/>
                </a:lnTo>
                <a:lnTo>
                  <a:pt x="2169020" y="3330893"/>
                </a:lnTo>
                <a:lnTo>
                  <a:pt x="2169020" y="3331220"/>
                </a:lnTo>
                <a:lnTo>
                  <a:pt x="2193164" y="3304038"/>
                </a:lnTo>
                <a:lnTo>
                  <a:pt x="2183574" y="3293887"/>
                </a:lnTo>
                <a:close/>
                <a:moveTo>
                  <a:pt x="1993053" y="3293887"/>
                </a:moveTo>
                <a:lnTo>
                  <a:pt x="1983461" y="3304365"/>
                </a:lnTo>
                <a:lnTo>
                  <a:pt x="2004299" y="3326962"/>
                </a:lnTo>
                <a:lnTo>
                  <a:pt x="2004299" y="3327291"/>
                </a:lnTo>
                <a:lnTo>
                  <a:pt x="2022161" y="3306986"/>
                </a:lnTo>
                <a:cubicBezTo>
                  <a:pt x="2017860" y="3302074"/>
                  <a:pt x="2013559" y="3297489"/>
                  <a:pt x="2010252" y="3293887"/>
                </a:cubicBezTo>
                <a:close/>
                <a:moveTo>
                  <a:pt x="1925908" y="3293887"/>
                </a:moveTo>
                <a:lnTo>
                  <a:pt x="1921938" y="3298145"/>
                </a:lnTo>
                <a:lnTo>
                  <a:pt x="1921938" y="3298472"/>
                </a:lnTo>
                <a:lnTo>
                  <a:pt x="1949392" y="3327945"/>
                </a:lnTo>
                <a:lnTo>
                  <a:pt x="1970230" y="3304694"/>
                </a:lnTo>
                <a:lnTo>
                  <a:pt x="1960307" y="3293887"/>
                </a:lnTo>
                <a:close/>
                <a:moveTo>
                  <a:pt x="1774087" y="3293887"/>
                </a:moveTo>
                <a:lnTo>
                  <a:pt x="1762179" y="3306332"/>
                </a:lnTo>
                <a:lnTo>
                  <a:pt x="1779379" y="3325654"/>
                </a:lnTo>
                <a:lnTo>
                  <a:pt x="1779710" y="3325981"/>
                </a:lnTo>
                <a:lnTo>
                  <a:pt x="1802202" y="3300436"/>
                </a:lnTo>
                <a:lnTo>
                  <a:pt x="1795917" y="3293887"/>
                </a:lnTo>
                <a:close/>
                <a:moveTo>
                  <a:pt x="1973868" y="3293559"/>
                </a:moveTo>
                <a:lnTo>
                  <a:pt x="1977176" y="3296834"/>
                </a:lnTo>
                <a:lnTo>
                  <a:pt x="1980153" y="3293559"/>
                </a:lnTo>
                <a:close/>
                <a:moveTo>
                  <a:pt x="1883570" y="3293559"/>
                </a:moveTo>
                <a:lnTo>
                  <a:pt x="1883240" y="3293887"/>
                </a:lnTo>
                <a:lnTo>
                  <a:pt x="1870670" y="3307313"/>
                </a:lnTo>
                <a:lnTo>
                  <a:pt x="1885224" y="3323360"/>
                </a:lnTo>
                <a:lnTo>
                  <a:pt x="1909038" y="3297816"/>
                </a:lnTo>
                <a:lnTo>
                  <a:pt x="1905070" y="3293559"/>
                </a:lnTo>
                <a:close/>
                <a:moveTo>
                  <a:pt x="1750933" y="3293559"/>
                </a:moveTo>
                <a:lnTo>
                  <a:pt x="1755564" y="3298799"/>
                </a:lnTo>
                <a:lnTo>
                  <a:pt x="1760525" y="3293559"/>
                </a:lnTo>
                <a:close/>
                <a:moveTo>
                  <a:pt x="1715542" y="3293559"/>
                </a:moveTo>
                <a:lnTo>
                  <a:pt x="1705619" y="3304694"/>
                </a:lnTo>
                <a:lnTo>
                  <a:pt x="1728110" y="3328601"/>
                </a:lnTo>
                <a:lnTo>
                  <a:pt x="1749611" y="3305676"/>
                </a:lnTo>
                <a:lnTo>
                  <a:pt x="1738695" y="3293559"/>
                </a:lnTo>
                <a:close/>
                <a:moveTo>
                  <a:pt x="1694373" y="3293559"/>
                </a:moveTo>
                <a:lnTo>
                  <a:pt x="1698342" y="3297816"/>
                </a:lnTo>
                <a:lnTo>
                  <a:pt x="1701980" y="3293559"/>
                </a:lnTo>
                <a:close/>
                <a:moveTo>
                  <a:pt x="1657657" y="3293559"/>
                </a:moveTo>
                <a:lnTo>
                  <a:pt x="1646411" y="3306332"/>
                </a:lnTo>
                <a:lnTo>
                  <a:pt x="1646742" y="3306332"/>
                </a:lnTo>
                <a:lnTo>
                  <a:pt x="1668904" y="3331220"/>
                </a:lnTo>
                <a:lnTo>
                  <a:pt x="1692387" y="3305021"/>
                </a:lnTo>
                <a:lnTo>
                  <a:pt x="1681473" y="3293559"/>
                </a:lnTo>
                <a:close/>
                <a:moveTo>
                  <a:pt x="1634835" y="3293559"/>
                </a:moveTo>
                <a:lnTo>
                  <a:pt x="1639796" y="3299126"/>
                </a:lnTo>
                <a:lnTo>
                  <a:pt x="1644427" y="3293559"/>
                </a:lnTo>
                <a:close/>
                <a:moveTo>
                  <a:pt x="1601759" y="3293231"/>
                </a:moveTo>
                <a:lnTo>
                  <a:pt x="1601428" y="3293559"/>
                </a:lnTo>
                <a:lnTo>
                  <a:pt x="1601458" y="3293559"/>
                </a:lnTo>
                <a:lnTo>
                  <a:pt x="1592166" y="3303711"/>
                </a:lnTo>
                <a:lnTo>
                  <a:pt x="1614989" y="3327618"/>
                </a:lnTo>
                <a:lnTo>
                  <a:pt x="1633511" y="3306332"/>
                </a:lnTo>
                <a:lnTo>
                  <a:pt x="1621935" y="3293559"/>
                </a:lnTo>
                <a:lnTo>
                  <a:pt x="1601458" y="3293559"/>
                </a:lnTo>
                <a:close/>
                <a:moveTo>
                  <a:pt x="1582244" y="3292903"/>
                </a:moveTo>
                <a:lnTo>
                  <a:pt x="1585551" y="3296178"/>
                </a:lnTo>
                <a:lnTo>
                  <a:pt x="1588198" y="3292903"/>
                </a:lnTo>
                <a:close/>
                <a:moveTo>
                  <a:pt x="1544537" y="3292903"/>
                </a:moveTo>
                <a:lnTo>
                  <a:pt x="1533951" y="3304038"/>
                </a:lnTo>
                <a:lnTo>
                  <a:pt x="1555120" y="3330239"/>
                </a:lnTo>
                <a:lnTo>
                  <a:pt x="1579266" y="3303711"/>
                </a:lnTo>
                <a:lnTo>
                  <a:pt x="1578936" y="3303711"/>
                </a:lnTo>
                <a:lnTo>
                  <a:pt x="1568683" y="3292903"/>
                </a:lnTo>
                <a:close/>
                <a:moveTo>
                  <a:pt x="1128766" y="3292903"/>
                </a:moveTo>
                <a:lnTo>
                  <a:pt x="1131743" y="3296507"/>
                </a:lnTo>
                <a:lnTo>
                  <a:pt x="1135051" y="3292903"/>
                </a:lnTo>
                <a:close/>
                <a:moveTo>
                  <a:pt x="1038798" y="3292903"/>
                </a:moveTo>
                <a:lnTo>
                  <a:pt x="1027222" y="3306005"/>
                </a:lnTo>
                <a:lnTo>
                  <a:pt x="1049712" y="3330893"/>
                </a:lnTo>
                <a:cubicBezTo>
                  <a:pt x="1057981" y="3322052"/>
                  <a:pt x="1065920" y="3313536"/>
                  <a:pt x="1073197" y="3305676"/>
                </a:cubicBezTo>
                <a:lnTo>
                  <a:pt x="1061951" y="3292903"/>
                </a:lnTo>
                <a:close/>
                <a:moveTo>
                  <a:pt x="1015313" y="3292903"/>
                </a:moveTo>
                <a:lnTo>
                  <a:pt x="1020605" y="3298472"/>
                </a:lnTo>
                <a:lnTo>
                  <a:pt x="1025568" y="3292903"/>
                </a:lnTo>
                <a:close/>
                <a:moveTo>
                  <a:pt x="985214" y="3292903"/>
                </a:moveTo>
                <a:lnTo>
                  <a:pt x="974959" y="3304694"/>
                </a:lnTo>
                <a:lnTo>
                  <a:pt x="993659" y="3328405"/>
                </a:lnTo>
                <a:lnTo>
                  <a:pt x="993483" y="3328601"/>
                </a:lnTo>
                <a:lnTo>
                  <a:pt x="993814" y="3328601"/>
                </a:lnTo>
                <a:lnTo>
                  <a:pt x="993659" y="3328405"/>
                </a:lnTo>
                <a:lnTo>
                  <a:pt x="1013659" y="3306005"/>
                </a:lnTo>
                <a:lnTo>
                  <a:pt x="1002082" y="3292903"/>
                </a:lnTo>
                <a:close/>
                <a:moveTo>
                  <a:pt x="966029" y="3292903"/>
                </a:moveTo>
                <a:lnTo>
                  <a:pt x="969007" y="3296834"/>
                </a:lnTo>
                <a:lnTo>
                  <a:pt x="972314" y="3292903"/>
                </a:lnTo>
                <a:close/>
                <a:moveTo>
                  <a:pt x="1525021" y="3292576"/>
                </a:moveTo>
                <a:lnTo>
                  <a:pt x="1527667" y="3295851"/>
                </a:lnTo>
                <a:lnTo>
                  <a:pt x="1530974" y="3292576"/>
                </a:lnTo>
                <a:close/>
                <a:moveTo>
                  <a:pt x="1490953" y="3292576"/>
                </a:moveTo>
                <a:lnTo>
                  <a:pt x="1479376" y="3305676"/>
                </a:lnTo>
                <a:lnTo>
                  <a:pt x="1497898" y="3326962"/>
                </a:lnTo>
                <a:lnTo>
                  <a:pt x="1521051" y="3303057"/>
                </a:lnTo>
                <a:lnTo>
                  <a:pt x="1512782" y="3292576"/>
                </a:lnTo>
                <a:close/>
                <a:moveTo>
                  <a:pt x="1468130" y="3292576"/>
                </a:moveTo>
                <a:lnTo>
                  <a:pt x="1472761" y="3298145"/>
                </a:lnTo>
                <a:lnTo>
                  <a:pt x="1477722" y="3292576"/>
                </a:lnTo>
                <a:close/>
                <a:moveTo>
                  <a:pt x="1431414" y="3292576"/>
                </a:moveTo>
                <a:lnTo>
                  <a:pt x="1420500" y="3304038"/>
                </a:lnTo>
                <a:lnTo>
                  <a:pt x="1420830" y="3304038"/>
                </a:lnTo>
                <a:lnTo>
                  <a:pt x="1444314" y="3330239"/>
                </a:lnTo>
                <a:lnTo>
                  <a:pt x="1466476" y="3305349"/>
                </a:lnTo>
                <a:lnTo>
                  <a:pt x="1455230" y="3292576"/>
                </a:lnTo>
                <a:close/>
                <a:moveTo>
                  <a:pt x="1410245" y="3292576"/>
                </a:moveTo>
                <a:lnTo>
                  <a:pt x="1413885" y="3296834"/>
                </a:lnTo>
                <a:lnTo>
                  <a:pt x="1417853" y="3292576"/>
                </a:lnTo>
                <a:close/>
                <a:moveTo>
                  <a:pt x="1374192" y="3292576"/>
                </a:moveTo>
                <a:lnTo>
                  <a:pt x="1363278" y="3305021"/>
                </a:lnTo>
                <a:lnTo>
                  <a:pt x="1384777" y="3327618"/>
                </a:lnTo>
                <a:lnTo>
                  <a:pt x="1407270" y="3303711"/>
                </a:lnTo>
                <a:lnTo>
                  <a:pt x="1397347" y="3292576"/>
                </a:lnTo>
                <a:close/>
                <a:moveTo>
                  <a:pt x="1351369" y="3292576"/>
                </a:moveTo>
                <a:lnTo>
                  <a:pt x="1356331" y="3297816"/>
                </a:lnTo>
                <a:lnTo>
                  <a:pt x="1360962" y="3292576"/>
                </a:lnTo>
                <a:close/>
                <a:moveTo>
                  <a:pt x="1238579" y="3292576"/>
                </a:moveTo>
                <a:lnTo>
                  <a:pt x="1244533" y="3298799"/>
                </a:lnTo>
                <a:lnTo>
                  <a:pt x="1250156" y="3292576"/>
                </a:lnTo>
                <a:lnTo>
                  <a:pt x="1249825" y="3292576"/>
                </a:lnTo>
                <a:close/>
                <a:moveTo>
                  <a:pt x="1203849" y="3292576"/>
                </a:moveTo>
                <a:lnTo>
                  <a:pt x="1199879" y="3296834"/>
                </a:lnTo>
                <a:lnTo>
                  <a:pt x="1223695" y="3322379"/>
                </a:lnTo>
                <a:lnTo>
                  <a:pt x="1223695" y="3322052"/>
                </a:lnTo>
                <a:lnTo>
                  <a:pt x="1238249" y="3306005"/>
                </a:lnTo>
                <a:lnTo>
                  <a:pt x="1225349" y="3292576"/>
                </a:lnTo>
                <a:close/>
                <a:moveTo>
                  <a:pt x="1148281" y="3292576"/>
                </a:moveTo>
                <a:lnTo>
                  <a:pt x="1138358" y="3303384"/>
                </a:lnTo>
                <a:lnTo>
                  <a:pt x="1159197" y="3326635"/>
                </a:lnTo>
                <a:lnTo>
                  <a:pt x="1159197" y="3326308"/>
                </a:lnTo>
                <a:lnTo>
                  <a:pt x="1186979" y="3296834"/>
                </a:lnTo>
                <a:lnTo>
                  <a:pt x="1183011" y="3292576"/>
                </a:lnTo>
                <a:close/>
                <a:moveTo>
                  <a:pt x="1074851" y="3292576"/>
                </a:moveTo>
                <a:lnTo>
                  <a:pt x="1079813" y="3298145"/>
                </a:lnTo>
                <a:cubicBezTo>
                  <a:pt x="1081797" y="3296178"/>
                  <a:pt x="1083451" y="3294541"/>
                  <a:pt x="1085104" y="3292576"/>
                </a:cubicBezTo>
                <a:close/>
                <a:moveTo>
                  <a:pt x="1315979" y="3292249"/>
                </a:moveTo>
                <a:lnTo>
                  <a:pt x="1309694" y="3298799"/>
                </a:lnTo>
                <a:lnTo>
                  <a:pt x="1332517" y="3324343"/>
                </a:lnTo>
                <a:lnTo>
                  <a:pt x="1349715" y="3305021"/>
                </a:lnTo>
                <a:lnTo>
                  <a:pt x="1337808" y="3292576"/>
                </a:lnTo>
                <a:lnTo>
                  <a:pt x="1337808" y="3292249"/>
                </a:lnTo>
                <a:close/>
                <a:moveTo>
                  <a:pt x="1098004" y="3292249"/>
                </a:moveTo>
                <a:cubicBezTo>
                  <a:pt x="1094697" y="3296178"/>
                  <a:pt x="1090396" y="3300436"/>
                  <a:pt x="1086097" y="3305349"/>
                </a:cubicBezTo>
                <a:lnTo>
                  <a:pt x="1103959" y="3325654"/>
                </a:lnTo>
                <a:lnTo>
                  <a:pt x="1125128" y="3303057"/>
                </a:lnTo>
                <a:lnTo>
                  <a:pt x="1125128" y="3302730"/>
                </a:lnTo>
                <a:lnTo>
                  <a:pt x="1115535" y="3292249"/>
                </a:lnTo>
                <a:close/>
                <a:moveTo>
                  <a:pt x="924352" y="3292249"/>
                </a:moveTo>
                <a:lnTo>
                  <a:pt x="914762" y="3302401"/>
                </a:lnTo>
                <a:lnTo>
                  <a:pt x="938906" y="3329583"/>
                </a:lnTo>
                <a:lnTo>
                  <a:pt x="962061" y="3303711"/>
                </a:lnTo>
                <a:lnTo>
                  <a:pt x="953129" y="3292576"/>
                </a:lnTo>
                <a:lnTo>
                  <a:pt x="924352" y="3292576"/>
                </a:lnTo>
                <a:close/>
                <a:moveTo>
                  <a:pt x="1904407" y="3186798"/>
                </a:moveTo>
                <a:lnTo>
                  <a:pt x="1852809" y="3259828"/>
                </a:lnTo>
                <a:lnTo>
                  <a:pt x="1982800" y="3259828"/>
                </a:lnTo>
                <a:close/>
                <a:moveTo>
                  <a:pt x="1204180" y="3185161"/>
                </a:moveTo>
                <a:lnTo>
                  <a:pt x="1125458" y="3258190"/>
                </a:lnTo>
                <a:lnTo>
                  <a:pt x="1256110" y="3258190"/>
                </a:lnTo>
                <a:close/>
                <a:moveTo>
                  <a:pt x="2098567" y="3182540"/>
                </a:moveTo>
                <a:lnTo>
                  <a:pt x="2046968" y="3259828"/>
                </a:lnTo>
                <a:lnTo>
                  <a:pt x="2182250" y="3259828"/>
                </a:lnTo>
                <a:close/>
                <a:moveTo>
                  <a:pt x="1687426" y="3182213"/>
                </a:moveTo>
                <a:lnTo>
                  <a:pt x="1598451" y="3259174"/>
                </a:lnTo>
                <a:lnTo>
                  <a:pt x="1782687" y="3259174"/>
                </a:lnTo>
                <a:close/>
                <a:moveTo>
                  <a:pt x="1424799" y="3181230"/>
                </a:moveTo>
                <a:lnTo>
                  <a:pt x="1329209" y="3258190"/>
                </a:lnTo>
                <a:lnTo>
                  <a:pt x="1513775" y="3258190"/>
                </a:lnTo>
                <a:close/>
                <a:moveTo>
                  <a:pt x="1009691" y="3181230"/>
                </a:moveTo>
                <a:lnTo>
                  <a:pt x="925345" y="3258518"/>
                </a:lnTo>
                <a:lnTo>
                  <a:pt x="925676" y="3258518"/>
                </a:lnTo>
                <a:lnTo>
                  <a:pt x="1061621" y="3258518"/>
                </a:lnTo>
                <a:close/>
                <a:moveTo>
                  <a:pt x="1780371" y="3101977"/>
                </a:moveTo>
                <a:lnTo>
                  <a:pt x="1714879" y="3158633"/>
                </a:lnTo>
                <a:lnTo>
                  <a:pt x="1796248" y="3224459"/>
                </a:lnTo>
                <a:close/>
                <a:moveTo>
                  <a:pt x="1331854" y="3100996"/>
                </a:moveTo>
                <a:lnTo>
                  <a:pt x="1315979" y="3223805"/>
                </a:lnTo>
                <a:lnTo>
                  <a:pt x="1397677" y="3157979"/>
                </a:lnTo>
                <a:lnTo>
                  <a:pt x="1332186" y="3101323"/>
                </a:lnTo>
                <a:close/>
                <a:moveTo>
                  <a:pt x="1812786" y="3100667"/>
                </a:moveTo>
                <a:lnTo>
                  <a:pt x="1829656" y="3231009"/>
                </a:lnTo>
                <a:lnTo>
                  <a:pt x="1878609" y="3161908"/>
                </a:lnTo>
                <a:close/>
                <a:moveTo>
                  <a:pt x="1297124" y="3100667"/>
                </a:moveTo>
                <a:lnTo>
                  <a:pt x="1230972" y="3162235"/>
                </a:lnTo>
                <a:lnTo>
                  <a:pt x="1230640" y="3161908"/>
                </a:lnTo>
                <a:lnTo>
                  <a:pt x="1279926" y="3231336"/>
                </a:lnTo>
                <a:close/>
                <a:moveTo>
                  <a:pt x="1967584" y="3097065"/>
                </a:moveTo>
                <a:lnTo>
                  <a:pt x="1924915" y="3157652"/>
                </a:lnTo>
                <a:lnTo>
                  <a:pt x="1992060" y="3220201"/>
                </a:lnTo>
                <a:close/>
                <a:moveTo>
                  <a:pt x="1141335" y="3095755"/>
                </a:moveTo>
                <a:lnTo>
                  <a:pt x="1116859" y="3219219"/>
                </a:lnTo>
                <a:lnTo>
                  <a:pt x="1184334" y="3156341"/>
                </a:lnTo>
                <a:close/>
                <a:moveTo>
                  <a:pt x="2001983" y="3092480"/>
                </a:moveTo>
                <a:lnTo>
                  <a:pt x="2028445" y="3224786"/>
                </a:lnTo>
                <a:lnTo>
                  <a:pt x="2073098" y="3157979"/>
                </a:lnTo>
                <a:lnTo>
                  <a:pt x="2072767" y="3157979"/>
                </a:lnTo>
                <a:close/>
                <a:moveTo>
                  <a:pt x="1106604" y="3091499"/>
                </a:moveTo>
                <a:lnTo>
                  <a:pt x="1035158" y="3156996"/>
                </a:lnTo>
                <a:lnTo>
                  <a:pt x="1080143" y="3224132"/>
                </a:lnTo>
                <a:close/>
                <a:moveTo>
                  <a:pt x="1574966" y="3089861"/>
                </a:moveTo>
                <a:lnTo>
                  <a:pt x="1574305" y="3116387"/>
                </a:lnTo>
                <a:lnTo>
                  <a:pt x="1577613" y="3231665"/>
                </a:lnTo>
                <a:lnTo>
                  <a:pt x="1660965" y="3159289"/>
                </a:lnTo>
                <a:close/>
                <a:moveTo>
                  <a:pt x="1538582" y="3089532"/>
                </a:moveTo>
                <a:lnTo>
                  <a:pt x="1452253" y="3158962"/>
                </a:lnTo>
                <a:lnTo>
                  <a:pt x="1535937" y="3231336"/>
                </a:lnTo>
                <a:lnTo>
                  <a:pt x="1535937" y="3231665"/>
                </a:lnTo>
                <a:lnTo>
                  <a:pt x="1539245" y="3116060"/>
                </a:lnTo>
                <a:close/>
                <a:moveTo>
                  <a:pt x="2160419" y="3088551"/>
                </a:moveTo>
                <a:lnTo>
                  <a:pt x="2117750" y="3152410"/>
                </a:lnTo>
                <a:lnTo>
                  <a:pt x="2191180" y="3220201"/>
                </a:lnTo>
                <a:close/>
                <a:moveTo>
                  <a:pt x="946845" y="3087568"/>
                </a:moveTo>
                <a:lnTo>
                  <a:pt x="915753" y="3219547"/>
                </a:lnTo>
                <a:lnTo>
                  <a:pt x="989845" y="3151756"/>
                </a:lnTo>
                <a:lnTo>
                  <a:pt x="946845" y="3087897"/>
                </a:lnTo>
                <a:close/>
                <a:moveTo>
                  <a:pt x="2044651" y="3084620"/>
                </a:moveTo>
                <a:lnTo>
                  <a:pt x="2092613" y="3128832"/>
                </a:lnTo>
                <a:lnTo>
                  <a:pt x="2122051" y="3084620"/>
                </a:lnTo>
                <a:close/>
                <a:moveTo>
                  <a:pt x="1846855" y="3084620"/>
                </a:moveTo>
                <a:lnTo>
                  <a:pt x="1899446" y="3133745"/>
                </a:lnTo>
                <a:lnTo>
                  <a:pt x="1933847" y="3084620"/>
                </a:lnTo>
                <a:close/>
                <a:moveTo>
                  <a:pt x="1622597" y="3083966"/>
                </a:moveTo>
                <a:lnTo>
                  <a:pt x="1687426" y="3136363"/>
                </a:lnTo>
                <a:lnTo>
                  <a:pt x="1747955" y="3083966"/>
                </a:lnTo>
                <a:close/>
                <a:moveTo>
                  <a:pt x="1364932" y="3083639"/>
                </a:moveTo>
                <a:lnTo>
                  <a:pt x="1425461" y="3136036"/>
                </a:lnTo>
                <a:lnTo>
                  <a:pt x="1490290" y="3083639"/>
                </a:lnTo>
                <a:close/>
                <a:moveTo>
                  <a:pt x="1174742" y="3083639"/>
                </a:moveTo>
                <a:lnTo>
                  <a:pt x="1209471" y="3132761"/>
                </a:lnTo>
                <a:lnTo>
                  <a:pt x="1262395" y="3083639"/>
                </a:lnTo>
                <a:close/>
                <a:moveTo>
                  <a:pt x="985875" y="3083639"/>
                </a:moveTo>
                <a:lnTo>
                  <a:pt x="1015517" y="3127662"/>
                </a:lnTo>
                <a:lnTo>
                  <a:pt x="1015313" y="3127849"/>
                </a:lnTo>
                <a:lnTo>
                  <a:pt x="1015643" y="3127849"/>
                </a:lnTo>
                <a:lnTo>
                  <a:pt x="1015517" y="3127662"/>
                </a:lnTo>
                <a:lnTo>
                  <a:pt x="1063605" y="3083639"/>
                </a:lnTo>
                <a:close/>
                <a:moveTo>
                  <a:pt x="2061521" y="2999145"/>
                </a:moveTo>
                <a:lnTo>
                  <a:pt x="2061521" y="3017813"/>
                </a:lnTo>
                <a:lnTo>
                  <a:pt x="2143550" y="3017813"/>
                </a:lnTo>
                <a:lnTo>
                  <a:pt x="2143550" y="2999145"/>
                </a:lnTo>
                <a:close/>
                <a:moveTo>
                  <a:pt x="1940130" y="2999145"/>
                </a:moveTo>
                <a:lnTo>
                  <a:pt x="1940130" y="3017813"/>
                </a:lnTo>
                <a:lnTo>
                  <a:pt x="2026459" y="3017813"/>
                </a:lnTo>
                <a:lnTo>
                  <a:pt x="2026459" y="2999145"/>
                </a:lnTo>
                <a:close/>
                <a:moveTo>
                  <a:pt x="1822048" y="2999145"/>
                </a:moveTo>
                <a:lnTo>
                  <a:pt x="1822048" y="3017813"/>
                </a:lnTo>
                <a:lnTo>
                  <a:pt x="1905400" y="3017813"/>
                </a:lnTo>
                <a:lnTo>
                  <a:pt x="1905400" y="2999145"/>
                </a:lnTo>
                <a:close/>
                <a:moveTo>
                  <a:pt x="2177619" y="2998818"/>
                </a:moveTo>
                <a:lnTo>
                  <a:pt x="2177619" y="3017486"/>
                </a:lnTo>
                <a:lnTo>
                  <a:pt x="2177950" y="3017486"/>
                </a:lnTo>
                <a:lnTo>
                  <a:pt x="2181257" y="3017486"/>
                </a:lnTo>
                <a:lnTo>
                  <a:pt x="2181920" y="2998818"/>
                </a:lnTo>
                <a:close/>
                <a:moveTo>
                  <a:pt x="1703965" y="2998491"/>
                </a:moveTo>
                <a:lnTo>
                  <a:pt x="1703965" y="3017159"/>
                </a:lnTo>
                <a:lnTo>
                  <a:pt x="1788972" y="3017159"/>
                </a:lnTo>
                <a:lnTo>
                  <a:pt x="1788972" y="2998491"/>
                </a:lnTo>
                <a:close/>
                <a:moveTo>
                  <a:pt x="1577613" y="2998491"/>
                </a:moveTo>
                <a:lnTo>
                  <a:pt x="1577613" y="3017159"/>
                </a:lnTo>
                <a:lnTo>
                  <a:pt x="1669234" y="3017159"/>
                </a:lnTo>
                <a:lnTo>
                  <a:pt x="1669234" y="2998491"/>
                </a:lnTo>
                <a:close/>
                <a:moveTo>
                  <a:pt x="1449275" y="2998164"/>
                </a:moveTo>
                <a:lnTo>
                  <a:pt x="1449275" y="3016830"/>
                </a:lnTo>
                <a:lnTo>
                  <a:pt x="1537259" y="3016830"/>
                </a:lnTo>
                <a:lnTo>
                  <a:pt x="1537259" y="2998164"/>
                </a:lnTo>
                <a:close/>
                <a:moveTo>
                  <a:pt x="1329209" y="2998164"/>
                </a:moveTo>
                <a:lnTo>
                  <a:pt x="1329209" y="3016830"/>
                </a:lnTo>
                <a:lnTo>
                  <a:pt x="1414215" y="3016830"/>
                </a:lnTo>
                <a:lnTo>
                  <a:pt x="1414215" y="2998164"/>
                </a:lnTo>
                <a:close/>
                <a:moveTo>
                  <a:pt x="1209804" y="2998164"/>
                </a:moveTo>
                <a:lnTo>
                  <a:pt x="1209804" y="3016830"/>
                </a:lnTo>
                <a:lnTo>
                  <a:pt x="1293156" y="3016830"/>
                </a:lnTo>
                <a:lnTo>
                  <a:pt x="1293156" y="2998164"/>
                </a:lnTo>
                <a:close/>
                <a:moveTo>
                  <a:pt x="1088743" y="2998164"/>
                </a:moveTo>
                <a:lnTo>
                  <a:pt x="1088743" y="3016830"/>
                </a:lnTo>
                <a:lnTo>
                  <a:pt x="1175072" y="3016830"/>
                </a:lnTo>
                <a:lnTo>
                  <a:pt x="1175072" y="2998164"/>
                </a:lnTo>
                <a:close/>
                <a:moveTo>
                  <a:pt x="971984" y="2998164"/>
                </a:moveTo>
                <a:lnTo>
                  <a:pt x="971984" y="3016830"/>
                </a:lnTo>
                <a:lnTo>
                  <a:pt x="1054013" y="3016830"/>
                </a:lnTo>
                <a:lnTo>
                  <a:pt x="1054013" y="2998164"/>
                </a:lnTo>
                <a:close/>
                <a:moveTo>
                  <a:pt x="932953" y="2998164"/>
                </a:moveTo>
                <a:lnTo>
                  <a:pt x="933614" y="3016830"/>
                </a:lnTo>
                <a:lnTo>
                  <a:pt x="936922" y="3016830"/>
                </a:lnTo>
                <a:lnTo>
                  <a:pt x="936922" y="2998164"/>
                </a:lnTo>
                <a:close/>
                <a:moveTo>
                  <a:pt x="888299" y="2927426"/>
                </a:moveTo>
                <a:lnTo>
                  <a:pt x="888299" y="3090516"/>
                </a:lnTo>
                <a:lnTo>
                  <a:pt x="888962" y="3090188"/>
                </a:lnTo>
                <a:lnTo>
                  <a:pt x="911122" y="3106235"/>
                </a:lnTo>
                <a:cubicBezTo>
                  <a:pt x="911122" y="3106235"/>
                  <a:pt x="913769" y="3095755"/>
                  <a:pt x="913769" y="3095755"/>
                </a:cubicBezTo>
                <a:lnTo>
                  <a:pt x="905830" y="3095755"/>
                </a:lnTo>
                <a:lnTo>
                  <a:pt x="900538" y="2966724"/>
                </a:lnTo>
                <a:lnTo>
                  <a:pt x="940892" y="2966724"/>
                </a:lnTo>
                <a:lnTo>
                  <a:pt x="940892" y="2944783"/>
                </a:lnTo>
                <a:lnTo>
                  <a:pt x="975622" y="2944783"/>
                </a:lnTo>
                <a:lnTo>
                  <a:pt x="975622" y="2966724"/>
                </a:lnTo>
                <a:lnTo>
                  <a:pt x="1057651" y="2966724"/>
                </a:lnTo>
                <a:lnTo>
                  <a:pt x="1057651" y="2944783"/>
                </a:lnTo>
                <a:lnTo>
                  <a:pt x="1092382" y="2944783"/>
                </a:lnTo>
                <a:lnTo>
                  <a:pt x="1092382" y="2967053"/>
                </a:lnTo>
                <a:lnTo>
                  <a:pt x="1178710" y="2967053"/>
                </a:lnTo>
                <a:lnTo>
                  <a:pt x="1178710" y="2944783"/>
                </a:lnTo>
                <a:lnTo>
                  <a:pt x="1213442" y="2944783"/>
                </a:lnTo>
                <a:lnTo>
                  <a:pt x="1213442" y="2967053"/>
                </a:lnTo>
                <a:lnTo>
                  <a:pt x="1296794" y="2967053"/>
                </a:lnTo>
                <a:lnTo>
                  <a:pt x="1296794" y="2944783"/>
                </a:lnTo>
                <a:lnTo>
                  <a:pt x="1331524" y="2944783"/>
                </a:lnTo>
                <a:lnTo>
                  <a:pt x="1331524" y="2967053"/>
                </a:lnTo>
                <a:lnTo>
                  <a:pt x="1416530" y="2967053"/>
                </a:lnTo>
                <a:lnTo>
                  <a:pt x="1416530" y="2944783"/>
                </a:lnTo>
                <a:lnTo>
                  <a:pt x="1451261" y="2944783"/>
                </a:lnTo>
                <a:lnTo>
                  <a:pt x="1451261" y="2967053"/>
                </a:lnTo>
                <a:lnTo>
                  <a:pt x="1539245" y="2967053"/>
                </a:lnTo>
                <a:lnTo>
                  <a:pt x="1539245" y="2944783"/>
                </a:lnTo>
                <a:lnTo>
                  <a:pt x="1579266" y="2944783"/>
                </a:lnTo>
                <a:lnTo>
                  <a:pt x="1579266" y="2967053"/>
                </a:lnTo>
                <a:lnTo>
                  <a:pt x="1670888" y="2967053"/>
                </a:lnTo>
                <a:lnTo>
                  <a:pt x="1670888" y="2944783"/>
                </a:lnTo>
                <a:lnTo>
                  <a:pt x="1705619" y="2944783"/>
                </a:lnTo>
                <a:lnTo>
                  <a:pt x="1705619" y="2967053"/>
                </a:lnTo>
                <a:lnTo>
                  <a:pt x="1790625" y="2967053"/>
                </a:lnTo>
                <a:lnTo>
                  <a:pt x="1790625" y="2944783"/>
                </a:lnTo>
                <a:lnTo>
                  <a:pt x="1825355" y="2944783"/>
                </a:lnTo>
                <a:lnTo>
                  <a:pt x="1825355" y="2967053"/>
                </a:lnTo>
                <a:lnTo>
                  <a:pt x="1908708" y="2967053"/>
                </a:lnTo>
                <a:lnTo>
                  <a:pt x="1908708" y="2944783"/>
                </a:lnTo>
                <a:lnTo>
                  <a:pt x="1943437" y="2944783"/>
                </a:lnTo>
                <a:lnTo>
                  <a:pt x="1943437" y="2967053"/>
                </a:lnTo>
                <a:lnTo>
                  <a:pt x="2029767" y="2967053"/>
                </a:lnTo>
                <a:lnTo>
                  <a:pt x="2029767" y="2944783"/>
                </a:lnTo>
                <a:lnTo>
                  <a:pt x="2064498" y="2944783"/>
                </a:lnTo>
                <a:lnTo>
                  <a:pt x="2064498" y="2967053"/>
                </a:lnTo>
                <a:lnTo>
                  <a:pt x="2146527" y="2967053"/>
                </a:lnTo>
                <a:lnTo>
                  <a:pt x="2146527" y="2944783"/>
                </a:lnTo>
                <a:lnTo>
                  <a:pt x="2181257" y="2944783"/>
                </a:lnTo>
                <a:lnTo>
                  <a:pt x="2181257" y="2967053"/>
                </a:lnTo>
                <a:lnTo>
                  <a:pt x="2221611" y="2967053"/>
                </a:lnTo>
                <a:cubicBezTo>
                  <a:pt x="2221611" y="2967053"/>
                  <a:pt x="2216319" y="3096084"/>
                  <a:pt x="2216319" y="3096084"/>
                </a:cubicBezTo>
                <a:lnTo>
                  <a:pt x="2200772" y="3095428"/>
                </a:lnTo>
                <a:lnTo>
                  <a:pt x="2204410" y="3111148"/>
                </a:lnTo>
                <a:lnTo>
                  <a:pt x="2232857" y="3090516"/>
                </a:lnTo>
                <a:lnTo>
                  <a:pt x="2232857" y="2927426"/>
                </a:lnTo>
                <a:close/>
                <a:moveTo>
                  <a:pt x="853569" y="2882886"/>
                </a:moveTo>
                <a:lnTo>
                  <a:pt x="825455" y="2890092"/>
                </a:lnTo>
                <a:lnTo>
                  <a:pt x="853569" y="3041064"/>
                </a:lnTo>
                <a:close/>
                <a:moveTo>
                  <a:pt x="2266926" y="2881249"/>
                </a:moveTo>
                <a:lnTo>
                  <a:pt x="2266926" y="3039427"/>
                </a:lnTo>
                <a:lnTo>
                  <a:pt x="2295041" y="2888455"/>
                </a:lnTo>
                <a:close/>
                <a:moveTo>
                  <a:pt x="974959" y="2874045"/>
                </a:moveTo>
                <a:lnTo>
                  <a:pt x="974959" y="2892713"/>
                </a:lnTo>
                <a:lnTo>
                  <a:pt x="1056990" y="2892713"/>
                </a:lnTo>
                <a:lnTo>
                  <a:pt x="1056990" y="2874045"/>
                </a:lnTo>
                <a:close/>
                <a:moveTo>
                  <a:pt x="1943437" y="2873391"/>
                </a:moveTo>
                <a:lnTo>
                  <a:pt x="1943437" y="2892057"/>
                </a:lnTo>
                <a:lnTo>
                  <a:pt x="2029767" y="2892057"/>
                </a:lnTo>
                <a:lnTo>
                  <a:pt x="2029767" y="2873391"/>
                </a:lnTo>
                <a:close/>
                <a:moveTo>
                  <a:pt x="1825025" y="2873391"/>
                </a:moveTo>
                <a:lnTo>
                  <a:pt x="1825025" y="2892057"/>
                </a:lnTo>
                <a:lnTo>
                  <a:pt x="1908377" y="2892057"/>
                </a:lnTo>
                <a:lnTo>
                  <a:pt x="1908377" y="2873391"/>
                </a:lnTo>
                <a:close/>
                <a:moveTo>
                  <a:pt x="1705287" y="2873391"/>
                </a:moveTo>
                <a:lnTo>
                  <a:pt x="1705287" y="2892057"/>
                </a:lnTo>
                <a:lnTo>
                  <a:pt x="1790295" y="2892057"/>
                </a:lnTo>
                <a:lnTo>
                  <a:pt x="1790295" y="2873391"/>
                </a:lnTo>
                <a:close/>
                <a:moveTo>
                  <a:pt x="1578936" y="2873391"/>
                </a:moveTo>
                <a:lnTo>
                  <a:pt x="1578936" y="2892057"/>
                </a:lnTo>
                <a:lnTo>
                  <a:pt x="1670557" y="2892057"/>
                </a:lnTo>
                <a:lnTo>
                  <a:pt x="1670557" y="2873391"/>
                </a:lnTo>
                <a:close/>
                <a:moveTo>
                  <a:pt x="1450929" y="2873391"/>
                </a:moveTo>
                <a:lnTo>
                  <a:pt x="1450929" y="2892057"/>
                </a:lnTo>
                <a:lnTo>
                  <a:pt x="1542552" y="2892057"/>
                </a:lnTo>
                <a:lnTo>
                  <a:pt x="1542552" y="2873391"/>
                </a:lnTo>
                <a:close/>
                <a:moveTo>
                  <a:pt x="1331193" y="2873391"/>
                </a:moveTo>
                <a:lnTo>
                  <a:pt x="1331193" y="2892057"/>
                </a:lnTo>
                <a:lnTo>
                  <a:pt x="1416200" y="2892057"/>
                </a:lnTo>
                <a:lnTo>
                  <a:pt x="1416200" y="2873391"/>
                </a:lnTo>
                <a:close/>
                <a:moveTo>
                  <a:pt x="1213111" y="2873391"/>
                </a:moveTo>
                <a:lnTo>
                  <a:pt x="1213111" y="2892057"/>
                </a:lnTo>
                <a:lnTo>
                  <a:pt x="1296464" y="2892057"/>
                </a:lnTo>
                <a:lnTo>
                  <a:pt x="1296464" y="2873391"/>
                </a:lnTo>
                <a:close/>
                <a:moveTo>
                  <a:pt x="1091059" y="2872735"/>
                </a:moveTo>
                <a:lnTo>
                  <a:pt x="1091059" y="2891402"/>
                </a:lnTo>
                <a:lnTo>
                  <a:pt x="1177388" y="2891402"/>
                </a:lnTo>
                <a:lnTo>
                  <a:pt x="1177388" y="2872735"/>
                </a:lnTo>
                <a:close/>
                <a:moveTo>
                  <a:pt x="2063505" y="2872408"/>
                </a:moveTo>
                <a:lnTo>
                  <a:pt x="2063505" y="2891075"/>
                </a:lnTo>
                <a:lnTo>
                  <a:pt x="2145535" y="2891075"/>
                </a:lnTo>
                <a:lnTo>
                  <a:pt x="2145535" y="2872408"/>
                </a:lnTo>
                <a:close/>
                <a:moveTo>
                  <a:pt x="894254" y="2872080"/>
                </a:moveTo>
                <a:lnTo>
                  <a:pt x="888299" y="2873718"/>
                </a:lnTo>
                <a:lnTo>
                  <a:pt x="888299" y="2892713"/>
                </a:lnTo>
                <a:lnTo>
                  <a:pt x="939899" y="2892713"/>
                </a:lnTo>
                <a:lnTo>
                  <a:pt x="939899" y="2874045"/>
                </a:lnTo>
                <a:lnTo>
                  <a:pt x="894254" y="2874045"/>
                </a:lnTo>
                <a:close/>
                <a:moveTo>
                  <a:pt x="2226242" y="2870443"/>
                </a:moveTo>
                <a:lnTo>
                  <a:pt x="2226242" y="2872408"/>
                </a:lnTo>
                <a:lnTo>
                  <a:pt x="2180596" y="2872408"/>
                </a:lnTo>
                <a:lnTo>
                  <a:pt x="2180596" y="2891075"/>
                </a:lnTo>
                <a:lnTo>
                  <a:pt x="2232195" y="2891075"/>
                </a:lnTo>
                <a:lnTo>
                  <a:pt x="2232195" y="2872080"/>
                </a:lnTo>
                <a:close/>
                <a:moveTo>
                  <a:pt x="1943437" y="2777108"/>
                </a:moveTo>
                <a:lnTo>
                  <a:pt x="1943437" y="2820337"/>
                </a:lnTo>
                <a:lnTo>
                  <a:pt x="2029767" y="2820337"/>
                </a:lnTo>
                <a:lnTo>
                  <a:pt x="2029767" y="2777108"/>
                </a:lnTo>
                <a:lnTo>
                  <a:pt x="2010252" y="2777108"/>
                </a:lnTo>
                <a:lnTo>
                  <a:pt x="2009261" y="2778418"/>
                </a:lnTo>
                <a:cubicBezTo>
                  <a:pt x="2009261" y="2778418"/>
                  <a:pt x="2007937" y="2777108"/>
                  <a:pt x="2007937" y="2777108"/>
                </a:cubicBezTo>
                <a:close/>
                <a:moveTo>
                  <a:pt x="1825025" y="2777108"/>
                </a:moveTo>
                <a:lnTo>
                  <a:pt x="1825025" y="2820337"/>
                </a:lnTo>
                <a:lnTo>
                  <a:pt x="1908377" y="2820337"/>
                </a:lnTo>
                <a:lnTo>
                  <a:pt x="1908377" y="2777108"/>
                </a:lnTo>
                <a:close/>
                <a:moveTo>
                  <a:pt x="1705287" y="2777108"/>
                </a:moveTo>
                <a:lnTo>
                  <a:pt x="1705287" y="2820337"/>
                </a:lnTo>
                <a:lnTo>
                  <a:pt x="1790295" y="2820337"/>
                </a:lnTo>
                <a:lnTo>
                  <a:pt x="1790295" y="2777108"/>
                </a:lnTo>
                <a:close/>
                <a:moveTo>
                  <a:pt x="1578936" y="2777108"/>
                </a:moveTo>
                <a:lnTo>
                  <a:pt x="1578936" y="2820337"/>
                </a:lnTo>
                <a:lnTo>
                  <a:pt x="1670557" y="2820337"/>
                </a:lnTo>
                <a:lnTo>
                  <a:pt x="1670557" y="2777108"/>
                </a:lnTo>
                <a:close/>
                <a:moveTo>
                  <a:pt x="1450929" y="2777108"/>
                </a:moveTo>
                <a:lnTo>
                  <a:pt x="1450929" y="2820337"/>
                </a:lnTo>
                <a:lnTo>
                  <a:pt x="1542552" y="2820337"/>
                </a:lnTo>
                <a:lnTo>
                  <a:pt x="1542552" y="2777108"/>
                </a:lnTo>
                <a:close/>
                <a:moveTo>
                  <a:pt x="1331193" y="2777108"/>
                </a:moveTo>
                <a:lnTo>
                  <a:pt x="1331193" y="2820337"/>
                </a:lnTo>
                <a:lnTo>
                  <a:pt x="1416200" y="2820337"/>
                </a:lnTo>
                <a:lnTo>
                  <a:pt x="1416200" y="2777108"/>
                </a:lnTo>
                <a:close/>
                <a:moveTo>
                  <a:pt x="1213111" y="2777108"/>
                </a:moveTo>
                <a:lnTo>
                  <a:pt x="1213111" y="2820337"/>
                </a:lnTo>
                <a:lnTo>
                  <a:pt x="1296464" y="2820337"/>
                </a:lnTo>
                <a:lnTo>
                  <a:pt x="1296464" y="2777108"/>
                </a:lnTo>
                <a:close/>
                <a:moveTo>
                  <a:pt x="985875" y="2777108"/>
                </a:moveTo>
                <a:lnTo>
                  <a:pt x="974959" y="2778746"/>
                </a:lnTo>
                <a:lnTo>
                  <a:pt x="974959" y="2820991"/>
                </a:lnTo>
                <a:lnTo>
                  <a:pt x="1056990" y="2820991"/>
                </a:lnTo>
                <a:lnTo>
                  <a:pt x="1056990" y="2777764"/>
                </a:lnTo>
                <a:cubicBezTo>
                  <a:pt x="1056990" y="2777764"/>
                  <a:pt x="985875" y="2777764"/>
                  <a:pt x="985875" y="2777764"/>
                </a:cubicBezTo>
                <a:close/>
                <a:moveTo>
                  <a:pt x="1091059" y="2776454"/>
                </a:moveTo>
                <a:lnTo>
                  <a:pt x="1091059" y="2819681"/>
                </a:lnTo>
                <a:lnTo>
                  <a:pt x="1177388" y="2819681"/>
                </a:lnTo>
                <a:lnTo>
                  <a:pt x="1177388" y="2776454"/>
                </a:lnTo>
                <a:close/>
                <a:moveTo>
                  <a:pt x="2063505" y="2776125"/>
                </a:moveTo>
                <a:lnTo>
                  <a:pt x="2063505" y="2819354"/>
                </a:lnTo>
                <a:lnTo>
                  <a:pt x="2145535" y="2819354"/>
                </a:lnTo>
                <a:lnTo>
                  <a:pt x="2145535" y="2777108"/>
                </a:lnTo>
                <a:lnTo>
                  <a:pt x="2138259" y="2776125"/>
                </a:lnTo>
                <a:close/>
                <a:moveTo>
                  <a:pt x="1192273" y="2707026"/>
                </a:moveTo>
                <a:lnTo>
                  <a:pt x="1155557" y="2742066"/>
                </a:lnTo>
                <a:lnTo>
                  <a:pt x="1218403" y="2742066"/>
                </a:lnTo>
                <a:close/>
                <a:moveTo>
                  <a:pt x="1933847" y="2706697"/>
                </a:moveTo>
                <a:lnTo>
                  <a:pt x="1907054" y="2742722"/>
                </a:lnTo>
                <a:lnTo>
                  <a:pt x="1907384" y="2742722"/>
                </a:lnTo>
                <a:lnTo>
                  <a:pt x="1971884" y="2742722"/>
                </a:lnTo>
                <a:close/>
                <a:moveTo>
                  <a:pt x="1563389" y="2702441"/>
                </a:moveTo>
                <a:lnTo>
                  <a:pt x="1523698" y="2742722"/>
                </a:lnTo>
                <a:cubicBezTo>
                  <a:pt x="1523698" y="2742722"/>
                  <a:pt x="1547844" y="2742722"/>
                  <a:pt x="1547844" y="2742722"/>
                </a:cubicBezTo>
                <a:lnTo>
                  <a:pt x="1603082" y="2742722"/>
                </a:lnTo>
                <a:close/>
                <a:moveTo>
                  <a:pt x="1034497" y="2681809"/>
                </a:moveTo>
                <a:cubicBezTo>
                  <a:pt x="1030529" y="2708335"/>
                  <a:pt x="1027552" y="2729294"/>
                  <a:pt x="1025568" y="2743049"/>
                </a:cubicBezTo>
                <a:lnTo>
                  <a:pt x="1105943" y="2743049"/>
                </a:lnTo>
                <a:lnTo>
                  <a:pt x="1170111" y="2681809"/>
                </a:lnTo>
                <a:lnTo>
                  <a:pt x="1034828" y="2681809"/>
                </a:lnTo>
                <a:close/>
                <a:moveTo>
                  <a:pt x="1774418" y="2681482"/>
                </a:moveTo>
                <a:cubicBezTo>
                  <a:pt x="1777395" y="2710299"/>
                  <a:pt x="1779710" y="2731587"/>
                  <a:pt x="1780703" y="2742722"/>
                </a:cubicBezTo>
                <a:lnTo>
                  <a:pt x="1863393" y="2742722"/>
                </a:lnTo>
                <a:lnTo>
                  <a:pt x="1908047" y="2682463"/>
                </a:lnTo>
                <a:lnTo>
                  <a:pt x="1907054" y="2681482"/>
                </a:lnTo>
                <a:close/>
                <a:moveTo>
                  <a:pt x="1591505" y="2681482"/>
                </a:moveTo>
                <a:lnTo>
                  <a:pt x="1651705" y="2742722"/>
                </a:lnTo>
                <a:lnTo>
                  <a:pt x="1652035" y="2742722"/>
                </a:lnTo>
                <a:lnTo>
                  <a:pt x="1745971" y="2742722"/>
                </a:lnTo>
                <a:cubicBezTo>
                  <a:pt x="1744648" y="2730604"/>
                  <a:pt x="1742333" y="2709645"/>
                  <a:pt x="1739686" y="2681482"/>
                </a:cubicBezTo>
                <a:close/>
                <a:moveTo>
                  <a:pt x="1387092" y="2681482"/>
                </a:moveTo>
                <a:cubicBezTo>
                  <a:pt x="1384115" y="2709318"/>
                  <a:pt x="1382131" y="2730604"/>
                  <a:pt x="1380807" y="2742722"/>
                </a:cubicBezTo>
                <a:lnTo>
                  <a:pt x="1381139" y="2742722"/>
                </a:lnTo>
                <a:lnTo>
                  <a:pt x="1475406" y="2742722"/>
                </a:lnTo>
                <a:lnTo>
                  <a:pt x="1535605" y="2681482"/>
                </a:lnTo>
                <a:close/>
                <a:moveTo>
                  <a:pt x="1220718" y="2681482"/>
                </a:moveTo>
                <a:lnTo>
                  <a:pt x="1218403" y="2683446"/>
                </a:lnTo>
                <a:lnTo>
                  <a:pt x="1262395" y="2742722"/>
                </a:lnTo>
                <a:lnTo>
                  <a:pt x="1346077" y="2742722"/>
                </a:lnTo>
                <a:cubicBezTo>
                  <a:pt x="1347401" y="2731915"/>
                  <a:pt x="1349385" y="2710628"/>
                  <a:pt x="1352362" y="2681482"/>
                </a:cubicBezTo>
                <a:close/>
                <a:moveTo>
                  <a:pt x="1956669" y="2680498"/>
                </a:moveTo>
                <a:lnTo>
                  <a:pt x="2021168" y="2741739"/>
                </a:lnTo>
                <a:lnTo>
                  <a:pt x="2098235" y="2741739"/>
                </a:lnTo>
                <a:cubicBezTo>
                  <a:pt x="2096251" y="2727985"/>
                  <a:pt x="2093274" y="2707026"/>
                  <a:pt x="2089305" y="2680498"/>
                </a:cubicBezTo>
                <a:close/>
                <a:moveTo>
                  <a:pt x="1066913" y="2554415"/>
                </a:moveTo>
                <a:lnTo>
                  <a:pt x="1052659" y="2559867"/>
                </a:lnTo>
                <a:lnTo>
                  <a:pt x="1052689" y="2559655"/>
                </a:lnTo>
                <a:lnTo>
                  <a:pt x="1052359" y="2559982"/>
                </a:lnTo>
                <a:lnTo>
                  <a:pt x="1052659" y="2559867"/>
                </a:lnTo>
                <a:lnTo>
                  <a:pt x="1040120" y="2647094"/>
                </a:lnTo>
                <a:lnTo>
                  <a:pt x="1147950" y="2647094"/>
                </a:lnTo>
                <a:lnTo>
                  <a:pt x="1078820" y="2554415"/>
                </a:lnTo>
                <a:close/>
                <a:moveTo>
                  <a:pt x="2046968" y="2554088"/>
                </a:moveTo>
                <a:lnTo>
                  <a:pt x="1978169" y="2646767"/>
                </a:lnTo>
                <a:lnTo>
                  <a:pt x="2085335" y="2646767"/>
                </a:lnTo>
                <a:lnTo>
                  <a:pt x="2072798" y="2559540"/>
                </a:lnTo>
                <a:lnTo>
                  <a:pt x="2073098" y="2559655"/>
                </a:lnTo>
                <a:lnTo>
                  <a:pt x="2072767" y="2559327"/>
                </a:lnTo>
                <a:lnTo>
                  <a:pt x="2072798" y="2559540"/>
                </a:lnTo>
                <a:lnTo>
                  <a:pt x="2058544" y="2554088"/>
                </a:lnTo>
                <a:close/>
                <a:moveTo>
                  <a:pt x="1353686" y="2554088"/>
                </a:moveTo>
                <a:lnTo>
                  <a:pt x="1256771" y="2646767"/>
                </a:lnTo>
                <a:lnTo>
                  <a:pt x="1356000" y="2646767"/>
                </a:lnTo>
                <a:cubicBezTo>
                  <a:pt x="1358647" y="2619914"/>
                  <a:pt x="1361955" y="2588474"/>
                  <a:pt x="1365262" y="2554088"/>
                </a:cubicBezTo>
                <a:close/>
                <a:moveTo>
                  <a:pt x="1122151" y="2554088"/>
                </a:moveTo>
                <a:lnTo>
                  <a:pt x="1191280" y="2646767"/>
                </a:lnTo>
                <a:lnTo>
                  <a:pt x="1206496" y="2646767"/>
                </a:lnTo>
                <a:lnTo>
                  <a:pt x="1303409" y="2554088"/>
                </a:lnTo>
                <a:close/>
                <a:moveTo>
                  <a:pt x="1823041" y="2553432"/>
                </a:moveTo>
                <a:lnTo>
                  <a:pt x="1920284" y="2646113"/>
                </a:lnTo>
                <a:lnTo>
                  <a:pt x="1933847" y="2646113"/>
                </a:lnTo>
                <a:lnTo>
                  <a:pt x="2002645" y="2553432"/>
                </a:lnTo>
                <a:close/>
                <a:moveTo>
                  <a:pt x="1761188" y="2553432"/>
                </a:moveTo>
                <a:cubicBezTo>
                  <a:pt x="1764495" y="2587820"/>
                  <a:pt x="1767803" y="2618931"/>
                  <a:pt x="1770448" y="2646113"/>
                </a:cubicBezTo>
                <a:lnTo>
                  <a:pt x="1870340" y="2646113"/>
                </a:lnTo>
                <a:lnTo>
                  <a:pt x="1773095" y="2553432"/>
                </a:lnTo>
                <a:close/>
                <a:moveTo>
                  <a:pt x="1708264" y="2553432"/>
                </a:moveTo>
                <a:lnTo>
                  <a:pt x="1616973" y="2646113"/>
                </a:lnTo>
                <a:lnTo>
                  <a:pt x="1735388" y="2646113"/>
                </a:lnTo>
                <a:cubicBezTo>
                  <a:pt x="1732741" y="2619914"/>
                  <a:pt x="1729764" y="2589784"/>
                  <a:pt x="1726456" y="2556709"/>
                </a:cubicBezTo>
                <a:cubicBezTo>
                  <a:pt x="1723811" y="2555725"/>
                  <a:pt x="1721825" y="2554742"/>
                  <a:pt x="1719841" y="2553432"/>
                </a:cubicBezTo>
                <a:close/>
                <a:moveTo>
                  <a:pt x="1465153" y="2553432"/>
                </a:moveTo>
                <a:lnTo>
                  <a:pt x="1556444" y="2646113"/>
                </a:lnTo>
                <a:lnTo>
                  <a:pt x="1568351" y="2646113"/>
                </a:lnTo>
                <a:lnTo>
                  <a:pt x="1659642" y="2553432"/>
                </a:lnTo>
                <a:close/>
                <a:moveTo>
                  <a:pt x="1404953" y="2553432"/>
                </a:moveTo>
                <a:cubicBezTo>
                  <a:pt x="1402969" y="2554742"/>
                  <a:pt x="1400985" y="2555725"/>
                  <a:pt x="1398338" y="2556709"/>
                </a:cubicBezTo>
                <a:cubicBezTo>
                  <a:pt x="1395031" y="2589784"/>
                  <a:pt x="1392053" y="2619914"/>
                  <a:pt x="1389408" y="2646113"/>
                </a:cubicBezTo>
                <a:lnTo>
                  <a:pt x="1507821" y="2646113"/>
                </a:lnTo>
                <a:lnTo>
                  <a:pt x="1416530" y="2553432"/>
                </a:lnTo>
                <a:close/>
                <a:moveTo>
                  <a:pt x="1238579" y="2334015"/>
                </a:moveTo>
                <a:lnTo>
                  <a:pt x="1088082" y="2487279"/>
                </a:lnTo>
                <a:cubicBezTo>
                  <a:pt x="1088082" y="2488589"/>
                  <a:pt x="1088082" y="2491210"/>
                  <a:pt x="1088082" y="2491210"/>
                </a:cubicBezTo>
                <a:lnTo>
                  <a:pt x="1355670" y="2491210"/>
                </a:lnTo>
                <a:lnTo>
                  <a:pt x="1356604" y="2487203"/>
                </a:lnTo>
                <a:lnTo>
                  <a:pt x="1356663" y="2487279"/>
                </a:lnTo>
                <a:lnTo>
                  <a:pt x="1356663" y="2486952"/>
                </a:lnTo>
                <a:lnTo>
                  <a:pt x="1356604" y="2487203"/>
                </a:lnTo>
                <a:close/>
                <a:moveTo>
                  <a:pt x="1886878" y="2333032"/>
                </a:moveTo>
                <a:lnTo>
                  <a:pt x="1769457" y="2485970"/>
                </a:lnTo>
                <a:cubicBezTo>
                  <a:pt x="1769787" y="2487608"/>
                  <a:pt x="1770448" y="2490227"/>
                  <a:pt x="1770448" y="2490227"/>
                </a:cubicBezTo>
                <a:lnTo>
                  <a:pt x="1770780" y="2490227"/>
                </a:lnTo>
                <a:lnTo>
                  <a:pt x="2036714" y="2490227"/>
                </a:lnTo>
                <a:cubicBezTo>
                  <a:pt x="2036714" y="2488918"/>
                  <a:pt x="2036714" y="2486298"/>
                  <a:pt x="2036714" y="2486298"/>
                </a:cubicBezTo>
                <a:close/>
                <a:moveTo>
                  <a:pt x="1561735" y="2300938"/>
                </a:moveTo>
                <a:lnTo>
                  <a:pt x="1419838" y="2481058"/>
                </a:lnTo>
                <a:cubicBezTo>
                  <a:pt x="1420830" y="2484006"/>
                  <a:pt x="1421822" y="2486952"/>
                  <a:pt x="1422154" y="2490227"/>
                </a:cubicBezTo>
                <a:lnTo>
                  <a:pt x="1701649" y="2490227"/>
                </a:lnTo>
                <a:cubicBezTo>
                  <a:pt x="1702312" y="2486952"/>
                  <a:pt x="1702972" y="2484006"/>
                  <a:pt x="1703965" y="2481058"/>
                </a:cubicBezTo>
                <a:lnTo>
                  <a:pt x="1562068" y="2300938"/>
                </a:lnTo>
                <a:close/>
                <a:moveTo>
                  <a:pt x="1122811" y="2184679"/>
                </a:moveTo>
                <a:cubicBezTo>
                  <a:pt x="1119504" y="2187300"/>
                  <a:pt x="1114873" y="2189592"/>
                  <a:pt x="1108258" y="2190575"/>
                </a:cubicBezTo>
                <a:cubicBezTo>
                  <a:pt x="1107927" y="2190575"/>
                  <a:pt x="1107927" y="2190575"/>
                  <a:pt x="1107927" y="2190575"/>
                </a:cubicBezTo>
                <a:lnTo>
                  <a:pt x="1106604" y="2190575"/>
                </a:lnTo>
                <a:cubicBezTo>
                  <a:pt x="1106604" y="2190575"/>
                  <a:pt x="1104620" y="2190248"/>
                  <a:pt x="1104620" y="2190248"/>
                </a:cubicBezTo>
                <a:lnTo>
                  <a:pt x="1103296" y="2190248"/>
                </a:lnTo>
                <a:lnTo>
                  <a:pt x="1102966" y="2190248"/>
                </a:lnTo>
                <a:cubicBezTo>
                  <a:pt x="1090396" y="2284891"/>
                  <a:pt x="1077828" y="2375934"/>
                  <a:pt x="1066582" y="2456495"/>
                </a:cubicBezTo>
                <a:cubicBezTo>
                  <a:pt x="1067243" y="2456824"/>
                  <a:pt x="1068567" y="2457151"/>
                  <a:pt x="1068567" y="2457151"/>
                </a:cubicBezTo>
                <a:lnTo>
                  <a:pt x="1216749" y="2306506"/>
                </a:lnTo>
                <a:close/>
                <a:moveTo>
                  <a:pt x="2002976" y="2184352"/>
                </a:moveTo>
                <a:lnTo>
                  <a:pt x="1909370" y="2306178"/>
                </a:lnTo>
                <a:lnTo>
                  <a:pt x="2056560" y="2456824"/>
                </a:lnTo>
                <a:cubicBezTo>
                  <a:pt x="2057221" y="2456495"/>
                  <a:pt x="2057551" y="2456168"/>
                  <a:pt x="2058214" y="2456168"/>
                </a:cubicBezTo>
                <a:cubicBezTo>
                  <a:pt x="2046968" y="2375607"/>
                  <a:pt x="2034398" y="2284564"/>
                  <a:pt x="2021830" y="2190248"/>
                </a:cubicBezTo>
                <a:lnTo>
                  <a:pt x="2019514" y="2190248"/>
                </a:lnTo>
                <a:lnTo>
                  <a:pt x="2019183" y="2190248"/>
                </a:lnTo>
                <a:lnTo>
                  <a:pt x="2017860" y="2190248"/>
                </a:lnTo>
                <a:cubicBezTo>
                  <a:pt x="2010914" y="2189265"/>
                  <a:pt x="2006283" y="2186973"/>
                  <a:pt x="2002976" y="2184352"/>
                </a:cubicBezTo>
                <a:close/>
                <a:moveTo>
                  <a:pt x="1727779" y="2170270"/>
                </a:moveTo>
                <a:cubicBezTo>
                  <a:pt x="1726456" y="2172234"/>
                  <a:pt x="1725134" y="2174201"/>
                  <a:pt x="1723148" y="2175838"/>
                </a:cubicBezTo>
                <a:lnTo>
                  <a:pt x="1723481" y="2175838"/>
                </a:lnTo>
                <a:cubicBezTo>
                  <a:pt x="1728772" y="2231510"/>
                  <a:pt x="1734395" y="2287839"/>
                  <a:pt x="1740019" y="2342857"/>
                </a:cubicBezTo>
                <a:cubicBezTo>
                  <a:pt x="1743657" y="2380846"/>
                  <a:pt x="1747295" y="2417853"/>
                  <a:pt x="1750933" y="2453220"/>
                </a:cubicBezTo>
                <a:lnTo>
                  <a:pt x="1862401" y="2307815"/>
                </a:lnTo>
                <a:close/>
                <a:moveTo>
                  <a:pt x="1397015" y="2170270"/>
                </a:moveTo>
                <a:lnTo>
                  <a:pt x="1261732" y="2308144"/>
                </a:lnTo>
                <a:lnTo>
                  <a:pt x="1373862" y="2453549"/>
                </a:lnTo>
                <a:cubicBezTo>
                  <a:pt x="1377169" y="2418180"/>
                  <a:pt x="1381139" y="2381174"/>
                  <a:pt x="1384777" y="2343184"/>
                </a:cubicBezTo>
                <a:cubicBezTo>
                  <a:pt x="1390400" y="2288166"/>
                  <a:pt x="1396024" y="2231510"/>
                  <a:pt x="1401646" y="2175838"/>
                </a:cubicBezTo>
                <a:cubicBezTo>
                  <a:pt x="1399992" y="2174201"/>
                  <a:pt x="1398338" y="2172234"/>
                  <a:pt x="1397015" y="2170270"/>
                </a:cubicBezTo>
                <a:close/>
                <a:moveTo>
                  <a:pt x="1451922" y="2161101"/>
                </a:moveTo>
                <a:cubicBezTo>
                  <a:pt x="1451592" y="2161428"/>
                  <a:pt x="1451261" y="2162739"/>
                  <a:pt x="1451261" y="2162739"/>
                </a:cubicBezTo>
                <a:lnTo>
                  <a:pt x="1451261" y="2163066"/>
                </a:lnTo>
                <a:cubicBezTo>
                  <a:pt x="1448284" y="2168959"/>
                  <a:pt x="1443984" y="2175838"/>
                  <a:pt x="1436045" y="2179767"/>
                </a:cubicBezTo>
                <a:cubicBezTo>
                  <a:pt x="1427446" y="2266879"/>
                  <a:pt x="1418514" y="2356283"/>
                  <a:pt x="1410245" y="2437829"/>
                </a:cubicBezTo>
                <a:lnTo>
                  <a:pt x="1540236" y="2273102"/>
                </a:lnTo>
                <a:close/>
                <a:moveTo>
                  <a:pt x="1672542" y="2160772"/>
                </a:moveTo>
                <a:lnTo>
                  <a:pt x="1584358" y="2272610"/>
                </a:lnTo>
                <a:lnTo>
                  <a:pt x="1584228" y="2272446"/>
                </a:lnTo>
                <a:lnTo>
                  <a:pt x="1584228" y="2272775"/>
                </a:lnTo>
                <a:lnTo>
                  <a:pt x="1584358" y="2272610"/>
                </a:lnTo>
                <a:lnTo>
                  <a:pt x="1714219" y="2437173"/>
                </a:lnTo>
                <a:cubicBezTo>
                  <a:pt x="1705950" y="2355629"/>
                  <a:pt x="1697018" y="2266225"/>
                  <a:pt x="1688419" y="2179113"/>
                </a:cubicBezTo>
                <a:cubicBezTo>
                  <a:pt x="1680480" y="2175182"/>
                  <a:pt x="1676180" y="2168305"/>
                  <a:pt x="1673204" y="2162410"/>
                </a:cubicBezTo>
                <a:cubicBezTo>
                  <a:pt x="1672872" y="2162083"/>
                  <a:pt x="1672542" y="2160772"/>
                  <a:pt x="1672542" y="2160772"/>
                </a:cubicBezTo>
                <a:close/>
                <a:moveTo>
                  <a:pt x="1140342" y="2149966"/>
                </a:moveTo>
                <a:lnTo>
                  <a:pt x="1241556" y="2281289"/>
                </a:lnTo>
                <a:lnTo>
                  <a:pt x="1370554" y="2149966"/>
                </a:lnTo>
                <a:close/>
                <a:moveTo>
                  <a:pt x="1755564" y="2149310"/>
                </a:moveTo>
                <a:lnTo>
                  <a:pt x="1883901" y="2280306"/>
                </a:lnTo>
                <a:lnTo>
                  <a:pt x="1984454" y="2149310"/>
                </a:lnTo>
                <a:close/>
                <a:moveTo>
                  <a:pt x="1486322" y="2148983"/>
                </a:moveTo>
                <a:lnTo>
                  <a:pt x="1562068" y="2244939"/>
                </a:lnTo>
                <a:lnTo>
                  <a:pt x="1637812" y="2148983"/>
                </a:lnTo>
                <a:close/>
                <a:moveTo>
                  <a:pt x="1562068" y="1984583"/>
                </a:moveTo>
                <a:lnTo>
                  <a:pt x="1485661" y="2114597"/>
                </a:lnTo>
                <a:lnTo>
                  <a:pt x="1638473" y="2114597"/>
                </a:lnTo>
                <a:close/>
                <a:moveTo>
                  <a:pt x="1285548" y="1982291"/>
                </a:moveTo>
                <a:lnTo>
                  <a:pt x="1155557" y="2115579"/>
                </a:lnTo>
                <a:lnTo>
                  <a:pt x="1390732" y="2115579"/>
                </a:lnTo>
                <a:cubicBezTo>
                  <a:pt x="1391062" y="2114597"/>
                  <a:pt x="1391393" y="2112304"/>
                  <a:pt x="1391393" y="2112304"/>
                </a:cubicBezTo>
                <a:close/>
                <a:moveTo>
                  <a:pt x="1840239" y="1981308"/>
                </a:moveTo>
                <a:lnTo>
                  <a:pt x="1735057" y="2111322"/>
                </a:lnTo>
                <a:cubicBezTo>
                  <a:pt x="1735388" y="2112304"/>
                  <a:pt x="1735718" y="2114597"/>
                  <a:pt x="1735718" y="2114597"/>
                </a:cubicBezTo>
                <a:lnTo>
                  <a:pt x="1969568" y="2114597"/>
                </a:lnTo>
                <a:close/>
                <a:moveTo>
                  <a:pt x="1470777" y="1829026"/>
                </a:moveTo>
                <a:cubicBezTo>
                  <a:pt x="1464492" y="1895179"/>
                  <a:pt x="1455230" y="1986549"/>
                  <a:pt x="1445307" y="2086432"/>
                </a:cubicBezTo>
                <a:cubicBezTo>
                  <a:pt x="1448945" y="2090036"/>
                  <a:pt x="1451261" y="2094292"/>
                  <a:pt x="1452915" y="2098223"/>
                </a:cubicBezTo>
                <a:cubicBezTo>
                  <a:pt x="1453246" y="2098877"/>
                  <a:pt x="1453576" y="2100515"/>
                  <a:pt x="1453576" y="2100515"/>
                </a:cubicBezTo>
                <a:lnTo>
                  <a:pt x="1541794" y="1950034"/>
                </a:lnTo>
                <a:lnTo>
                  <a:pt x="1541890" y="1950197"/>
                </a:lnTo>
                <a:lnTo>
                  <a:pt x="1541890" y="1949870"/>
                </a:lnTo>
                <a:lnTo>
                  <a:pt x="1541794" y="1950034"/>
                </a:lnTo>
                <a:close/>
                <a:moveTo>
                  <a:pt x="1653357" y="1828699"/>
                </a:moveTo>
                <a:lnTo>
                  <a:pt x="1582340" y="1949706"/>
                </a:lnTo>
                <a:lnTo>
                  <a:pt x="1582244" y="1949542"/>
                </a:lnTo>
                <a:lnTo>
                  <a:pt x="1582244" y="1949870"/>
                </a:lnTo>
                <a:lnTo>
                  <a:pt x="1582340" y="1949706"/>
                </a:lnTo>
                <a:lnTo>
                  <a:pt x="1670557" y="2100188"/>
                </a:lnTo>
                <a:cubicBezTo>
                  <a:pt x="1670888" y="2099532"/>
                  <a:pt x="1671218" y="2098550"/>
                  <a:pt x="1671218" y="2097894"/>
                </a:cubicBezTo>
                <a:cubicBezTo>
                  <a:pt x="1672872" y="2094292"/>
                  <a:pt x="1675188" y="2089707"/>
                  <a:pt x="1678826" y="2086105"/>
                </a:cubicBezTo>
                <a:cubicBezTo>
                  <a:pt x="1668904" y="1986221"/>
                  <a:pt x="1659974" y="1894852"/>
                  <a:pt x="1653357" y="1828699"/>
                </a:cubicBezTo>
                <a:close/>
                <a:moveTo>
                  <a:pt x="1966592" y="1828372"/>
                </a:moveTo>
                <a:lnTo>
                  <a:pt x="1863393" y="1955437"/>
                </a:lnTo>
                <a:lnTo>
                  <a:pt x="1996030" y="2092001"/>
                </a:lnTo>
                <a:cubicBezTo>
                  <a:pt x="1998675" y="2089707"/>
                  <a:pt x="2002645" y="2087415"/>
                  <a:pt x="2007937" y="2086432"/>
                </a:cubicBezTo>
                <a:lnTo>
                  <a:pt x="2008268" y="2086432"/>
                </a:lnTo>
                <a:cubicBezTo>
                  <a:pt x="1997021" y="1999320"/>
                  <a:pt x="1986107" y="1911880"/>
                  <a:pt x="1976183" y="1828372"/>
                </a:cubicBezTo>
                <a:cubicBezTo>
                  <a:pt x="1975522" y="1828372"/>
                  <a:pt x="1974199" y="1828372"/>
                  <a:pt x="1974199" y="1828372"/>
                </a:cubicBezTo>
                <a:lnTo>
                  <a:pt x="1969900" y="1828372"/>
                </a:lnTo>
                <a:lnTo>
                  <a:pt x="1970230" y="1829026"/>
                </a:lnTo>
                <a:cubicBezTo>
                  <a:pt x="1968907" y="1829026"/>
                  <a:pt x="1966592" y="1828372"/>
                  <a:pt x="1966592" y="1828372"/>
                </a:cubicBezTo>
                <a:close/>
                <a:moveTo>
                  <a:pt x="1159197" y="1827716"/>
                </a:moveTo>
                <a:cubicBezTo>
                  <a:pt x="1158204" y="1828043"/>
                  <a:pt x="1155557" y="1828372"/>
                  <a:pt x="1155557" y="1828372"/>
                </a:cubicBezTo>
                <a:lnTo>
                  <a:pt x="1151258" y="1828372"/>
                </a:lnTo>
                <a:cubicBezTo>
                  <a:pt x="1150596" y="1828372"/>
                  <a:pt x="1149272" y="1828372"/>
                  <a:pt x="1149272" y="1828372"/>
                </a:cubicBezTo>
                <a:lnTo>
                  <a:pt x="1148942" y="1828043"/>
                </a:lnTo>
                <a:cubicBezTo>
                  <a:pt x="1139019" y="1911553"/>
                  <a:pt x="1127773" y="1998993"/>
                  <a:pt x="1116527" y="2086105"/>
                </a:cubicBezTo>
                <a:lnTo>
                  <a:pt x="1117189" y="2086105"/>
                </a:lnTo>
                <a:cubicBezTo>
                  <a:pt x="1122811" y="2087088"/>
                  <a:pt x="1126449" y="2089053"/>
                  <a:pt x="1129427" y="2091672"/>
                </a:cubicBezTo>
                <a:lnTo>
                  <a:pt x="1262725" y="1954782"/>
                </a:lnTo>
                <a:close/>
                <a:moveTo>
                  <a:pt x="1436708" y="1824441"/>
                </a:moveTo>
                <a:lnTo>
                  <a:pt x="1308371" y="1956093"/>
                </a:lnTo>
                <a:lnTo>
                  <a:pt x="1409915" y="2080866"/>
                </a:lnTo>
                <a:cubicBezTo>
                  <a:pt x="1410245" y="2080539"/>
                  <a:pt x="1411238" y="2080211"/>
                  <a:pt x="1411238" y="2080211"/>
                </a:cubicBezTo>
                <a:cubicBezTo>
                  <a:pt x="1421161" y="1980981"/>
                  <a:pt x="1430092" y="1889940"/>
                  <a:pt x="1436708" y="1824441"/>
                </a:cubicBezTo>
                <a:close/>
                <a:moveTo>
                  <a:pt x="1687758" y="1824114"/>
                </a:moveTo>
                <a:cubicBezTo>
                  <a:pt x="1694373" y="1889940"/>
                  <a:pt x="1703303" y="1980654"/>
                  <a:pt x="1713226" y="2079883"/>
                </a:cubicBezTo>
                <a:lnTo>
                  <a:pt x="1713226" y="2079555"/>
                </a:lnTo>
                <a:cubicBezTo>
                  <a:pt x="1713556" y="2079883"/>
                  <a:pt x="1714549" y="2080211"/>
                  <a:pt x="1714549" y="2080211"/>
                </a:cubicBezTo>
                <a:lnTo>
                  <a:pt x="1815432" y="1955764"/>
                </a:lnTo>
                <a:close/>
                <a:moveTo>
                  <a:pt x="1184004" y="1791693"/>
                </a:moveTo>
                <a:cubicBezTo>
                  <a:pt x="1183671" y="1794967"/>
                  <a:pt x="1183011" y="1797915"/>
                  <a:pt x="1182350" y="1800863"/>
                </a:cubicBezTo>
                <a:lnTo>
                  <a:pt x="1287532" y="1930221"/>
                </a:lnTo>
                <a:lnTo>
                  <a:pt x="1422484" y="1791693"/>
                </a:lnTo>
                <a:close/>
                <a:moveTo>
                  <a:pt x="1703633" y="1790709"/>
                </a:moveTo>
                <a:lnTo>
                  <a:pt x="1837925" y="1929238"/>
                </a:lnTo>
                <a:lnTo>
                  <a:pt x="1838255" y="1929238"/>
                </a:lnTo>
                <a:lnTo>
                  <a:pt x="1943107" y="1799553"/>
                </a:lnTo>
                <a:cubicBezTo>
                  <a:pt x="1942446" y="1796604"/>
                  <a:pt x="1941453" y="1793984"/>
                  <a:pt x="1941123" y="1790709"/>
                </a:cubicBezTo>
                <a:close/>
                <a:moveTo>
                  <a:pt x="1490290" y="1790382"/>
                </a:moveTo>
                <a:cubicBezTo>
                  <a:pt x="1490290" y="1791037"/>
                  <a:pt x="1489629" y="1792676"/>
                  <a:pt x="1489629" y="1792676"/>
                </a:cubicBezTo>
                <a:lnTo>
                  <a:pt x="1561735" y="1915484"/>
                </a:lnTo>
                <a:lnTo>
                  <a:pt x="1633843" y="1792676"/>
                </a:lnTo>
                <a:cubicBezTo>
                  <a:pt x="1633843" y="1792020"/>
                  <a:pt x="1633181" y="1791365"/>
                  <a:pt x="1633181" y="1790382"/>
                </a:cubicBezTo>
                <a:cubicBezTo>
                  <a:pt x="1633181" y="1790382"/>
                  <a:pt x="1569674" y="1790382"/>
                  <a:pt x="1569674" y="1790382"/>
                </a:cubicBezTo>
                <a:lnTo>
                  <a:pt x="1490622" y="1790382"/>
                </a:lnTo>
                <a:close/>
                <a:moveTo>
                  <a:pt x="1315647" y="1618122"/>
                </a:moveTo>
                <a:lnTo>
                  <a:pt x="1183341" y="1756324"/>
                </a:lnTo>
                <a:cubicBezTo>
                  <a:pt x="1183341" y="1756651"/>
                  <a:pt x="1183341" y="1757307"/>
                  <a:pt x="1183341" y="1757307"/>
                </a:cubicBezTo>
                <a:lnTo>
                  <a:pt x="1422234" y="1757307"/>
                </a:lnTo>
                <a:lnTo>
                  <a:pt x="1422484" y="1757634"/>
                </a:lnTo>
                <a:lnTo>
                  <a:pt x="1422484" y="1757307"/>
                </a:lnTo>
                <a:lnTo>
                  <a:pt x="1422234" y="1757307"/>
                </a:lnTo>
                <a:close/>
                <a:moveTo>
                  <a:pt x="1810141" y="1616812"/>
                </a:moveTo>
                <a:lnTo>
                  <a:pt x="1703633" y="1756324"/>
                </a:lnTo>
                <a:lnTo>
                  <a:pt x="1941453" y="1756324"/>
                </a:lnTo>
                <a:lnTo>
                  <a:pt x="1941784" y="1756324"/>
                </a:lnTo>
                <a:cubicBezTo>
                  <a:pt x="1941784" y="1755996"/>
                  <a:pt x="1941784" y="1755013"/>
                  <a:pt x="1941784" y="1755013"/>
                </a:cubicBezTo>
                <a:close/>
                <a:moveTo>
                  <a:pt x="1562068" y="1581772"/>
                </a:moveTo>
                <a:lnTo>
                  <a:pt x="1488968" y="1744205"/>
                </a:lnTo>
                <a:cubicBezTo>
                  <a:pt x="1490290" y="1747809"/>
                  <a:pt x="1491283" y="1751738"/>
                  <a:pt x="1491945" y="1755996"/>
                </a:cubicBezTo>
                <a:lnTo>
                  <a:pt x="1632188" y="1755996"/>
                </a:lnTo>
                <a:cubicBezTo>
                  <a:pt x="1632850" y="1751738"/>
                  <a:pt x="1633843" y="1748136"/>
                  <a:pt x="1635165" y="1744205"/>
                </a:cubicBezTo>
                <a:close/>
                <a:moveTo>
                  <a:pt x="1919293" y="1476648"/>
                </a:moveTo>
                <a:lnTo>
                  <a:pt x="1832631" y="1589959"/>
                </a:lnTo>
                <a:lnTo>
                  <a:pt x="1961961" y="1725540"/>
                </a:lnTo>
                <a:cubicBezTo>
                  <a:pt x="1962622" y="1725212"/>
                  <a:pt x="1963285" y="1724556"/>
                  <a:pt x="1964276" y="1724556"/>
                </a:cubicBezTo>
                <a:cubicBezTo>
                  <a:pt x="1952038" y="1619105"/>
                  <a:pt x="1943437" y="1542474"/>
                  <a:pt x="1936492" y="1480250"/>
                </a:cubicBezTo>
                <a:cubicBezTo>
                  <a:pt x="1936161" y="1480250"/>
                  <a:pt x="1935501" y="1480250"/>
                  <a:pt x="1935501" y="1480250"/>
                </a:cubicBezTo>
                <a:lnTo>
                  <a:pt x="1935831" y="1480577"/>
                </a:lnTo>
                <a:lnTo>
                  <a:pt x="1931530" y="1480577"/>
                </a:lnTo>
                <a:cubicBezTo>
                  <a:pt x="1926569" y="1480250"/>
                  <a:pt x="1922601" y="1478612"/>
                  <a:pt x="1919293" y="1476648"/>
                </a:cubicBezTo>
                <a:close/>
                <a:moveTo>
                  <a:pt x="1206496" y="1476648"/>
                </a:moveTo>
                <a:cubicBezTo>
                  <a:pt x="1203188" y="1478939"/>
                  <a:pt x="1199218" y="1480577"/>
                  <a:pt x="1194257" y="1480577"/>
                </a:cubicBezTo>
                <a:lnTo>
                  <a:pt x="1189956" y="1480577"/>
                </a:lnTo>
                <a:cubicBezTo>
                  <a:pt x="1188965" y="1480577"/>
                  <a:pt x="1187311" y="1480250"/>
                  <a:pt x="1187311" y="1480250"/>
                </a:cubicBezTo>
                <a:lnTo>
                  <a:pt x="1186979" y="1479923"/>
                </a:lnTo>
                <a:cubicBezTo>
                  <a:pt x="1179373" y="1554263"/>
                  <a:pt x="1170773" y="1636463"/>
                  <a:pt x="1160850" y="1724556"/>
                </a:cubicBezTo>
                <a:cubicBezTo>
                  <a:pt x="1161842" y="1724884"/>
                  <a:pt x="1163495" y="1725540"/>
                  <a:pt x="1163495" y="1725540"/>
                </a:cubicBezTo>
                <a:lnTo>
                  <a:pt x="1293486" y="1589959"/>
                </a:lnTo>
                <a:close/>
                <a:moveTo>
                  <a:pt x="1613005" y="1469115"/>
                </a:moveTo>
                <a:lnTo>
                  <a:pt x="1581251" y="1539197"/>
                </a:lnTo>
                <a:lnTo>
                  <a:pt x="1581251" y="1539526"/>
                </a:lnTo>
                <a:lnTo>
                  <a:pt x="1638142" y="1665609"/>
                </a:lnTo>
                <a:cubicBezTo>
                  <a:pt x="1632850" y="1607316"/>
                  <a:pt x="1627228" y="1542145"/>
                  <a:pt x="1621935" y="1476648"/>
                </a:cubicBezTo>
                <a:cubicBezTo>
                  <a:pt x="1618297" y="1474682"/>
                  <a:pt x="1615319" y="1472063"/>
                  <a:pt x="1613005" y="1469115"/>
                </a:cubicBezTo>
                <a:close/>
                <a:moveTo>
                  <a:pt x="1511129" y="1468788"/>
                </a:moveTo>
                <a:cubicBezTo>
                  <a:pt x="1508814" y="1471736"/>
                  <a:pt x="1505837" y="1474354"/>
                  <a:pt x="1502199" y="1476321"/>
                </a:cubicBezTo>
                <a:cubicBezTo>
                  <a:pt x="1496575" y="1541818"/>
                  <a:pt x="1491283" y="1606989"/>
                  <a:pt x="1485991" y="1665282"/>
                </a:cubicBezTo>
                <a:lnTo>
                  <a:pt x="1542883" y="1539197"/>
                </a:lnTo>
                <a:close/>
                <a:moveTo>
                  <a:pt x="1663942" y="1463221"/>
                </a:moveTo>
                <a:cubicBezTo>
                  <a:pt x="1662288" y="1466494"/>
                  <a:pt x="1659974" y="1469771"/>
                  <a:pt x="1656666" y="1472717"/>
                </a:cubicBezTo>
                <a:cubicBezTo>
                  <a:pt x="1663942" y="1561467"/>
                  <a:pt x="1671550" y="1650216"/>
                  <a:pt x="1678166" y="1721282"/>
                </a:cubicBezTo>
                <a:cubicBezTo>
                  <a:pt x="1680150" y="1721937"/>
                  <a:pt x="1682134" y="1722919"/>
                  <a:pt x="1683788" y="1724229"/>
                </a:cubicBezTo>
                <a:lnTo>
                  <a:pt x="1684118" y="1724556"/>
                </a:lnTo>
                <a:lnTo>
                  <a:pt x="1785994" y="1591269"/>
                </a:lnTo>
                <a:close/>
                <a:moveTo>
                  <a:pt x="1460852" y="1463221"/>
                </a:moveTo>
                <a:lnTo>
                  <a:pt x="1338469" y="1591269"/>
                </a:lnTo>
                <a:lnTo>
                  <a:pt x="1440676" y="1724556"/>
                </a:lnTo>
                <a:cubicBezTo>
                  <a:pt x="1442660" y="1723246"/>
                  <a:pt x="1444314" y="1722265"/>
                  <a:pt x="1446630" y="1721282"/>
                </a:cubicBezTo>
                <a:cubicBezTo>
                  <a:pt x="1453246" y="1650216"/>
                  <a:pt x="1460852" y="1561794"/>
                  <a:pt x="1468130" y="1472717"/>
                </a:cubicBezTo>
                <a:cubicBezTo>
                  <a:pt x="1464822" y="1469771"/>
                  <a:pt x="1462506" y="1466494"/>
                  <a:pt x="1460852" y="1463221"/>
                </a:cubicBezTo>
                <a:close/>
                <a:moveTo>
                  <a:pt x="1225349" y="1443570"/>
                </a:moveTo>
                <a:lnTo>
                  <a:pt x="1318293" y="1564742"/>
                </a:lnTo>
                <a:lnTo>
                  <a:pt x="1434061" y="1443570"/>
                </a:lnTo>
                <a:close/>
                <a:moveTo>
                  <a:pt x="1691726" y="1442589"/>
                </a:moveTo>
                <a:lnTo>
                  <a:pt x="1806980" y="1563568"/>
                </a:lnTo>
                <a:lnTo>
                  <a:pt x="1806833" y="1563760"/>
                </a:lnTo>
                <a:lnTo>
                  <a:pt x="1807163" y="1563760"/>
                </a:lnTo>
                <a:lnTo>
                  <a:pt x="1806980" y="1563568"/>
                </a:lnTo>
                <a:lnTo>
                  <a:pt x="1899446" y="1442589"/>
                </a:lnTo>
                <a:close/>
                <a:moveTo>
                  <a:pt x="1536928" y="1442262"/>
                </a:moveTo>
                <a:lnTo>
                  <a:pt x="1561735" y="1496951"/>
                </a:lnTo>
                <a:lnTo>
                  <a:pt x="1586544" y="1442262"/>
                </a:lnTo>
                <a:cubicBezTo>
                  <a:pt x="1586544" y="1442262"/>
                  <a:pt x="1557437" y="1442262"/>
                  <a:pt x="1557437" y="1442262"/>
                </a:cubicBezTo>
                <a:close/>
                <a:moveTo>
                  <a:pt x="1347731" y="1268037"/>
                </a:moveTo>
                <a:lnTo>
                  <a:pt x="1221380" y="1405583"/>
                </a:lnTo>
                <a:cubicBezTo>
                  <a:pt x="1221711" y="1406893"/>
                  <a:pt x="1222371" y="1409185"/>
                  <a:pt x="1222371" y="1409185"/>
                </a:cubicBezTo>
                <a:lnTo>
                  <a:pt x="1457214" y="1409185"/>
                </a:lnTo>
                <a:close/>
                <a:moveTo>
                  <a:pt x="1778056" y="1267054"/>
                </a:moveTo>
                <a:lnTo>
                  <a:pt x="1668904" y="1408201"/>
                </a:lnTo>
                <a:lnTo>
                  <a:pt x="1902753" y="1408201"/>
                </a:lnTo>
                <a:cubicBezTo>
                  <a:pt x="1903085" y="1406893"/>
                  <a:pt x="1903416" y="1404272"/>
                  <a:pt x="1903416" y="1404272"/>
                </a:cubicBezTo>
                <a:close/>
                <a:moveTo>
                  <a:pt x="1562398" y="1261815"/>
                </a:moveTo>
                <a:lnTo>
                  <a:pt x="1530313" y="1407874"/>
                </a:lnTo>
                <a:cubicBezTo>
                  <a:pt x="1530313" y="1407874"/>
                  <a:pt x="1558097" y="1407874"/>
                  <a:pt x="1558097" y="1407874"/>
                </a:cubicBezTo>
                <a:lnTo>
                  <a:pt x="1594481" y="1407874"/>
                </a:lnTo>
                <a:close/>
                <a:moveTo>
                  <a:pt x="1592827" y="1122303"/>
                </a:moveTo>
                <a:lnTo>
                  <a:pt x="1579965" y="1180433"/>
                </a:lnTo>
                <a:lnTo>
                  <a:pt x="1579929" y="1180269"/>
                </a:lnTo>
                <a:lnTo>
                  <a:pt x="1579929" y="1180596"/>
                </a:lnTo>
                <a:lnTo>
                  <a:pt x="1579965" y="1180433"/>
                </a:lnTo>
                <a:lnTo>
                  <a:pt x="1608043" y="1307990"/>
                </a:lnTo>
                <a:cubicBezTo>
                  <a:pt x="1601759" y="1232012"/>
                  <a:pt x="1596467" y="1165205"/>
                  <a:pt x="1593159" y="1122303"/>
                </a:cubicBezTo>
                <a:cubicBezTo>
                  <a:pt x="1592827" y="1122303"/>
                  <a:pt x="1592827" y="1122303"/>
                  <a:pt x="1592827" y="1122303"/>
                </a:cubicBezTo>
                <a:close/>
                <a:moveTo>
                  <a:pt x="1530974" y="1122303"/>
                </a:moveTo>
                <a:cubicBezTo>
                  <a:pt x="1527667" y="1165205"/>
                  <a:pt x="1522375" y="1231685"/>
                  <a:pt x="1516090" y="1307990"/>
                </a:cubicBezTo>
                <a:lnTo>
                  <a:pt x="1516090" y="1308317"/>
                </a:lnTo>
                <a:lnTo>
                  <a:pt x="1544206" y="1180925"/>
                </a:lnTo>
                <a:lnTo>
                  <a:pt x="1531306" y="1122303"/>
                </a:lnTo>
                <a:cubicBezTo>
                  <a:pt x="1530974" y="1122303"/>
                  <a:pt x="1530974" y="1122303"/>
                  <a:pt x="1530974" y="1122303"/>
                </a:cubicBezTo>
                <a:close/>
                <a:moveTo>
                  <a:pt x="1491613" y="1107893"/>
                </a:moveTo>
                <a:lnTo>
                  <a:pt x="1369893" y="1240528"/>
                </a:lnTo>
                <a:lnTo>
                  <a:pt x="1475738" y="1377090"/>
                </a:lnTo>
                <a:cubicBezTo>
                  <a:pt x="1476729" y="1365301"/>
                  <a:pt x="1477722" y="1353183"/>
                  <a:pt x="1478713" y="1341721"/>
                </a:cubicBezTo>
                <a:cubicBezTo>
                  <a:pt x="1486322" y="1247732"/>
                  <a:pt x="1492937" y="1164222"/>
                  <a:pt x="1496907" y="1115099"/>
                </a:cubicBezTo>
                <a:lnTo>
                  <a:pt x="1496575" y="1115099"/>
                </a:lnTo>
                <a:cubicBezTo>
                  <a:pt x="1494591" y="1112806"/>
                  <a:pt x="1492937" y="1110187"/>
                  <a:pt x="1491613" y="1107893"/>
                </a:cubicBezTo>
                <a:close/>
                <a:moveTo>
                  <a:pt x="1632520" y="1107566"/>
                </a:moveTo>
                <a:cubicBezTo>
                  <a:pt x="1631197" y="1110187"/>
                  <a:pt x="1629543" y="1112479"/>
                  <a:pt x="1627559" y="1114772"/>
                </a:cubicBezTo>
                <a:cubicBezTo>
                  <a:pt x="1631527" y="1163895"/>
                  <a:pt x="1638142" y="1247405"/>
                  <a:pt x="1645750" y="1341394"/>
                </a:cubicBezTo>
                <a:cubicBezTo>
                  <a:pt x="1646742" y="1353183"/>
                  <a:pt x="1647735" y="1364974"/>
                  <a:pt x="1648728" y="1376763"/>
                </a:cubicBezTo>
                <a:lnTo>
                  <a:pt x="1648728" y="1376436"/>
                </a:lnTo>
                <a:lnTo>
                  <a:pt x="1753910" y="1240199"/>
                </a:lnTo>
                <a:close/>
                <a:moveTo>
                  <a:pt x="1221048" y="1105929"/>
                </a:moveTo>
                <a:lnTo>
                  <a:pt x="1220387" y="1106256"/>
                </a:lnTo>
                <a:cubicBezTo>
                  <a:pt x="1216419" y="1159638"/>
                  <a:pt x="1208480" y="1253628"/>
                  <a:pt x="1196904" y="1376763"/>
                </a:cubicBezTo>
                <a:cubicBezTo>
                  <a:pt x="1197895" y="1377090"/>
                  <a:pt x="1199879" y="1377090"/>
                  <a:pt x="1199879" y="1377090"/>
                </a:cubicBezTo>
                <a:lnTo>
                  <a:pt x="1325239" y="1240528"/>
                </a:lnTo>
                <a:close/>
                <a:moveTo>
                  <a:pt x="1904407" y="1105602"/>
                </a:moveTo>
                <a:lnTo>
                  <a:pt x="1800548" y="1239872"/>
                </a:lnTo>
                <a:lnTo>
                  <a:pt x="1925576" y="1376436"/>
                </a:lnTo>
                <a:lnTo>
                  <a:pt x="1925908" y="1376436"/>
                </a:lnTo>
                <a:cubicBezTo>
                  <a:pt x="1917639" y="1294236"/>
                  <a:pt x="1912678" y="1225791"/>
                  <a:pt x="1904407" y="1105602"/>
                </a:cubicBezTo>
                <a:close/>
                <a:moveTo>
                  <a:pt x="1559751" y="1090211"/>
                </a:moveTo>
                <a:lnTo>
                  <a:pt x="1562068" y="1100034"/>
                </a:lnTo>
                <a:cubicBezTo>
                  <a:pt x="1562068" y="1100034"/>
                  <a:pt x="1564382" y="1090211"/>
                  <a:pt x="1564382" y="1090211"/>
                </a:cubicBezTo>
                <a:lnTo>
                  <a:pt x="1560082" y="1090211"/>
                </a:lnTo>
                <a:close/>
                <a:moveTo>
                  <a:pt x="1467469" y="1085953"/>
                </a:moveTo>
                <a:lnTo>
                  <a:pt x="1252472" y="1089228"/>
                </a:lnTo>
                <a:lnTo>
                  <a:pt x="1349715" y="1214328"/>
                </a:lnTo>
                <a:lnTo>
                  <a:pt x="1467799" y="1085953"/>
                </a:lnTo>
                <a:close/>
                <a:moveTo>
                  <a:pt x="1658320" y="1084970"/>
                </a:moveTo>
                <a:lnTo>
                  <a:pt x="1775741" y="1213346"/>
                </a:lnTo>
                <a:lnTo>
                  <a:pt x="1872655" y="1088244"/>
                </a:lnTo>
                <a:close/>
                <a:moveTo>
                  <a:pt x="1377500" y="919915"/>
                </a:moveTo>
                <a:lnTo>
                  <a:pt x="1249825" y="1044361"/>
                </a:lnTo>
                <a:cubicBezTo>
                  <a:pt x="1250818" y="1047636"/>
                  <a:pt x="1251809" y="1050911"/>
                  <a:pt x="1252140" y="1054513"/>
                </a:cubicBezTo>
                <a:lnTo>
                  <a:pt x="1484998" y="1051238"/>
                </a:lnTo>
                <a:close/>
                <a:moveTo>
                  <a:pt x="1746303" y="918932"/>
                </a:moveTo>
                <a:lnTo>
                  <a:pt x="1639400" y="1049932"/>
                </a:lnTo>
                <a:lnTo>
                  <a:pt x="1639135" y="1049928"/>
                </a:lnTo>
                <a:lnTo>
                  <a:pt x="1639135" y="1050256"/>
                </a:lnTo>
                <a:lnTo>
                  <a:pt x="1639400" y="1049932"/>
                </a:lnTo>
                <a:lnTo>
                  <a:pt x="1875301" y="1053531"/>
                </a:lnTo>
                <a:cubicBezTo>
                  <a:pt x="1875632" y="1051238"/>
                  <a:pt x="1875962" y="1048946"/>
                  <a:pt x="1876623" y="1046654"/>
                </a:cubicBezTo>
                <a:close/>
                <a:moveTo>
                  <a:pt x="1601428" y="777458"/>
                </a:moveTo>
                <a:cubicBezTo>
                  <a:pt x="1608374" y="875049"/>
                  <a:pt x="1614989" y="966746"/>
                  <a:pt x="1618958" y="1019473"/>
                </a:cubicBezTo>
                <a:lnTo>
                  <a:pt x="1618958" y="1019800"/>
                </a:lnTo>
                <a:lnTo>
                  <a:pt x="1721495" y="894371"/>
                </a:lnTo>
                <a:lnTo>
                  <a:pt x="1602089" y="777458"/>
                </a:lnTo>
                <a:cubicBezTo>
                  <a:pt x="1601759" y="777458"/>
                  <a:pt x="1601428" y="777458"/>
                  <a:pt x="1601428" y="777458"/>
                </a:cubicBezTo>
                <a:close/>
                <a:moveTo>
                  <a:pt x="1520721" y="777130"/>
                </a:moveTo>
                <a:lnTo>
                  <a:pt x="1400985" y="894044"/>
                </a:lnTo>
                <a:lnTo>
                  <a:pt x="1503853" y="1019473"/>
                </a:lnTo>
                <a:cubicBezTo>
                  <a:pt x="1507821" y="967073"/>
                  <a:pt x="1514436" y="875049"/>
                  <a:pt x="1521383" y="777458"/>
                </a:cubicBezTo>
                <a:lnTo>
                  <a:pt x="1521383" y="777130"/>
                </a:lnTo>
                <a:cubicBezTo>
                  <a:pt x="1521051" y="777130"/>
                  <a:pt x="1520721" y="777130"/>
                  <a:pt x="1520721" y="777130"/>
                </a:cubicBezTo>
                <a:close/>
                <a:moveTo>
                  <a:pt x="1258424" y="775820"/>
                </a:moveTo>
                <a:cubicBezTo>
                  <a:pt x="1254786" y="779095"/>
                  <a:pt x="1249495" y="781714"/>
                  <a:pt x="1242217" y="782043"/>
                </a:cubicBezTo>
                <a:lnTo>
                  <a:pt x="1240895" y="782043"/>
                </a:lnTo>
                <a:cubicBezTo>
                  <a:pt x="1235934" y="864897"/>
                  <a:pt x="1228656" y="961834"/>
                  <a:pt x="1224357" y="1020781"/>
                </a:cubicBezTo>
                <a:lnTo>
                  <a:pt x="1355009" y="893389"/>
                </a:lnTo>
                <a:close/>
                <a:moveTo>
                  <a:pt x="1865709" y="775164"/>
                </a:moveTo>
                <a:lnTo>
                  <a:pt x="1769457" y="892733"/>
                </a:lnTo>
                <a:lnTo>
                  <a:pt x="1899446" y="1020127"/>
                </a:lnTo>
                <a:cubicBezTo>
                  <a:pt x="1894816" y="961180"/>
                  <a:pt x="1887869" y="864243"/>
                  <a:pt x="1882908" y="781387"/>
                </a:cubicBezTo>
                <a:lnTo>
                  <a:pt x="1881916" y="781387"/>
                </a:lnTo>
                <a:cubicBezTo>
                  <a:pt x="1874639" y="781060"/>
                  <a:pt x="1869347" y="778439"/>
                  <a:pt x="1865709" y="775164"/>
                </a:cubicBezTo>
                <a:close/>
                <a:moveTo>
                  <a:pt x="1286541" y="754205"/>
                </a:moveTo>
                <a:lnTo>
                  <a:pt x="1380146" y="868499"/>
                </a:lnTo>
                <a:lnTo>
                  <a:pt x="1497568" y="754205"/>
                </a:lnTo>
                <a:close/>
                <a:moveTo>
                  <a:pt x="1626235" y="753223"/>
                </a:moveTo>
                <a:lnTo>
                  <a:pt x="1743142" y="867665"/>
                </a:lnTo>
                <a:lnTo>
                  <a:pt x="1742996" y="867845"/>
                </a:lnTo>
                <a:lnTo>
                  <a:pt x="1743326" y="867845"/>
                </a:lnTo>
                <a:lnTo>
                  <a:pt x="1743142" y="867665"/>
                </a:lnTo>
                <a:lnTo>
                  <a:pt x="1836601" y="753223"/>
                </a:lnTo>
                <a:close/>
                <a:moveTo>
                  <a:pt x="1561075" y="703772"/>
                </a:moveTo>
                <a:cubicBezTo>
                  <a:pt x="1552475" y="828874"/>
                  <a:pt x="1543213" y="958559"/>
                  <a:pt x="1538252" y="1024058"/>
                </a:cubicBezTo>
                <a:cubicBezTo>
                  <a:pt x="1544537" y="1028314"/>
                  <a:pt x="1548175" y="1034537"/>
                  <a:pt x="1550491" y="1039776"/>
                </a:cubicBezTo>
                <a:cubicBezTo>
                  <a:pt x="1552475" y="1044361"/>
                  <a:pt x="1553799" y="1049601"/>
                  <a:pt x="1554790" y="1055169"/>
                </a:cubicBezTo>
                <a:lnTo>
                  <a:pt x="1570004" y="1055169"/>
                </a:lnTo>
                <a:cubicBezTo>
                  <a:pt x="1570997" y="1049928"/>
                  <a:pt x="1572321" y="1044688"/>
                  <a:pt x="1574305" y="1039776"/>
                </a:cubicBezTo>
                <a:cubicBezTo>
                  <a:pt x="1576289" y="1034864"/>
                  <a:pt x="1579266" y="1029624"/>
                  <a:pt x="1584558" y="1025366"/>
                </a:cubicBezTo>
                <a:lnTo>
                  <a:pt x="1584228" y="1025366"/>
                </a:lnTo>
                <a:cubicBezTo>
                  <a:pt x="1579266" y="960196"/>
                  <a:pt x="1569674" y="829855"/>
                  <a:pt x="1561075" y="703772"/>
                </a:cubicBezTo>
                <a:close/>
                <a:moveTo>
                  <a:pt x="1392716" y="589478"/>
                </a:moveTo>
                <a:lnTo>
                  <a:pt x="1269671" y="719492"/>
                </a:lnTo>
                <a:lnTo>
                  <a:pt x="1499552" y="719492"/>
                </a:lnTo>
                <a:cubicBezTo>
                  <a:pt x="1500214" y="717527"/>
                  <a:pt x="1500545" y="715234"/>
                  <a:pt x="1501536" y="713269"/>
                </a:cubicBezTo>
                <a:close/>
                <a:moveTo>
                  <a:pt x="1731087" y="588823"/>
                </a:moveTo>
                <a:lnTo>
                  <a:pt x="1622597" y="712615"/>
                </a:lnTo>
                <a:cubicBezTo>
                  <a:pt x="1623258" y="714579"/>
                  <a:pt x="1623919" y="716544"/>
                  <a:pt x="1624581" y="718836"/>
                </a:cubicBezTo>
                <a:lnTo>
                  <a:pt x="1624912" y="718836"/>
                </a:lnTo>
                <a:lnTo>
                  <a:pt x="1853800" y="718836"/>
                </a:lnTo>
                <a:close/>
                <a:moveTo>
                  <a:pt x="1267026" y="448003"/>
                </a:moveTo>
                <a:cubicBezTo>
                  <a:pt x="1265040" y="448330"/>
                  <a:pt x="1263055" y="448984"/>
                  <a:pt x="1260741" y="448984"/>
                </a:cubicBezTo>
                <a:lnTo>
                  <a:pt x="1260410" y="449313"/>
                </a:lnTo>
                <a:cubicBezTo>
                  <a:pt x="1254456" y="542975"/>
                  <a:pt x="1248832" y="634671"/>
                  <a:pt x="1245525" y="694930"/>
                </a:cubicBezTo>
                <a:lnTo>
                  <a:pt x="1369231" y="564262"/>
                </a:lnTo>
                <a:close/>
                <a:moveTo>
                  <a:pt x="1856777" y="447347"/>
                </a:moveTo>
                <a:lnTo>
                  <a:pt x="1754903" y="563608"/>
                </a:lnTo>
                <a:lnTo>
                  <a:pt x="1877946" y="693947"/>
                </a:lnTo>
                <a:cubicBezTo>
                  <a:pt x="1874639" y="633361"/>
                  <a:pt x="1869016" y="541992"/>
                  <a:pt x="1863393" y="448330"/>
                </a:cubicBezTo>
                <a:lnTo>
                  <a:pt x="1863062" y="448330"/>
                </a:lnTo>
                <a:cubicBezTo>
                  <a:pt x="1860748" y="448330"/>
                  <a:pt x="1858763" y="448003"/>
                  <a:pt x="1856777" y="447347"/>
                </a:cubicBezTo>
                <a:close/>
                <a:moveTo>
                  <a:pt x="1594813" y="444072"/>
                </a:moveTo>
                <a:cubicBezTo>
                  <a:pt x="1591836" y="445710"/>
                  <a:pt x="1588198" y="447020"/>
                  <a:pt x="1583897" y="447020"/>
                </a:cubicBezTo>
                <a:lnTo>
                  <a:pt x="1580259" y="447020"/>
                </a:lnTo>
                <a:cubicBezTo>
                  <a:pt x="1583236" y="503021"/>
                  <a:pt x="1588859" y="594719"/>
                  <a:pt x="1595474" y="690018"/>
                </a:cubicBezTo>
                <a:lnTo>
                  <a:pt x="1706941" y="562952"/>
                </a:lnTo>
                <a:close/>
                <a:moveTo>
                  <a:pt x="1527999" y="444072"/>
                </a:moveTo>
                <a:lnTo>
                  <a:pt x="1415539" y="562952"/>
                </a:lnTo>
                <a:lnTo>
                  <a:pt x="1527336" y="690345"/>
                </a:lnTo>
                <a:cubicBezTo>
                  <a:pt x="1533951" y="594719"/>
                  <a:pt x="1539906" y="503348"/>
                  <a:pt x="1542552" y="447020"/>
                </a:cubicBezTo>
                <a:lnTo>
                  <a:pt x="1538913" y="447020"/>
                </a:lnTo>
                <a:cubicBezTo>
                  <a:pt x="1534614" y="446693"/>
                  <a:pt x="1530974" y="445710"/>
                  <a:pt x="1527999" y="444072"/>
                </a:cubicBezTo>
                <a:close/>
                <a:moveTo>
                  <a:pt x="1292493" y="423113"/>
                </a:moveTo>
                <a:lnTo>
                  <a:pt x="1393707" y="538063"/>
                </a:lnTo>
                <a:lnTo>
                  <a:pt x="1502529" y="423113"/>
                </a:lnTo>
                <a:lnTo>
                  <a:pt x="1502199" y="423113"/>
                </a:lnTo>
                <a:close/>
                <a:moveTo>
                  <a:pt x="1621604" y="422459"/>
                </a:moveTo>
                <a:lnTo>
                  <a:pt x="1730094" y="537407"/>
                </a:lnTo>
                <a:lnTo>
                  <a:pt x="1830977" y="422459"/>
                </a:lnTo>
                <a:close/>
                <a:moveTo>
                  <a:pt x="1306717" y="374317"/>
                </a:moveTo>
                <a:lnTo>
                  <a:pt x="1293486" y="388727"/>
                </a:lnTo>
                <a:lnTo>
                  <a:pt x="1358647" y="388727"/>
                </a:lnTo>
                <a:cubicBezTo>
                  <a:pt x="1338469" y="384142"/>
                  <a:pt x="1321271" y="379230"/>
                  <a:pt x="1306717" y="374317"/>
                </a:cubicBezTo>
                <a:close/>
                <a:moveTo>
                  <a:pt x="1816756" y="373663"/>
                </a:moveTo>
                <a:cubicBezTo>
                  <a:pt x="1802202" y="378575"/>
                  <a:pt x="1785332" y="383487"/>
                  <a:pt x="1765156" y="388073"/>
                </a:cubicBezTo>
                <a:lnTo>
                  <a:pt x="1765486" y="388073"/>
                </a:lnTo>
                <a:lnTo>
                  <a:pt x="1829986" y="388073"/>
                </a:lnTo>
                <a:close/>
                <a:moveTo>
                  <a:pt x="1266363" y="359253"/>
                </a:moveTo>
                <a:lnTo>
                  <a:pt x="1266363" y="359580"/>
                </a:lnTo>
                <a:cubicBezTo>
                  <a:pt x="1266033" y="361545"/>
                  <a:pt x="1266033" y="363182"/>
                  <a:pt x="1266033" y="365149"/>
                </a:cubicBezTo>
                <a:cubicBezTo>
                  <a:pt x="1266693" y="365149"/>
                  <a:pt x="1268347" y="365803"/>
                  <a:pt x="1268347" y="365803"/>
                </a:cubicBezTo>
                <a:lnTo>
                  <a:pt x="1271987" y="361874"/>
                </a:lnTo>
                <a:cubicBezTo>
                  <a:pt x="1270001" y="360891"/>
                  <a:pt x="1268017" y="359908"/>
                  <a:pt x="1266363" y="359253"/>
                </a:cubicBezTo>
                <a:close/>
                <a:moveTo>
                  <a:pt x="1857440" y="358599"/>
                </a:moveTo>
                <a:cubicBezTo>
                  <a:pt x="1855786" y="359253"/>
                  <a:pt x="1854132" y="359908"/>
                  <a:pt x="1852146" y="360891"/>
                </a:cubicBezTo>
                <a:lnTo>
                  <a:pt x="1855786" y="364820"/>
                </a:lnTo>
                <a:cubicBezTo>
                  <a:pt x="1856447" y="364493"/>
                  <a:pt x="1858101" y="364166"/>
                  <a:pt x="1858101" y="364166"/>
                </a:cubicBezTo>
                <a:lnTo>
                  <a:pt x="1857770" y="364166"/>
                </a:lnTo>
                <a:cubicBezTo>
                  <a:pt x="1857440" y="362201"/>
                  <a:pt x="1857440" y="360564"/>
                  <a:pt x="1857440" y="358599"/>
                </a:cubicBezTo>
                <a:close/>
                <a:moveTo>
                  <a:pt x="1436376" y="294411"/>
                </a:moveTo>
                <a:cubicBezTo>
                  <a:pt x="1409254" y="299650"/>
                  <a:pt x="1384447" y="306200"/>
                  <a:pt x="1362615" y="313077"/>
                </a:cubicBezTo>
                <a:lnTo>
                  <a:pt x="1332517" y="346154"/>
                </a:lnTo>
                <a:cubicBezTo>
                  <a:pt x="1370884" y="357616"/>
                  <a:pt x="1427115" y="369078"/>
                  <a:pt x="1505176" y="374317"/>
                </a:cubicBezTo>
                <a:lnTo>
                  <a:pt x="1436708" y="294411"/>
                </a:lnTo>
                <a:close/>
                <a:moveTo>
                  <a:pt x="1687426" y="293755"/>
                </a:moveTo>
                <a:lnTo>
                  <a:pt x="1618958" y="373663"/>
                </a:lnTo>
                <a:lnTo>
                  <a:pt x="1619290" y="373663"/>
                </a:lnTo>
                <a:cubicBezTo>
                  <a:pt x="1697018" y="368424"/>
                  <a:pt x="1752919" y="356960"/>
                  <a:pt x="1791286" y="345498"/>
                </a:cubicBezTo>
                <a:lnTo>
                  <a:pt x="1761188" y="312422"/>
                </a:lnTo>
                <a:cubicBezTo>
                  <a:pt x="1739356" y="305545"/>
                  <a:pt x="1714549" y="298996"/>
                  <a:pt x="1687426" y="293755"/>
                </a:cubicBezTo>
                <a:close/>
                <a:moveTo>
                  <a:pt x="1579266" y="281966"/>
                </a:moveTo>
                <a:lnTo>
                  <a:pt x="1579266" y="362201"/>
                </a:lnTo>
                <a:cubicBezTo>
                  <a:pt x="1579597" y="362201"/>
                  <a:pt x="1579929" y="362201"/>
                  <a:pt x="1579929" y="362201"/>
                </a:cubicBezTo>
                <a:lnTo>
                  <a:pt x="1582574" y="362201"/>
                </a:lnTo>
                <a:lnTo>
                  <a:pt x="1582574" y="362528"/>
                </a:lnTo>
                <a:lnTo>
                  <a:pt x="1647074" y="286878"/>
                </a:lnTo>
                <a:cubicBezTo>
                  <a:pt x="1625573" y="283930"/>
                  <a:pt x="1602750" y="281966"/>
                  <a:pt x="1579266" y="281966"/>
                </a:cubicBezTo>
                <a:close/>
                <a:moveTo>
                  <a:pt x="1543874" y="281638"/>
                </a:moveTo>
                <a:cubicBezTo>
                  <a:pt x="1520060" y="281966"/>
                  <a:pt x="1497568" y="283603"/>
                  <a:pt x="1475738" y="286551"/>
                </a:cubicBezTo>
                <a:lnTo>
                  <a:pt x="1540566" y="362201"/>
                </a:lnTo>
                <a:lnTo>
                  <a:pt x="1543213" y="362201"/>
                </a:lnTo>
                <a:cubicBezTo>
                  <a:pt x="1543544" y="362201"/>
                  <a:pt x="1543874" y="362201"/>
                  <a:pt x="1543874" y="362201"/>
                </a:cubicBezTo>
                <a:lnTo>
                  <a:pt x="1543874" y="281966"/>
                </a:lnTo>
                <a:close/>
                <a:moveTo>
                  <a:pt x="1409254" y="262644"/>
                </a:moveTo>
                <a:lnTo>
                  <a:pt x="1406607" y="265591"/>
                </a:lnTo>
                <a:cubicBezTo>
                  <a:pt x="1408261" y="265264"/>
                  <a:pt x="1411238" y="264608"/>
                  <a:pt x="1411238" y="264608"/>
                </a:cubicBezTo>
                <a:lnTo>
                  <a:pt x="1410908" y="264608"/>
                </a:lnTo>
                <a:close/>
                <a:moveTo>
                  <a:pt x="1714549" y="261989"/>
                </a:moveTo>
                <a:lnTo>
                  <a:pt x="1712895" y="263954"/>
                </a:lnTo>
                <a:cubicBezTo>
                  <a:pt x="1714219" y="264281"/>
                  <a:pt x="1717196" y="264937"/>
                  <a:pt x="1717196" y="264937"/>
                </a:cubicBezTo>
                <a:close/>
                <a:moveTo>
                  <a:pt x="1354346" y="199111"/>
                </a:moveTo>
                <a:cubicBezTo>
                  <a:pt x="1295801" y="214175"/>
                  <a:pt x="1274302" y="233497"/>
                  <a:pt x="1274302" y="233497"/>
                </a:cubicBezTo>
                <a:cubicBezTo>
                  <a:pt x="1272648" y="258386"/>
                  <a:pt x="1270994" y="285240"/>
                  <a:pt x="1269340" y="313404"/>
                </a:cubicBezTo>
                <a:cubicBezTo>
                  <a:pt x="1284224" y="306200"/>
                  <a:pt x="1309694" y="295065"/>
                  <a:pt x="1343431" y="283930"/>
                </a:cubicBezTo>
                <a:lnTo>
                  <a:pt x="1386762" y="236772"/>
                </a:lnTo>
                <a:close/>
                <a:moveTo>
                  <a:pt x="1770117" y="198455"/>
                </a:moveTo>
                <a:lnTo>
                  <a:pt x="1737702" y="236118"/>
                </a:lnTo>
                <a:lnTo>
                  <a:pt x="1781033" y="283276"/>
                </a:lnTo>
                <a:cubicBezTo>
                  <a:pt x="1814439" y="294411"/>
                  <a:pt x="1839909" y="305545"/>
                  <a:pt x="1854793" y="312749"/>
                </a:cubicBezTo>
                <a:cubicBezTo>
                  <a:pt x="1853139" y="284586"/>
                  <a:pt x="1851486" y="257404"/>
                  <a:pt x="1849832" y="232843"/>
                </a:cubicBezTo>
                <a:lnTo>
                  <a:pt x="1849832" y="233170"/>
                </a:lnTo>
                <a:cubicBezTo>
                  <a:pt x="1849832" y="232843"/>
                  <a:pt x="1849171" y="232514"/>
                  <a:pt x="1848508" y="231860"/>
                </a:cubicBezTo>
                <a:cubicBezTo>
                  <a:pt x="1847185" y="230877"/>
                  <a:pt x="1844540" y="228912"/>
                  <a:pt x="1840570" y="226293"/>
                </a:cubicBezTo>
                <a:cubicBezTo>
                  <a:pt x="1832631" y="221381"/>
                  <a:pt x="1819401" y="214175"/>
                  <a:pt x="1798232" y="206971"/>
                </a:cubicBezTo>
                <a:cubicBezTo>
                  <a:pt x="1789963" y="204023"/>
                  <a:pt x="1780703" y="201076"/>
                  <a:pt x="1770117" y="198455"/>
                </a:cubicBezTo>
                <a:close/>
                <a:moveTo>
                  <a:pt x="1434723" y="183718"/>
                </a:moveTo>
                <a:cubicBezTo>
                  <a:pt x="1419177" y="185683"/>
                  <a:pt x="1405284" y="187649"/>
                  <a:pt x="1392716" y="189941"/>
                </a:cubicBezTo>
                <a:lnTo>
                  <a:pt x="1410245" y="210246"/>
                </a:lnTo>
                <a:close/>
                <a:moveTo>
                  <a:pt x="1689412" y="183064"/>
                </a:moveTo>
                <a:lnTo>
                  <a:pt x="1713556" y="209590"/>
                </a:lnTo>
                <a:lnTo>
                  <a:pt x="1731087" y="189287"/>
                </a:lnTo>
                <a:cubicBezTo>
                  <a:pt x="1718517" y="186993"/>
                  <a:pt x="1704626" y="185029"/>
                  <a:pt x="1689412" y="183064"/>
                </a:cubicBezTo>
                <a:close/>
                <a:moveTo>
                  <a:pt x="1579266" y="175858"/>
                </a:moveTo>
                <a:lnTo>
                  <a:pt x="1579266" y="247580"/>
                </a:lnTo>
                <a:lnTo>
                  <a:pt x="1579597" y="247580"/>
                </a:lnTo>
                <a:cubicBezTo>
                  <a:pt x="1613005" y="247907"/>
                  <a:pt x="1644427" y="250854"/>
                  <a:pt x="1673865" y="255767"/>
                </a:cubicBezTo>
                <a:lnTo>
                  <a:pt x="1691065" y="235462"/>
                </a:lnTo>
                <a:lnTo>
                  <a:pt x="1638142" y="177825"/>
                </a:lnTo>
                <a:cubicBezTo>
                  <a:pt x="1619950" y="176842"/>
                  <a:pt x="1600435" y="175858"/>
                  <a:pt x="1579266" y="175858"/>
                </a:cubicBezTo>
                <a:close/>
                <a:moveTo>
                  <a:pt x="1543874" y="175858"/>
                </a:moveTo>
                <a:cubicBezTo>
                  <a:pt x="1522375" y="175858"/>
                  <a:pt x="1502860" y="176842"/>
                  <a:pt x="1484668" y="177825"/>
                </a:cubicBezTo>
                <a:lnTo>
                  <a:pt x="1431746" y="235462"/>
                </a:lnTo>
                <a:lnTo>
                  <a:pt x="1449275" y="255767"/>
                </a:lnTo>
                <a:cubicBezTo>
                  <a:pt x="1478713" y="251182"/>
                  <a:pt x="1510468" y="247907"/>
                  <a:pt x="1543874" y="247580"/>
                </a:cubicBezTo>
                <a:close/>
                <a:moveTo>
                  <a:pt x="1291170" y="125425"/>
                </a:moveTo>
                <a:cubicBezTo>
                  <a:pt x="1288525" y="126409"/>
                  <a:pt x="1285548" y="127390"/>
                  <a:pt x="1281910" y="127390"/>
                </a:cubicBezTo>
                <a:lnTo>
                  <a:pt x="1280917" y="127390"/>
                </a:lnTo>
                <a:lnTo>
                  <a:pt x="1280917" y="127719"/>
                </a:lnTo>
                <a:cubicBezTo>
                  <a:pt x="1279926" y="144420"/>
                  <a:pt x="1278602" y="166034"/>
                  <a:pt x="1276948" y="191251"/>
                </a:cubicBezTo>
                <a:cubicBezTo>
                  <a:pt x="1289186" y="184702"/>
                  <a:pt x="1306386" y="177169"/>
                  <a:pt x="1329539" y="170292"/>
                </a:cubicBezTo>
                <a:close/>
                <a:moveTo>
                  <a:pt x="1533290" y="125098"/>
                </a:moveTo>
                <a:lnTo>
                  <a:pt x="1517744" y="142127"/>
                </a:lnTo>
                <a:cubicBezTo>
                  <a:pt x="1526345" y="141473"/>
                  <a:pt x="1534944" y="141473"/>
                  <a:pt x="1543874" y="141473"/>
                </a:cubicBezTo>
                <a:lnTo>
                  <a:pt x="1543874" y="125098"/>
                </a:lnTo>
                <a:cubicBezTo>
                  <a:pt x="1542883" y="125425"/>
                  <a:pt x="1540899" y="125425"/>
                  <a:pt x="1540899" y="125425"/>
                </a:cubicBezTo>
                <a:lnTo>
                  <a:pt x="1536598" y="125425"/>
                </a:lnTo>
                <a:cubicBezTo>
                  <a:pt x="1535275" y="125425"/>
                  <a:pt x="1533290" y="125098"/>
                  <a:pt x="1533290" y="125098"/>
                </a:cubicBezTo>
                <a:close/>
                <a:moveTo>
                  <a:pt x="1579266" y="124771"/>
                </a:moveTo>
                <a:lnTo>
                  <a:pt x="1579266" y="141145"/>
                </a:lnTo>
                <a:lnTo>
                  <a:pt x="1579597" y="140818"/>
                </a:lnTo>
                <a:cubicBezTo>
                  <a:pt x="1588528" y="141145"/>
                  <a:pt x="1597128" y="141473"/>
                  <a:pt x="1605397" y="141473"/>
                </a:cubicBezTo>
                <a:lnTo>
                  <a:pt x="1589852" y="124771"/>
                </a:lnTo>
                <a:cubicBezTo>
                  <a:pt x="1588528" y="125098"/>
                  <a:pt x="1586544" y="125098"/>
                  <a:pt x="1586544" y="125098"/>
                </a:cubicBezTo>
                <a:lnTo>
                  <a:pt x="1582244" y="125098"/>
                </a:lnTo>
                <a:cubicBezTo>
                  <a:pt x="1581251" y="125098"/>
                  <a:pt x="1579266" y="124771"/>
                  <a:pt x="1579266" y="124771"/>
                </a:cubicBezTo>
                <a:close/>
                <a:moveTo>
                  <a:pt x="1833294" y="124115"/>
                </a:moveTo>
                <a:lnTo>
                  <a:pt x="1794924" y="168982"/>
                </a:lnTo>
                <a:cubicBezTo>
                  <a:pt x="1818079" y="176187"/>
                  <a:pt x="1835278" y="183391"/>
                  <a:pt x="1847517" y="189941"/>
                </a:cubicBezTo>
                <a:cubicBezTo>
                  <a:pt x="1845862" y="164724"/>
                  <a:pt x="1844540" y="143437"/>
                  <a:pt x="1843547" y="126409"/>
                </a:cubicBezTo>
                <a:lnTo>
                  <a:pt x="1843547" y="126080"/>
                </a:lnTo>
                <a:lnTo>
                  <a:pt x="1842554" y="126080"/>
                </a:lnTo>
                <a:cubicBezTo>
                  <a:pt x="1838916" y="126080"/>
                  <a:pt x="1835939" y="125098"/>
                  <a:pt x="1833294" y="124115"/>
                </a:cubicBezTo>
                <a:close/>
                <a:moveTo>
                  <a:pt x="1319286" y="103812"/>
                </a:moveTo>
                <a:lnTo>
                  <a:pt x="1367246" y="159811"/>
                </a:lnTo>
                <a:cubicBezTo>
                  <a:pt x="1395031" y="153918"/>
                  <a:pt x="1428769" y="148677"/>
                  <a:pt x="1469784" y="145730"/>
                </a:cubicBezTo>
                <a:lnTo>
                  <a:pt x="1508151" y="103812"/>
                </a:lnTo>
                <a:close/>
                <a:moveTo>
                  <a:pt x="1615982" y="103156"/>
                </a:moveTo>
                <a:lnTo>
                  <a:pt x="1654350" y="145075"/>
                </a:lnTo>
                <a:lnTo>
                  <a:pt x="1654019" y="145075"/>
                </a:lnTo>
                <a:cubicBezTo>
                  <a:pt x="1694703" y="148022"/>
                  <a:pt x="1728442" y="153262"/>
                  <a:pt x="1756226" y="159157"/>
                </a:cubicBezTo>
                <a:lnTo>
                  <a:pt x="1804186" y="103156"/>
                </a:lnTo>
                <a:close/>
                <a:moveTo>
                  <a:pt x="1255411" y="0"/>
                </a:moveTo>
                <a:lnTo>
                  <a:pt x="1288048" y="0"/>
                </a:lnTo>
                <a:lnTo>
                  <a:pt x="1286209" y="34711"/>
                </a:lnTo>
                <a:lnTo>
                  <a:pt x="1319248" y="0"/>
                </a:lnTo>
                <a:lnTo>
                  <a:pt x="1366844" y="0"/>
                </a:lnTo>
                <a:lnTo>
                  <a:pt x="1307378" y="62220"/>
                </a:lnTo>
                <a:cubicBezTo>
                  <a:pt x="1308371" y="64512"/>
                  <a:pt x="1309031" y="66805"/>
                  <a:pt x="1309694" y="69424"/>
                </a:cubicBezTo>
                <a:lnTo>
                  <a:pt x="1510798" y="69424"/>
                </a:lnTo>
                <a:cubicBezTo>
                  <a:pt x="1510798" y="69097"/>
                  <a:pt x="1510798" y="68770"/>
                  <a:pt x="1510798" y="68770"/>
                </a:cubicBezTo>
                <a:cubicBezTo>
                  <a:pt x="1504513" y="61237"/>
                  <a:pt x="1497568" y="53050"/>
                  <a:pt x="1489629" y="43553"/>
                </a:cubicBezTo>
                <a:lnTo>
                  <a:pt x="1489960" y="43553"/>
                </a:lnTo>
                <a:cubicBezTo>
                  <a:pt x="1479045" y="30617"/>
                  <a:pt x="1466641" y="16044"/>
                  <a:pt x="1453452" y="611"/>
                </a:cubicBezTo>
                <a:lnTo>
                  <a:pt x="1452929" y="0"/>
                </a:lnTo>
                <a:lnTo>
                  <a:pt x="1497852" y="0"/>
                </a:lnTo>
                <a:lnTo>
                  <a:pt x="1532960" y="41588"/>
                </a:lnTo>
                <a:cubicBezTo>
                  <a:pt x="1533951" y="40934"/>
                  <a:pt x="1536598" y="40934"/>
                  <a:pt x="1536598" y="40934"/>
                </a:cubicBezTo>
                <a:lnTo>
                  <a:pt x="1540899" y="40934"/>
                </a:lnTo>
                <a:cubicBezTo>
                  <a:pt x="1541890" y="40934"/>
                  <a:pt x="1543874" y="41261"/>
                  <a:pt x="1543874" y="41261"/>
                </a:cubicBezTo>
                <a:lnTo>
                  <a:pt x="1543874" y="0"/>
                </a:lnTo>
                <a:lnTo>
                  <a:pt x="1579266" y="0"/>
                </a:lnTo>
                <a:lnTo>
                  <a:pt x="1579266" y="40934"/>
                </a:lnTo>
                <a:cubicBezTo>
                  <a:pt x="1580259" y="40605"/>
                  <a:pt x="1582244" y="40605"/>
                  <a:pt x="1582244" y="40605"/>
                </a:cubicBezTo>
                <a:lnTo>
                  <a:pt x="1586544" y="40605"/>
                </a:lnTo>
                <a:cubicBezTo>
                  <a:pt x="1587866" y="40605"/>
                  <a:pt x="1590182" y="40934"/>
                  <a:pt x="1590182" y="40934"/>
                </a:cubicBezTo>
                <a:lnTo>
                  <a:pt x="1590513" y="40934"/>
                </a:lnTo>
                <a:cubicBezTo>
                  <a:pt x="1595804" y="34711"/>
                  <a:pt x="1601759" y="27507"/>
                  <a:pt x="1608043" y="19974"/>
                </a:cubicBezTo>
                <a:lnTo>
                  <a:pt x="1624920" y="0"/>
                </a:lnTo>
                <a:lnTo>
                  <a:pt x="1671198" y="0"/>
                </a:lnTo>
                <a:lnTo>
                  <a:pt x="1657244" y="16371"/>
                </a:lnTo>
                <a:cubicBezTo>
                  <a:pt x="1640209" y="36430"/>
                  <a:pt x="1625077" y="54360"/>
                  <a:pt x="1613666" y="68116"/>
                </a:cubicBezTo>
                <a:cubicBezTo>
                  <a:pt x="1613666" y="68116"/>
                  <a:pt x="1613666" y="68770"/>
                  <a:pt x="1613666" y="68770"/>
                </a:cubicBezTo>
                <a:lnTo>
                  <a:pt x="1613996" y="68770"/>
                </a:lnTo>
                <a:lnTo>
                  <a:pt x="1814439" y="68770"/>
                </a:lnTo>
                <a:cubicBezTo>
                  <a:pt x="1815102" y="66149"/>
                  <a:pt x="1815763" y="63858"/>
                  <a:pt x="1816756" y="61566"/>
                </a:cubicBezTo>
                <a:lnTo>
                  <a:pt x="1758101" y="0"/>
                </a:lnTo>
                <a:lnTo>
                  <a:pt x="1806157" y="0"/>
                </a:lnTo>
                <a:lnTo>
                  <a:pt x="1838255" y="33728"/>
                </a:lnTo>
                <a:lnTo>
                  <a:pt x="1836522" y="0"/>
                </a:lnTo>
                <a:lnTo>
                  <a:pt x="1872043" y="0"/>
                </a:lnTo>
                <a:lnTo>
                  <a:pt x="1876293" y="81542"/>
                </a:lnTo>
                <a:cubicBezTo>
                  <a:pt x="1876293" y="82196"/>
                  <a:pt x="1876293" y="82852"/>
                  <a:pt x="1876293" y="83507"/>
                </a:cubicBezTo>
                <a:cubicBezTo>
                  <a:pt x="1876293" y="83834"/>
                  <a:pt x="1876293" y="84163"/>
                  <a:pt x="1876293" y="84163"/>
                </a:cubicBezTo>
                <a:lnTo>
                  <a:pt x="1876293" y="84817"/>
                </a:lnTo>
                <a:cubicBezTo>
                  <a:pt x="1876293" y="84817"/>
                  <a:pt x="1885554" y="232514"/>
                  <a:pt x="1895147" y="390037"/>
                </a:cubicBezTo>
                <a:cubicBezTo>
                  <a:pt x="1896470" y="394622"/>
                  <a:pt x="1897131" y="399862"/>
                  <a:pt x="1897131" y="405101"/>
                </a:cubicBezTo>
                <a:cubicBezTo>
                  <a:pt x="1897131" y="407066"/>
                  <a:pt x="1896470" y="409359"/>
                  <a:pt x="1896470" y="411324"/>
                </a:cubicBezTo>
                <a:cubicBezTo>
                  <a:pt x="1904739" y="541665"/>
                  <a:pt x="1912678" y="674625"/>
                  <a:pt x="1915653" y="732591"/>
                </a:cubicBezTo>
                <a:cubicBezTo>
                  <a:pt x="1921277" y="837061"/>
                  <a:pt x="1932854" y="990326"/>
                  <a:pt x="1937154" y="1047309"/>
                </a:cubicBezTo>
                <a:cubicBezTo>
                  <a:pt x="1938146" y="1051894"/>
                  <a:pt x="1938808" y="1056806"/>
                  <a:pt x="1938808" y="1062046"/>
                </a:cubicBezTo>
                <a:cubicBezTo>
                  <a:pt x="1938808" y="1063356"/>
                  <a:pt x="1938476" y="1064337"/>
                  <a:pt x="1938476" y="1065648"/>
                </a:cubicBezTo>
                <a:cubicBezTo>
                  <a:pt x="1938476" y="1068268"/>
                  <a:pt x="1938476" y="1069906"/>
                  <a:pt x="1938476" y="1069906"/>
                </a:cubicBezTo>
                <a:cubicBezTo>
                  <a:pt x="1938476" y="1069906"/>
                  <a:pt x="1939799" y="1088573"/>
                  <a:pt x="1939799" y="1088573"/>
                </a:cubicBezTo>
                <a:lnTo>
                  <a:pt x="1938476" y="1088573"/>
                </a:lnTo>
                <a:cubicBezTo>
                  <a:pt x="1956669" y="1351873"/>
                  <a:pt x="1958654" y="1368576"/>
                  <a:pt x="2004960" y="1771060"/>
                </a:cubicBezTo>
                <a:cubicBezTo>
                  <a:pt x="2029106" y="1980981"/>
                  <a:pt x="2062182" y="2227252"/>
                  <a:pt x="2088975" y="2421128"/>
                </a:cubicBezTo>
                <a:cubicBezTo>
                  <a:pt x="2092283" y="2446016"/>
                  <a:pt x="2095590" y="2469596"/>
                  <a:pt x="2098898" y="2492520"/>
                </a:cubicBezTo>
                <a:cubicBezTo>
                  <a:pt x="2099559" y="2495139"/>
                  <a:pt x="2100221" y="2497760"/>
                  <a:pt x="2100882" y="2500707"/>
                </a:cubicBezTo>
                <a:cubicBezTo>
                  <a:pt x="2101875" y="2507257"/>
                  <a:pt x="2102536" y="2513807"/>
                  <a:pt x="2102536" y="2519702"/>
                </a:cubicBezTo>
                <a:cubicBezTo>
                  <a:pt x="2117420" y="2627118"/>
                  <a:pt x="2129327" y="2708008"/>
                  <a:pt x="2133958" y="2740429"/>
                </a:cubicBezTo>
                <a:lnTo>
                  <a:pt x="2181257" y="2746979"/>
                </a:lnTo>
                <a:lnTo>
                  <a:pt x="2181257" y="2822629"/>
                </a:lnTo>
                <a:lnTo>
                  <a:pt x="2335725" y="2863237"/>
                </a:lnTo>
                <a:lnTo>
                  <a:pt x="2294048" y="3086914"/>
                </a:lnTo>
                <a:lnTo>
                  <a:pt x="2212681" y="3145534"/>
                </a:lnTo>
                <a:cubicBezTo>
                  <a:pt x="2212681" y="3145534"/>
                  <a:pt x="2275195" y="3412437"/>
                  <a:pt x="2275195" y="3412437"/>
                </a:cubicBezTo>
                <a:cubicBezTo>
                  <a:pt x="2275195" y="3412766"/>
                  <a:pt x="2299009" y="3501189"/>
                  <a:pt x="2334401" y="3627599"/>
                </a:cubicBezTo>
                <a:cubicBezTo>
                  <a:pt x="2370124" y="3754010"/>
                  <a:pt x="2417423" y="3918082"/>
                  <a:pt x="2464723" y="4069054"/>
                </a:cubicBezTo>
                <a:cubicBezTo>
                  <a:pt x="2512022" y="4220028"/>
                  <a:pt x="2564945" y="4381151"/>
                  <a:pt x="2605960" y="4504616"/>
                </a:cubicBezTo>
                <a:cubicBezTo>
                  <a:pt x="2646644" y="4626768"/>
                  <a:pt x="2675751" y="4711589"/>
                  <a:pt x="2676412" y="4713553"/>
                </a:cubicBezTo>
                <a:lnTo>
                  <a:pt x="2897362" y="4713553"/>
                </a:lnTo>
                <a:cubicBezTo>
                  <a:pt x="2902986" y="4713553"/>
                  <a:pt x="2908278" y="4715847"/>
                  <a:pt x="2912248" y="4719776"/>
                </a:cubicBezTo>
                <a:cubicBezTo>
                  <a:pt x="2916216" y="4723705"/>
                  <a:pt x="2918200" y="4728946"/>
                  <a:pt x="2918200" y="4734513"/>
                </a:cubicBezTo>
                <a:lnTo>
                  <a:pt x="2914893" y="4922164"/>
                </a:lnTo>
                <a:cubicBezTo>
                  <a:pt x="2915555" y="4924457"/>
                  <a:pt x="2915886" y="4926422"/>
                  <a:pt x="2915886" y="4928713"/>
                </a:cubicBezTo>
                <a:cubicBezTo>
                  <a:pt x="2915886" y="4931334"/>
                  <a:pt x="2915555" y="4933626"/>
                  <a:pt x="2914562" y="4935919"/>
                </a:cubicBezTo>
                <a:cubicBezTo>
                  <a:pt x="2914562" y="4935919"/>
                  <a:pt x="2913902" y="4963099"/>
                  <a:pt x="2913902" y="4963099"/>
                </a:cubicBezTo>
                <a:lnTo>
                  <a:pt x="2913902" y="4965720"/>
                </a:lnTo>
                <a:lnTo>
                  <a:pt x="2918200" y="4965720"/>
                </a:lnTo>
                <a:cubicBezTo>
                  <a:pt x="2918200" y="4965720"/>
                  <a:pt x="2918200" y="4965066"/>
                  <a:pt x="2918200" y="4965066"/>
                </a:cubicBezTo>
                <a:lnTo>
                  <a:pt x="2921178" y="4965720"/>
                </a:lnTo>
                <a:lnTo>
                  <a:pt x="2928454" y="4965720"/>
                </a:lnTo>
                <a:cubicBezTo>
                  <a:pt x="2934078" y="4965720"/>
                  <a:pt x="2939369" y="4968013"/>
                  <a:pt x="2943007" y="4971615"/>
                </a:cubicBezTo>
                <a:lnTo>
                  <a:pt x="2958224" y="4975873"/>
                </a:lnTo>
                <a:cubicBezTo>
                  <a:pt x="2942677" y="5031219"/>
                  <a:pt x="2908940" y="5133395"/>
                  <a:pt x="2908940" y="5200858"/>
                </a:cubicBezTo>
                <a:cubicBezTo>
                  <a:pt x="2908940" y="5206426"/>
                  <a:pt x="2908940" y="5211993"/>
                  <a:pt x="2909601" y="5216905"/>
                </a:cubicBezTo>
                <a:cubicBezTo>
                  <a:pt x="2940032" y="5274542"/>
                  <a:pt x="3002546" y="5392440"/>
                  <a:pt x="3079283" y="5535225"/>
                </a:cubicBezTo>
                <a:cubicBezTo>
                  <a:pt x="3188105" y="5737940"/>
                  <a:pt x="3326033" y="5990108"/>
                  <a:pt x="3440147" y="6186930"/>
                </a:cubicBezTo>
                <a:cubicBezTo>
                  <a:pt x="3545331" y="6368685"/>
                  <a:pt x="3697812" y="6586466"/>
                  <a:pt x="3823834" y="6758397"/>
                </a:cubicBezTo>
                <a:cubicBezTo>
                  <a:pt x="3855339" y="6801381"/>
                  <a:pt x="3885191" y="6841519"/>
                  <a:pt x="3912246" y="6877548"/>
                </a:cubicBezTo>
                <a:lnTo>
                  <a:pt x="3930557" y="6901701"/>
                </a:lnTo>
                <a:lnTo>
                  <a:pt x="3879414" y="6901701"/>
                </a:lnTo>
                <a:lnTo>
                  <a:pt x="3792080" y="6784269"/>
                </a:lnTo>
                <a:lnTo>
                  <a:pt x="3591306" y="6899546"/>
                </a:lnTo>
                <a:lnTo>
                  <a:pt x="3597928" y="6901701"/>
                </a:lnTo>
                <a:lnTo>
                  <a:pt x="3464254" y="6901701"/>
                </a:lnTo>
                <a:lnTo>
                  <a:pt x="3165613" y="6804245"/>
                </a:lnTo>
                <a:lnTo>
                  <a:pt x="3215540" y="6901701"/>
                </a:lnTo>
                <a:lnTo>
                  <a:pt x="3167390" y="6901701"/>
                </a:lnTo>
                <a:lnTo>
                  <a:pt x="3152465" y="6872405"/>
                </a:lnTo>
                <a:cubicBezTo>
                  <a:pt x="3140723" y="6849604"/>
                  <a:pt x="3127409" y="6823897"/>
                  <a:pt x="3112359" y="6794750"/>
                </a:cubicBezTo>
                <a:lnTo>
                  <a:pt x="3083584" y="6830446"/>
                </a:lnTo>
                <a:lnTo>
                  <a:pt x="3147196" y="6901701"/>
                </a:lnTo>
                <a:lnTo>
                  <a:pt x="3091264" y="6901701"/>
                </a:lnTo>
                <a:lnTo>
                  <a:pt x="3059768" y="6866469"/>
                </a:lnTo>
                <a:lnTo>
                  <a:pt x="3031228" y="6901701"/>
                </a:lnTo>
                <a:lnTo>
                  <a:pt x="2942165" y="6901701"/>
                </a:lnTo>
                <a:lnTo>
                  <a:pt x="2939039" y="6891686"/>
                </a:lnTo>
                <a:cubicBezTo>
                  <a:pt x="2928454" y="6859592"/>
                  <a:pt x="2911916" y="6813416"/>
                  <a:pt x="2889093" y="6758070"/>
                </a:cubicBezTo>
                <a:cubicBezTo>
                  <a:pt x="2843117" y="6647051"/>
                  <a:pt x="2770680" y="6499354"/>
                  <a:pt x="2664173" y="6351982"/>
                </a:cubicBezTo>
                <a:cubicBezTo>
                  <a:pt x="2519298" y="6151232"/>
                  <a:pt x="2312902" y="5951792"/>
                  <a:pt x="2026129" y="5844703"/>
                </a:cubicBezTo>
                <a:cubicBezTo>
                  <a:pt x="1994044" y="5832585"/>
                  <a:pt x="1961299" y="5821777"/>
                  <a:pt x="1927232" y="5812282"/>
                </a:cubicBezTo>
                <a:cubicBezTo>
                  <a:pt x="1833624" y="5786081"/>
                  <a:pt x="1732410" y="5769380"/>
                  <a:pt x="1622597" y="5765122"/>
                </a:cubicBezTo>
                <a:lnTo>
                  <a:pt x="1621935" y="5765778"/>
                </a:lnTo>
                <a:lnTo>
                  <a:pt x="1620943" y="5765122"/>
                </a:lnTo>
                <a:cubicBezTo>
                  <a:pt x="1602420" y="5764140"/>
                  <a:pt x="1583567" y="5763812"/>
                  <a:pt x="1564713" y="5763812"/>
                </a:cubicBezTo>
                <a:lnTo>
                  <a:pt x="1563721" y="5763812"/>
                </a:lnTo>
                <a:cubicBezTo>
                  <a:pt x="1544206" y="5763812"/>
                  <a:pt x="1525021" y="5764468"/>
                  <a:pt x="1506167" y="5765122"/>
                </a:cubicBezTo>
                <a:cubicBezTo>
                  <a:pt x="1506167" y="5765122"/>
                  <a:pt x="1504844" y="5765778"/>
                  <a:pt x="1504844" y="5765778"/>
                </a:cubicBezTo>
                <a:lnTo>
                  <a:pt x="1504844" y="5765122"/>
                </a:lnTo>
                <a:cubicBezTo>
                  <a:pt x="1063275" y="5782806"/>
                  <a:pt x="757978" y="5998623"/>
                  <a:pt x="550258" y="6241619"/>
                </a:cubicBezTo>
                <a:cubicBezTo>
                  <a:pt x="333938" y="6495423"/>
                  <a:pt x="226109" y="6778703"/>
                  <a:pt x="189395" y="6891358"/>
                </a:cubicBezTo>
                <a:lnTo>
                  <a:pt x="186166" y="6901701"/>
                </a:lnTo>
                <a:lnTo>
                  <a:pt x="96897" y="6901701"/>
                </a:lnTo>
                <a:lnTo>
                  <a:pt x="67673" y="6865488"/>
                </a:lnTo>
                <a:lnTo>
                  <a:pt x="35265" y="6901701"/>
                </a:lnTo>
                <a:lnTo>
                  <a:pt x="0" y="6901701"/>
                </a:lnTo>
                <a:lnTo>
                  <a:pt x="0" y="6873818"/>
                </a:lnTo>
                <a:lnTo>
                  <a:pt x="40219" y="6828808"/>
                </a:lnTo>
                <a:lnTo>
                  <a:pt x="11774" y="6793766"/>
                </a:lnTo>
                <a:lnTo>
                  <a:pt x="0" y="6816671"/>
                </a:lnTo>
                <a:lnTo>
                  <a:pt x="0" y="6727089"/>
                </a:lnTo>
                <a:lnTo>
                  <a:pt x="65358" y="6601530"/>
                </a:lnTo>
                <a:lnTo>
                  <a:pt x="0" y="6601530"/>
                </a:lnTo>
                <a:lnTo>
                  <a:pt x="0" y="6560267"/>
                </a:lnTo>
                <a:lnTo>
                  <a:pt x="85534" y="6560267"/>
                </a:lnTo>
                <a:cubicBezTo>
                  <a:pt x="99758" y="6533086"/>
                  <a:pt x="114972" y="6503939"/>
                  <a:pt x="131180" y="6473155"/>
                </a:cubicBezTo>
                <a:lnTo>
                  <a:pt x="0" y="6522299"/>
                </a:lnTo>
                <a:lnTo>
                  <a:pt x="0" y="6478253"/>
                </a:lnTo>
                <a:lnTo>
                  <a:pt x="60727" y="6455471"/>
                </a:lnTo>
                <a:lnTo>
                  <a:pt x="0" y="6454772"/>
                </a:lnTo>
                <a:lnTo>
                  <a:pt x="0" y="6413477"/>
                </a:lnTo>
                <a:lnTo>
                  <a:pt x="128865" y="6414862"/>
                </a:lnTo>
                <a:lnTo>
                  <a:pt x="0" y="6258167"/>
                </a:lnTo>
                <a:lnTo>
                  <a:pt x="0" y="6122306"/>
                </a:lnTo>
                <a:lnTo>
                  <a:pt x="48158" y="6036610"/>
                </a:lnTo>
                <a:lnTo>
                  <a:pt x="0" y="6036610"/>
                </a:lnTo>
                <a:lnTo>
                  <a:pt x="0" y="5995348"/>
                </a:lnTo>
                <a:lnTo>
                  <a:pt x="71311" y="5995348"/>
                </a:lnTo>
                <a:lnTo>
                  <a:pt x="155326" y="5845684"/>
                </a:lnTo>
                <a:lnTo>
                  <a:pt x="0" y="5926841"/>
                </a:lnTo>
                <a:lnTo>
                  <a:pt x="0" y="5884712"/>
                </a:lnTo>
                <a:lnTo>
                  <a:pt x="112988" y="5825708"/>
                </a:lnTo>
                <a:lnTo>
                  <a:pt x="0" y="5825708"/>
                </a:lnTo>
                <a:lnTo>
                  <a:pt x="0" y="5784117"/>
                </a:lnTo>
                <a:lnTo>
                  <a:pt x="173187" y="5784117"/>
                </a:lnTo>
                <a:lnTo>
                  <a:pt x="46174" y="5624958"/>
                </a:lnTo>
                <a:lnTo>
                  <a:pt x="0" y="5709760"/>
                </a:lnTo>
                <a:lnTo>
                  <a:pt x="0" y="5623339"/>
                </a:lnTo>
                <a:lnTo>
                  <a:pt x="48158" y="5534569"/>
                </a:lnTo>
                <a:cubicBezTo>
                  <a:pt x="127211" y="5387528"/>
                  <a:pt x="191379" y="5266684"/>
                  <a:pt x="220487" y="5211010"/>
                </a:cubicBezTo>
                <a:lnTo>
                  <a:pt x="219494" y="5211010"/>
                </a:lnTo>
                <a:cubicBezTo>
                  <a:pt x="220156" y="5206098"/>
                  <a:pt x="220156" y="5200529"/>
                  <a:pt x="220156" y="5194963"/>
                </a:cubicBezTo>
                <a:cubicBezTo>
                  <a:pt x="220487" y="5128483"/>
                  <a:pt x="186418" y="5031219"/>
                  <a:pt x="170871" y="4975544"/>
                </a:cubicBezTo>
                <a:lnTo>
                  <a:pt x="186418" y="4971287"/>
                </a:lnTo>
                <a:cubicBezTo>
                  <a:pt x="190056" y="4967686"/>
                  <a:pt x="195348" y="4965393"/>
                  <a:pt x="200972" y="4965393"/>
                </a:cubicBezTo>
                <a:lnTo>
                  <a:pt x="208248" y="4965393"/>
                </a:lnTo>
                <a:lnTo>
                  <a:pt x="211555" y="4964410"/>
                </a:lnTo>
                <a:cubicBezTo>
                  <a:pt x="211555" y="4964738"/>
                  <a:pt x="211555" y="4965393"/>
                  <a:pt x="211555" y="4965393"/>
                </a:cubicBezTo>
                <a:lnTo>
                  <a:pt x="215856" y="4965393"/>
                </a:lnTo>
                <a:lnTo>
                  <a:pt x="211887" y="4734513"/>
                </a:lnTo>
                <a:cubicBezTo>
                  <a:pt x="211887" y="4728946"/>
                  <a:pt x="213871" y="4723705"/>
                  <a:pt x="217840" y="4719776"/>
                </a:cubicBezTo>
                <a:cubicBezTo>
                  <a:pt x="221810" y="4715847"/>
                  <a:pt x="227102" y="4713553"/>
                  <a:pt x="232724" y="4713553"/>
                </a:cubicBezTo>
                <a:lnTo>
                  <a:pt x="437468" y="4713553"/>
                </a:lnTo>
                <a:cubicBezTo>
                  <a:pt x="438129" y="4711916"/>
                  <a:pt x="467236" y="4627097"/>
                  <a:pt x="508251" y="4504616"/>
                </a:cubicBezTo>
                <a:cubicBezTo>
                  <a:pt x="549598" y="4381151"/>
                  <a:pt x="602849" y="4220028"/>
                  <a:pt x="650481" y="4069054"/>
                </a:cubicBezTo>
                <a:cubicBezTo>
                  <a:pt x="697780" y="3918410"/>
                  <a:pt x="745410" y="3754010"/>
                  <a:pt x="781133" y="3627599"/>
                </a:cubicBezTo>
                <a:cubicBezTo>
                  <a:pt x="810571" y="3523129"/>
                  <a:pt x="831740" y="3444860"/>
                  <a:pt x="838355" y="3420624"/>
                </a:cubicBezTo>
                <a:lnTo>
                  <a:pt x="904176" y="3141276"/>
                </a:lnTo>
                <a:lnTo>
                  <a:pt x="829423" y="3087241"/>
                </a:lnTo>
                <a:lnTo>
                  <a:pt x="787748" y="2863566"/>
                </a:lnTo>
                <a:lnTo>
                  <a:pt x="942214" y="2822956"/>
                </a:lnTo>
                <a:lnTo>
                  <a:pt x="942214" y="2747307"/>
                </a:lnTo>
                <a:lnTo>
                  <a:pt x="993153" y="2740102"/>
                </a:lnTo>
                <a:cubicBezTo>
                  <a:pt x="998114" y="2707353"/>
                  <a:pt x="1009691" y="2627118"/>
                  <a:pt x="1024905" y="2520029"/>
                </a:cubicBezTo>
                <a:cubicBezTo>
                  <a:pt x="1025236" y="2514134"/>
                  <a:pt x="1025568" y="2507584"/>
                  <a:pt x="1026889" y="2501034"/>
                </a:cubicBezTo>
                <a:cubicBezTo>
                  <a:pt x="1027552" y="2498416"/>
                  <a:pt x="1028213" y="2495795"/>
                  <a:pt x="1028875" y="2493174"/>
                </a:cubicBezTo>
                <a:cubicBezTo>
                  <a:pt x="1031851" y="2470251"/>
                  <a:pt x="1035490" y="2446343"/>
                  <a:pt x="1038798" y="2421455"/>
                </a:cubicBezTo>
                <a:cubicBezTo>
                  <a:pt x="1065920" y="2227908"/>
                  <a:pt x="1098665" y="1981308"/>
                  <a:pt x="1123142" y="1771387"/>
                </a:cubicBezTo>
                <a:cubicBezTo>
                  <a:pt x="1147288" y="1561467"/>
                  <a:pt x="1164819" y="1381348"/>
                  <a:pt x="1176065" y="1253955"/>
                </a:cubicBezTo>
                <a:cubicBezTo>
                  <a:pt x="1182680" y="1179286"/>
                  <a:pt x="1187311" y="1122959"/>
                  <a:pt x="1189956" y="1088900"/>
                </a:cubicBezTo>
                <a:lnTo>
                  <a:pt x="1186979" y="1088900"/>
                </a:lnTo>
                <a:lnTo>
                  <a:pt x="1188302" y="1069906"/>
                </a:lnTo>
                <a:cubicBezTo>
                  <a:pt x="1188302" y="1069578"/>
                  <a:pt x="1204510" y="863260"/>
                  <a:pt x="1211457" y="732591"/>
                </a:cubicBezTo>
                <a:cubicBezTo>
                  <a:pt x="1214433" y="674625"/>
                  <a:pt x="1222702" y="541665"/>
                  <a:pt x="1230640" y="410997"/>
                </a:cubicBezTo>
                <a:cubicBezTo>
                  <a:pt x="1230310" y="409032"/>
                  <a:pt x="1229980" y="407066"/>
                  <a:pt x="1229980" y="404774"/>
                </a:cubicBezTo>
                <a:cubicBezTo>
                  <a:pt x="1229980" y="399535"/>
                  <a:pt x="1230972" y="394622"/>
                  <a:pt x="1231964" y="389710"/>
                </a:cubicBezTo>
                <a:cubicBezTo>
                  <a:pt x="1241887" y="232187"/>
                  <a:pt x="1251148" y="84490"/>
                  <a:pt x="1251148" y="84490"/>
                </a:cubicBezTo>
                <a:lnTo>
                  <a:pt x="1251148" y="83507"/>
                </a:lnTo>
                <a:cubicBezTo>
                  <a:pt x="1251148" y="83180"/>
                  <a:pt x="1251148" y="82852"/>
                  <a:pt x="1251148" y="82852"/>
                </a:cubicBezTo>
                <a:cubicBezTo>
                  <a:pt x="1251148" y="82196"/>
                  <a:pt x="1251148" y="80888"/>
                  <a:pt x="1251148" y="80888"/>
                </a:cubicBezTo>
                <a:close/>
              </a:path>
            </a:pathLst>
          </a:custGeom>
          <a:solidFill>
            <a:schemeClr val="tx1">
              <a:alpha val="10000"/>
            </a:schemeClr>
          </a:solidFill>
          <a:ln w="0" cap="flat">
            <a:noFill/>
            <a:prstDash val="solid"/>
            <a:miter/>
          </a:ln>
        </p:spPr>
        <p:txBody>
          <a:bodyPr wrap="square" rtlCol="0" anchor="ctr">
            <a:noAutofit/>
          </a:bodyPr>
          <a:lstStyle/>
          <a:p>
            <a:endParaRPr lang="en-US" dirty="0">
              <a:latin typeface="Didact Gothic" panose="00000500000000000000" pitchFamily="2" charset="0"/>
            </a:endParaRPr>
          </a:p>
        </p:txBody>
      </p:sp>
      <p:sp>
        <p:nvSpPr>
          <p:cNvPr id="16" name="Freeform: Shape 15">
            <a:extLst>
              <a:ext uri="{FF2B5EF4-FFF2-40B4-BE49-F238E27FC236}">
                <a16:creationId xmlns:a16="http://schemas.microsoft.com/office/drawing/2014/main" id="{28C5C54F-ACC8-D5F9-4D22-012FA9ED0DCB}"/>
              </a:ext>
            </a:extLst>
          </p:cNvPr>
          <p:cNvSpPr/>
          <p:nvPr/>
        </p:nvSpPr>
        <p:spPr bwMode="auto">
          <a:xfrm>
            <a:off x="9014468" y="0"/>
            <a:ext cx="3177532" cy="1691165"/>
          </a:xfrm>
          <a:custGeom>
            <a:avLst/>
            <a:gdLst>
              <a:gd name="connsiteX0" fmla="*/ 0 w 3177532"/>
              <a:gd name="connsiteY0" fmla="*/ 0 h 1691165"/>
              <a:gd name="connsiteX1" fmla="*/ 3177532 w 3177532"/>
              <a:gd name="connsiteY1" fmla="*/ 0 h 1691165"/>
              <a:gd name="connsiteX2" fmla="*/ 3177532 w 3177532"/>
              <a:gd name="connsiteY2" fmla="*/ 1184894 h 1691165"/>
              <a:gd name="connsiteX3" fmla="*/ 3098136 w 3177532"/>
              <a:gd name="connsiteY3" fmla="*/ 1257054 h 1691165"/>
              <a:gd name="connsiteX4" fmla="*/ 1888881 w 3177532"/>
              <a:gd name="connsiteY4" fmla="*/ 1691165 h 1691165"/>
              <a:gd name="connsiteX5" fmla="*/ 26438 w 3177532"/>
              <a:gd name="connsiteY5" fmla="*/ 173230 h 1691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532" h="1691165">
                <a:moveTo>
                  <a:pt x="0" y="0"/>
                </a:moveTo>
                <a:lnTo>
                  <a:pt x="3177532" y="0"/>
                </a:lnTo>
                <a:lnTo>
                  <a:pt x="3177532" y="1184894"/>
                </a:lnTo>
                <a:lnTo>
                  <a:pt x="3098136" y="1257054"/>
                </a:lnTo>
                <a:cubicBezTo>
                  <a:pt x="2769519" y="1528252"/>
                  <a:pt x="2348225" y="1691165"/>
                  <a:pt x="1888881" y="1691165"/>
                </a:cubicBezTo>
                <a:cubicBezTo>
                  <a:pt x="970192" y="1691165"/>
                  <a:pt x="203705" y="1039514"/>
                  <a:pt x="26438" y="173230"/>
                </a:cubicBezTo>
                <a:close/>
              </a:path>
            </a:pathLst>
          </a:custGeom>
          <a:gradFill flip="none" rotWithShape="1">
            <a:gsLst>
              <a:gs pos="0">
                <a:srgbClr val="042769">
                  <a:alpha val="70000"/>
                </a:srgbClr>
              </a:gs>
              <a:gs pos="100000">
                <a:srgbClr val="053489">
                  <a:alpha val="64000"/>
                </a:srgbClr>
              </a:gs>
            </a:gsLst>
            <a:path path="circle">
              <a:fillToRect l="100000" t="100000"/>
            </a:path>
            <a:tileRect r="-100000" b="-100000"/>
          </a:gradFill>
          <a:ln>
            <a:noFill/>
          </a:ln>
        </p:spPr>
        <p:txBody>
          <a:bodyPr vert="horz" wrap="square" lIns="91440" tIns="45720" rIns="91440" bIns="45720" numCol="1" rtlCol="0" anchor="t" anchorCtr="0" compatLnSpc="1">
            <a:prstTxWarp prst="textNoShape">
              <a:avLst/>
            </a:prstTxWarp>
            <a:noAutofit/>
          </a:bodyPr>
          <a:lstStyle/>
          <a:p>
            <a:pPr algn="ctr"/>
            <a:endParaRPr lang="en-US" dirty="0">
              <a:latin typeface="Didact Gothic" panose="00000500000000000000" pitchFamily="2" charset="0"/>
            </a:endParaRPr>
          </a:p>
        </p:txBody>
      </p:sp>
    </p:spTree>
    <p:extLst>
      <p:ext uri="{BB962C8B-B14F-4D97-AF65-F5344CB8AC3E}">
        <p14:creationId xmlns:p14="http://schemas.microsoft.com/office/powerpoint/2010/main" val="174115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53600" y="158744"/>
            <a:ext cx="11886461" cy="439200"/>
          </a:xfrm>
        </p:spPr>
        <p:txBody>
          <a:bodyPr>
            <a:noAutofit/>
          </a:bodyPr>
          <a:lstStyle>
            <a:lvl1pPr>
              <a:defRPr sz="2600" b="1"/>
            </a:lvl1pPr>
          </a:lstStyle>
          <a:p>
            <a:r>
              <a:rPr lang="en-US" dirty="0"/>
              <a:t>CLICK TO EDIT MASTER TITLE STYLE</a:t>
            </a:r>
          </a:p>
        </p:txBody>
      </p:sp>
      <p:sp>
        <p:nvSpPr>
          <p:cNvPr id="6" name="Text Placeholder 6"/>
          <p:cNvSpPr>
            <a:spLocks noGrp="1"/>
          </p:cNvSpPr>
          <p:nvPr>
            <p:ph type="body" sz="quarter" idx="13" hasCustomPrompt="1"/>
          </p:nvPr>
        </p:nvSpPr>
        <p:spPr>
          <a:xfrm>
            <a:off x="151940" y="583128"/>
            <a:ext cx="11886461" cy="583200"/>
          </a:xfrm>
        </p:spPr>
        <p:txBody>
          <a:bodyPr>
            <a:normAutofit/>
          </a:bodyPr>
          <a:lstStyle>
            <a:lvl1pPr marL="0" indent="0">
              <a:buNone/>
              <a:defRPr sz="2000"/>
            </a:lvl1pPr>
          </a:lstStyle>
          <a:p>
            <a:pPr lvl="0"/>
            <a:r>
              <a:rPr lang="en-US" dirty="0"/>
              <a:t>Click to edit master text styles</a:t>
            </a:r>
          </a:p>
        </p:txBody>
      </p:sp>
      <p:sp>
        <p:nvSpPr>
          <p:cNvPr id="3" name="Rectangle 2">
            <a:extLst>
              <a:ext uri="{FF2B5EF4-FFF2-40B4-BE49-F238E27FC236}">
                <a16:creationId xmlns:a16="http://schemas.microsoft.com/office/drawing/2014/main" id="{367B5350-3563-4517-4FA5-2F223AFA0364}"/>
              </a:ext>
            </a:extLst>
          </p:cNvPr>
          <p:cNvSpPr/>
          <p:nvPr/>
        </p:nvSpPr>
        <p:spPr>
          <a:xfrm flipH="1">
            <a:off x="1" y="6780180"/>
            <a:ext cx="12192000" cy="77821"/>
          </a:xfrm>
          <a:prstGeom prst="rect">
            <a:avLst/>
          </a:prstGeom>
          <a:gradFill flip="none" rotWithShape="1">
            <a:gsLst>
              <a:gs pos="50000">
                <a:srgbClr val="00B0F0"/>
              </a:gs>
              <a:gs pos="26000">
                <a:srgbClr val="002060"/>
              </a:gs>
              <a:gs pos="100000">
                <a:srgbClr val="0092DA"/>
              </a:gs>
              <a:gs pos="90000">
                <a:srgbClr val="94DEF9"/>
              </a:gs>
              <a:gs pos="80000">
                <a:schemeClr val="bg1"/>
              </a:gs>
              <a:gs pos="26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sz="1350">
              <a:solidFill>
                <a:prstClr val="white"/>
              </a:solidFill>
            </a:endParaRPr>
          </a:p>
        </p:txBody>
      </p:sp>
    </p:spTree>
    <p:extLst>
      <p:ext uri="{BB962C8B-B14F-4D97-AF65-F5344CB8AC3E}">
        <p14:creationId xmlns:p14="http://schemas.microsoft.com/office/powerpoint/2010/main" val="291410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B1FB-A0A1-FB43-EA49-93FCAA3E14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5A7EBB-3E62-18E0-5152-1A2FA56C2C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789D29-5A95-3F0D-5B29-A5DEF5272870}"/>
              </a:ext>
            </a:extLst>
          </p:cNvPr>
          <p:cNvSpPr>
            <a:spLocks noGrp="1"/>
          </p:cNvSpPr>
          <p:nvPr>
            <p:ph type="dt" sz="half" idx="10"/>
          </p:nvPr>
        </p:nvSpPr>
        <p:spPr/>
        <p:txBody>
          <a:bodyPr/>
          <a:lstStyle/>
          <a:p>
            <a:fld id="{432273F1-5237-4479-9E43-082181001FCB}" type="datetimeFigureOut">
              <a:rPr lang="en-IN" smtClean="0"/>
              <a:t>20-12-2024</a:t>
            </a:fld>
            <a:endParaRPr lang="en-IN"/>
          </a:p>
        </p:txBody>
      </p:sp>
      <p:sp>
        <p:nvSpPr>
          <p:cNvPr id="5" name="Footer Placeholder 4">
            <a:extLst>
              <a:ext uri="{FF2B5EF4-FFF2-40B4-BE49-F238E27FC236}">
                <a16:creationId xmlns:a16="http://schemas.microsoft.com/office/drawing/2014/main" id="{C3C9F289-90EF-C6D0-8439-00847DBAC6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C69BF2-DB38-2A8B-8203-ECD5D7166DAC}"/>
              </a:ext>
            </a:extLst>
          </p:cNvPr>
          <p:cNvSpPr>
            <a:spLocks noGrp="1"/>
          </p:cNvSpPr>
          <p:nvPr>
            <p:ph type="sldNum" sz="quarter" idx="12"/>
          </p:nvPr>
        </p:nvSpPr>
        <p:spPr/>
        <p:txBody>
          <a:bodyPr/>
          <a:lstStyle/>
          <a:p>
            <a:fld id="{E243069C-D401-4FA2-81C9-F0E2E2E2ABDB}" type="slidenum">
              <a:rPr lang="en-IN" smtClean="0"/>
              <a:t>‹#›</a:t>
            </a:fld>
            <a:endParaRPr lang="en-IN"/>
          </a:p>
        </p:txBody>
      </p:sp>
    </p:spTree>
    <p:extLst>
      <p:ext uri="{BB962C8B-B14F-4D97-AF65-F5344CB8AC3E}">
        <p14:creationId xmlns:p14="http://schemas.microsoft.com/office/powerpoint/2010/main" val="263888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2E30-F736-3133-28B5-42AC2CA76D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5C7ED2-424B-F569-20C9-D2E085D9F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D7888A-A87A-7755-36A5-33FDD3A1A3BD}"/>
              </a:ext>
            </a:extLst>
          </p:cNvPr>
          <p:cNvSpPr>
            <a:spLocks noGrp="1"/>
          </p:cNvSpPr>
          <p:nvPr>
            <p:ph type="dt" sz="half" idx="10"/>
          </p:nvPr>
        </p:nvSpPr>
        <p:spPr/>
        <p:txBody>
          <a:bodyPr/>
          <a:lstStyle/>
          <a:p>
            <a:fld id="{432273F1-5237-4479-9E43-082181001FCB}" type="datetimeFigureOut">
              <a:rPr lang="en-IN" smtClean="0"/>
              <a:t>20-12-2024</a:t>
            </a:fld>
            <a:endParaRPr lang="en-IN"/>
          </a:p>
        </p:txBody>
      </p:sp>
      <p:sp>
        <p:nvSpPr>
          <p:cNvPr id="5" name="Footer Placeholder 4">
            <a:extLst>
              <a:ext uri="{FF2B5EF4-FFF2-40B4-BE49-F238E27FC236}">
                <a16:creationId xmlns:a16="http://schemas.microsoft.com/office/drawing/2014/main" id="{EF0AE826-0D4B-1456-2503-18BD8D0602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6B68B2-108C-0442-CAC1-85FD5E622E40}"/>
              </a:ext>
            </a:extLst>
          </p:cNvPr>
          <p:cNvSpPr>
            <a:spLocks noGrp="1"/>
          </p:cNvSpPr>
          <p:nvPr>
            <p:ph type="sldNum" sz="quarter" idx="12"/>
          </p:nvPr>
        </p:nvSpPr>
        <p:spPr/>
        <p:txBody>
          <a:bodyPr/>
          <a:lstStyle/>
          <a:p>
            <a:fld id="{E243069C-D401-4FA2-81C9-F0E2E2E2ABDB}" type="slidenum">
              <a:rPr lang="en-IN" smtClean="0"/>
              <a:t>‹#›</a:t>
            </a:fld>
            <a:endParaRPr lang="en-IN"/>
          </a:p>
        </p:txBody>
      </p:sp>
    </p:spTree>
    <p:extLst>
      <p:ext uri="{BB962C8B-B14F-4D97-AF65-F5344CB8AC3E}">
        <p14:creationId xmlns:p14="http://schemas.microsoft.com/office/powerpoint/2010/main" val="77062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9A92-51DD-C137-96A8-105FA96C3B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26A692-68C6-CE01-DC39-68616CCC08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639C50-6561-32F0-A3C1-DC9222D467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DD509E-2F45-7205-98FE-A25B2E42AEB5}"/>
              </a:ext>
            </a:extLst>
          </p:cNvPr>
          <p:cNvSpPr>
            <a:spLocks noGrp="1"/>
          </p:cNvSpPr>
          <p:nvPr>
            <p:ph type="dt" sz="half" idx="10"/>
          </p:nvPr>
        </p:nvSpPr>
        <p:spPr/>
        <p:txBody>
          <a:bodyPr/>
          <a:lstStyle/>
          <a:p>
            <a:fld id="{432273F1-5237-4479-9E43-082181001FCB}" type="datetimeFigureOut">
              <a:rPr lang="en-IN" smtClean="0"/>
              <a:t>20-12-2024</a:t>
            </a:fld>
            <a:endParaRPr lang="en-IN"/>
          </a:p>
        </p:txBody>
      </p:sp>
      <p:sp>
        <p:nvSpPr>
          <p:cNvPr id="6" name="Footer Placeholder 5">
            <a:extLst>
              <a:ext uri="{FF2B5EF4-FFF2-40B4-BE49-F238E27FC236}">
                <a16:creationId xmlns:a16="http://schemas.microsoft.com/office/drawing/2014/main" id="{48D1A2E1-32FD-39BC-3F19-078AC23B78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22518C-7754-650C-E061-0661593CD03D}"/>
              </a:ext>
            </a:extLst>
          </p:cNvPr>
          <p:cNvSpPr>
            <a:spLocks noGrp="1"/>
          </p:cNvSpPr>
          <p:nvPr>
            <p:ph type="sldNum" sz="quarter" idx="12"/>
          </p:nvPr>
        </p:nvSpPr>
        <p:spPr/>
        <p:txBody>
          <a:bodyPr/>
          <a:lstStyle/>
          <a:p>
            <a:fld id="{E243069C-D401-4FA2-81C9-F0E2E2E2ABDB}" type="slidenum">
              <a:rPr lang="en-IN" smtClean="0"/>
              <a:t>‹#›</a:t>
            </a:fld>
            <a:endParaRPr lang="en-IN"/>
          </a:p>
        </p:txBody>
      </p:sp>
    </p:spTree>
    <p:extLst>
      <p:ext uri="{BB962C8B-B14F-4D97-AF65-F5344CB8AC3E}">
        <p14:creationId xmlns:p14="http://schemas.microsoft.com/office/powerpoint/2010/main" val="1499257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EB40B-8766-81CE-B617-B4321E3011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9E2E94-CC4F-D616-298B-9FB8C370B5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7E670F-82F1-5DAE-637C-B7B70270B2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7D8510-D7BC-9D06-688A-CFA9303CF7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A80F2C-9334-3DB3-CB1A-94CFAEFA4E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ADD3B1-7792-54BF-02CB-02B77E8DAEB3}"/>
              </a:ext>
            </a:extLst>
          </p:cNvPr>
          <p:cNvSpPr>
            <a:spLocks noGrp="1"/>
          </p:cNvSpPr>
          <p:nvPr>
            <p:ph type="dt" sz="half" idx="10"/>
          </p:nvPr>
        </p:nvSpPr>
        <p:spPr/>
        <p:txBody>
          <a:bodyPr/>
          <a:lstStyle/>
          <a:p>
            <a:fld id="{432273F1-5237-4479-9E43-082181001FCB}" type="datetimeFigureOut">
              <a:rPr lang="en-IN" smtClean="0"/>
              <a:t>20-12-2024</a:t>
            </a:fld>
            <a:endParaRPr lang="en-IN"/>
          </a:p>
        </p:txBody>
      </p:sp>
      <p:sp>
        <p:nvSpPr>
          <p:cNvPr id="8" name="Footer Placeholder 7">
            <a:extLst>
              <a:ext uri="{FF2B5EF4-FFF2-40B4-BE49-F238E27FC236}">
                <a16:creationId xmlns:a16="http://schemas.microsoft.com/office/drawing/2014/main" id="{31754F97-4865-BA8B-2CFB-714AA0BB6F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1A0DEC-FFEB-7E29-38AC-807F7241AADB}"/>
              </a:ext>
            </a:extLst>
          </p:cNvPr>
          <p:cNvSpPr>
            <a:spLocks noGrp="1"/>
          </p:cNvSpPr>
          <p:nvPr>
            <p:ph type="sldNum" sz="quarter" idx="12"/>
          </p:nvPr>
        </p:nvSpPr>
        <p:spPr/>
        <p:txBody>
          <a:bodyPr/>
          <a:lstStyle/>
          <a:p>
            <a:fld id="{E243069C-D401-4FA2-81C9-F0E2E2E2ABDB}" type="slidenum">
              <a:rPr lang="en-IN" smtClean="0"/>
              <a:t>‹#›</a:t>
            </a:fld>
            <a:endParaRPr lang="en-IN"/>
          </a:p>
        </p:txBody>
      </p:sp>
    </p:spTree>
    <p:extLst>
      <p:ext uri="{BB962C8B-B14F-4D97-AF65-F5344CB8AC3E}">
        <p14:creationId xmlns:p14="http://schemas.microsoft.com/office/powerpoint/2010/main" val="4070181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07EF-0FBA-E0E3-14E6-53CA26C9DA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975D97-D414-B827-EC09-7F0F77B9B564}"/>
              </a:ext>
            </a:extLst>
          </p:cNvPr>
          <p:cNvSpPr>
            <a:spLocks noGrp="1"/>
          </p:cNvSpPr>
          <p:nvPr>
            <p:ph type="dt" sz="half" idx="10"/>
          </p:nvPr>
        </p:nvSpPr>
        <p:spPr/>
        <p:txBody>
          <a:bodyPr/>
          <a:lstStyle/>
          <a:p>
            <a:fld id="{432273F1-5237-4479-9E43-082181001FCB}" type="datetimeFigureOut">
              <a:rPr lang="en-IN" smtClean="0"/>
              <a:t>20-12-2024</a:t>
            </a:fld>
            <a:endParaRPr lang="en-IN"/>
          </a:p>
        </p:txBody>
      </p:sp>
      <p:sp>
        <p:nvSpPr>
          <p:cNvPr id="4" name="Footer Placeholder 3">
            <a:extLst>
              <a:ext uri="{FF2B5EF4-FFF2-40B4-BE49-F238E27FC236}">
                <a16:creationId xmlns:a16="http://schemas.microsoft.com/office/drawing/2014/main" id="{DD641FA2-6540-28BB-3920-9B158DEEC9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1E7726-B39F-13BA-2473-E947BB7466D9}"/>
              </a:ext>
            </a:extLst>
          </p:cNvPr>
          <p:cNvSpPr>
            <a:spLocks noGrp="1"/>
          </p:cNvSpPr>
          <p:nvPr>
            <p:ph type="sldNum" sz="quarter" idx="12"/>
          </p:nvPr>
        </p:nvSpPr>
        <p:spPr/>
        <p:txBody>
          <a:bodyPr/>
          <a:lstStyle/>
          <a:p>
            <a:fld id="{E243069C-D401-4FA2-81C9-F0E2E2E2ABDB}" type="slidenum">
              <a:rPr lang="en-IN" smtClean="0"/>
              <a:t>‹#›</a:t>
            </a:fld>
            <a:endParaRPr lang="en-IN"/>
          </a:p>
        </p:txBody>
      </p:sp>
    </p:spTree>
    <p:extLst>
      <p:ext uri="{BB962C8B-B14F-4D97-AF65-F5344CB8AC3E}">
        <p14:creationId xmlns:p14="http://schemas.microsoft.com/office/powerpoint/2010/main" val="49062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42AB1A-B8B6-FC1E-72FD-A8110CB5B95C}"/>
              </a:ext>
            </a:extLst>
          </p:cNvPr>
          <p:cNvSpPr>
            <a:spLocks noGrp="1"/>
          </p:cNvSpPr>
          <p:nvPr>
            <p:ph type="dt" sz="half" idx="10"/>
          </p:nvPr>
        </p:nvSpPr>
        <p:spPr/>
        <p:txBody>
          <a:bodyPr/>
          <a:lstStyle/>
          <a:p>
            <a:fld id="{432273F1-5237-4479-9E43-082181001FCB}" type="datetimeFigureOut">
              <a:rPr lang="en-IN" smtClean="0"/>
              <a:t>20-12-2024</a:t>
            </a:fld>
            <a:endParaRPr lang="en-IN"/>
          </a:p>
        </p:txBody>
      </p:sp>
      <p:sp>
        <p:nvSpPr>
          <p:cNvPr id="3" name="Footer Placeholder 2">
            <a:extLst>
              <a:ext uri="{FF2B5EF4-FFF2-40B4-BE49-F238E27FC236}">
                <a16:creationId xmlns:a16="http://schemas.microsoft.com/office/drawing/2014/main" id="{82379002-4073-6112-DF66-DC7ECDD858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05669D-3165-FE18-9DC4-D4D956F34586}"/>
              </a:ext>
            </a:extLst>
          </p:cNvPr>
          <p:cNvSpPr>
            <a:spLocks noGrp="1"/>
          </p:cNvSpPr>
          <p:nvPr>
            <p:ph type="sldNum" sz="quarter" idx="12"/>
          </p:nvPr>
        </p:nvSpPr>
        <p:spPr/>
        <p:txBody>
          <a:bodyPr/>
          <a:lstStyle/>
          <a:p>
            <a:fld id="{E243069C-D401-4FA2-81C9-F0E2E2E2ABDB}" type="slidenum">
              <a:rPr lang="en-IN" smtClean="0"/>
              <a:t>‹#›</a:t>
            </a:fld>
            <a:endParaRPr lang="en-IN"/>
          </a:p>
        </p:txBody>
      </p:sp>
    </p:spTree>
    <p:extLst>
      <p:ext uri="{BB962C8B-B14F-4D97-AF65-F5344CB8AC3E}">
        <p14:creationId xmlns:p14="http://schemas.microsoft.com/office/powerpoint/2010/main" val="312207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7399-479B-BE28-0BF6-490CD7A67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E915AA-614E-C669-24DF-CF3EAA961E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314840-8BCC-5EEC-8021-D8563DE93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968307-C93A-CE5F-D33A-931E6864547D}"/>
              </a:ext>
            </a:extLst>
          </p:cNvPr>
          <p:cNvSpPr>
            <a:spLocks noGrp="1"/>
          </p:cNvSpPr>
          <p:nvPr>
            <p:ph type="dt" sz="half" idx="10"/>
          </p:nvPr>
        </p:nvSpPr>
        <p:spPr/>
        <p:txBody>
          <a:bodyPr/>
          <a:lstStyle/>
          <a:p>
            <a:fld id="{432273F1-5237-4479-9E43-082181001FCB}" type="datetimeFigureOut">
              <a:rPr lang="en-IN" smtClean="0"/>
              <a:t>20-12-2024</a:t>
            </a:fld>
            <a:endParaRPr lang="en-IN"/>
          </a:p>
        </p:txBody>
      </p:sp>
      <p:sp>
        <p:nvSpPr>
          <p:cNvPr id="6" name="Footer Placeholder 5">
            <a:extLst>
              <a:ext uri="{FF2B5EF4-FFF2-40B4-BE49-F238E27FC236}">
                <a16:creationId xmlns:a16="http://schemas.microsoft.com/office/drawing/2014/main" id="{42266B8D-FA7B-1B7F-EEA9-1D03024A24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D8CC0-5B66-39EE-4755-9B7AC3F8DBB7}"/>
              </a:ext>
            </a:extLst>
          </p:cNvPr>
          <p:cNvSpPr>
            <a:spLocks noGrp="1"/>
          </p:cNvSpPr>
          <p:nvPr>
            <p:ph type="sldNum" sz="quarter" idx="12"/>
          </p:nvPr>
        </p:nvSpPr>
        <p:spPr/>
        <p:txBody>
          <a:bodyPr/>
          <a:lstStyle/>
          <a:p>
            <a:fld id="{E243069C-D401-4FA2-81C9-F0E2E2E2ABDB}" type="slidenum">
              <a:rPr lang="en-IN" smtClean="0"/>
              <a:t>‹#›</a:t>
            </a:fld>
            <a:endParaRPr lang="en-IN"/>
          </a:p>
        </p:txBody>
      </p:sp>
    </p:spTree>
    <p:extLst>
      <p:ext uri="{BB962C8B-B14F-4D97-AF65-F5344CB8AC3E}">
        <p14:creationId xmlns:p14="http://schemas.microsoft.com/office/powerpoint/2010/main" val="94330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0436-E654-605F-13F7-521CA3E548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54E94C-2FE1-E835-3C83-713151D5A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CD940F-7E7D-1708-AEBB-369EDF981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E6D076-DA45-C4F9-CBD4-E800D4ACA650}"/>
              </a:ext>
            </a:extLst>
          </p:cNvPr>
          <p:cNvSpPr>
            <a:spLocks noGrp="1"/>
          </p:cNvSpPr>
          <p:nvPr>
            <p:ph type="dt" sz="half" idx="10"/>
          </p:nvPr>
        </p:nvSpPr>
        <p:spPr/>
        <p:txBody>
          <a:bodyPr/>
          <a:lstStyle/>
          <a:p>
            <a:fld id="{432273F1-5237-4479-9E43-082181001FCB}" type="datetimeFigureOut">
              <a:rPr lang="en-IN" smtClean="0"/>
              <a:t>20-12-2024</a:t>
            </a:fld>
            <a:endParaRPr lang="en-IN"/>
          </a:p>
        </p:txBody>
      </p:sp>
      <p:sp>
        <p:nvSpPr>
          <p:cNvPr id="6" name="Footer Placeholder 5">
            <a:extLst>
              <a:ext uri="{FF2B5EF4-FFF2-40B4-BE49-F238E27FC236}">
                <a16:creationId xmlns:a16="http://schemas.microsoft.com/office/drawing/2014/main" id="{AEA86079-340A-46BE-480B-D38217B10F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A93CE0-406D-8596-502C-6308C28A752A}"/>
              </a:ext>
            </a:extLst>
          </p:cNvPr>
          <p:cNvSpPr>
            <a:spLocks noGrp="1"/>
          </p:cNvSpPr>
          <p:nvPr>
            <p:ph type="sldNum" sz="quarter" idx="12"/>
          </p:nvPr>
        </p:nvSpPr>
        <p:spPr/>
        <p:txBody>
          <a:bodyPr/>
          <a:lstStyle/>
          <a:p>
            <a:fld id="{E243069C-D401-4FA2-81C9-F0E2E2E2ABDB}" type="slidenum">
              <a:rPr lang="en-IN" smtClean="0"/>
              <a:t>‹#›</a:t>
            </a:fld>
            <a:endParaRPr lang="en-IN"/>
          </a:p>
        </p:txBody>
      </p:sp>
    </p:spTree>
    <p:extLst>
      <p:ext uri="{BB962C8B-B14F-4D97-AF65-F5344CB8AC3E}">
        <p14:creationId xmlns:p14="http://schemas.microsoft.com/office/powerpoint/2010/main" val="1352353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F9E350-C441-D969-E463-9AB18E0ABE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BBFD43-07C3-8AD2-5DDE-AB1676515C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BD0F48-96FB-2313-2D6D-41C0875129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273F1-5237-4479-9E43-082181001FCB}" type="datetimeFigureOut">
              <a:rPr lang="en-IN" smtClean="0"/>
              <a:t>20-12-2024</a:t>
            </a:fld>
            <a:endParaRPr lang="en-IN"/>
          </a:p>
        </p:txBody>
      </p:sp>
      <p:sp>
        <p:nvSpPr>
          <p:cNvPr id="5" name="Footer Placeholder 4">
            <a:extLst>
              <a:ext uri="{FF2B5EF4-FFF2-40B4-BE49-F238E27FC236}">
                <a16:creationId xmlns:a16="http://schemas.microsoft.com/office/drawing/2014/main" id="{13EF8E8E-0104-3BF7-9E8A-8514C69EEB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87D9C8-9BA5-72D9-8858-B68DD7464F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3069C-D401-4FA2-81C9-F0E2E2E2ABDB}" type="slidenum">
              <a:rPr lang="en-IN" smtClean="0"/>
              <a:t>‹#›</a:t>
            </a:fld>
            <a:endParaRPr lang="en-IN"/>
          </a:p>
        </p:txBody>
      </p:sp>
    </p:spTree>
    <p:extLst>
      <p:ext uri="{BB962C8B-B14F-4D97-AF65-F5344CB8AC3E}">
        <p14:creationId xmlns:p14="http://schemas.microsoft.com/office/powerpoint/2010/main" val="2980778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000">
              <a:srgbClr val="042769"/>
            </a:gs>
            <a:gs pos="100000">
              <a:srgbClr val="4FAEE1"/>
            </a:gs>
          </a:gsLst>
          <a:lin ang="5400000" scaled="1"/>
        </a:gradFill>
        <a:effectLst/>
      </p:bgPr>
    </p:bg>
    <p:spTree>
      <p:nvGrpSpPr>
        <p:cNvPr id="1" name=""/>
        <p:cNvGrpSpPr/>
        <p:nvPr/>
      </p:nvGrpSpPr>
      <p:grpSpPr>
        <a:xfrm>
          <a:off x="0" y="0"/>
          <a:ext cx="0" cy="0"/>
          <a:chOff x="0" y="0"/>
          <a:chExt cx="0" cy="0"/>
        </a:xfrm>
      </p:grpSpPr>
      <p:sp>
        <p:nvSpPr>
          <p:cNvPr id="42" name="Oval 41">
            <a:extLst>
              <a:ext uri="{FF2B5EF4-FFF2-40B4-BE49-F238E27FC236}">
                <a16:creationId xmlns:a16="http://schemas.microsoft.com/office/drawing/2014/main" id="{EFF1FB2F-DB8E-43D5-9302-86CA75A0ED83}"/>
              </a:ext>
            </a:extLst>
          </p:cNvPr>
          <p:cNvSpPr/>
          <p:nvPr/>
        </p:nvSpPr>
        <p:spPr bwMode="auto">
          <a:xfrm>
            <a:off x="4814716" y="819712"/>
            <a:ext cx="2562568" cy="2476432"/>
          </a:xfrm>
          <a:prstGeom prst="ellipse">
            <a:avLst/>
          </a:prstGeom>
          <a:solidFill>
            <a:schemeClr val="bg1"/>
          </a:solidFill>
          <a:ln>
            <a:noFill/>
          </a:ln>
        </p:spPr>
        <p:txBody>
          <a:bodyPr vert="horz" wrap="square" lIns="91440" tIns="45720" rIns="91440" bIns="45720" numCol="1" rtlCol="0" anchor="t" anchorCtr="0" compatLnSpc="1">
            <a:prstTxWarp prst="textNoShape">
              <a:avLst/>
            </a:prstTxWarp>
          </a:bodyPr>
          <a:lstStyle/>
          <a:p>
            <a:pPr algn="ctr"/>
            <a:endParaRPr lang="en-US" dirty="0">
              <a:latin typeface="Didact Gothic" panose="00000500000000000000" pitchFamily="2" charset="0"/>
            </a:endParaRPr>
          </a:p>
        </p:txBody>
      </p:sp>
      <p:grpSp>
        <p:nvGrpSpPr>
          <p:cNvPr id="38" name="Group 37">
            <a:extLst>
              <a:ext uri="{FF2B5EF4-FFF2-40B4-BE49-F238E27FC236}">
                <a16:creationId xmlns:a16="http://schemas.microsoft.com/office/drawing/2014/main" id="{32ACFF80-FFD1-D2C9-9B12-477BDCC3FAD8}"/>
              </a:ext>
            </a:extLst>
          </p:cNvPr>
          <p:cNvGrpSpPr/>
          <p:nvPr/>
        </p:nvGrpSpPr>
        <p:grpSpPr>
          <a:xfrm>
            <a:off x="5347023" y="2412801"/>
            <a:ext cx="1497950" cy="689856"/>
            <a:chOff x="5207158" y="4707143"/>
            <a:chExt cx="2243503" cy="1033206"/>
          </a:xfrm>
        </p:grpSpPr>
        <p:sp>
          <p:nvSpPr>
            <p:cNvPr id="29" name="Freeform: Shape 28">
              <a:extLst>
                <a:ext uri="{FF2B5EF4-FFF2-40B4-BE49-F238E27FC236}">
                  <a16:creationId xmlns:a16="http://schemas.microsoft.com/office/drawing/2014/main" id="{48981C52-4987-D3FD-81BB-F85677229191}"/>
                </a:ext>
              </a:extLst>
            </p:cNvPr>
            <p:cNvSpPr/>
            <p:nvPr/>
          </p:nvSpPr>
          <p:spPr>
            <a:xfrm flipV="1">
              <a:off x="5590906" y="5031847"/>
              <a:ext cx="708503" cy="708501"/>
            </a:xfrm>
            <a:custGeom>
              <a:avLst/>
              <a:gdLst>
                <a:gd name="connsiteX0" fmla="*/ 708585 w 708502"/>
                <a:gd name="connsiteY0" fmla="*/ 354448 h 708502"/>
                <a:gd name="connsiteX1" fmla="*/ 354281 w 708502"/>
                <a:gd name="connsiteY1" fmla="*/ 180 h 708502"/>
                <a:gd name="connsiteX2" fmla="*/ 82 w 708502"/>
                <a:gd name="connsiteY2" fmla="*/ 354448 h 708502"/>
                <a:gd name="connsiteX3" fmla="*/ 354281 w 708502"/>
                <a:gd name="connsiteY3" fmla="*/ 708682 h 708502"/>
                <a:gd name="connsiteX4" fmla="*/ 708585 w 708502"/>
                <a:gd name="connsiteY4" fmla="*/ 354448 h 708502"/>
                <a:gd name="connsiteX5" fmla="*/ 354281 w 708502"/>
                <a:gd name="connsiteY5" fmla="*/ 649637 h 708502"/>
                <a:gd name="connsiteX6" fmla="*/ 59127 w 708502"/>
                <a:gd name="connsiteY6" fmla="*/ 354448 h 708502"/>
                <a:gd name="connsiteX7" fmla="*/ 354281 w 708502"/>
                <a:gd name="connsiteY7" fmla="*/ 59260 h 708502"/>
                <a:gd name="connsiteX8" fmla="*/ 649540 w 708502"/>
                <a:gd name="connsiteY8" fmla="*/ 354448 h 708502"/>
                <a:gd name="connsiteX9" fmla="*/ 354281 w 708502"/>
                <a:gd name="connsiteY9" fmla="*/ 649637 h 70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8502" h="708502">
                  <a:moveTo>
                    <a:pt x="708585" y="354448"/>
                  </a:moveTo>
                  <a:cubicBezTo>
                    <a:pt x="708585" y="158827"/>
                    <a:pt x="549902" y="180"/>
                    <a:pt x="354281" y="180"/>
                  </a:cubicBezTo>
                  <a:cubicBezTo>
                    <a:pt x="158625" y="180"/>
                    <a:pt x="82" y="158827"/>
                    <a:pt x="82" y="354448"/>
                  </a:cubicBezTo>
                  <a:cubicBezTo>
                    <a:pt x="82" y="550104"/>
                    <a:pt x="158625" y="708682"/>
                    <a:pt x="354281" y="708682"/>
                  </a:cubicBezTo>
                  <a:cubicBezTo>
                    <a:pt x="549902" y="708682"/>
                    <a:pt x="708585" y="550104"/>
                    <a:pt x="708585" y="354448"/>
                  </a:cubicBezTo>
                  <a:moveTo>
                    <a:pt x="354281" y="649637"/>
                  </a:moveTo>
                  <a:cubicBezTo>
                    <a:pt x="191275" y="649637"/>
                    <a:pt x="59127" y="517454"/>
                    <a:pt x="59127" y="354448"/>
                  </a:cubicBezTo>
                  <a:cubicBezTo>
                    <a:pt x="59127" y="191443"/>
                    <a:pt x="191275" y="59260"/>
                    <a:pt x="354281" y="59260"/>
                  </a:cubicBezTo>
                  <a:cubicBezTo>
                    <a:pt x="517357" y="59260"/>
                    <a:pt x="649540" y="191443"/>
                    <a:pt x="649540" y="354448"/>
                  </a:cubicBezTo>
                  <a:cubicBezTo>
                    <a:pt x="649540" y="517454"/>
                    <a:pt x="517357" y="649637"/>
                    <a:pt x="354281" y="649637"/>
                  </a:cubicBezTo>
                </a:path>
              </a:pathLst>
            </a:custGeom>
            <a:solidFill>
              <a:srgbClr val="FCB030"/>
            </a:solidFill>
            <a:ln w="3510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3849DD9D-7ED8-27E9-A739-70FF27253CBF}"/>
                </a:ext>
              </a:extLst>
            </p:cNvPr>
            <p:cNvSpPr/>
            <p:nvPr/>
          </p:nvSpPr>
          <p:spPr>
            <a:xfrm flipV="1">
              <a:off x="6358429" y="5031847"/>
              <a:ext cx="708537" cy="708502"/>
            </a:xfrm>
            <a:custGeom>
              <a:avLst/>
              <a:gdLst>
                <a:gd name="connsiteX0" fmla="*/ 708649 w 708537"/>
                <a:gd name="connsiteY0" fmla="*/ 354448 h 708502"/>
                <a:gd name="connsiteX1" fmla="*/ 354380 w 708537"/>
                <a:gd name="connsiteY1" fmla="*/ 180 h 708502"/>
                <a:gd name="connsiteX2" fmla="*/ 111 w 708537"/>
                <a:gd name="connsiteY2" fmla="*/ 354448 h 708502"/>
                <a:gd name="connsiteX3" fmla="*/ 354380 w 708537"/>
                <a:gd name="connsiteY3" fmla="*/ 708682 h 708502"/>
                <a:gd name="connsiteX4" fmla="*/ 708649 w 708537"/>
                <a:gd name="connsiteY4" fmla="*/ 354448 h 708502"/>
                <a:gd name="connsiteX5" fmla="*/ 354380 w 708537"/>
                <a:gd name="connsiteY5" fmla="*/ 649637 h 708502"/>
                <a:gd name="connsiteX6" fmla="*/ 59191 w 708537"/>
                <a:gd name="connsiteY6" fmla="*/ 354448 h 708502"/>
                <a:gd name="connsiteX7" fmla="*/ 354380 w 708537"/>
                <a:gd name="connsiteY7" fmla="*/ 59260 h 708502"/>
                <a:gd name="connsiteX8" fmla="*/ 649604 w 708537"/>
                <a:gd name="connsiteY8" fmla="*/ 354448 h 708502"/>
                <a:gd name="connsiteX9" fmla="*/ 354380 w 708537"/>
                <a:gd name="connsiteY9" fmla="*/ 649637 h 708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8537" h="708502">
                  <a:moveTo>
                    <a:pt x="708649" y="354448"/>
                  </a:moveTo>
                  <a:cubicBezTo>
                    <a:pt x="708649" y="158827"/>
                    <a:pt x="550001" y="180"/>
                    <a:pt x="354380" y="180"/>
                  </a:cubicBezTo>
                  <a:cubicBezTo>
                    <a:pt x="158724" y="180"/>
                    <a:pt x="111" y="158827"/>
                    <a:pt x="111" y="354448"/>
                  </a:cubicBezTo>
                  <a:cubicBezTo>
                    <a:pt x="111" y="550104"/>
                    <a:pt x="158724" y="708682"/>
                    <a:pt x="354380" y="708682"/>
                  </a:cubicBezTo>
                  <a:cubicBezTo>
                    <a:pt x="550001" y="708682"/>
                    <a:pt x="708649" y="550104"/>
                    <a:pt x="708649" y="354448"/>
                  </a:cubicBezTo>
                  <a:moveTo>
                    <a:pt x="354380" y="649637"/>
                  </a:moveTo>
                  <a:cubicBezTo>
                    <a:pt x="191304" y="649637"/>
                    <a:pt x="59191" y="517454"/>
                    <a:pt x="59191" y="354448"/>
                  </a:cubicBezTo>
                  <a:cubicBezTo>
                    <a:pt x="59191" y="191443"/>
                    <a:pt x="191304" y="59260"/>
                    <a:pt x="354380" y="59260"/>
                  </a:cubicBezTo>
                  <a:cubicBezTo>
                    <a:pt x="517421" y="59260"/>
                    <a:pt x="649604" y="191443"/>
                    <a:pt x="649604" y="354448"/>
                  </a:cubicBezTo>
                  <a:cubicBezTo>
                    <a:pt x="649604" y="517454"/>
                    <a:pt x="517421" y="649637"/>
                    <a:pt x="354380" y="649637"/>
                  </a:cubicBezTo>
                </a:path>
              </a:pathLst>
            </a:custGeom>
            <a:solidFill>
              <a:srgbClr val="00A652"/>
            </a:solidFill>
            <a:ln w="351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77A141FD-75E4-20E8-B97B-674E312DD870}"/>
                </a:ext>
              </a:extLst>
            </p:cNvPr>
            <p:cNvSpPr/>
            <p:nvPr/>
          </p:nvSpPr>
          <p:spPr>
            <a:xfrm flipV="1">
              <a:off x="5207158" y="4707213"/>
              <a:ext cx="708431" cy="708396"/>
            </a:xfrm>
            <a:custGeom>
              <a:avLst/>
              <a:gdLst>
                <a:gd name="connsiteX0" fmla="*/ 354326 w 708431"/>
                <a:gd name="connsiteY0" fmla="*/ 708574 h 708396"/>
                <a:gd name="connsiteX1" fmla="*/ 58 w 708431"/>
                <a:gd name="connsiteY1" fmla="*/ 354411 h 708396"/>
                <a:gd name="connsiteX2" fmla="*/ 354326 w 708431"/>
                <a:gd name="connsiteY2" fmla="*/ 177 h 708396"/>
                <a:gd name="connsiteX3" fmla="*/ 384973 w 708431"/>
                <a:gd name="connsiteY3" fmla="*/ 1618 h 708396"/>
                <a:gd name="connsiteX4" fmla="*/ 383778 w 708431"/>
                <a:gd name="connsiteY4" fmla="*/ 29700 h 708396"/>
                <a:gd name="connsiteX5" fmla="*/ 385219 w 708431"/>
                <a:gd name="connsiteY5" fmla="*/ 60804 h 708396"/>
                <a:gd name="connsiteX6" fmla="*/ 354326 w 708431"/>
                <a:gd name="connsiteY6" fmla="*/ 59293 h 708396"/>
                <a:gd name="connsiteX7" fmla="*/ 59067 w 708431"/>
                <a:gd name="connsiteY7" fmla="*/ 354411 h 708396"/>
                <a:gd name="connsiteX8" fmla="*/ 354326 w 708431"/>
                <a:gd name="connsiteY8" fmla="*/ 649670 h 708396"/>
                <a:gd name="connsiteX9" fmla="*/ 649515 w 708431"/>
                <a:gd name="connsiteY9" fmla="*/ 354411 h 708396"/>
                <a:gd name="connsiteX10" fmla="*/ 446162 w 708431"/>
                <a:gd name="connsiteY10" fmla="*/ 73913 h 708396"/>
                <a:gd name="connsiteX11" fmla="*/ 442823 w 708431"/>
                <a:gd name="connsiteY11" fmla="*/ 29700 h 708396"/>
                <a:gd name="connsiteX12" fmla="*/ 443421 w 708431"/>
                <a:gd name="connsiteY12" fmla="*/ 11530 h 708396"/>
                <a:gd name="connsiteX13" fmla="*/ 708490 w 708431"/>
                <a:gd name="connsiteY13" fmla="*/ 354411 h 708396"/>
                <a:gd name="connsiteX14" fmla="*/ 354326 w 708431"/>
                <a:gd name="connsiteY14" fmla="*/ 708574 h 70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08431" h="708396">
                  <a:moveTo>
                    <a:pt x="354326" y="708574"/>
                  </a:moveTo>
                  <a:cubicBezTo>
                    <a:pt x="158635" y="708574"/>
                    <a:pt x="58" y="550067"/>
                    <a:pt x="58" y="354411"/>
                  </a:cubicBezTo>
                  <a:cubicBezTo>
                    <a:pt x="58" y="158790"/>
                    <a:pt x="158635" y="177"/>
                    <a:pt x="354326" y="177"/>
                  </a:cubicBezTo>
                  <a:cubicBezTo>
                    <a:pt x="364659" y="177"/>
                    <a:pt x="374816" y="775"/>
                    <a:pt x="384973" y="1618"/>
                  </a:cubicBezTo>
                  <a:cubicBezTo>
                    <a:pt x="384271" y="10862"/>
                    <a:pt x="383778" y="20246"/>
                    <a:pt x="383778" y="29700"/>
                  </a:cubicBezTo>
                  <a:cubicBezTo>
                    <a:pt x="383778" y="40279"/>
                    <a:pt x="384376" y="50541"/>
                    <a:pt x="385219" y="60804"/>
                  </a:cubicBezTo>
                  <a:cubicBezTo>
                    <a:pt x="375027" y="59820"/>
                    <a:pt x="364765" y="59293"/>
                    <a:pt x="354326" y="59293"/>
                  </a:cubicBezTo>
                  <a:cubicBezTo>
                    <a:pt x="191250" y="59293"/>
                    <a:pt x="59067" y="191370"/>
                    <a:pt x="59067" y="354411"/>
                  </a:cubicBezTo>
                  <a:cubicBezTo>
                    <a:pt x="59067" y="517487"/>
                    <a:pt x="191250" y="649670"/>
                    <a:pt x="354326" y="649670"/>
                  </a:cubicBezTo>
                  <a:cubicBezTo>
                    <a:pt x="517332" y="649670"/>
                    <a:pt x="649515" y="517487"/>
                    <a:pt x="649515" y="354411"/>
                  </a:cubicBezTo>
                  <a:cubicBezTo>
                    <a:pt x="649515" y="223493"/>
                    <a:pt x="564252" y="112573"/>
                    <a:pt x="446162" y="73913"/>
                  </a:cubicBezTo>
                  <a:cubicBezTo>
                    <a:pt x="444018" y="59468"/>
                    <a:pt x="442823" y="44672"/>
                    <a:pt x="442823" y="29700"/>
                  </a:cubicBezTo>
                  <a:cubicBezTo>
                    <a:pt x="442823" y="23549"/>
                    <a:pt x="443069" y="17610"/>
                    <a:pt x="443421" y="11530"/>
                  </a:cubicBezTo>
                  <a:cubicBezTo>
                    <a:pt x="595918" y="51139"/>
                    <a:pt x="708490" y="189683"/>
                    <a:pt x="708490" y="354411"/>
                  </a:cubicBezTo>
                  <a:cubicBezTo>
                    <a:pt x="708490" y="550067"/>
                    <a:pt x="549947" y="708574"/>
                    <a:pt x="354326" y="708574"/>
                  </a:cubicBezTo>
                </a:path>
              </a:pathLst>
            </a:custGeom>
            <a:solidFill>
              <a:srgbClr val="0082C7"/>
            </a:solidFill>
            <a:ln w="35108"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688E4702-7AD3-D826-5BB3-B79A7D8E2628}"/>
                </a:ext>
              </a:extLst>
            </p:cNvPr>
            <p:cNvSpPr/>
            <p:nvPr/>
          </p:nvSpPr>
          <p:spPr>
            <a:xfrm flipV="1">
              <a:off x="6743425" y="4707143"/>
              <a:ext cx="707236" cy="708464"/>
            </a:xfrm>
            <a:custGeom>
              <a:avLst/>
              <a:gdLst>
                <a:gd name="connsiteX0" fmla="*/ 353119 w 707236"/>
                <a:gd name="connsiteY0" fmla="*/ 708644 h 708466"/>
                <a:gd name="connsiteX1" fmla="*/ 116 w 707236"/>
                <a:gd name="connsiteY1" fmla="*/ 382633 h 708466"/>
                <a:gd name="connsiteX2" fmla="*/ 58528 w 707236"/>
                <a:gd name="connsiteY2" fmla="*/ 372581 h 708466"/>
                <a:gd name="connsiteX3" fmla="*/ 353119 w 707236"/>
                <a:gd name="connsiteY3" fmla="*/ 649670 h 708466"/>
                <a:gd name="connsiteX4" fmla="*/ 648378 w 707236"/>
                <a:gd name="connsiteY4" fmla="*/ 354481 h 708466"/>
                <a:gd name="connsiteX5" fmla="*/ 353119 w 707236"/>
                <a:gd name="connsiteY5" fmla="*/ 59293 h 708466"/>
                <a:gd name="connsiteX6" fmla="*/ 61269 w 707236"/>
                <a:gd name="connsiteY6" fmla="*/ 310233 h 708466"/>
                <a:gd name="connsiteX7" fmla="*/ 327 w 707236"/>
                <a:gd name="connsiteY7" fmla="*/ 323202 h 708466"/>
                <a:gd name="connsiteX8" fmla="*/ 353119 w 707236"/>
                <a:gd name="connsiteY8" fmla="*/ 177 h 708466"/>
                <a:gd name="connsiteX9" fmla="*/ 707353 w 707236"/>
                <a:gd name="connsiteY9" fmla="*/ 354481 h 708466"/>
                <a:gd name="connsiteX10" fmla="*/ 353119 w 707236"/>
                <a:gd name="connsiteY10" fmla="*/ 708644 h 70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7236" h="708466">
                  <a:moveTo>
                    <a:pt x="353119" y="708644"/>
                  </a:moveTo>
                  <a:cubicBezTo>
                    <a:pt x="166988" y="708644"/>
                    <a:pt x="14491" y="565109"/>
                    <a:pt x="116" y="382633"/>
                  </a:cubicBezTo>
                  <a:cubicBezTo>
                    <a:pt x="20079" y="380911"/>
                    <a:pt x="39620" y="377572"/>
                    <a:pt x="58528" y="372581"/>
                  </a:cubicBezTo>
                  <a:cubicBezTo>
                    <a:pt x="67912" y="527152"/>
                    <a:pt x="196229" y="649670"/>
                    <a:pt x="353119" y="649670"/>
                  </a:cubicBezTo>
                  <a:cubicBezTo>
                    <a:pt x="516231" y="649670"/>
                    <a:pt x="648378" y="517487"/>
                    <a:pt x="648378" y="354481"/>
                  </a:cubicBezTo>
                  <a:cubicBezTo>
                    <a:pt x="648378" y="191370"/>
                    <a:pt x="516231" y="59293"/>
                    <a:pt x="353119" y="59293"/>
                  </a:cubicBezTo>
                  <a:cubicBezTo>
                    <a:pt x="205191" y="59293"/>
                    <a:pt x="82533" y="168209"/>
                    <a:pt x="61269" y="310233"/>
                  </a:cubicBezTo>
                  <a:cubicBezTo>
                    <a:pt x="41799" y="316594"/>
                    <a:pt x="21344" y="320952"/>
                    <a:pt x="327" y="323202"/>
                  </a:cubicBezTo>
                  <a:cubicBezTo>
                    <a:pt x="16107" y="142272"/>
                    <a:pt x="168042" y="177"/>
                    <a:pt x="353119" y="177"/>
                  </a:cubicBezTo>
                  <a:cubicBezTo>
                    <a:pt x="548740" y="177"/>
                    <a:pt x="707353" y="158790"/>
                    <a:pt x="707353" y="354481"/>
                  </a:cubicBezTo>
                  <a:cubicBezTo>
                    <a:pt x="707353" y="550067"/>
                    <a:pt x="548740" y="708644"/>
                    <a:pt x="353119" y="708644"/>
                  </a:cubicBezTo>
                </a:path>
              </a:pathLst>
            </a:custGeom>
            <a:solidFill>
              <a:srgbClr val="E8384F"/>
            </a:solidFill>
            <a:ln w="35108"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4364F2D-D893-D2B9-764B-FFB7FDDEC77F}"/>
                </a:ext>
              </a:extLst>
            </p:cNvPr>
            <p:cNvSpPr/>
            <p:nvPr/>
          </p:nvSpPr>
          <p:spPr>
            <a:xfrm flipV="1">
              <a:off x="5975859" y="4707143"/>
              <a:ext cx="707307" cy="697113"/>
            </a:xfrm>
            <a:custGeom>
              <a:avLst/>
              <a:gdLst>
                <a:gd name="connsiteX0" fmla="*/ 353161 w 707307"/>
                <a:gd name="connsiteY0" fmla="*/ 697292 h 697114"/>
                <a:gd name="connsiteX1" fmla="*/ 87 w 707307"/>
                <a:gd name="connsiteY1" fmla="*/ 371280 h 697114"/>
                <a:gd name="connsiteX2" fmla="*/ 58569 w 707307"/>
                <a:gd name="connsiteY2" fmla="*/ 361229 h 697114"/>
                <a:gd name="connsiteX3" fmla="*/ 353161 w 707307"/>
                <a:gd name="connsiteY3" fmla="*/ 638317 h 697114"/>
                <a:gd name="connsiteX4" fmla="*/ 648349 w 707307"/>
                <a:gd name="connsiteY4" fmla="*/ 343129 h 697114"/>
                <a:gd name="connsiteX5" fmla="*/ 445067 w 707307"/>
                <a:gd name="connsiteY5" fmla="*/ 62561 h 697114"/>
                <a:gd name="connsiteX6" fmla="*/ 441728 w 707307"/>
                <a:gd name="connsiteY6" fmla="*/ 18347 h 697114"/>
                <a:gd name="connsiteX7" fmla="*/ 442325 w 707307"/>
                <a:gd name="connsiteY7" fmla="*/ 177 h 697114"/>
                <a:gd name="connsiteX8" fmla="*/ 707394 w 707307"/>
                <a:gd name="connsiteY8" fmla="*/ 343129 h 697114"/>
                <a:gd name="connsiteX9" fmla="*/ 353161 w 707307"/>
                <a:gd name="connsiteY9" fmla="*/ 697292 h 69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7307" h="697114">
                  <a:moveTo>
                    <a:pt x="353161" y="697292"/>
                  </a:moveTo>
                  <a:cubicBezTo>
                    <a:pt x="166959" y="697292"/>
                    <a:pt x="14426" y="553581"/>
                    <a:pt x="87" y="371280"/>
                  </a:cubicBezTo>
                  <a:cubicBezTo>
                    <a:pt x="20120" y="369488"/>
                    <a:pt x="39591" y="366079"/>
                    <a:pt x="58569" y="361229"/>
                  </a:cubicBezTo>
                  <a:cubicBezTo>
                    <a:pt x="67953" y="515800"/>
                    <a:pt x="196200" y="638317"/>
                    <a:pt x="353161" y="638317"/>
                  </a:cubicBezTo>
                  <a:cubicBezTo>
                    <a:pt x="516201" y="638317"/>
                    <a:pt x="648349" y="506135"/>
                    <a:pt x="648349" y="343129"/>
                  </a:cubicBezTo>
                  <a:cubicBezTo>
                    <a:pt x="648349" y="212141"/>
                    <a:pt x="563086" y="101221"/>
                    <a:pt x="445067" y="62561"/>
                  </a:cubicBezTo>
                  <a:cubicBezTo>
                    <a:pt x="442958" y="48046"/>
                    <a:pt x="441728" y="33319"/>
                    <a:pt x="441728" y="18347"/>
                  </a:cubicBezTo>
                  <a:cubicBezTo>
                    <a:pt x="441728" y="12232"/>
                    <a:pt x="441903" y="6257"/>
                    <a:pt x="442325" y="177"/>
                  </a:cubicBezTo>
                  <a:cubicBezTo>
                    <a:pt x="594752" y="39786"/>
                    <a:pt x="707394" y="178331"/>
                    <a:pt x="707394" y="343129"/>
                  </a:cubicBezTo>
                  <a:cubicBezTo>
                    <a:pt x="707394" y="538715"/>
                    <a:pt x="548817" y="697292"/>
                    <a:pt x="353161" y="697292"/>
                  </a:cubicBezTo>
                </a:path>
              </a:pathLst>
            </a:custGeom>
            <a:solidFill>
              <a:srgbClr val="000000"/>
            </a:solidFill>
            <a:ln w="35108"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853497D3-8602-6D34-6F4B-61704EF0E4E5}"/>
                </a:ext>
              </a:extLst>
            </p:cNvPr>
            <p:cNvSpPr/>
            <p:nvPr/>
          </p:nvSpPr>
          <p:spPr>
            <a:xfrm flipV="1">
              <a:off x="5976131" y="5092651"/>
              <a:ext cx="383755" cy="322953"/>
            </a:xfrm>
            <a:custGeom>
              <a:avLst/>
              <a:gdLst>
                <a:gd name="connsiteX0" fmla="*/ 382401 w 383755"/>
                <a:gd name="connsiteY0" fmla="*/ 29693 h 322953"/>
                <a:gd name="connsiteX1" fmla="*/ 383842 w 383755"/>
                <a:gd name="connsiteY1" fmla="*/ 60797 h 322953"/>
                <a:gd name="connsiteX2" fmla="*/ 352879 w 383755"/>
                <a:gd name="connsiteY2" fmla="*/ 59286 h 322953"/>
                <a:gd name="connsiteX3" fmla="*/ 60888 w 383755"/>
                <a:gd name="connsiteY3" fmla="*/ 310191 h 322953"/>
                <a:gd name="connsiteX4" fmla="*/ 86 w 383755"/>
                <a:gd name="connsiteY4" fmla="*/ 323125 h 322953"/>
                <a:gd name="connsiteX5" fmla="*/ 352879 w 383755"/>
                <a:gd name="connsiteY5" fmla="*/ 171 h 322953"/>
                <a:gd name="connsiteX6" fmla="*/ 383526 w 383755"/>
                <a:gd name="connsiteY6" fmla="*/ 1612 h 322953"/>
                <a:gd name="connsiteX7" fmla="*/ 382401 w 383755"/>
                <a:gd name="connsiteY7" fmla="*/ 29693 h 32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755" h="322953">
                  <a:moveTo>
                    <a:pt x="382401" y="29693"/>
                  </a:moveTo>
                  <a:cubicBezTo>
                    <a:pt x="382401" y="40272"/>
                    <a:pt x="382928" y="50535"/>
                    <a:pt x="383842" y="60797"/>
                  </a:cubicBezTo>
                  <a:cubicBezTo>
                    <a:pt x="373615" y="59813"/>
                    <a:pt x="363317" y="59286"/>
                    <a:pt x="352879" y="59286"/>
                  </a:cubicBezTo>
                  <a:cubicBezTo>
                    <a:pt x="204845" y="59286"/>
                    <a:pt x="82292" y="168203"/>
                    <a:pt x="60888" y="310191"/>
                  </a:cubicBezTo>
                  <a:cubicBezTo>
                    <a:pt x="41418" y="316588"/>
                    <a:pt x="21103" y="320911"/>
                    <a:pt x="86" y="323125"/>
                  </a:cubicBezTo>
                  <a:cubicBezTo>
                    <a:pt x="15867" y="142265"/>
                    <a:pt x="167766" y="171"/>
                    <a:pt x="352879" y="171"/>
                  </a:cubicBezTo>
                  <a:cubicBezTo>
                    <a:pt x="363212" y="171"/>
                    <a:pt x="373439" y="768"/>
                    <a:pt x="383526" y="1612"/>
                  </a:cubicBezTo>
                  <a:cubicBezTo>
                    <a:pt x="382753" y="10855"/>
                    <a:pt x="382401" y="20239"/>
                    <a:pt x="382401" y="29693"/>
                  </a:cubicBezTo>
                </a:path>
              </a:pathLst>
            </a:custGeom>
            <a:solidFill>
              <a:srgbClr val="000000"/>
            </a:solidFill>
            <a:ln w="35108" cap="flat">
              <a:noFill/>
              <a:prstDash val="solid"/>
              <a:miter/>
            </a:ln>
          </p:spPr>
          <p:txBody>
            <a:bodyPr rtlCol="0" anchor="ctr"/>
            <a:lstStyle/>
            <a:p>
              <a:endParaRPr lang="en-US" dirty="0"/>
            </a:p>
          </p:txBody>
        </p:sp>
      </p:grpSp>
      <p:sp>
        <p:nvSpPr>
          <p:cNvPr id="39" name="Freeform: Shape 38">
            <a:extLst>
              <a:ext uri="{FF2B5EF4-FFF2-40B4-BE49-F238E27FC236}">
                <a16:creationId xmlns:a16="http://schemas.microsoft.com/office/drawing/2014/main" id="{01006E8B-484A-7471-3414-0FD30A2C204D}"/>
              </a:ext>
            </a:extLst>
          </p:cNvPr>
          <p:cNvSpPr/>
          <p:nvPr/>
        </p:nvSpPr>
        <p:spPr>
          <a:xfrm flipV="1">
            <a:off x="5472771" y="1013199"/>
            <a:ext cx="1246456" cy="1230038"/>
          </a:xfrm>
          <a:custGeom>
            <a:avLst/>
            <a:gdLst>
              <a:gd name="connsiteX0" fmla="*/ 1260568 w 2761257"/>
              <a:gd name="connsiteY0" fmla="*/ 364892 h 2724881"/>
              <a:gd name="connsiteX1" fmla="*/ 1380633 w 2761257"/>
              <a:gd name="connsiteY1" fmla="*/ 329563 h 2724881"/>
              <a:gd name="connsiteX2" fmla="*/ 1532673 w 2761257"/>
              <a:gd name="connsiteY2" fmla="*/ 357399 h 2724881"/>
              <a:gd name="connsiteX3" fmla="*/ 1633541 w 2761257"/>
              <a:gd name="connsiteY3" fmla="*/ 338560 h 2724881"/>
              <a:gd name="connsiteX4" fmla="*/ 1380633 w 2761257"/>
              <a:gd name="connsiteY4" fmla="*/ 179350 h 2724881"/>
              <a:gd name="connsiteX5" fmla="*/ 1127724 w 2761257"/>
              <a:gd name="connsiteY5" fmla="*/ 338560 h 2724881"/>
              <a:gd name="connsiteX6" fmla="*/ 1228592 w 2761257"/>
              <a:gd name="connsiteY6" fmla="*/ 357399 h 2724881"/>
              <a:gd name="connsiteX7" fmla="*/ 1260568 w 2761257"/>
              <a:gd name="connsiteY7" fmla="*/ 364892 h 2724881"/>
              <a:gd name="connsiteX8" fmla="*/ 1380664 w 2761257"/>
              <a:gd name="connsiteY8" fmla="*/ 2724881 h 2724881"/>
              <a:gd name="connsiteX9" fmla="*/ 2761257 w 2761257"/>
              <a:gd name="connsiteY9" fmla="*/ 1344218 h 2724881"/>
              <a:gd name="connsiteX10" fmla="*/ 1696975 w 2761257"/>
              <a:gd name="connsiteY10" fmla="*/ 0 h 2724881"/>
              <a:gd name="connsiteX11" fmla="*/ 2224723 w 2761257"/>
              <a:gd name="connsiteY11" fmla="*/ 716235 h 2724881"/>
              <a:gd name="connsiteX12" fmla="*/ 1872844 w 2761257"/>
              <a:gd name="connsiteY12" fmla="*/ 498226 h 2724881"/>
              <a:gd name="connsiteX13" fmla="*/ 1811761 w 2761257"/>
              <a:gd name="connsiteY13" fmla="*/ 1635611 h 2724881"/>
              <a:gd name="connsiteX14" fmla="*/ 1423120 w 2761257"/>
              <a:gd name="connsiteY14" fmla="*/ 2540929 h 2724881"/>
              <a:gd name="connsiteX15" fmla="*/ 973255 w 2761257"/>
              <a:gd name="connsiteY15" fmla="*/ 889187 h 2724881"/>
              <a:gd name="connsiteX16" fmla="*/ 615612 w 2761257"/>
              <a:gd name="connsiteY16" fmla="*/ 1352126 h 2724881"/>
              <a:gd name="connsiteX17" fmla="*/ 1064282 w 2761257"/>
              <a:gd name="connsiteY17" fmla="*/ 0 h 2724881"/>
              <a:gd name="connsiteX18" fmla="*/ 0 w 2761257"/>
              <a:gd name="connsiteY18" fmla="*/ 1344218 h 2724881"/>
              <a:gd name="connsiteX19" fmla="*/ 1380664 w 2761257"/>
              <a:gd name="connsiteY19" fmla="*/ 2724881 h 2724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1257" h="2724881">
                <a:moveTo>
                  <a:pt x="1260568" y="364892"/>
                </a:moveTo>
                <a:cubicBezTo>
                  <a:pt x="1296191" y="369050"/>
                  <a:pt x="1341120" y="361722"/>
                  <a:pt x="1380633" y="329563"/>
                </a:cubicBezTo>
                <a:cubicBezTo>
                  <a:pt x="1433316" y="372441"/>
                  <a:pt x="1495629" y="371176"/>
                  <a:pt x="1532673" y="357399"/>
                </a:cubicBezTo>
                <a:cubicBezTo>
                  <a:pt x="1563636" y="345871"/>
                  <a:pt x="1587922" y="338174"/>
                  <a:pt x="1633541" y="338560"/>
                </a:cubicBezTo>
                <a:cubicBezTo>
                  <a:pt x="1588344" y="244335"/>
                  <a:pt x="1492045" y="179350"/>
                  <a:pt x="1380633" y="179350"/>
                </a:cubicBezTo>
                <a:cubicBezTo>
                  <a:pt x="1269221" y="179350"/>
                  <a:pt x="1172922" y="244335"/>
                  <a:pt x="1127724" y="338560"/>
                </a:cubicBezTo>
                <a:cubicBezTo>
                  <a:pt x="1173343" y="338174"/>
                  <a:pt x="1197629" y="345871"/>
                  <a:pt x="1228592" y="357399"/>
                </a:cubicBezTo>
                <a:cubicBezTo>
                  <a:pt x="1237853" y="360843"/>
                  <a:pt x="1248694" y="363506"/>
                  <a:pt x="1260568" y="364892"/>
                </a:cubicBezTo>
                <a:close/>
                <a:moveTo>
                  <a:pt x="1380664" y="2724881"/>
                </a:moveTo>
                <a:cubicBezTo>
                  <a:pt x="2143150" y="2724881"/>
                  <a:pt x="2761257" y="2106739"/>
                  <a:pt x="2761257" y="1344218"/>
                </a:cubicBezTo>
                <a:cubicBezTo>
                  <a:pt x="2761257" y="690613"/>
                  <a:pt x="2307034" y="143043"/>
                  <a:pt x="1696975" y="0"/>
                </a:cubicBezTo>
                <a:cubicBezTo>
                  <a:pt x="1981620" y="152287"/>
                  <a:pt x="2167260" y="420167"/>
                  <a:pt x="2224723" y="716235"/>
                </a:cubicBezTo>
                <a:cubicBezTo>
                  <a:pt x="2131587" y="603241"/>
                  <a:pt x="2006890" y="529435"/>
                  <a:pt x="1872844" y="498226"/>
                </a:cubicBezTo>
                <a:cubicBezTo>
                  <a:pt x="2210278" y="801006"/>
                  <a:pt x="2194111" y="1361123"/>
                  <a:pt x="1811761" y="1635611"/>
                </a:cubicBezTo>
                <a:cubicBezTo>
                  <a:pt x="1477490" y="1875621"/>
                  <a:pt x="1321654" y="2193514"/>
                  <a:pt x="1423120" y="2540929"/>
                </a:cubicBezTo>
                <a:cubicBezTo>
                  <a:pt x="907356" y="2160898"/>
                  <a:pt x="723334" y="1473730"/>
                  <a:pt x="973255" y="889187"/>
                </a:cubicBezTo>
                <a:cubicBezTo>
                  <a:pt x="781640" y="980144"/>
                  <a:pt x="653394" y="1155415"/>
                  <a:pt x="615612" y="1352126"/>
                </a:cubicBezTo>
                <a:cubicBezTo>
                  <a:pt x="381858" y="854006"/>
                  <a:pt x="579517" y="259340"/>
                  <a:pt x="1064282" y="0"/>
                </a:cubicBezTo>
                <a:cubicBezTo>
                  <a:pt x="454258" y="143043"/>
                  <a:pt x="0" y="690613"/>
                  <a:pt x="0" y="1344218"/>
                </a:cubicBezTo>
                <a:cubicBezTo>
                  <a:pt x="0" y="2106739"/>
                  <a:pt x="618178" y="2724881"/>
                  <a:pt x="1380664" y="2724881"/>
                </a:cubicBezTo>
                <a:close/>
              </a:path>
            </a:pathLst>
          </a:custGeom>
          <a:solidFill>
            <a:srgbClr val="D6C278"/>
          </a:solidFill>
          <a:ln w="35108" cap="flat">
            <a:noFill/>
            <a:prstDash val="solid"/>
            <a:miter/>
          </a:ln>
        </p:spPr>
        <p:txBody>
          <a:bodyPr rtlCol="0" anchor="ctr"/>
          <a:lstStyle/>
          <a:p>
            <a:endParaRPr lang="en-US" dirty="0"/>
          </a:p>
        </p:txBody>
      </p:sp>
      <p:sp>
        <p:nvSpPr>
          <p:cNvPr id="41" name="TextBox 40">
            <a:extLst>
              <a:ext uri="{FF2B5EF4-FFF2-40B4-BE49-F238E27FC236}">
                <a16:creationId xmlns:a16="http://schemas.microsoft.com/office/drawing/2014/main" id="{3BC13F10-6C36-EA14-59ED-10A7B5000D30}"/>
              </a:ext>
            </a:extLst>
          </p:cNvPr>
          <p:cNvSpPr txBox="1"/>
          <p:nvPr/>
        </p:nvSpPr>
        <p:spPr>
          <a:xfrm>
            <a:off x="1481138" y="3434777"/>
            <a:ext cx="9229724" cy="769441"/>
          </a:xfrm>
          <a:prstGeom prst="rect">
            <a:avLst/>
          </a:prstGeom>
          <a:noFill/>
        </p:spPr>
        <p:txBody>
          <a:bodyPr wrap="square">
            <a:spAutoFit/>
          </a:bodyPr>
          <a:lstStyle/>
          <a:p>
            <a:pPr algn="ctr"/>
            <a:r>
              <a:rPr lang="en-US" sz="4400" dirty="0">
                <a:solidFill>
                  <a:schemeClr val="bg1"/>
                </a:solidFill>
                <a:latin typeface="Didact Gothic" panose="00000500000000000000" pitchFamily="2" charset="0"/>
              </a:rPr>
              <a:t>PARIS 2024</a:t>
            </a:r>
          </a:p>
        </p:txBody>
      </p:sp>
      <p:sp>
        <p:nvSpPr>
          <p:cNvPr id="46" name="TextBox 45">
            <a:extLst>
              <a:ext uri="{FF2B5EF4-FFF2-40B4-BE49-F238E27FC236}">
                <a16:creationId xmlns:a16="http://schemas.microsoft.com/office/drawing/2014/main" id="{F0ABD08B-F521-3677-3B96-6417BCF92B61}"/>
              </a:ext>
            </a:extLst>
          </p:cNvPr>
          <p:cNvSpPr txBox="1"/>
          <p:nvPr/>
        </p:nvSpPr>
        <p:spPr>
          <a:xfrm>
            <a:off x="2609620" y="4003804"/>
            <a:ext cx="6933362" cy="1569660"/>
          </a:xfrm>
          <a:prstGeom prst="rect">
            <a:avLst/>
          </a:prstGeom>
          <a:noFill/>
        </p:spPr>
        <p:txBody>
          <a:bodyPr wrap="square">
            <a:spAutoFit/>
          </a:bodyPr>
          <a:lstStyle/>
          <a:p>
            <a:pPr algn="ctr"/>
            <a:r>
              <a:rPr lang="en-US" sz="9600" b="1" spc="600" dirty="0">
                <a:solidFill>
                  <a:schemeClr val="bg1"/>
                </a:solidFill>
                <a:latin typeface="Didact Gothic" panose="00000500000000000000" pitchFamily="2" charset="0"/>
              </a:rPr>
              <a:t>OLYMPICS</a:t>
            </a:r>
          </a:p>
        </p:txBody>
      </p:sp>
      <p:sp>
        <p:nvSpPr>
          <p:cNvPr id="2" name="TextBox 1">
            <a:extLst>
              <a:ext uri="{FF2B5EF4-FFF2-40B4-BE49-F238E27FC236}">
                <a16:creationId xmlns:a16="http://schemas.microsoft.com/office/drawing/2014/main" id="{9DB711B2-4E8F-3939-C4EA-175C345EF4EC}"/>
              </a:ext>
            </a:extLst>
          </p:cNvPr>
          <p:cNvSpPr txBox="1"/>
          <p:nvPr/>
        </p:nvSpPr>
        <p:spPr>
          <a:xfrm>
            <a:off x="4503725" y="5342632"/>
            <a:ext cx="3223965" cy="461665"/>
          </a:xfrm>
          <a:prstGeom prst="rect">
            <a:avLst/>
          </a:prstGeom>
          <a:noFill/>
        </p:spPr>
        <p:txBody>
          <a:bodyPr wrap="square" rtlCol="0">
            <a:spAutoFit/>
          </a:bodyPr>
          <a:lstStyle/>
          <a:p>
            <a:r>
              <a:rPr lang="en-IN" sz="2400" dirty="0">
                <a:solidFill>
                  <a:schemeClr val="bg1">
                    <a:lumMod val="95000"/>
                  </a:schemeClr>
                </a:solidFill>
                <a:latin typeface="Art deco"/>
                <a:ea typeface="HP Simplified Hans" panose="020B0500000000000000" pitchFamily="34" charset="-122"/>
              </a:rPr>
              <a:t>POWER BI DASHBOARD</a:t>
            </a:r>
          </a:p>
        </p:txBody>
      </p:sp>
      <p:sp>
        <p:nvSpPr>
          <p:cNvPr id="5" name="Rectangle 4">
            <a:extLst>
              <a:ext uri="{FF2B5EF4-FFF2-40B4-BE49-F238E27FC236}">
                <a16:creationId xmlns:a16="http://schemas.microsoft.com/office/drawing/2014/main" id="{B14DA16F-1E87-ED69-A5E2-B77354E776C9}"/>
              </a:ext>
            </a:extLst>
          </p:cNvPr>
          <p:cNvSpPr/>
          <p:nvPr/>
        </p:nvSpPr>
        <p:spPr>
          <a:xfrm>
            <a:off x="-69053" y="6300316"/>
            <a:ext cx="12369520" cy="642395"/>
          </a:xfrm>
          <a:prstGeom prst="rect">
            <a:avLst/>
          </a:prstGeom>
          <a:solidFill>
            <a:schemeClr val="accent5">
              <a:lumMod val="60000"/>
              <a:lumOff val="40000"/>
              <a:alpha val="9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23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outVertical)">
                                      <p:cBhvr>
                                        <p:cTn id="7" dur="500"/>
                                        <p:tgtEl>
                                          <p:spTgt spid="4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down)">
                                      <p:cBhvr>
                                        <p:cTn id="17" dur="500"/>
                                        <p:tgtEl>
                                          <p:spTgt spid="39"/>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p:cTn id="21" dur="500" fill="hold"/>
                                        <p:tgtEl>
                                          <p:spTgt spid="41"/>
                                        </p:tgtEl>
                                        <p:attrNameLst>
                                          <p:attrName>ppt_w</p:attrName>
                                        </p:attrNameLst>
                                      </p:cBhvr>
                                      <p:tavLst>
                                        <p:tav tm="0">
                                          <p:val>
                                            <p:fltVal val="0"/>
                                          </p:val>
                                        </p:tav>
                                        <p:tav tm="100000">
                                          <p:val>
                                            <p:strVal val="#ppt_w"/>
                                          </p:val>
                                        </p:tav>
                                      </p:tavLst>
                                    </p:anim>
                                    <p:anim calcmode="lin" valueType="num">
                                      <p:cBhvr>
                                        <p:cTn id="22" dur="500" fill="hold"/>
                                        <p:tgtEl>
                                          <p:spTgt spid="41"/>
                                        </p:tgtEl>
                                        <p:attrNameLst>
                                          <p:attrName>ppt_h</p:attrName>
                                        </p:attrNameLst>
                                      </p:cBhvr>
                                      <p:tavLst>
                                        <p:tav tm="0">
                                          <p:val>
                                            <p:fltVal val="0"/>
                                          </p:val>
                                        </p:tav>
                                        <p:tav tm="100000">
                                          <p:val>
                                            <p:strVal val="#ppt_h"/>
                                          </p:val>
                                        </p:tav>
                                      </p:tavLst>
                                    </p:anim>
                                    <p:animEffect transition="in" filter="fade">
                                      <p:cBhvr>
                                        <p:cTn id="23" dur="500"/>
                                        <p:tgtEl>
                                          <p:spTgt spid="41"/>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p:cTn id="26" dur="500" fill="hold"/>
                                        <p:tgtEl>
                                          <p:spTgt spid="46"/>
                                        </p:tgtEl>
                                        <p:attrNameLst>
                                          <p:attrName>ppt_w</p:attrName>
                                        </p:attrNameLst>
                                      </p:cBhvr>
                                      <p:tavLst>
                                        <p:tav tm="0">
                                          <p:val>
                                            <p:fltVal val="0"/>
                                          </p:val>
                                        </p:tav>
                                        <p:tav tm="100000">
                                          <p:val>
                                            <p:strVal val="#ppt_w"/>
                                          </p:val>
                                        </p:tav>
                                      </p:tavLst>
                                    </p:anim>
                                    <p:anim calcmode="lin" valueType="num">
                                      <p:cBhvr>
                                        <p:cTn id="27" dur="500" fill="hold"/>
                                        <p:tgtEl>
                                          <p:spTgt spid="46"/>
                                        </p:tgtEl>
                                        <p:attrNameLst>
                                          <p:attrName>ppt_h</p:attrName>
                                        </p:attrNameLst>
                                      </p:cBhvr>
                                      <p:tavLst>
                                        <p:tav tm="0">
                                          <p:val>
                                            <p:fltVal val="0"/>
                                          </p:val>
                                        </p:tav>
                                        <p:tav tm="100000">
                                          <p:val>
                                            <p:strVal val="#ppt_h"/>
                                          </p:val>
                                        </p:tav>
                                      </p:tavLst>
                                    </p:anim>
                                    <p:animEffect transition="in" filter="fade">
                                      <p:cBhvr>
                                        <p:cTn id="28" dur="500"/>
                                        <p:tgtEl>
                                          <p:spTgt spid="46"/>
                                        </p:tgtEl>
                                      </p:cBhvr>
                                    </p:animEffect>
                                  </p:childTnLst>
                                </p:cTn>
                              </p:par>
                            </p:childTnLst>
                          </p:cTn>
                        </p:par>
                        <p:par>
                          <p:cTn id="29" fill="hold">
                            <p:stCondLst>
                              <p:cond delay="2000"/>
                            </p:stCondLst>
                            <p:childTnLst>
                              <p:par>
                                <p:cTn id="30" presetID="23" presetClass="entr" presetSubtype="16"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animBg="1"/>
      <p:bldP spid="41" grpId="0"/>
      <p:bldP spid="46"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100000">
              <a:srgbClr val="E0FFFD"/>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F474F5-C10E-EBB1-EC32-A774C292D25D}"/>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7602295"/>
          </a:xfrm>
          <a:prstGeom prst="rect">
            <a:avLst/>
          </a:prstGeom>
        </p:spPr>
      </p:pic>
      <p:sp>
        <p:nvSpPr>
          <p:cNvPr id="2" name="Title 1">
            <a:extLst>
              <a:ext uri="{FF2B5EF4-FFF2-40B4-BE49-F238E27FC236}">
                <a16:creationId xmlns:a16="http://schemas.microsoft.com/office/drawing/2014/main" id="{9A5448F7-5F3F-9AB6-A39D-FCAF04DEBFFC}"/>
              </a:ext>
            </a:extLst>
          </p:cNvPr>
          <p:cNvSpPr>
            <a:spLocks noGrp="1"/>
          </p:cNvSpPr>
          <p:nvPr>
            <p:ph type="title"/>
          </p:nvPr>
        </p:nvSpPr>
        <p:spPr/>
        <p:txBody>
          <a:bodyPr vert="horz" lIns="91440" tIns="45720" rIns="91440" bIns="45720" rtlCol="0" anchor="ctr">
            <a:normAutofit/>
          </a:bodyPr>
          <a:lstStyle/>
          <a:p>
            <a:pPr algn="ctr"/>
            <a:r>
              <a:rPr lang="en-IN" sz="3600" dirty="0">
                <a:latin typeface="Kamerik205 3" panose="020B0903030600020004" pitchFamily="34" charset="0"/>
              </a:rPr>
              <a:t>Historical Overview</a:t>
            </a:r>
          </a:p>
        </p:txBody>
      </p:sp>
      <p:sp>
        <p:nvSpPr>
          <p:cNvPr id="8" name="Oval 7">
            <a:extLst>
              <a:ext uri="{FF2B5EF4-FFF2-40B4-BE49-F238E27FC236}">
                <a16:creationId xmlns:a16="http://schemas.microsoft.com/office/drawing/2014/main" id="{0CE2327E-A4DD-9A0A-F7F9-82FAFE1B4E83}"/>
              </a:ext>
            </a:extLst>
          </p:cNvPr>
          <p:cNvSpPr/>
          <p:nvPr/>
        </p:nvSpPr>
        <p:spPr>
          <a:xfrm rot="1667545">
            <a:off x="-863865" y="-852478"/>
            <a:ext cx="1727729" cy="1704955"/>
          </a:xfrm>
          <a:prstGeom prst="ellipse">
            <a:avLst/>
          </a:prstGeom>
          <a:solidFill>
            <a:srgbClr val="E0FFFD">
              <a:alpha val="90980"/>
            </a:srgbClr>
          </a:solidFill>
          <a:ln>
            <a:solidFill>
              <a:schemeClr val="bg2">
                <a:lumMod val="10000"/>
              </a:schemeClr>
            </a:solidFill>
          </a:ln>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ln>
                <a:solidFill>
                  <a:schemeClr val="bg2">
                    <a:lumMod val="10000"/>
                  </a:schemeClr>
                </a:solidFill>
              </a:ln>
              <a:effectLst>
                <a:glow rad="63500">
                  <a:schemeClr val="accent2">
                    <a:satMod val="175000"/>
                    <a:alpha val="40000"/>
                  </a:schemeClr>
                </a:glow>
              </a:effectLst>
            </a:endParaRPr>
          </a:p>
        </p:txBody>
      </p:sp>
      <p:sp>
        <p:nvSpPr>
          <p:cNvPr id="9" name="TextBox 8">
            <a:extLst>
              <a:ext uri="{FF2B5EF4-FFF2-40B4-BE49-F238E27FC236}">
                <a16:creationId xmlns:a16="http://schemas.microsoft.com/office/drawing/2014/main" id="{BD1BA02B-E28C-880E-CAF9-1F06BF90E5D0}"/>
              </a:ext>
            </a:extLst>
          </p:cNvPr>
          <p:cNvSpPr txBox="1"/>
          <p:nvPr/>
        </p:nvSpPr>
        <p:spPr>
          <a:xfrm>
            <a:off x="167149" y="72737"/>
            <a:ext cx="422030" cy="584775"/>
          </a:xfrm>
          <a:prstGeom prst="rect">
            <a:avLst/>
          </a:prstGeom>
          <a:noFill/>
        </p:spPr>
        <p:txBody>
          <a:bodyPr wrap="square" rtlCol="0">
            <a:spAutoFit/>
          </a:bodyPr>
          <a:lstStyle/>
          <a:p>
            <a:r>
              <a:rPr lang="en-IN" sz="3200" dirty="0">
                <a:latin typeface="Lato Black" panose="020F0A02020204030203" pitchFamily="34" charset="0"/>
              </a:rPr>
              <a:t>9</a:t>
            </a:r>
          </a:p>
        </p:txBody>
      </p:sp>
      <p:pic>
        <p:nvPicPr>
          <p:cNvPr id="10" name="Picture 9">
            <a:extLst>
              <a:ext uri="{FF2B5EF4-FFF2-40B4-BE49-F238E27FC236}">
                <a16:creationId xmlns:a16="http://schemas.microsoft.com/office/drawing/2014/main" id="{2969F932-B4AA-2729-700E-A88BE4958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5504" y="122032"/>
            <a:ext cx="969347" cy="969347"/>
          </a:xfrm>
          <a:prstGeom prst="rect">
            <a:avLst/>
          </a:prstGeom>
        </p:spPr>
      </p:pic>
      <p:pic>
        <p:nvPicPr>
          <p:cNvPr id="15" name="Content Placeholder 14">
            <a:extLst>
              <a:ext uri="{FF2B5EF4-FFF2-40B4-BE49-F238E27FC236}">
                <a16:creationId xmlns:a16="http://schemas.microsoft.com/office/drawing/2014/main" id="{0F6E49BF-B004-0696-7C10-EB167C8418C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37139" y="1825625"/>
            <a:ext cx="7717722" cy="4351338"/>
          </a:xfrm>
          <a:ln w="28575">
            <a:solidFill>
              <a:srgbClr val="FF0000"/>
            </a:solidFill>
          </a:ln>
        </p:spPr>
      </p:pic>
    </p:spTree>
    <p:extLst>
      <p:ext uri="{BB962C8B-B14F-4D97-AF65-F5344CB8AC3E}">
        <p14:creationId xmlns:p14="http://schemas.microsoft.com/office/powerpoint/2010/main" val="244208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A3BAE2"/>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70710-2229-4CAF-E1E8-17E4FDA871EF}"/>
              </a:ext>
            </a:extLst>
          </p:cNvPr>
          <p:cNvSpPr>
            <a:spLocks noGrp="1"/>
          </p:cNvSpPr>
          <p:nvPr>
            <p:ph idx="1"/>
          </p:nvPr>
        </p:nvSpPr>
        <p:spPr>
          <a:xfrm>
            <a:off x="838200" y="1825625"/>
            <a:ext cx="10515600" cy="4667250"/>
          </a:xfrm>
        </p:spPr>
        <p:txBody>
          <a:bodyPr/>
          <a:lstStyle/>
          <a:p>
            <a:pPr marL="514350" indent="-514350">
              <a:buFont typeface="+mj-lt"/>
              <a:buAutoNum type="arabicPeriod"/>
            </a:pPr>
            <a:r>
              <a:rPr lang="en-IN" sz="1800" b="1" u="sng" dirty="0">
                <a:latin typeface="Segoe UI Semibold" panose="020B0702040204020203" pitchFamily="34" charset="0"/>
                <a:cs typeface="Segoe UI Semibold" panose="020B0702040204020203" pitchFamily="34" charset="0"/>
              </a:rPr>
              <a:t>Interactive Features</a:t>
            </a:r>
          </a:p>
          <a:p>
            <a:r>
              <a:rPr lang="en-IN" sz="1400" b="1" dirty="0">
                <a:cs typeface="Segoe UI Semibold" panose="020B0702040204020203" pitchFamily="34" charset="0"/>
              </a:rPr>
              <a:t>Historical Performance by Year: </a:t>
            </a:r>
            <a:r>
              <a:rPr lang="en-US" sz="1400" dirty="0">
                <a:cs typeface="Segoe UI Semibold" panose="020B0702040204020203" pitchFamily="34" charset="0"/>
              </a:rPr>
              <a:t>This section allows users to filter Olympic data by specific years, providing detailed insights into each country's performance over time. By examining the distribution of medals won each year, stakeholders can track the trends and fluctuations in performance, identifying key periods of improvement or decline for individual countries. This feature is essential for understanding long-term performance trends and can guide strategic decisions for future Olympic planning.</a:t>
            </a:r>
          </a:p>
          <a:p>
            <a:r>
              <a:rPr lang="en-US" sz="1400" b="1" dirty="0">
                <a:cs typeface="Segoe UI Semibold" panose="020B0702040204020203" pitchFamily="34" charset="0"/>
              </a:rPr>
              <a:t>Medal Distribution by Type: </a:t>
            </a:r>
            <a:r>
              <a:rPr lang="en-US" sz="1400" dirty="0">
                <a:cs typeface="Segoe UI Semibold" panose="020B0702040204020203" pitchFamily="34" charset="0"/>
              </a:rPr>
              <a:t>Each medal type (gold, silver, and bronze) is color-coded, making it easy for users to distinguish the number of medals a country has won in a particular year. By simply hovering over the chart's respective color, users can instantly identify how many gold, silver, or bronze medals a country has earned each year. </a:t>
            </a:r>
            <a:r>
              <a:rPr lang="en-IN" sz="1400" dirty="0"/>
              <a:t>This user-friendly</a:t>
            </a:r>
            <a:r>
              <a:rPr lang="en-US" sz="1400" dirty="0">
                <a:cs typeface="Segoe UI Semibold" panose="020B0702040204020203" pitchFamily="34" charset="0"/>
              </a:rPr>
              <a:t> allows for quick and clear insights into medal distribution, helping to evaluate a country's strengths in different categories over time.</a:t>
            </a:r>
          </a:p>
          <a:p>
            <a:r>
              <a:rPr lang="en-US" sz="1400" b="1" dirty="0">
                <a:cs typeface="Segoe UI Semibold" panose="020B0702040204020203" pitchFamily="34" charset="0"/>
              </a:rPr>
              <a:t>Search Functionality for Specific Countries: </a:t>
            </a:r>
            <a:r>
              <a:rPr lang="en-US" sz="1400" dirty="0"/>
              <a:t>A convenient search bar enables users to easily find a specific country and view its historical performance data. This eliminates the need for manual searching and enhances the user experience by providing quick access to the relevant data.</a:t>
            </a:r>
          </a:p>
          <a:p>
            <a:pPr marL="0" indent="0">
              <a:buNone/>
            </a:pPr>
            <a:endParaRPr lang="en-US" sz="1400" b="1" dirty="0">
              <a:cs typeface="Segoe UI Semibold" panose="020B0702040204020203" pitchFamily="34" charset="0"/>
            </a:endParaRPr>
          </a:p>
          <a:p>
            <a:pPr marL="342900" indent="-342900">
              <a:buFont typeface="+mj-lt"/>
              <a:buAutoNum type="arabicPeriod" startAt="2"/>
            </a:pPr>
            <a:r>
              <a:rPr lang="en-IN" sz="1800" b="1" u="sng" dirty="0">
                <a:latin typeface="Segoe UI Semibold" panose="020B0702040204020203" pitchFamily="34" charset="0"/>
                <a:cs typeface="Segoe UI Semibold" panose="020B0702040204020203" pitchFamily="34" charset="0"/>
              </a:rPr>
              <a:t>Key Benefits and Insights</a:t>
            </a:r>
          </a:p>
          <a:p>
            <a:r>
              <a:rPr lang="en-US" sz="1400" dirty="0"/>
              <a:t>This dashboard streamlines the process of analyzing historical Olympic performance, providing stakeholders with an easy-to-use tool for tracking country-specific trends over the years. The combination of year-wise filtering, medal distribution breakdowns, search functionality, and country flag filters makes it simple to extract valuable insights on a country's performance evolution. This clarity in data presentation enables more informed decision-making and helps in identifying key patterns, strengths, and areas for future improvement.</a:t>
            </a:r>
            <a:endParaRPr lang="en-IN" sz="1400" b="1" u="sng" dirty="0">
              <a:latin typeface="Segoe UI Semibold" panose="020B0702040204020203" pitchFamily="34" charset="0"/>
              <a:cs typeface="Segoe UI Semibold" panose="020B0702040204020203" pitchFamily="34" charset="0"/>
            </a:endParaRPr>
          </a:p>
          <a:p>
            <a:endParaRPr lang="en-IN" sz="1800" b="1" u="sng" dirty="0">
              <a:latin typeface="Segoe UI Semibold" panose="020B0702040204020203" pitchFamily="34" charset="0"/>
              <a:cs typeface="Segoe UI Semibold" panose="020B0702040204020203" pitchFamily="34" charset="0"/>
            </a:endParaRPr>
          </a:p>
          <a:p>
            <a:pPr marL="0" indent="0">
              <a:buNone/>
            </a:pPr>
            <a:endParaRPr lang="en-US" sz="1400" dirty="0">
              <a:cs typeface="Segoe UI Semibold" panose="020B0702040204020203" pitchFamily="34" charset="0"/>
            </a:endParaRPr>
          </a:p>
          <a:p>
            <a:endParaRPr lang="en-IN" sz="1400" b="1" dirty="0">
              <a:cs typeface="Segoe UI Semibold" panose="020B0702040204020203" pitchFamily="34" charset="0"/>
            </a:endParaRPr>
          </a:p>
          <a:p>
            <a:endParaRPr lang="en-IN" sz="1800" b="1" u="sng" dirty="0">
              <a:latin typeface="Segoe UI Semibold" panose="020B0702040204020203" pitchFamily="34" charset="0"/>
              <a:cs typeface="Segoe UI Semibold" panose="020B0702040204020203" pitchFamily="34" charset="0"/>
            </a:endParaRPr>
          </a:p>
          <a:p>
            <a:pPr marL="514350" indent="-514350">
              <a:buFont typeface="+mj-lt"/>
              <a:buAutoNum type="arabicPeriod"/>
            </a:pPr>
            <a:endParaRPr lang="en-IN" dirty="0"/>
          </a:p>
        </p:txBody>
      </p:sp>
      <p:sp>
        <p:nvSpPr>
          <p:cNvPr id="4" name="Title 1">
            <a:extLst>
              <a:ext uri="{FF2B5EF4-FFF2-40B4-BE49-F238E27FC236}">
                <a16:creationId xmlns:a16="http://schemas.microsoft.com/office/drawing/2014/main" id="{CE0E07E0-AE1A-7E6F-ECA8-F4257AB88D34}"/>
              </a:ext>
            </a:extLst>
          </p:cNvPr>
          <p:cNvSpPr txBox="1">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Kamerik205 3" panose="020B0903030600020004" pitchFamily="34" charset="0"/>
              </a:rPr>
              <a:t>Insights from the Historical Dashboard</a:t>
            </a:r>
            <a:endParaRPr lang="en-IN" sz="2400" dirty="0">
              <a:latin typeface="Kamerik205 3" panose="020B0903030600020004" pitchFamily="34" charset="0"/>
            </a:endParaRPr>
          </a:p>
        </p:txBody>
      </p:sp>
      <p:sp>
        <p:nvSpPr>
          <p:cNvPr id="5" name="Rectangle 1">
            <a:extLst>
              <a:ext uri="{FF2B5EF4-FFF2-40B4-BE49-F238E27FC236}">
                <a16:creationId xmlns:a16="http://schemas.microsoft.com/office/drawing/2014/main" id="{C46A95BF-940A-AD09-457E-B9585AD5DA8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This section allows users to filter Olympic data by specific years, providing detailed insights into each country's performance over time. By examining the distribution of medals won each year, stakeholders can track the trends and fluctuations in performance, identifying key periods of improvement or decline for individual countries. This feature is essential for understanding long-term performance trends and can guide strategic decisions for future Olympic planning.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Oval 5">
            <a:extLst>
              <a:ext uri="{FF2B5EF4-FFF2-40B4-BE49-F238E27FC236}">
                <a16:creationId xmlns:a16="http://schemas.microsoft.com/office/drawing/2014/main" id="{0FD2F436-FE89-816D-4592-698F1B860571}"/>
              </a:ext>
            </a:extLst>
          </p:cNvPr>
          <p:cNvSpPr/>
          <p:nvPr/>
        </p:nvSpPr>
        <p:spPr>
          <a:xfrm rot="1667545">
            <a:off x="-863865" y="-852478"/>
            <a:ext cx="1727729" cy="1704955"/>
          </a:xfrm>
          <a:prstGeom prst="ellipse">
            <a:avLst/>
          </a:prstGeom>
          <a:solidFill>
            <a:srgbClr val="A3BAE2">
              <a:alpha val="90980"/>
            </a:srgbClr>
          </a:solidFill>
          <a:ln>
            <a:solidFill>
              <a:schemeClr val="bg2">
                <a:lumMod val="10000"/>
              </a:schemeClr>
            </a:solidFill>
          </a:ln>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ln>
                <a:solidFill>
                  <a:schemeClr val="bg2">
                    <a:lumMod val="10000"/>
                  </a:schemeClr>
                </a:solidFill>
              </a:ln>
              <a:effectLst>
                <a:glow rad="63500">
                  <a:schemeClr val="accent2">
                    <a:satMod val="175000"/>
                    <a:alpha val="40000"/>
                  </a:schemeClr>
                </a:glow>
              </a:effectLst>
            </a:endParaRPr>
          </a:p>
        </p:txBody>
      </p:sp>
      <p:sp>
        <p:nvSpPr>
          <p:cNvPr id="7" name="TextBox 6">
            <a:extLst>
              <a:ext uri="{FF2B5EF4-FFF2-40B4-BE49-F238E27FC236}">
                <a16:creationId xmlns:a16="http://schemas.microsoft.com/office/drawing/2014/main" id="{DABE7A1D-4DA4-6FC9-3357-0E7F9B568E19}"/>
              </a:ext>
            </a:extLst>
          </p:cNvPr>
          <p:cNvSpPr txBox="1"/>
          <p:nvPr/>
        </p:nvSpPr>
        <p:spPr>
          <a:xfrm>
            <a:off x="0" y="72737"/>
            <a:ext cx="761999" cy="584775"/>
          </a:xfrm>
          <a:prstGeom prst="rect">
            <a:avLst/>
          </a:prstGeom>
          <a:noFill/>
        </p:spPr>
        <p:txBody>
          <a:bodyPr wrap="square" rtlCol="0">
            <a:spAutoFit/>
          </a:bodyPr>
          <a:lstStyle/>
          <a:p>
            <a:r>
              <a:rPr lang="en-IN" sz="3200" dirty="0">
                <a:latin typeface="Lato Black" panose="020F0A02020204030203" pitchFamily="34" charset="0"/>
              </a:rPr>
              <a:t>10</a:t>
            </a:r>
          </a:p>
        </p:txBody>
      </p:sp>
      <p:pic>
        <p:nvPicPr>
          <p:cNvPr id="8" name="Picture 7">
            <a:extLst>
              <a:ext uri="{FF2B5EF4-FFF2-40B4-BE49-F238E27FC236}">
                <a16:creationId xmlns:a16="http://schemas.microsoft.com/office/drawing/2014/main" id="{DD2B6A66-A918-323D-FC2E-BBCC6CC52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5504" y="122032"/>
            <a:ext cx="969347" cy="969347"/>
          </a:xfrm>
          <a:prstGeom prst="rect">
            <a:avLst/>
          </a:prstGeom>
        </p:spPr>
      </p:pic>
    </p:spTree>
    <p:extLst>
      <p:ext uri="{BB962C8B-B14F-4D97-AF65-F5344CB8AC3E}">
        <p14:creationId xmlns:p14="http://schemas.microsoft.com/office/powerpoint/2010/main" val="3395444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100000">
              <a:srgbClr val="A3BAE2"/>
            </a:gs>
          </a:gsLst>
          <a:lin ang="5400000" scaled="1"/>
        </a:gradFill>
        <a:effectLst/>
      </p:bgPr>
    </p:bg>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90D85B15-D482-20E6-BD59-1B0421F137CC}"/>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17210" y="-16990"/>
            <a:ext cx="4594566" cy="6874989"/>
          </a:xfrm>
          <a:prstGeom prst="rect">
            <a:avLst/>
          </a:prstGeom>
        </p:spPr>
      </p:pic>
      <p:sp>
        <p:nvSpPr>
          <p:cNvPr id="4" name="Rectangle 3">
            <a:extLst>
              <a:ext uri="{FF2B5EF4-FFF2-40B4-BE49-F238E27FC236}">
                <a16:creationId xmlns:a16="http://schemas.microsoft.com/office/drawing/2014/main" id="{47E151CE-94E8-B3E8-0192-0DADE4C61F87}"/>
              </a:ext>
            </a:extLst>
          </p:cNvPr>
          <p:cNvSpPr/>
          <p:nvPr/>
        </p:nvSpPr>
        <p:spPr>
          <a:xfrm>
            <a:off x="4586514" y="0"/>
            <a:ext cx="7605486" cy="6858000"/>
          </a:xfrm>
          <a:prstGeom prst="rect">
            <a:avLst/>
          </a:prstGeom>
          <a:gradFill>
            <a:gsLst>
              <a:gs pos="0">
                <a:schemeClr val="accent1">
                  <a:lumMod val="40000"/>
                  <a:lumOff val="60000"/>
                </a:schemeClr>
              </a:gs>
              <a:gs pos="100000">
                <a:schemeClr val="accent1">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CDBB10-421C-E885-1070-C0E0686AF00E}"/>
              </a:ext>
            </a:extLst>
          </p:cNvPr>
          <p:cNvSpPr>
            <a:spLocks noGrp="1"/>
          </p:cNvSpPr>
          <p:nvPr>
            <p:ph type="title"/>
          </p:nvPr>
        </p:nvSpPr>
        <p:spPr>
          <a:xfrm>
            <a:off x="6838901" y="144702"/>
            <a:ext cx="3756991" cy="762281"/>
          </a:xfrm>
        </p:spPr>
        <p:txBody>
          <a:bodyPr vert="horz" lIns="91440" tIns="45720" rIns="91440" bIns="45720" rtlCol="0" anchor="ctr">
            <a:normAutofit/>
          </a:bodyPr>
          <a:lstStyle/>
          <a:p>
            <a:pPr algn="ctr"/>
            <a:r>
              <a:rPr lang="en-IN" sz="3600" dirty="0">
                <a:latin typeface="Kamerik205 3" panose="020B0903030600020004" pitchFamily="34" charset="0"/>
              </a:rPr>
              <a:t>Findings</a:t>
            </a:r>
          </a:p>
        </p:txBody>
      </p:sp>
      <p:sp>
        <p:nvSpPr>
          <p:cNvPr id="5" name="Rectangle: Rounded Corners 4">
            <a:extLst>
              <a:ext uri="{FF2B5EF4-FFF2-40B4-BE49-F238E27FC236}">
                <a16:creationId xmlns:a16="http://schemas.microsoft.com/office/drawing/2014/main" id="{63154B27-6FCB-938F-510D-1EE30183BB75}"/>
              </a:ext>
            </a:extLst>
          </p:cNvPr>
          <p:cNvSpPr/>
          <p:nvPr/>
        </p:nvSpPr>
        <p:spPr>
          <a:xfrm>
            <a:off x="4516666" y="1499525"/>
            <a:ext cx="2485088" cy="604523"/>
          </a:xfrm>
          <a:prstGeom prst="roundRect">
            <a:avLst>
              <a:gd name="adj" fmla="val 50000"/>
            </a:avLst>
          </a:prstGeom>
          <a:solidFill>
            <a:srgbClr val="FFD65A"/>
          </a:solidFill>
          <a:effectLst>
            <a:outerShdw dist="38100" algn="l" rotWithShape="0">
              <a:srgbClr val="FFC50D"/>
            </a:outerShdw>
          </a:effectLst>
        </p:spPr>
        <p:txBody>
          <a:bodyPr wrap="square" lIns="504000" tIns="0" rIns="0" bIns="0" anchor="ctr" anchorCtr="0">
            <a:noAutofit/>
          </a:bodyPr>
          <a:lstStyle/>
          <a:p>
            <a:r>
              <a:rPr lang="en-IN" sz="1300" b="1" dirty="0"/>
              <a:t>Top Performer</a:t>
            </a:r>
            <a:endParaRPr lang="en-US" sz="1300" b="1" dirty="0">
              <a:solidFill>
                <a:schemeClr val="tx1">
                  <a:lumMod val="95000"/>
                  <a:lumOff val="5000"/>
                </a:schemeClr>
              </a:solidFill>
              <a:latin typeface="Georgia" panose="02040502050405020303" pitchFamily="18" charset="0"/>
              <a:cs typeface="Segoe UI" panose="020B0502040204020203" pitchFamily="34" charset="0"/>
            </a:endParaRPr>
          </a:p>
        </p:txBody>
      </p:sp>
      <p:sp>
        <p:nvSpPr>
          <p:cNvPr id="6" name="Freeform: Shape 5">
            <a:extLst>
              <a:ext uri="{FF2B5EF4-FFF2-40B4-BE49-F238E27FC236}">
                <a16:creationId xmlns:a16="http://schemas.microsoft.com/office/drawing/2014/main" id="{067CEC64-8B8F-0281-CAAD-D7FC97DBD076}"/>
              </a:ext>
            </a:extLst>
          </p:cNvPr>
          <p:cNvSpPr/>
          <p:nvPr/>
        </p:nvSpPr>
        <p:spPr>
          <a:xfrm rot="16200000">
            <a:off x="4074124" y="1305074"/>
            <a:ext cx="885082" cy="999826"/>
          </a:xfrm>
          <a:custGeom>
            <a:avLst/>
            <a:gdLst>
              <a:gd name="connsiteX0" fmla="*/ 1172913 w 2345826"/>
              <a:gd name="connsiteY0" fmla="*/ 0 h 2649945"/>
              <a:gd name="connsiteX1" fmla="*/ 2345826 w 2345826"/>
              <a:gd name="connsiteY1" fmla="*/ 1172913 h 2649945"/>
              <a:gd name="connsiteX2" fmla="*/ 1521702 w 2345826"/>
              <a:gd name="connsiteY2" fmla="*/ 2293094 h 2649945"/>
              <a:gd name="connsiteX3" fmla="*/ 1520205 w 2345826"/>
              <a:gd name="connsiteY3" fmla="*/ 2293479 h 2649945"/>
              <a:gd name="connsiteX4" fmla="*/ 1172914 w 2345826"/>
              <a:gd name="connsiteY4" fmla="*/ 2649945 h 2649945"/>
              <a:gd name="connsiteX5" fmla="*/ 825623 w 2345826"/>
              <a:gd name="connsiteY5" fmla="*/ 2293480 h 2649945"/>
              <a:gd name="connsiteX6" fmla="*/ 824125 w 2345826"/>
              <a:gd name="connsiteY6" fmla="*/ 2293094 h 2649945"/>
              <a:gd name="connsiteX7" fmla="*/ 0 w 2345826"/>
              <a:gd name="connsiteY7" fmla="*/ 1172913 h 2649945"/>
              <a:gd name="connsiteX8" fmla="*/ 1172913 w 2345826"/>
              <a:gd name="connsiteY8" fmla="*/ 0 h 2649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5826" h="2649945">
                <a:moveTo>
                  <a:pt x="1172913" y="0"/>
                </a:moveTo>
                <a:cubicBezTo>
                  <a:pt x="1820695" y="0"/>
                  <a:pt x="2345826" y="525131"/>
                  <a:pt x="2345826" y="1172913"/>
                </a:cubicBezTo>
                <a:cubicBezTo>
                  <a:pt x="2345826" y="1699236"/>
                  <a:pt x="1999158" y="2144590"/>
                  <a:pt x="1521702" y="2293094"/>
                </a:cubicBezTo>
                <a:lnTo>
                  <a:pt x="1520205" y="2293479"/>
                </a:lnTo>
                <a:lnTo>
                  <a:pt x="1172914" y="2649945"/>
                </a:lnTo>
                <a:lnTo>
                  <a:pt x="825623" y="2293480"/>
                </a:lnTo>
                <a:lnTo>
                  <a:pt x="824125" y="2293094"/>
                </a:lnTo>
                <a:cubicBezTo>
                  <a:pt x="346669" y="2144590"/>
                  <a:pt x="0" y="1699236"/>
                  <a:pt x="0" y="1172913"/>
                </a:cubicBezTo>
                <a:cubicBezTo>
                  <a:pt x="0" y="525131"/>
                  <a:pt x="525131" y="0"/>
                  <a:pt x="1172913" y="0"/>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55">
            <a:extLst>
              <a:ext uri="{FF2B5EF4-FFF2-40B4-BE49-F238E27FC236}">
                <a16:creationId xmlns:a16="http://schemas.microsoft.com/office/drawing/2014/main" id="{0E79F4C7-2275-1957-7E5D-3F772E06825A}"/>
              </a:ext>
            </a:extLst>
          </p:cNvPr>
          <p:cNvSpPr>
            <a:spLocks noEditPoints="1"/>
          </p:cNvSpPr>
          <p:nvPr/>
        </p:nvSpPr>
        <p:spPr bwMode="auto">
          <a:xfrm>
            <a:off x="6506794" y="1684278"/>
            <a:ext cx="246133" cy="247216"/>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0 h 96"/>
              <a:gd name="T12" fmla="*/ 39 w 96"/>
              <a:gd name="T13" fmla="*/ 80 h 96"/>
              <a:gd name="T14" fmla="*/ 38 w 96"/>
              <a:gd name="T15" fmla="*/ 80 h 96"/>
              <a:gd name="T16" fmla="*/ 37 w 96"/>
              <a:gd name="T17" fmla="*/ 80 h 96"/>
              <a:gd name="T18" fmla="*/ 36 w 96"/>
              <a:gd name="T19" fmla="*/ 78 h 96"/>
              <a:gd name="T20" fmla="*/ 36 w 96"/>
              <a:gd name="T21" fmla="*/ 62 h 96"/>
              <a:gd name="T22" fmla="*/ 37 w 96"/>
              <a:gd name="T23" fmla="*/ 60 h 96"/>
              <a:gd name="T24" fmla="*/ 53 w 96"/>
              <a:gd name="T25" fmla="*/ 48 h 96"/>
              <a:gd name="T26" fmla="*/ 37 w 96"/>
              <a:gd name="T27" fmla="*/ 36 h 96"/>
              <a:gd name="T28" fmla="*/ 36 w 96"/>
              <a:gd name="T29" fmla="*/ 34 h 96"/>
              <a:gd name="T30" fmla="*/ 36 w 96"/>
              <a:gd name="T31" fmla="*/ 18 h 96"/>
              <a:gd name="T32" fmla="*/ 37 w 96"/>
              <a:gd name="T33" fmla="*/ 16 h 96"/>
              <a:gd name="T34" fmla="*/ 39 w 96"/>
              <a:gd name="T35" fmla="*/ 16 h 96"/>
              <a:gd name="T36" fmla="*/ 75 w 96"/>
              <a:gd name="T37" fmla="*/ 46 h 96"/>
              <a:gd name="T38" fmla="*/ 76 w 96"/>
              <a:gd name="T39" fmla="*/ 48 h 96"/>
              <a:gd name="T40" fmla="*/ 75 w 96"/>
              <a:gd name="T41"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0"/>
                </a:moveTo>
                <a:cubicBezTo>
                  <a:pt x="39" y="80"/>
                  <a:pt x="39" y="80"/>
                  <a:pt x="39" y="80"/>
                </a:cubicBezTo>
                <a:cubicBezTo>
                  <a:pt x="39" y="80"/>
                  <a:pt x="38" y="80"/>
                  <a:pt x="38" y="80"/>
                </a:cubicBezTo>
                <a:cubicBezTo>
                  <a:pt x="38" y="80"/>
                  <a:pt x="37" y="80"/>
                  <a:pt x="37" y="80"/>
                </a:cubicBezTo>
                <a:cubicBezTo>
                  <a:pt x="36" y="79"/>
                  <a:pt x="36" y="79"/>
                  <a:pt x="36" y="78"/>
                </a:cubicBezTo>
                <a:cubicBezTo>
                  <a:pt x="36" y="62"/>
                  <a:pt x="36" y="62"/>
                  <a:pt x="36" y="62"/>
                </a:cubicBezTo>
                <a:cubicBezTo>
                  <a:pt x="36" y="61"/>
                  <a:pt x="36" y="61"/>
                  <a:pt x="37" y="60"/>
                </a:cubicBezTo>
                <a:cubicBezTo>
                  <a:pt x="53" y="48"/>
                  <a:pt x="53" y="48"/>
                  <a:pt x="53" y="48"/>
                </a:cubicBezTo>
                <a:cubicBezTo>
                  <a:pt x="37" y="36"/>
                  <a:pt x="37" y="36"/>
                  <a:pt x="37" y="36"/>
                </a:cubicBezTo>
                <a:cubicBezTo>
                  <a:pt x="36" y="35"/>
                  <a:pt x="36" y="35"/>
                  <a:pt x="36" y="34"/>
                </a:cubicBezTo>
                <a:cubicBezTo>
                  <a:pt x="36" y="18"/>
                  <a:pt x="36" y="18"/>
                  <a:pt x="36" y="18"/>
                </a:cubicBezTo>
                <a:cubicBezTo>
                  <a:pt x="36" y="17"/>
                  <a:pt x="36" y="17"/>
                  <a:pt x="37" y="16"/>
                </a:cubicBezTo>
                <a:cubicBezTo>
                  <a:pt x="38" y="16"/>
                  <a:pt x="39" y="16"/>
                  <a:pt x="39" y="16"/>
                </a:cubicBezTo>
                <a:cubicBezTo>
                  <a:pt x="75" y="46"/>
                  <a:pt x="75" y="46"/>
                  <a:pt x="75" y="46"/>
                </a:cubicBezTo>
                <a:cubicBezTo>
                  <a:pt x="76" y="47"/>
                  <a:pt x="76" y="47"/>
                  <a:pt x="76" y="48"/>
                </a:cubicBezTo>
                <a:cubicBezTo>
                  <a:pt x="76" y="49"/>
                  <a:pt x="76" y="49"/>
                  <a:pt x="75" y="50"/>
                </a:cubicBezTo>
                <a:close/>
              </a:path>
            </a:pathLst>
          </a:custGeom>
          <a:solidFill>
            <a:srgbClr val="29345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9" name="Group 8">
            <a:extLst>
              <a:ext uri="{FF2B5EF4-FFF2-40B4-BE49-F238E27FC236}">
                <a16:creationId xmlns:a16="http://schemas.microsoft.com/office/drawing/2014/main" id="{9AE47637-0302-51E8-27D9-010694C51A27}"/>
              </a:ext>
            </a:extLst>
          </p:cNvPr>
          <p:cNvGrpSpPr/>
          <p:nvPr/>
        </p:nvGrpSpPr>
        <p:grpSpPr>
          <a:xfrm>
            <a:off x="7161041" y="2278754"/>
            <a:ext cx="5065711" cy="3387636"/>
            <a:chOff x="4586514" y="1724298"/>
            <a:chExt cx="8606972" cy="3387636"/>
          </a:xfrm>
        </p:grpSpPr>
        <p:cxnSp>
          <p:nvCxnSpPr>
            <p:cNvPr id="10" name="Straight Connector 9">
              <a:extLst>
                <a:ext uri="{FF2B5EF4-FFF2-40B4-BE49-F238E27FC236}">
                  <a16:creationId xmlns:a16="http://schemas.microsoft.com/office/drawing/2014/main" id="{CA5B0771-2A02-7F44-701E-E3FABAFB55F0}"/>
                </a:ext>
              </a:extLst>
            </p:cNvPr>
            <p:cNvCxnSpPr/>
            <p:nvPr/>
          </p:nvCxnSpPr>
          <p:spPr>
            <a:xfrm>
              <a:off x="4586514" y="1724298"/>
              <a:ext cx="8606972" cy="0"/>
            </a:xfrm>
            <a:prstGeom prst="line">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B58DE73-F6E2-6CD6-CA5C-AF986D99528C}"/>
                </a:ext>
              </a:extLst>
            </p:cNvPr>
            <p:cNvCxnSpPr/>
            <p:nvPr/>
          </p:nvCxnSpPr>
          <p:spPr>
            <a:xfrm>
              <a:off x="4586514" y="2853510"/>
              <a:ext cx="8606972" cy="0"/>
            </a:xfrm>
            <a:prstGeom prst="line">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3416790-3A45-F62A-53EB-5DBA81BE765E}"/>
                </a:ext>
              </a:extLst>
            </p:cNvPr>
            <p:cNvCxnSpPr/>
            <p:nvPr/>
          </p:nvCxnSpPr>
          <p:spPr>
            <a:xfrm>
              <a:off x="4586514" y="3982722"/>
              <a:ext cx="8606972" cy="0"/>
            </a:xfrm>
            <a:prstGeom prst="line">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959933E-0CEF-4DFC-230A-04B8133A7E90}"/>
                </a:ext>
              </a:extLst>
            </p:cNvPr>
            <p:cNvCxnSpPr/>
            <p:nvPr/>
          </p:nvCxnSpPr>
          <p:spPr>
            <a:xfrm>
              <a:off x="4586514" y="5111934"/>
              <a:ext cx="8606972" cy="0"/>
            </a:xfrm>
            <a:prstGeom prst="line">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5" name="Flowchart: Connector 14">
            <a:extLst>
              <a:ext uri="{FF2B5EF4-FFF2-40B4-BE49-F238E27FC236}">
                <a16:creationId xmlns:a16="http://schemas.microsoft.com/office/drawing/2014/main" id="{8A65185D-AD6C-3D6E-9CED-1333AFA8FC91}"/>
              </a:ext>
            </a:extLst>
          </p:cNvPr>
          <p:cNvSpPr/>
          <p:nvPr/>
        </p:nvSpPr>
        <p:spPr>
          <a:xfrm>
            <a:off x="4156451" y="1520161"/>
            <a:ext cx="576470" cy="563250"/>
          </a:xfrm>
          <a:prstGeom prst="flowChartConnector">
            <a:avLst/>
          </a:prstGeom>
          <a:solidFill>
            <a:srgbClr val="FFD65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ECD1F508-49FF-BFD9-0F5C-DBD32435FE44}"/>
              </a:ext>
            </a:extLst>
          </p:cNvPr>
          <p:cNvSpPr txBox="1"/>
          <p:nvPr/>
        </p:nvSpPr>
        <p:spPr>
          <a:xfrm>
            <a:off x="7405963" y="1549490"/>
            <a:ext cx="4543927" cy="523220"/>
          </a:xfrm>
          <a:prstGeom prst="rect">
            <a:avLst/>
          </a:prstGeom>
          <a:noFill/>
        </p:spPr>
        <p:txBody>
          <a:bodyPr wrap="square" rtlCol="0">
            <a:spAutoFit/>
          </a:bodyPr>
          <a:lstStyle/>
          <a:p>
            <a:r>
              <a:rPr lang="en-US" sz="1400" dirty="0"/>
              <a:t>The United States stands as the highest-performing country in the Olympics, leading across multiple medal categories.</a:t>
            </a:r>
            <a:endParaRPr lang="en-US" sz="1400" dirty="0">
              <a:solidFill>
                <a:schemeClr val="bg1"/>
              </a:solidFill>
              <a:latin typeface="Georgia Pro Light" panose="02040302050405020303" pitchFamily="18" charset="0"/>
            </a:endParaRPr>
          </a:p>
        </p:txBody>
      </p:sp>
      <p:sp>
        <p:nvSpPr>
          <p:cNvPr id="8" name="TextBox 7">
            <a:extLst>
              <a:ext uri="{FF2B5EF4-FFF2-40B4-BE49-F238E27FC236}">
                <a16:creationId xmlns:a16="http://schemas.microsoft.com/office/drawing/2014/main" id="{8CBAA623-AB20-6B1C-3E29-DF5C54383825}"/>
              </a:ext>
            </a:extLst>
          </p:cNvPr>
          <p:cNvSpPr txBox="1"/>
          <p:nvPr/>
        </p:nvSpPr>
        <p:spPr>
          <a:xfrm>
            <a:off x="4096908" y="1562477"/>
            <a:ext cx="695556" cy="461665"/>
          </a:xfrm>
          <a:prstGeom prst="rect">
            <a:avLst/>
          </a:prstGeom>
          <a:noFill/>
        </p:spPr>
        <p:txBody>
          <a:bodyPr wrap="square" rtlCol="0">
            <a:spAutoFit/>
          </a:bodyPr>
          <a:lstStyle/>
          <a:p>
            <a:pPr algn="ctr"/>
            <a:r>
              <a:rPr lang="en-IN" sz="2400" b="1" dirty="0">
                <a:latin typeface="Georgia Pro Cond" panose="02040506050405020303" pitchFamily="18" charset="0"/>
              </a:rPr>
              <a:t>01</a:t>
            </a:r>
          </a:p>
        </p:txBody>
      </p:sp>
      <p:sp>
        <p:nvSpPr>
          <p:cNvPr id="16" name="Rectangle: Rounded Corners 15">
            <a:extLst>
              <a:ext uri="{FF2B5EF4-FFF2-40B4-BE49-F238E27FC236}">
                <a16:creationId xmlns:a16="http://schemas.microsoft.com/office/drawing/2014/main" id="{5C9CAB46-2EDC-4A12-9FEA-08C8D630003E}"/>
              </a:ext>
            </a:extLst>
          </p:cNvPr>
          <p:cNvSpPr/>
          <p:nvPr/>
        </p:nvSpPr>
        <p:spPr>
          <a:xfrm>
            <a:off x="4602640" y="2615583"/>
            <a:ext cx="2485090" cy="604523"/>
          </a:xfrm>
          <a:prstGeom prst="roundRect">
            <a:avLst>
              <a:gd name="adj" fmla="val 50000"/>
            </a:avLst>
          </a:prstGeom>
          <a:solidFill>
            <a:srgbClr val="92D050"/>
          </a:solidFill>
          <a:effectLst>
            <a:outerShdw blurRad="50800" dist="38100" dir="2700000" algn="tl" rotWithShape="0">
              <a:schemeClr val="accent6">
                <a:lumMod val="75000"/>
                <a:alpha val="40000"/>
              </a:schemeClr>
            </a:outerShdw>
          </a:effectLst>
        </p:spPr>
        <p:txBody>
          <a:bodyPr wrap="square" lIns="504000" tIns="0" rIns="0" bIns="0" anchor="ctr" anchorCtr="0">
            <a:noAutofit/>
          </a:bodyPr>
          <a:lstStyle/>
          <a:p>
            <a:r>
              <a:rPr lang="en-IN" sz="1300" b="1" dirty="0"/>
              <a:t>Global Participation</a:t>
            </a:r>
            <a:endParaRPr lang="en-US" sz="1300" b="1" dirty="0">
              <a:solidFill>
                <a:schemeClr val="tx1">
                  <a:lumMod val="95000"/>
                  <a:lumOff val="5000"/>
                </a:schemeClr>
              </a:solidFill>
              <a:latin typeface="Georgia" panose="02040502050405020303" pitchFamily="18" charset="0"/>
              <a:cs typeface="Segoe UI" panose="020B0502040204020203" pitchFamily="34" charset="0"/>
            </a:endParaRPr>
          </a:p>
        </p:txBody>
      </p:sp>
      <p:sp>
        <p:nvSpPr>
          <p:cNvPr id="17" name="Freeform: Shape 16">
            <a:extLst>
              <a:ext uri="{FF2B5EF4-FFF2-40B4-BE49-F238E27FC236}">
                <a16:creationId xmlns:a16="http://schemas.microsoft.com/office/drawing/2014/main" id="{6B6921D2-3D9E-6B37-61D0-DA9E678299A9}"/>
              </a:ext>
            </a:extLst>
          </p:cNvPr>
          <p:cNvSpPr/>
          <p:nvPr/>
        </p:nvSpPr>
        <p:spPr>
          <a:xfrm rot="16200000">
            <a:off x="4160098" y="2421132"/>
            <a:ext cx="885082" cy="999826"/>
          </a:xfrm>
          <a:custGeom>
            <a:avLst/>
            <a:gdLst>
              <a:gd name="connsiteX0" fmla="*/ 1172913 w 2345826"/>
              <a:gd name="connsiteY0" fmla="*/ 0 h 2649945"/>
              <a:gd name="connsiteX1" fmla="*/ 2345826 w 2345826"/>
              <a:gd name="connsiteY1" fmla="*/ 1172913 h 2649945"/>
              <a:gd name="connsiteX2" fmla="*/ 1521702 w 2345826"/>
              <a:gd name="connsiteY2" fmla="*/ 2293094 h 2649945"/>
              <a:gd name="connsiteX3" fmla="*/ 1520205 w 2345826"/>
              <a:gd name="connsiteY3" fmla="*/ 2293479 h 2649945"/>
              <a:gd name="connsiteX4" fmla="*/ 1172914 w 2345826"/>
              <a:gd name="connsiteY4" fmla="*/ 2649945 h 2649945"/>
              <a:gd name="connsiteX5" fmla="*/ 825623 w 2345826"/>
              <a:gd name="connsiteY5" fmla="*/ 2293480 h 2649945"/>
              <a:gd name="connsiteX6" fmla="*/ 824125 w 2345826"/>
              <a:gd name="connsiteY6" fmla="*/ 2293094 h 2649945"/>
              <a:gd name="connsiteX7" fmla="*/ 0 w 2345826"/>
              <a:gd name="connsiteY7" fmla="*/ 1172913 h 2649945"/>
              <a:gd name="connsiteX8" fmla="*/ 1172913 w 2345826"/>
              <a:gd name="connsiteY8" fmla="*/ 0 h 2649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5826" h="2649945">
                <a:moveTo>
                  <a:pt x="1172913" y="0"/>
                </a:moveTo>
                <a:cubicBezTo>
                  <a:pt x="1820695" y="0"/>
                  <a:pt x="2345826" y="525131"/>
                  <a:pt x="2345826" y="1172913"/>
                </a:cubicBezTo>
                <a:cubicBezTo>
                  <a:pt x="2345826" y="1699236"/>
                  <a:pt x="1999158" y="2144590"/>
                  <a:pt x="1521702" y="2293094"/>
                </a:cubicBezTo>
                <a:lnTo>
                  <a:pt x="1520205" y="2293479"/>
                </a:lnTo>
                <a:lnTo>
                  <a:pt x="1172914" y="2649945"/>
                </a:lnTo>
                <a:lnTo>
                  <a:pt x="825623" y="2293480"/>
                </a:lnTo>
                <a:lnTo>
                  <a:pt x="824125" y="2293094"/>
                </a:lnTo>
                <a:cubicBezTo>
                  <a:pt x="346669" y="2144590"/>
                  <a:pt x="0" y="1699236"/>
                  <a:pt x="0" y="1172913"/>
                </a:cubicBezTo>
                <a:cubicBezTo>
                  <a:pt x="0" y="525131"/>
                  <a:pt x="525131" y="0"/>
                  <a:pt x="1172913" y="0"/>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55">
            <a:extLst>
              <a:ext uri="{FF2B5EF4-FFF2-40B4-BE49-F238E27FC236}">
                <a16:creationId xmlns:a16="http://schemas.microsoft.com/office/drawing/2014/main" id="{CB0711CE-45E8-5AAC-87DB-079AE17F3A28}"/>
              </a:ext>
            </a:extLst>
          </p:cNvPr>
          <p:cNvSpPr>
            <a:spLocks noEditPoints="1"/>
          </p:cNvSpPr>
          <p:nvPr/>
        </p:nvSpPr>
        <p:spPr bwMode="auto">
          <a:xfrm>
            <a:off x="6592768" y="2800336"/>
            <a:ext cx="246133" cy="247216"/>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0 h 96"/>
              <a:gd name="T12" fmla="*/ 39 w 96"/>
              <a:gd name="T13" fmla="*/ 80 h 96"/>
              <a:gd name="T14" fmla="*/ 38 w 96"/>
              <a:gd name="T15" fmla="*/ 80 h 96"/>
              <a:gd name="T16" fmla="*/ 37 w 96"/>
              <a:gd name="T17" fmla="*/ 80 h 96"/>
              <a:gd name="T18" fmla="*/ 36 w 96"/>
              <a:gd name="T19" fmla="*/ 78 h 96"/>
              <a:gd name="T20" fmla="*/ 36 w 96"/>
              <a:gd name="T21" fmla="*/ 62 h 96"/>
              <a:gd name="T22" fmla="*/ 37 w 96"/>
              <a:gd name="T23" fmla="*/ 60 h 96"/>
              <a:gd name="T24" fmla="*/ 53 w 96"/>
              <a:gd name="T25" fmla="*/ 48 h 96"/>
              <a:gd name="T26" fmla="*/ 37 w 96"/>
              <a:gd name="T27" fmla="*/ 36 h 96"/>
              <a:gd name="T28" fmla="*/ 36 w 96"/>
              <a:gd name="T29" fmla="*/ 34 h 96"/>
              <a:gd name="T30" fmla="*/ 36 w 96"/>
              <a:gd name="T31" fmla="*/ 18 h 96"/>
              <a:gd name="T32" fmla="*/ 37 w 96"/>
              <a:gd name="T33" fmla="*/ 16 h 96"/>
              <a:gd name="T34" fmla="*/ 39 w 96"/>
              <a:gd name="T35" fmla="*/ 16 h 96"/>
              <a:gd name="T36" fmla="*/ 75 w 96"/>
              <a:gd name="T37" fmla="*/ 46 h 96"/>
              <a:gd name="T38" fmla="*/ 76 w 96"/>
              <a:gd name="T39" fmla="*/ 48 h 96"/>
              <a:gd name="T40" fmla="*/ 75 w 96"/>
              <a:gd name="T41"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0"/>
                </a:moveTo>
                <a:cubicBezTo>
                  <a:pt x="39" y="80"/>
                  <a:pt x="39" y="80"/>
                  <a:pt x="39" y="80"/>
                </a:cubicBezTo>
                <a:cubicBezTo>
                  <a:pt x="39" y="80"/>
                  <a:pt x="38" y="80"/>
                  <a:pt x="38" y="80"/>
                </a:cubicBezTo>
                <a:cubicBezTo>
                  <a:pt x="38" y="80"/>
                  <a:pt x="37" y="80"/>
                  <a:pt x="37" y="80"/>
                </a:cubicBezTo>
                <a:cubicBezTo>
                  <a:pt x="36" y="79"/>
                  <a:pt x="36" y="79"/>
                  <a:pt x="36" y="78"/>
                </a:cubicBezTo>
                <a:cubicBezTo>
                  <a:pt x="36" y="62"/>
                  <a:pt x="36" y="62"/>
                  <a:pt x="36" y="62"/>
                </a:cubicBezTo>
                <a:cubicBezTo>
                  <a:pt x="36" y="61"/>
                  <a:pt x="36" y="61"/>
                  <a:pt x="37" y="60"/>
                </a:cubicBezTo>
                <a:cubicBezTo>
                  <a:pt x="53" y="48"/>
                  <a:pt x="53" y="48"/>
                  <a:pt x="53" y="48"/>
                </a:cubicBezTo>
                <a:cubicBezTo>
                  <a:pt x="37" y="36"/>
                  <a:pt x="37" y="36"/>
                  <a:pt x="37" y="36"/>
                </a:cubicBezTo>
                <a:cubicBezTo>
                  <a:pt x="36" y="35"/>
                  <a:pt x="36" y="35"/>
                  <a:pt x="36" y="34"/>
                </a:cubicBezTo>
                <a:cubicBezTo>
                  <a:pt x="36" y="18"/>
                  <a:pt x="36" y="18"/>
                  <a:pt x="36" y="18"/>
                </a:cubicBezTo>
                <a:cubicBezTo>
                  <a:pt x="36" y="17"/>
                  <a:pt x="36" y="17"/>
                  <a:pt x="37" y="16"/>
                </a:cubicBezTo>
                <a:cubicBezTo>
                  <a:pt x="38" y="16"/>
                  <a:pt x="39" y="16"/>
                  <a:pt x="39" y="16"/>
                </a:cubicBezTo>
                <a:cubicBezTo>
                  <a:pt x="75" y="46"/>
                  <a:pt x="75" y="46"/>
                  <a:pt x="75" y="46"/>
                </a:cubicBezTo>
                <a:cubicBezTo>
                  <a:pt x="76" y="47"/>
                  <a:pt x="76" y="47"/>
                  <a:pt x="76" y="48"/>
                </a:cubicBezTo>
                <a:cubicBezTo>
                  <a:pt x="76" y="49"/>
                  <a:pt x="76" y="49"/>
                  <a:pt x="75" y="50"/>
                </a:cubicBezTo>
                <a:close/>
              </a:path>
            </a:pathLst>
          </a:custGeom>
          <a:solidFill>
            <a:srgbClr val="293452"/>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lowchart: Connector 18">
            <a:extLst>
              <a:ext uri="{FF2B5EF4-FFF2-40B4-BE49-F238E27FC236}">
                <a16:creationId xmlns:a16="http://schemas.microsoft.com/office/drawing/2014/main" id="{2C1FB2AD-3B0D-4832-1636-A155C0D76E0E}"/>
              </a:ext>
            </a:extLst>
          </p:cNvPr>
          <p:cNvSpPr/>
          <p:nvPr/>
        </p:nvSpPr>
        <p:spPr>
          <a:xfrm>
            <a:off x="4242427" y="2619376"/>
            <a:ext cx="576470" cy="563250"/>
          </a:xfrm>
          <a:prstGeom prst="flowChartConnecto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5FCFCF98-4433-ECF1-C9B2-51285CEC4D8C}"/>
              </a:ext>
            </a:extLst>
          </p:cNvPr>
          <p:cNvSpPr txBox="1"/>
          <p:nvPr/>
        </p:nvSpPr>
        <p:spPr>
          <a:xfrm>
            <a:off x="4182884" y="2679828"/>
            <a:ext cx="695556" cy="461665"/>
          </a:xfrm>
          <a:prstGeom prst="rect">
            <a:avLst/>
          </a:prstGeom>
          <a:noFill/>
        </p:spPr>
        <p:txBody>
          <a:bodyPr wrap="square" rtlCol="0">
            <a:spAutoFit/>
          </a:bodyPr>
          <a:lstStyle/>
          <a:p>
            <a:pPr algn="ctr"/>
            <a:r>
              <a:rPr lang="en-IN" sz="2400" b="1" dirty="0">
                <a:latin typeface="Georgia Pro Cond" panose="02040506050405020303" pitchFamily="18" charset="0"/>
              </a:rPr>
              <a:t>02</a:t>
            </a:r>
          </a:p>
        </p:txBody>
      </p:sp>
      <p:sp>
        <p:nvSpPr>
          <p:cNvPr id="22" name="TextBox 21">
            <a:extLst>
              <a:ext uri="{FF2B5EF4-FFF2-40B4-BE49-F238E27FC236}">
                <a16:creationId xmlns:a16="http://schemas.microsoft.com/office/drawing/2014/main" id="{BCDE5A40-1B13-44B8-06B5-1603B5B66389}"/>
              </a:ext>
            </a:extLst>
          </p:cNvPr>
          <p:cNvSpPr txBox="1"/>
          <p:nvPr/>
        </p:nvSpPr>
        <p:spPr>
          <a:xfrm>
            <a:off x="7419117" y="2673527"/>
            <a:ext cx="3893881" cy="523220"/>
          </a:xfrm>
          <a:prstGeom prst="rect">
            <a:avLst/>
          </a:prstGeom>
          <a:noFill/>
        </p:spPr>
        <p:txBody>
          <a:bodyPr wrap="square" rtlCol="0">
            <a:spAutoFit/>
          </a:bodyPr>
          <a:lstStyle/>
          <a:p>
            <a:r>
              <a:rPr lang="en-US" sz="1400" dirty="0"/>
              <a:t>A total of </a:t>
            </a:r>
            <a:r>
              <a:rPr lang="en-US" sz="1400" b="1" dirty="0"/>
              <a:t>206</a:t>
            </a:r>
            <a:r>
              <a:rPr lang="en-US" sz="1400" dirty="0"/>
              <a:t> countries participated this year, with </a:t>
            </a:r>
            <a:r>
              <a:rPr lang="en-US" sz="1400" b="1" dirty="0"/>
              <a:t>1698</a:t>
            </a:r>
            <a:r>
              <a:rPr lang="en-US" sz="1400" dirty="0"/>
              <a:t> teams competing in various events.</a:t>
            </a:r>
            <a:endParaRPr lang="en-US" sz="1400" dirty="0">
              <a:solidFill>
                <a:schemeClr val="bg1"/>
              </a:solidFill>
              <a:latin typeface="Georgia Pro Light" panose="02040302050405020303" pitchFamily="18" charset="0"/>
            </a:endParaRPr>
          </a:p>
        </p:txBody>
      </p:sp>
      <p:sp>
        <p:nvSpPr>
          <p:cNvPr id="31" name="TextBox 30">
            <a:extLst>
              <a:ext uri="{FF2B5EF4-FFF2-40B4-BE49-F238E27FC236}">
                <a16:creationId xmlns:a16="http://schemas.microsoft.com/office/drawing/2014/main" id="{D4219A3E-2A50-B6DF-E6E4-B11BF6A8EA71}"/>
              </a:ext>
            </a:extLst>
          </p:cNvPr>
          <p:cNvSpPr txBox="1"/>
          <p:nvPr/>
        </p:nvSpPr>
        <p:spPr>
          <a:xfrm>
            <a:off x="7437901" y="3697735"/>
            <a:ext cx="4511989" cy="738664"/>
          </a:xfrm>
          <a:prstGeom prst="rect">
            <a:avLst/>
          </a:prstGeom>
          <a:noFill/>
        </p:spPr>
        <p:txBody>
          <a:bodyPr wrap="square" rtlCol="0">
            <a:spAutoFit/>
          </a:bodyPr>
          <a:lstStyle/>
          <a:p>
            <a:r>
              <a:rPr lang="en-US" sz="1400" dirty="0"/>
              <a:t>Male athletes secured </a:t>
            </a:r>
            <a:r>
              <a:rPr lang="en-US" sz="1400" b="1" dirty="0"/>
              <a:t>374</a:t>
            </a:r>
            <a:r>
              <a:rPr lang="en-US" sz="1400" dirty="0"/>
              <a:t> gold medals, while female athletes won </a:t>
            </a:r>
            <a:r>
              <a:rPr lang="en-US" sz="1400" b="1" dirty="0"/>
              <a:t>378</a:t>
            </a:r>
            <a:r>
              <a:rPr lang="en-US" sz="1400" dirty="0"/>
              <a:t> gold medals, showcasing a strong performance from both genders.</a:t>
            </a:r>
            <a:endParaRPr lang="en-US" sz="1400" dirty="0">
              <a:solidFill>
                <a:schemeClr val="bg1"/>
              </a:solidFill>
              <a:latin typeface="Georgia Pro Light" panose="02040302050405020303" pitchFamily="18" charset="0"/>
            </a:endParaRPr>
          </a:p>
        </p:txBody>
      </p:sp>
      <p:sp>
        <p:nvSpPr>
          <p:cNvPr id="34" name="Rectangle: Rounded Corners 33">
            <a:extLst>
              <a:ext uri="{FF2B5EF4-FFF2-40B4-BE49-F238E27FC236}">
                <a16:creationId xmlns:a16="http://schemas.microsoft.com/office/drawing/2014/main" id="{A9B9505A-F9E1-936E-5027-7FA400121299}"/>
              </a:ext>
            </a:extLst>
          </p:cNvPr>
          <p:cNvSpPr/>
          <p:nvPr/>
        </p:nvSpPr>
        <p:spPr>
          <a:xfrm>
            <a:off x="4560570" y="3754118"/>
            <a:ext cx="2485088" cy="604523"/>
          </a:xfrm>
          <a:prstGeom prst="roundRect">
            <a:avLst>
              <a:gd name="adj" fmla="val 50000"/>
            </a:avLst>
          </a:prstGeom>
          <a:solidFill>
            <a:srgbClr val="FFD65A"/>
          </a:solidFill>
          <a:effectLst>
            <a:outerShdw dist="38100" algn="l" rotWithShape="0">
              <a:srgbClr val="FFC50D"/>
            </a:outerShdw>
          </a:effectLst>
        </p:spPr>
        <p:txBody>
          <a:bodyPr wrap="square" lIns="504000" tIns="0" rIns="0" bIns="0" anchor="ctr" anchorCtr="0">
            <a:noAutofit/>
          </a:bodyPr>
          <a:lstStyle/>
          <a:p>
            <a:r>
              <a:rPr lang="en-IN" sz="1300" b="1" dirty="0"/>
              <a:t>Gender performance</a:t>
            </a:r>
            <a:endParaRPr lang="en-US" sz="1300" b="1" dirty="0">
              <a:solidFill>
                <a:schemeClr val="tx1">
                  <a:lumMod val="95000"/>
                  <a:lumOff val="5000"/>
                </a:schemeClr>
              </a:solidFill>
              <a:latin typeface="Georgia" panose="02040502050405020303" pitchFamily="18" charset="0"/>
              <a:cs typeface="Segoe UI" panose="020B0502040204020203" pitchFamily="34" charset="0"/>
            </a:endParaRPr>
          </a:p>
        </p:txBody>
      </p:sp>
      <p:sp>
        <p:nvSpPr>
          <p:cNvPr id="35" name="Freeform: Shape 34">
            <a:extLst>
              <a:ext uri="{FF2B5EF4-FFF2-40B4-BE49-F238E27FC236}">
                <a16:creationId xmlns:a16="http://schemas.microsoft.com/office/drawing/2014/main" id="{422F8835-8595-F938-1776-650B51F90949}"/>
              </a:ext>
            </a:extLst>
          </p:cNvPr>
          <p:cNvSpPr/>
          <p:nvPr/>
        </p:nvSpPr>
        <p:spPr>
          <a:xfrm rot="16200000">
            <a:off x="4198656" y="3559668"/>
            <a:ext cx="885082" cy="999826"/>
          </a:xfrm>
          <a:custGeom>
            <a:avLst/>
            <a:gdLst>
              <a:gd name="connsiteX0" fmla="*/ 1172913 w 2345826"/>
              <a:gd name="connsiteY0" fmla="*/ 0 h 2649945"/>
              <a:gd name="connsiteX1" fmla="*/ 2345826 w 2345826"/>
              <a:gd name="connsiteY1" fmla="*/ 1172913 h 2649945"/>
              <a:gd name="connsiteX2" fmla="*/ 1521702 w 2345826"/>
              <a:gd name="connsiteY2" fmla="*/ 2293094 h 2649945"/>
              <a:gd name="connsiteX3" fmla="*/ 1520205 w 2345826"/>
              <a:gd name="connsiteY3" fmla="*/ 2293479 h 2649945"/>
              <a:gd name="connsiteX4" fmla="*/ 1172914 w 2345826"/>
              <a:gd name="connsiteY4" fmla="*/ 2649945 h 2649945"/>
              <a:gd name="connsiteX5" fmla="*/ 825623 w 2345826"/>
              <a:gd name="connsiteY5" fmla="*/ 2293480 h 2649945"/>
              <a:gd name="connsiteX6" fmla="*/ 824125 w 2345826"/>
              <a:gd name="connsiteY6" fmla="*/ 2293094 h 2649945"/>
              <a:gd name="connsiteX7" fmla="*/ 0 w 2345826"/>
              <a:gd name="connsiteY7" fmla="*/ 1172913 h 2649945"/>
              <a:gd name="connsiteX8" fmla="*/ 1172913 w 2345826"/>
              <a:gd name="connsiteY8" fmla="*/ 0 h 2649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5826" h="2649945">
                <a:moveTo>
                  <a:pt x="1172913" y="0"/>
                </a:moveTo>
                <a:cubicBezTo>
                  <a:pt x="1820695" y="0"/>
                  <a:pt x="2345826" y="525131"/>
                  <a:pt x="2345826" y="1172913"/>
                </a:cubicBezTo>
                <a:cubicBezTo>
                  <a:pt x="2345826" y="1699236"/>
                  <a:pt x="1999158" y="2144590"/>
                  <a:pt x="1521702" y="2293094"/>
                </a:cubicBezTo>
                <a:lnTo>
                  <a:pt x="1520205" y="2293479"/>
                </a:lnTo>
                <a:lnTo>
                  <a:pt x="1172914" y="2649945"/>
                </a:lnTo>
                <a:lnTo>
                  <a:pt x="825623" y="2293480"/>
                </a:lnTo>
                <a:lnTo>
                  <a:pt x="824125" y="2293094"/>
                </a:lnTo>
                <a:cubicBezTo>
                  <a:pt x="346669" y="2144590"/>
                  <a:pt x="0" y="1699236"/>
                  <a:pt x="0" y="1172913"/>
                </a:cubicBezTo>
                <a:cubicBezTo>
                  <a:pt x="0" y="525131"/>
                  <a:pt x="525131" y="0"/>
                  <a:pt x="1172913" y="0"/>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lowchart: Connector 37">
            <a:extLst>
              <a:ext uri="{FF2B5EF4-FFF2-40B4-BE49-F238E27FC236}">
                <a16:creationId xmlns:a16="http://schemas.microsoft.com/office/drawing/2014/main" id="{1A594951-261A-25C9-6976-43F840EC7C43}"/>
              </a:ext>
            </a:extLst>
          </p:cNvPr>
          <p:cNvSpPr/>
          <p:nvPr/>
        </p:nvSpPr>
        <p:spPr>
          <a:xfrm>
            <a:off x="4272335" y="3774755"/>
            <a:ext cx="576470" cy="563250"/>
          </a:xfrm>
          <a:prstGeom prst="flowChartConnector">
            <a:avLst/>
          </a:prstGeom>
          <a:solidFill>
            <a:srgbClr val="FFD65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55">
            <a:extLst>
              <a:ext uri="{FF2B5EF4-FFF2-40B4-BE49-F238E27FC236}">
                <a16:creationId xmlns:a16="http://schemas.microsoft.com/office/drawing/2014/main" id="{F60EE0CB-D89C-65FB-AE4C-C981F9B9074C}"/>
              </a:ext>
            </a:extLst>
          </p:cNvPr>
          <p:cNvSpPr>
            <a:spLocks noEditPoints="1"/>
          </p:cNvSpPr>
          <p:nvPr/>
        </p:nvSpPr>
        <p:spPr bwMode="auto">
          <a:xfrm>
            <a:off x="6629860" y="3943458"/>
            <a:ext cx="246133" cy="247216"/>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0 h 96"/>
              <a:gd name="T12" fmla="*/ 39 w 96"/>
              <a:gd name="T13" fmla="*/ 80 h 96"/>
              <a:gd name="T14" fmla="*/ 38 w 96"/>
              <a:gd name="T15" fmla="*/ 80 h 96"/>
              <a:gd name="T16" fmla="*/ 37 w 96"/>
              <a:gd name="T17" fmla="*/ 80 h 96"/>
              <a:gd name="T18" fmla="*/ 36 w 96"/>
              <a:gd name="T19" fmla="*/ 78 h 96"/>
              <a:gd name="T20" fmla="*/ 36 w 96"/>
              <a:gd name="T21" fmla="*/ 62 h 96"/>
              <a:gd name="T22" fmla="*/ 37 w 96"/>
              <a:gd name="T23" fmla="*/ 60 h 96"/>
              <a:gd name="T24" fmla="*/ 53 w 96"/>
              <a:gd name="T25" fmla="*/ 48 h 96"/>
              <a:gd name="T26" fmla="*/ 37 w 96"/>
              <a:gd name="T27" fmla="*/ 36 h 96"/>
              <a:gd name="T28" fmla="*/ 36 w 96"/>
              <a:gd name="T29" fmla="*/ 34 h 96"/>
              <a:gd name="T30" fmla="*/ 36 w 96"/>
              <a:gd name="T31" fmla="*/ 18 h 96"/>
              <a:gd name="T32" fmla="*/ 37 w 96"/>
              <a:gd name="T33" fmla="*/ 16 h 96"/>
              <a:gd name="T34" fmla="*/ 39 w 96"/>
              <a:gd name="T35" fmla="*/ 16 h 96"/>
              <a:gd name="T36" fmla="*/ 75 w 96"/>
              <a:gd name="T37" fmla="*/ 46 h 96"/>
              <a:gd name="T38" fmla="*/ 76 w 96"/>
              <a:gd name="T39" fmla="*/ 48 h 96"/>
              <a:gd name="T40" fmla="*/ 75 w 96"/>
              <a:gd name="T41"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0"/>
                </a:moveTo>
                <a:cubicBezTo>
                  <a:pt x="39" y="80"/>
                  <a:pt x="39" y="80"/>
                  <a:pt x="39" y="80"/>
                </a:cubicBezTo>
                <a:cubicBezTo>
                  <a:pt x="39" y="80"/>
                  <a:pt x="38" y="80"/>
                  <a:pt x="38" y="80"/>
                </a:cubicBezTo>
                <a:cubicBezTo>
                  <a:pt x="38" y="80"/>
                  <a:pt x="37" y="80"/>
                  <a:pt x="37" y="80"/>
                </a:cubicBezTo>
                <a:cubicBezTo>
                  <a:pt x="36" y="79"/>
                  <a:pt x="36" y="79"/>
                  <a:pt x="36" y="78"/>
                </a:cubicBezTo>
                <a:cubicBezTo>
                  <a:pt x="36" y="62"/>
                  <a:pt x="36" y="62"/>
                  <a:pt x="36" y="62"/>
                </a:cubicBezTo>
                <a:cubicBezTo>
                  <a:pt x="36" y="61"/>
                  <a:pt x="36" y="61"/>
                  <a:pt x="37" y="60"/>
                </a:cubicBezTo>
                <a:cubicBezTo>
                  <a:pt x="53" y="48"/>
                  <a:pt x="53" y="48"/>
                  <a:pt x="53" y="48"/>
                </a:cubicBezTo>
                <a:cubicBezTo>
                  <a:pt x="37" y="36"/>
                  <a:pt x="37" y="36"/>
                  <a:pt x="37" y="36"/>
                </a:cubicBezTo>
                <a:cubicBezTo>
                  <a:pt x="36" y="35"/>
                  <a:pt x="36" y="35"/>
                  <a:pt x="36" y="34"/>
                </a:cubicBezTo>
                <a:cubicBezTo>
                  <a:pt x="36" y="18"/>
                  <a:pt x="36" y="18"/>
                  <a:pt x="36" y="18"/>
                </a:cubicBezTo>
                <a:cubicBezTo>
                  <a:pt x="36" y="17"/>
                  <a:pt x="36" y="17"/>
                  <a:pt x="37" y="16"/>
                </a:cubicBezTo>
                <a:cubicBezTo>
                  <a:pt x="38" y="16"/>
                  <a:pt x="39" y="16"/>
                  <a:pt x="39" y="16"/>
                </a:cubicBezTo>
                <a:cubicBezTo>
                  <a:pt x="75" y="46"/>
                  <a:pt x="75" y="46"/>
                  <a:pt x="75" y="46"/>
                </a:cubicBezTo>
                <a:cubicBezTo>
                  <a:pt x="76" y="47"/>
                  <a:pt x="76" y="47"/>
                  <a:pt x="76" y="48"/>
                </a:cubicBezTo>
                <a:cubicBezTo>
                  <a:pt x="76" y="49"/>
                  <a:pt x="76" y="49"/>
                  <a:pt x="75" y="50"/>
                </a:cubicBezTo>
                <a:close/>
              </a:path>
            </a:pathLst>
          </a:custGeom>
          <a:solidFill>
            <a:srgbClr val="293452"/>
          </a:solidFill>
          <a:ln>
            <a:noFill/>
          </a:ln>
        </p:spPr>
        <p:txBody>
          <a:bodyPr vert="horz" wrap="square" lIns="91440" tIns="45720" rIns="91440" bIns="45720" numCol="1" anchor="t" anchorCtr="0" compatLnSpc="1">
            <a:prstTxWarp prst="textNoShape">
              <a:avLst/>
            </a:prstTxWarp>
          </a:bodyPr>
          <a:lstStyle/>
          <a:p>
            <a:endParaRPr lang="id-ID"/>
          </a:p>
        </p:txBody>
      </p:sp>
      <p:sp>
        <p:nvSpPr>
          <p:cNvPr id="37" name="TextBox 36">
            <a:extLst>
              <a:ext uri="{FF2B5EF4-FFF2-40B4-BE49-F238E27FC236}">
                <a16:creationId xmlns:a16="http://schemas.microsoft.com/office/drawing/2014/main" id="{64808CC2-F532-7CC4-C88A-4FD707485FF6}"/>
              </a:ext>
            </a:extLst>
          </p:cNvPr>
          <p:cNvSpPr txBox="1"/>
          <p:nvPr/>
        </p:nvSpPr>
        <p:spPr>
          <a:xfrm>
            <a:off x="4217091" y="3836234"/>
            <a:ext cx="695556" cy="461665"/>
          </a:xfrm>
          <a:prstGeom prst="rect">
            <a:avLst/>
          </a:prstGeom>
          <a:noFill/>
        </p:spPr>
        <p:txBody>
          <a:bodyPr wrap="square" rtlCol="0">
            <a:spAutoFit/>
          </a:bodyPr>
          <a:lstStyle/>
          <a:p>
            <a:pPr algn="ctr"/>
            <a:r>
              <a:rPr lang="en-IN" sz="2400" b="1" dirty="0">
                <a:latin typeface="Georgia Pro Cond" panose="02040506050405020303" pitchFamily="18" charset="0"/>
              </a:rPr>
              <a:t>03</a:t>
            </a:r>
          </a:p>
        </p:txBody>
      </p:sp>
      <p:sp>
        <p:nvSpPr>
          <p:cNvPr id="43" name="Rectangle: Rounded Corners 42">
            <a:extLst>
              <a:ext uri="{FF2B5EF4-FFF2-40B4-BE49-F238E27FC236}">
                <a16:creationId xmlns:a16="http://schemas.microsoft.com/office/drawing/2014/main" id="{4043F546-07EE-817E-7EFE-ACDA06EF5FAE}"/>
              </a:ext>
            </a:extLst>
          </p:cNvPr>
          <p:cNvSpPr/>
          <p:nvPr/>
        </p:nvSpPr>
        <p:spPr>
          <a:xfrm>
            <a:off x="4689561" y="4935747"/>
            <a:ext cx="2458165" cy="604523"/>
          </a:xfrm>
          <a:prstGeom prst="roundRect">
            <a:avLst>
              <a:gd name="adj" fmla="val 50000"/>
            </a:avLst>
          </a:prstGeom>
          <a:solidFill>
            <a:srgbClr val="92D050"/>
          </a:solidFill>
          <a:effectLst>
            <a:outerShdw blurRad="50800" dist="38100" dir="2700000" algn="tl" rotWithShape="0">
              <a:schemeClr val="accent6">
                <a:lumMod val="75000"/>
                <a:alpha val="40000"/>
              </a:schemeClr>
            </a:outerShdw>
          </a:effectLst>
        </p:spPr>
        <p:txBody>
          <a:bodyPr wrap="square" lIns="504000" tIns="0" rIns="0" bIns="0" anchor="ctr" anchorCtr="0">
            <a:noAutofit/>
          </a:bodyPr>
          <a:lstStyle/>
          <a:p>
            <a:r>
              <a:rPr lang="en-IN" sz="1400" b="1" dirty="0"/>
              <a:t>Athlete Stats</a:t>
            </a:r>
            <a:endParaRPr lang="en-US" sz="1300" b="1" dirty="0">
              <a:solidFill>
                <a:schemeClr val="tx1">
                  <a:lumMod val="95000"/>
                  <a:lumOff val="5000"/>
                </a:schemeClr>
              </a:solidFill>
              <a:latin typeface="Georgia" panose="02040502050405020303" pitchFamily="18" charset="0"/>
              <a:cs typeface="Segoe UI" panose="020B0502040204020203" pitchFamily="34" charset="0"/>
            </a:endParaRPr>
          </a:p>
        </p:txBody>
      </p:sp>
      <p:sp>
        <p:nvSpPr>
          <p:cNvPr id="44" name="Freeform: Shape 43">
            <a:extLst>
              <a:ext uri="{FF2B5EF4-FFF2-40B4-BE49-F238E27FC236}">
                <a16:creationId xmlns:a16="http://schemas.microsoft.com/office/drawing/2014/main" id="{A5E4B8FD-97B3-000E-A1CA-230D6E160E7A}"/>
              </a:ext>
            </a:extLst>
          </p:cNvPr>
          <p:cNvSpPr/>
          <p:nvPr/>
        </p:nvSpPr>
        <p:spPr>
          <a:xfrm rot="16200000">
            <a:off x="4198656" y="4741296"/>
            <a:ext cx="885082" cy="999826"/>
          </a:xfrm>
          <a:custGeom>
            <a:avLst/>
            <a:gdLst>
              <a:gd name="connsiteX0" fmla="*/ 1172913 w 2345826"/>
              <a:gd name="connsiteY0" fmla="*/ 0 h 2649945"/>
              <a:gd name="connsiteX1" fmla="*/ 2345826 w 2345826"/>
              <a:gd name="connsiteY1" fmla="*/ 1172913 h 2649945"/>
              <a:gd name="connsiteX2" fmla="*/ 1521702 w 2345826"/>
              <a:gd name="connsiteY2" fmla="*/ 2293094 h 2649945"/>
              <a:gd name="connsiteX3" fmla="*/ 1520205 w 2345826"/>
              <a:gd name="connsiteY3" fmla="*/ 2293479 h 2649945"/>
              <a:gd name="connsiteX4" fmla="*/ 1172914 w 2345826"/>
              <a:gd name="connsiteY4" fmla="*/ 2649945 h 2649945"/>
              <a:gd name="connsiteX5" fmla="*/ 825623 w 2345826"/>
              <a:gd name="connsiteY5" fmla="*/ 2293480 h 2649945"/>
              <a:gd name="connsiteX6" fmla="*/ 824125 w 2345826"/>
              <a:gd name="connsiteY6" fmla="*/ 2293094 h 2649945"/>
              <a:gd name="connsiteX7" fmla="*/ 0 w 2345826"/>
              <a:gd name="connsiteY7" fmla="*/ 1172913 h 2649945"/>
              <a:gd name="connsiteX8" fmla="*/ 1172913 w 2345826"/>
              <a:gd name="connsiteY8" fmla="*/ 0 h 2649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5826" h="2649945">
                <a:moveTo>
                  <a:pt x="1172913" y="0"/>
                </a:moveTo>
                <a:cubicBezTo>
                  <a:pt x="1820695" y="0"/>
                  <a:pt x="2345826" y="525131"/>
                  <a:pt x="2345826" y="1172913"/>
                </a:cubicBezTo>
                <a:cubicBezTo>
                  <a:pt x="2345826" y="1699236"/>
                  <a:pt x="1999158" y="2144590"/>
                  <a:pt x="1521702" y="2293094"/>
                </a:cubicBezTo>
                <a:lnTo>
                  <a:pt x="1520205" y="2293479"/>
                </a:lnTo>
                <a:lnTo>
                  <a:pt x="1172914" y="2649945"/>
                </a:lnTo>
                <a:lnTo>
                  <a:pt x="825623" y="2293480"/>
                </a:lnTo>
                <a:lnTo>
                  <a:pt x="824125" y="2293094"/>
                </a:lnTo>
                <a:cubicBezTo>
                  <a:pt x="346669" y="2144590"/>
                  <a:pt x="0" y="1699236"/>
                  <a:pt x="0" y="1172913"/>
                </a:cubicBezTo>
                <a:cubicBezTo>
                  <a:pt x="0" y="525131"/>
                  <a:pt x="525131" y="0"/>
                  <a:pt x="1172913" y="0"/>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lowchart: Connector 28">
            <a:extLst>
              <a:ext uri="{FF2B5EF4-FFF2-40B4-BE49-F238E27FC236}">
                <a16:creationId xmlns:a16="http://schemas.microsoft.com/office/drawing/2014/main" id="{9010E75F-46C6-2CE3-CBB2-199140B073F8}"/>
              </a:ext>
            </a:extLst>
          </p:cNvPr>
          <p:cNvSpPr/>
          <p:nvPr/>
        </p:nvSpPr>
        <p:spPr>
          <a:xfrm>
            <a:off x="4293781" y="4948166"/>
            <a:ext cx="576470" cy="563250"/>
          </a:xfrm>
          <a:prstGeom prst="flowChartConnecto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55">
            <a:extLst>
              <a:ext uri="{FF2B5EF4-FFF2-40B4-BE49-F238E27FC236}">
                <a16:creationId xmlns:a16="http://schemas.microsoft.com/office/drawing/2014/main" id="{319936E3-AAAD-1B39-F052-85B501549FF1}"/>
              </a:ext>
            </a:extLst>
          </p:cNvPr>
          <p:cNvSpPr>
            <a:spLocks noEditPoints="1"/>
          </p:cNvSpPr>
          <p:nvPr/>
        </p:nvSpPr>
        <p:spPr bwMode="auto">
          <a:xfrm>
            <a:off x="6629860" y="5119461"/>
            <a:ext cx="246133" cy="247216"/>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0 h 96"/>
              <a:gd name="T12" fmla="*/ 39 w 96"/>
              <a:gd name="T13" fmla="*/ 80 h 96"/>
              <a:gd name="T14" fmla="*/ 38 w 96"/>
              <a:gd name="T15" fmla="*/ 80 h 96"/>
              <a:gd name="T16" fmla="*/ 37 w 96"/>
              <a:gd name="T17" fmla="*/ 80 h 96"/>
              <a:gd name="T18" fmla="*/ 36 w 96"/>
              <a:gd name="T19" fmla="*/ 78 h 96"/>
              <a:gd name="T20" fmla="*/ 36 w 96"/>
              <a:gd name="T21" fmla="*/ 62 h 96"/>
              <a:gd name="T22" fmla="*/ 37 w 96"/>
              <a:gd name="T23" fmla="*/ 60 h 96"/>
              <a:gd name="T24" fmla="*/ 53 w 96"/>
              <a:gd name="T25" fmla="*/ 48 h 96"/>
              <a:gd name="T26" fmla="*/ 37 w 96"/>
              <a:gd name="T27" fmla="*/ 36 h 96"/>
              <a:gd name="T28" fmla="*/ 36 w 96"/>
              <a:gd name="T29" fmla="*/ 34 h 96"/>
              <a:gd name="T30" fmla="*/ 36 w 96"/>
              <a:gd name="T31" fmla="*/ 18 h 96"/>
              <a:gd name="T32" fmla="*/ 37 w 96"/>
              <a:gd name="T33" fmla="*/ 16 h 96"/>
              <a:gd name="T34" fmla="*/ 39 w 96"/>
              <a:gd name="T35" fmla="*/ 16 h 96"/>
              <a:gd name="T36" fmla="*/ 75 w 96"/>
              <a:gd name="T37" fmla="*/ 46 h 96"/>
              <a:gd name="T38" fmla="*/ 76 w 96"/>
              <a:gd name="T39" fmla="*/ 48 h 96"/>
              <a:gd name="T40" fmla="*/ 75 w 96"/>
              <a:gd name="T41" fmla="*/ 5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0"/>
                </a:moveTo>
                <a:cubicBezTo>
                  <a:pt x="39" y="80"/>
                  <a:pt x="39" y="80"/>
                  <a:pt x="39" y="80"/>
                </a:cubicBezTo>
                <a:cubicBezTo>
                  <a:pt x="39" y="80"/>
                  <a:pt x="38" y="80"/>
                  <a:pt x="38" y="80"/>
                </a:cubicBezTo>
                <a:cubicBezTo>
                  <a:pt x="38" y="80"/>
                  <a:pt x="37" y="80"/>
                  <a:pt x="37" y="80"/>
                </a:cubicBezTo>
                <a:cubicBezTo>
                  <a:pt x="36" y="79"/>
                  <a:pt x="36" y="79"/>
                  <a:pt x="36" y="78"/>
                </a:cubicBezTo>
                <a:cubicBezTo>
                  <a:pt x="36" y="62"/>
                  <a:pt x="36" y="62"/>
                  <a:pt x="36" y="62"/>
                </a:cubicBezTo>
                <a:cubicBezTo>
                  <a:pt x="36" y="61"/>
                  <a:pt x="36" y="61"/>
                  <a:pt x="37" y="60"/>
                </a:cubicBezTo>
                <a:cubicBezTo>
                  <a:pt x="53" y="48"/>
                  <a:pt x="53" y="48"/>
                  <a:pt x="53" y="48"/>
                </a:cubicBezTo>
                <a:cubicBezTo>
                  <a:pt x="37" y="36"/>
                  <a:pt x="37" y="36"/>
                  <a:pt x="37" y="36"/>
                </a:cubicBezTo>
                <a:cubicBezTo>
                  <a:pt x="36" y="35"/>
                  <a:pt x="36" y="35"/>
                  <a:pt x="36" y="34"/>
                </a:cubicBezTo>
                <a:cubicBezTo>
                  <a:pt x="36" y="18"/>
                  <a:pt x="36" y="18"/>
                  <a:pt x="36" y="18"/>
                </a:cubicBezTo>
                <a:cubicBezTo>
                  <a:pt x="36" y="17"/>
                  <a:pt x="36" y="17"/>
                  <a:pt x="37" y="16"/>
                </a:cubicBezTo>
                <a:cubicBezTo>
                  <a:pt x="38" y="16"/>
                  <a:pt x="39" y="16"/>
                  <a:pt x="39" y="16"/>
                </a:cubicBezTo>
                <a:cubicBezTo>
                  <a:pt x="75" y="46"/>
                  <a:pt x="75" y="46"/>
                  <a:pt x="75" y="46"/>
                </a:cubicBezTo>
                <a:cubicBezTo>
                  <a:pt x="76" y="47"/>
                  <a:pt x="76" y="47"/>
                  <a:pt x="76" y="48"/>
                </a:cubicBezTo>
                <a:cubicBezTo>
                  <a:pt x="76" y="49"/>
                  <a:pt x="76" y="49"/>
                  <a:pt x="75" y="50"/>
                </a:cubicBezTo>
                <a:close/>
              </a:path>
            </a:pathLst>
          </a:custGeom>
          <a:solidFill>
            <a:srgbClr val="293452"/>
          </a:solidFill>
          <a:ln>
            <a:noFill/>
          </a:ln>
        </p:spPr>
        <p:txBody>
          <a:bodyPr vert="horz" wrap="square" lIns="91440" tIns="45720" rIns="91440" bIns="45720" numCol="1" anchor="t" anchorCtr="0" compatLnSpc="1">
            <a:prstTxWarp prst="textNoShape">
              <a:avLst/>
            </a:prstTxWarp>
          </a:bodyPr>
          <a:lstStyle/>
          <a:p>
            <a:endParaRPr lang="id-ID"/>
          </a:p>
        </p:txBody>
      </p:sp>
      <p:sp>
        <p:nvSpPr>
          <p:cNvPr id="46" name="TextBox 45">
            <a:extLst>
              <a:ext uri="{FF2B5EF4-FFF2-40B4-BE49-F238E27FC236}">
                <a16:creationId xmlns:a16="http://schemas.microsoft.com/office/drawing/2014/main" id="{51CCBCEB-E36F-65D6-E832-78E844C19F0A}"/>
              </a:ext>
            </a:extLst>
          </p:cNvPr>
          <p:cNvSpPr txBox="1"/>
          <p:nvPr/>
        </p:nvSpPr>
        <p:spPr>
          <a:xfrm>
            <a:off x="4293249" y="5008795"/>
            <a:ext cx="576470" cy="458426"/>
          </a:xfrm>
          <a:prstGeom prst="rect">
            <a:avLst/>
          </a:prstGeom>
          <a:noFill/>
        </p:spPr>
        <p:txBody>
          <a:bodyPr wrap="square" rtlCol="0">
            <a:spAutoFit/>
          </a:bodyPr>
          <a:lstStyle/>
          <a:p>
            <a:pPr algn="ctr"/>
            <a:r>
              <a:rPr lang="en-IN" sz="2400" b="1" dirty="0">
                <a:latin typeface="Georgia Pro Cond" panose="02040506050405020303" pitchFamily="18" charset="0"/>
              </a:rPr>
              <a:t>04</a:t>
            </a:r>
          </a:p>
        </p:txBody>
      </p:sp>
      <p:sp>
        <p:nvSpPr>
          <p:cNvPr id="47" name="TextBox 46">
            <a:extLst>
              <a:ext uri="{FF2B5EF4-FFF2-40B4-BE49-F238E27FC236}">
                <a16:creationId xmlns:a16="http://schemas.microsoft.com/office/drawing/2014/main" id="{400E4EA2-09D9-0E2D-697C-1BA45E06E11C}"/>
              </a:ext>
            </a:extLst>
          </p:cNvPr>
          <p:cNvSpPr txBox="1"/>
          <p:nvPr/>
        </p:nvSpPr>
        <p:spPr>
          <a:xfrm>
            <a:off x="7419117" y="4847278"/>
            <a:ext cx="4320159" cy="738664"/>
          </a:xfrm>
          <a:prstGeom prst="rect">
            <a:avLst/>
          </a:prstGeom>
          <a:noFill/>
        </p:spPr>
        <p:txBody>
          <a:bodyPr wrap="square" rtlCol="0">
            <a:spAutoFit/>
          </a:bodyPr>
          <a:lstStyle/>
          <a:p>
            <a:r>
              <a:rPr lang="en-US" sz="1400" dirty="0"/>
              <a:t>The total number of athletes was </a:t>
            </a:r>
            <a:r>
              <a:rPr lang="en-US" sz="1400" b="1" dirty="0"/>
              <a:t>11,113</a:t>
            </a:r>
            <a:r>
              <a:rPr lang="en-US" sz="1400" dirty="0"/>
              <a:t>, with a near-equal distribution of </a:t>
            </a:r>
            <a:r>
              <a:rPr lang="en-US" sz="1400" b="1" dirty="0"/>
              <a:t>5,658</a:t>
            </a:r>
            <a:r>
              <a:rPr lang="en-US" sz="1400" dirty="0"/>
              <a:t> male athletes and </a:t>
            </a:r>
            <a:r>
              <a:rPr lang="en-US" sz="1400" b="1" dirty="0"/>
              <a:t>5,455</a:t>
            </a:r>
            <a:r>
              <a:rPr lang="en-US" sz="1400" dirty="0"/>
              <a:t> female athletes.</a:t>
            </a:r>
            <a:endParaRPr lang="en-US" sz="1400" dirty="0">
              <a:solidFill>
                <a:schemeClr val="bg1"/>
              </a:solidFill>
              <a:latin typeface="Georgia Pro Light" panose="02040302050405020303" pitchFamily="18" charset="0"/>
            </a:endParaRPr>
          </a:p>
        </p:txBody>
      </p:sp>
      <p:pic>
        <p:nvPicPr>
          <p:cNvPr id="56" name="Picture 55">
            <a:extLst>
              <a:ext uri="{FF2B5EF4-FFF2-40B4-BE49-F238E27FC236}">
                <a16:creationId xmlns:a16="http://schemas.microsoft.com/office/drawing/2014/main" id="{360C717F-7D6B-8EBD-E17A-9017799BE4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415" y="1164837"/>
            <a:ext cx="4656386" cy="4656386"/>
          </a:xfrm>
          <a:prstGeom prst="rect">
            <a:avLst/>
          </a:prstGeom>
        </p:spPr>
      </p:pic>
      <p:pic>
        <p:nvPicPr>
          <p:cNvPr id="59" name="Picture 58">
            <a:extLst>
              <a:ext uri="{FF2B5EF4-FFF2-40B4-BE49-F238E27FC236}">
                <a16:creationId xmlns:a16="http://schemas.microsoft.com/office/drawing/2014/main" id="{ED3808A4-6C63-6298-9510-FA8518F049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55504" y="122032"/>
            <a:ext cx="969347" cy="969347"/>
          </a:xfrm>
          <a:prstGeom prst="rect">
            <a:avLst/>
          </a:prstGeom>
        </p:spPr>
      </p:pic>
      <p:sp>
        <p:nvSpPr>
          <p:cNvPr id="60" name="Oval 59">
            <a:extLst>
              <a:ext uri="{FF2B5EF4-FFF2-40B4-BE49-F238E27FC236}">
                <a16:creationId xmlns:a16="http://schemas.microsoft.com/office/drawing/2014/main" id="{E814CB7A-9657-82BE-FAA7-2CC0A758C649}"/>
              </a:ext>
            </a:extLst>
          </p:cNvPr>
          <p:cNvSpPr/>
          <p:nvPr/>
        </p:nvSpPr>
        <p:spPr>
          <a:xfrm rot="1667545">
            <a:off x="-863865" y="-852478"/>
            <a:ext cx="1727729" cy="1704955"/>
          </a:xfrm>
          <a:prstGeom prst="ellipse">
            <a:avLst/>
          </a:prstGeom>
          <a:solidFill>
            <a:srgbClr val="A3BAE2">
              <a:alpha val="90980"/>
            </a:srgbClr>
          </a:solidFill>
          <a:ln>
            <a:solidFill>
              <a:schemeClr val="bg2">
                <a:lumMod val="10000"/>
              </a:schemeClr>
            </a:solidFill>
          </a:ln>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ln>
                <a:solidFill>
                  <a:schemeClr val="bg2">
                    <a:lumMod val="10000"/>
                  </a:schemeClr>
                </a:solidFill>
              </a:ln>
              <a:effectLst>
                <a:glow rad="63500">
                  <a:schemeClr val="accent2">
                    <a:satMod val="175000"/>
                    <a:alpha val="40000"/>
                  </a:schemeClr>
                </a:glow>
              </a:effectLst>
            </a:endParaRPr>
          </a:p>
        </p:txBody>
      </p:sp>
      <p:sp>
        <p:nvSpPr>
          <p:cNvPr id="61" name="TextBox 60">
            <a:extLst>
              <a:ext uri="{FF2B5EF4-FFF2-40B4-BE49-F238E27FC236}">
                <a16:creationId xmlns:a16="http://schemas.microsoft.com/office/drawing/2014/main" id="{F6193F94-EF7D-3695-C518-0194554BC63B}"/>
              </a:ext>
            </a:extLst>
          </p:cNvPr>
          <p:cNvSpPr txBox="1"/>
          <p:nvPr/>
        </p:nvSpPr>
        <p:spPr>
          <a:xfrm>
            <a:off x="0" y="72737"/>
            <a:ext cx="761999" cy="584775"/>
          </a:xfrm>
          <a:prstGeom prst="rect">
            <a:avLst/>
          </a:prstGeom>
          <a:noFill/>
        </p:spPr>
        <p:txBody>
          <a:bodyPr wrap="square" rtlCol="0">
            <a:spAutoFit/>
          </a:bodyPr>
          <a:lstStyle/>
          <a:p>
            <a:r>
              <a:rPr lang="en-IN" sz="3200" dirty="0">
                <a:latin typeface="Lato Black" panose="020F0A02020204030203" pitchFamily="34" charset="0"/>
              </a:rPr>
              <a:t>11</a:t>
            </a:r>
          </a:p>
        </p:txBody>
      </p:sp>
    </p:spTree>
    <p:extLst>
      <p:ext uri="{BB962C8B-B14F-4D97-AF65-F5344CB8AC3E}">
        <p14:creationId xmlns:p14="http://schemas.microsoft.com/office/powerpoint/2010/main" val="3917876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100000">
              <a:srgbClr val="A3BAE2"/>
            </a:gs>
          </a:gsLst>
          <a:lin ang="5400000" scaled="1"/>
        </a:gradFill>
        <a:effectLst/>
      </p:bgPr>
    </p:bg>
    <p:spTree>
      <p:nvGrpSpPr>
        <p:cNvPr id="1" name=""/>
        <p:cNvGrpSpPr/>
        <p:nvPr/>
      </p:nvGrpSpPr>
      <p:grpSpPr>
        <a:xfrm>
          <a:off x="0" y="0"/>
          <a:ext cx="0" cy="0"/>
          <a:chOff x="0" y="0"/>
          <a:chExt cx="0" cy="0"/>
        </a:xfrm>
      </p:grpSpPr>
      <p:grpSp>
        <p:nvGrpSpPr>
          <p:cNvPr id="7" name="Graphic 4">
            <a:extLst>
              <a:ext uri="{FF2B5EF4-FFF2-40B4-BE49-F238E27FC236}">
                <a16:creationId xmlns:a16="http://schemas.microsoft.com/office/drawing/2014/main" id="{282DC288-067B-CF1B-E10E-CC84936C749F}"/>
              </a:ext>
            </a:extLst>
          </p:cNvPr>
          <p:cNvGrpSpPr/>
          <p:nvPr/>
        </p:nvGrpSpPr>
        <p:grpSpPr>
          <a:xfrm>
            <a:off x="4013694" y="3866849"/>
            <a:ext cx="1233198" cy="1623332"/>
            <a:chOff x="3266285" y="4316793"/>
            <a:chExt cx="1127477" cy="1484166"/>
          </a:xfrm>
        </p:grpSpPr>
        <p:grpSp>
          <p:nvGrpSpPr>
            <p:cNvPr id="8" name="Graphic 4">
              <a:extLst>
                <a:ext uri="{FF2B5EF4-FFF2-40B4-BE49-F238E27FC236}">
                  <a16:creationId xmlns:a16="http://schemas.microsoft.com/office/drawing/2014/main" id="{CF76A4B9-888E-A71F-8A15-DEED3987C55A}"/>
                </a:ext>
              </a:extLst>
            </p:cNvPr>
            <p:cNvGrpSpPr/>
            <p:nvPr/>
          </p:nvGrpSpPr>
          <p:grpSpPr>
            <a:xfrm>
              <a:off x="3266285" y="4316793"/>
              <a:ext cx="923758" cy="1450665"/>
              <a:chOff x="3266285" y="4316793"/>
              <a:chExt cx="923758" cy="1450665"/>
            </a:xfrm>
          </p:grpSpPr>
          <p:sp>
            <p:nvSpPr>
              <p:cNvPr id="9" name="Freeform: Shape 8">
                <a:extLst>
                  <a:ext uri="{FF2B5EF4-FFF2-40B4-BE49-F238E27FC236}">
                    <a16:creationId xmlns:a16="http://schemas.microsoft.com/office/drawing/2014/main" id="{C081F1F3-863E-4C08-597F-F7AB0C80BF10}"/>
                  </a:ext>
                </a:extLst>
              </p:cNvPr>
              <p:cNvSpPr/>
              <p:nvPr/>
            </p:nvSpPr>
            <p:spPr>
              <a:xfrm>
                <a:off x="3275278" y="4316793"/>
                <a:ext cx="914764" cy="1450665"/>
              </a:xfrm>
              <a:custGeom>
                <a:avLst/>
                <a:gdLst>
                  <a:gd name="connsiteX0" fmla="*/ 8736 w 914764"/>
                  <a:gd name="connsiteY0" fmla="*/ 1450666 h 1450665"/>
                  <a:gd name="connsiteX1" fmla="*/ 725863 w 914764"/>
                  <a:gd name="connsiteY1" fmla="*/ 991595 h 1450665"/>
                  <a:gd name="connsiteX2" fmla="*/ 676416 w 914764"/>
                  <a:gd name="connsiteY2" fmla="*/ 825332 h 1450665"/>
                  <a:gd name="connsiteX3" fmla="*/ 911063 w 914764"/>
                  <a:gd name="connsiteY3" fmla="*/ 447963 h 1450665"/>
                  <a:gd name="connsiteX4" fmla="*/ 731190 w 914764"/>
                  <a:gd name="connsiteY4" fmla="*/ 438691 h 1450665"/>
                  <a:gd name="connsiteX5" fmla="*/ 823970 w 914764"/>
                  <a:gd name="connsiteY5" fmla="*/ 8553 h 1450665"/>
                  <a:gd name="connsiteX6" fmla="*/ 453439 w 914764"/>
                  <a:gd name="connsiteY6" fmla="*/ 355906 h 1450665"/>
                  <a:gd name="connsiteX7" fmla="*/ 393734 w 914764"/>
                  <a:gd name="connsiteY7" fmla="*/ 179155 h 1450665"/>
                  <a:gd name="connsiteX8" fmla="*/ 240228 w 914764"/>
                  <a:gd name="connsiteY8" fmla="*/ 601337 h 1450665"/>
                  <a:gd name="connsiteX9" fmla="*/ 125617 w 914764"/>
                  <a:gd name="connsiteY9" fmla="*/ 494353 h 1450665"/>
                  <a:gd name="connsiteX10" fmla="*/ 8736 w 914764"/>
                  <a:gd name="connsiteY10" fmla="*/ 1450666 h 145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764" h="1450665">
                    <a:moveTo>
                      <a:pt x="8736" y="1450666"/>
                    </a:moveTo>
                    <a:cubicBezTo>
                      <a:pt x="8736" y="1450666"/>
                      <a:pt x="620622" y="1148947"/>
                      <a:pt x="725863" y="991595"/>
                    </a:cubicBezTo>
                    <a:cubicBezTo>
                      <a:pt x="831105" y="834242"/>
                      <a:pt x="676416" y="825332"/>
                      <a:pt x="676416" y="825332"/>
                    </a:cubicBezTo>
                    <a:cubicBezTo>
                      <a:pt x="676416" y="825332"/>
                      <a:pt x="949464" y="559780"/>
                      <a:pt x="911063" y="447963"/>
                    </a:cubicBezTo>
                    <a:cubicBezTo>
                      <a:pt x="872662" y="336179"/>
                      <a:pt x="731190" y="438691"/>
                      <a:pt x="731190" y="438691"/>
                    </a:cubicBezTo>
                    <a:cubicBezTo>
                      <a:pt x="731190" y="438691"/>
                      <a:pt x="906756" y="47842"/>
                      <a:pt x="823970" y="8553"/>
                    </a:cubicBezTo>
                    <a:cubicBezTo>
                      <a:pt x="669774" y="-64632"/>
                      <a:pt x="453439" y="355906"/>
                      <a:pt x="453439" y="355906"/>
                    </a:cubicBezTo>
                    <a:cubicBezTo>
                      <a:pt x="453439" y="355906"/>
                      <a:pt x="499928" y="173237"/>
                      <a:pt x="393734" y="179155"/>
                    </a:cubicBezTo>
                    <a:cubicBezTo>
                      <a:pt x="233587" y="188098"/>
                      <a:pt x="240228" y="601337"/>
                      <a:pt x="240228" y="601337"/>
                    </a:cubicBezTo>
                    <a:cubicBezTo>
                      <a:pt x="240228" y="601337"/>
                      <a:pt x="222145" y="442900"/>
                      <a:pt x="125617" y="494353"/>
                    </a:cubicBezTo>
                    <a:cubicBezTo>
                      <a:pt x="-47550" y="586707"/>
                      <a:pt x="8736" y="1450666"/>
                      <a:pt x="8736" y="1450666"/>
                    </a:cubicBezTo>
                    <a:close/>
                  </a:path>
                </a:pathLst>
              </a:custGeom>
              <a:solidFill>
                <a:srgbClr val="92D050"/>
              </a:solidFill>
              <a:ln w="3282" cap="flat">
                <a:noFill/>
                <a:prstDash val="solid"/>
                <a:miter/>
              </a:ln>
            </p:spPr>
            <p:txBody>
              <a:bodyPr rtlCol="0" anchor="ctr"/>
              <a:lstStyle/>
              <a:p>
                <a:endParaRPr lang="en-US" sz="2000"/>
              </a:p>
            </p:txBody>
          </p:sp>
          <p:sp>
            <p:nvSpPr>
              <p:cNvPr id="10" name="Freeform: Shape 9">
                <a:extLst>
                  <a:ext uri="{FF2B5EF4-FFF2-40B4-BE49-F238E27FC236}">
                    <a16:creationId xmlns:a16="http://schemas.microsoft.com/office/drawing/2014/main" id="{DA72B752-F2E1-336F-EED7-3E3CA0946A99}"/>
                  </a:ext>
                </a:extLst>
              </p:cNvPr>
              <p:cNvSpPr/>
              <p:nvPr/>
            </p:nvSpPr>
            <p:spPr>
              <a:xfrm>
                <a:off x="3266285" y="4316800"/>
                <a:ext cx="832996" cy="1443951"/>
              </a:xfrm>
              <a:custGeom>
                <a:avLst/>
                <a:gdLst>
                  <a:gd name="connsiteX0" fmla="*/ 99792 w 832996"/>
                  <a:gd name="connsiteY0" fmla="*/ 430432 h 1443951"/>
                  <a:gd name="connsiteX1" fmla="*/ 250240 w 832996"/>
                  <a:gd name="connsiteY1" fmla="*/ 510851 h 1443951"/>
                  <a:gd name="connsiteX2" fmla="*/ 402760 w 832996"/>
                  <a:gd name="connsiteY2" fmla="*/ 179149 h 1443951"/>
                  <a:gd name="connsiteX3" fmla="*/ 462466 w 832996"/>
                  <a:gd name="connsiteY3" fmla="*/ 355899 h 1443951"/>
                  <a:gd name="connsiteX4" fmla="*/ 832997 w 832996"/>
                  <a:gd name="connsiteY4" fmla="*/ 8546 h 1443951"/>
                  <a:gd name="connsiteX5" fmla="*/ 17072 w 832996"/>
                  <a:gd name="connsiteY5" fmla="*/ 1443952 h 1443951"/>
                  <a:gd name="connsiteX6" fmla="*/ 99825 w 832996"/>
                  <a:gd name="connsiteY6" fmla="*/ 430465 h 144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2996" h="1443951">
                    <a:moveTo>
                      <a:pt x="99792" y="430432"/>
                    </a:moveTo>
                    <a:cubicBezTo>
                      <a:pt x="175148" y="388612"/>
                      <a:pt x="250240" y="510851"/>
                      <a:pt x="250240" y="510851"/>
                    </a:cubicBezTo>
                    <a:cubicBezTo>
                      <a:pt x="250240" y="510851"/>
                      <a:pt x="242646" y="188091"/>
                      <a:pt x="402760" y="179149"/>
                    </a:cubicBezTo>
                    <a:cubicBezTo>
                      <a:pt x="508955" y="173198"/>
                      <a:pt x="462466" y="355899"/>
                      <a:pt x="462466" y="355899"/>
                    </a:cubicBezTo>
                    <a:cubicBezTo>
                      <a:pt x="462466" y="355899"/>
                      <a:pt x="678768" y="-64606"/>
                      <a:pt x="832997" y="8546"/>
                    </a:cubicBezTo>
                    <a:lnTo>
                      <a:pt x="17072" y="1443952"/>
                    </a:lnTo>
                    <a:cubicBezTo>
                      <a:pt x="11319" y="1343708"/>
                      <a:pt x="-49472" y="513317"/>
                      <a:pt x="99825" y="430465"/>
                    </a:cubicBezTo>
                    <a:close/>
                  </a:path>
                </a:pathLst>
              </a:custGeom>
              <a:solidFill>
                <a:srgbClr val="466EB6">
                  <a:alpha val="12157"/>
                </a:srgbClr>
              </a:solidFill>
              <a:ln w="3282" cap="flat">
                <a:noFill/>
                <a:prstDash val="solid"/>
                <a:miter/>
              </a:ln>
            </p:spPr>
            <p:txBody>
              <a:bodyPr rtlCol="0" anchor="ctr"/>
              <a:lstStyle/>
              <a:p>
                <a:endParaRPr lang="en-US" sz="2000"/>
              </a:p>
            </p:txBody>
          </p:sp>
        </p:grpSp>
        <p:grpSp>
          <p:nvGrpSpPr>
            <p:cNvPr id="11" name="Graphic 4">
              <a:extLst>
                <a:ext uri="{FF2B5EF4-FFF2-40B4-BE49-F238E27FC236}">
                  <a16:creationId xmlns:a16="http://schemas.microsoft.com/office/drawing/2014/main" id="{17013EE6-1CE1-AB33-7F7F-733FF3B6F5B9}"/>
                </a:ext>
              </a:extLst>
            </p:cNvPr>
            <p:cNvGrpSpPr/>
            <p:nvPr/>
          </p:nvGrpSpPr>
          <p:grpSpPr>
            <a:xfrm>
              <a:off x="3298317" y="5080368"/>
              <a:ext cx="1095445" cy="720592"/>
              <a:chOff x="3298317" y="5080368"/>
              <a:chExt cx="1095445" cy="720592"/>
            </a:xfrm>
          </p:grpSpPr>
          <p:sp>
            <p:nvSpPr>
              <p:cNvPr id="12" name="Freeform: Shape 11">
                <a:extLst>
                  <a:ext uri="{FF2B5EF4-FFF2-40B4-BE49-F238E27FC236}">
                    <a16:creationId xmlns:a16="http://schemas.microsoft.com/office/drawing/2014/main" id="{FAC31263-55C4-2B83-20B3-7E25F83C729F}"/>
                  </a:ext>
                </a:extLst>
              </p:cNvPr>
              <p:cNvSpPr/>
              <p:nvPr/>
            </p:nvSpPr>
            <p:spPr>
              <a:xfrm>
                <a:off x="3299829" y="5127443"/>
                <a:ext cx="1093933" cy="673517"/>
              </a:xfrm>
              <a:custGeom>
                <a:avLst/>
                <a:gdLst>
                  <a:gd name="connsiteX0" fmla="*/ 0 w 1093933"/>
                  <a:gd name="connsiteY0" fmla="*/ 643764 h 673517"/>
                  <a:gd name="connsiteX1" fmla="*/ 630034 w 1093933"/>
                  <a:gd name="connsiteY1" fmla="*/ 650537 h 673517"/>
                  <a:gd name="connsiteX2" fmla="*/ 666759 w 1093933"/>
                  <a:gd name="connsiteY2" fmla="*/ 526719 h 673517"/>
                  <a:gd name="connsiteX3" fmla="*/ 966438 w 1093933"/>
                  <a:gd name="connsiteY3" fmla="*/ 386694 h 673517"/>
                  <a:gd name="connsiteX4" fmla="*/ 859553 w 1093933"/>
                  <a:gd name="connsiteY4" fmla="*/ 308149 h 673517"/>
                  <a:gd name="connsiteX5" fmla="*/ 1090650 w 1093933"/>
                  <a:gd name="connsiteY5" fmla="*/ 77249 h 673517"/>
                  <a:gd name="connsiteX6" fmla="*/ 718409 w 1093933"/>
                  <a:gd name="connsiteY6" fmla="*/ 143333 h 673517"/>
                  <a:gd name="connsiteX7" fmla="*/ 752997 w 1093933"/>
                  <a:gd name="connsiteY7" fmla="*/ 8831 h 673517"/>
                  <a:gd name="connsiteX8" fmla="*/ 485702 w 1093933"/>
                  <a:gd name="connsiteY8" fmla="*/ 209779 h 673517"/>
                  <a:gd name="connsiteX9" fmla="*/ 414752 w 1093933"/>
                  <a:gd name="connsiteY9" fmla="*/ 138467 h 673517"/>
                  <a:gd name="connsiteX10" fmla="*/ 0 w 1093933"/>
                  <a:gd name="connsiteY10" fmla="*/ 643764 h 67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93933" h="673517">
                    <a:moveTo>
                      <a:pt x="0" y="643764"/>
                    </a:moveTo>
                    <a:cubicBezTo>
                      <a:pt x="0" y="643764"/>
                      <a:pt x="500464" y="705936"/>
                      <a:pt x="630034" y="650537"/>
                    </a:cubicBezTo>
                    <a:cubicBezTo>
                      <a:pt x="759605" y="595138"/>
                      <a:pt x="666759" y="526719"/>
                      <a:pt x="666759" y="526719"/>
                    </a:cubicBezTo>
                    <a:cubicBezTo>
                      <a:pt x="666759" y="526719"/>
                      <a:pt x="945002" y="472044"/>
                      <a:pt x="966438" y="386694"/>
                    </a:cubicBezTo>
                    <a:cubicBezTo>
                      <a:pt x="987908" y="301343"/>
                      <a:pt x="859553" y="308149"/>
                      <a:pt x="859553" y="308149"/>
                    </a:cubicBezTo>
                    <a:cubicBezTo>
                      <a:pt x="859553" y="308149"/>
                      <a:pt x="1126322" y="135377"/>
                      <a:pt x="1090650" y="77249"/>
                    </a:cubicBezTo>
                    <a:cubicBezTo>
                      <a:pt x="1024205" y="-31050"/>
                      <a:pt x="718409" y="143333"/>
                      <a:pt x="718409" y="143333"/>
                    </a:cubicBezTo>
                    <a:cubicBezTo>
                      <a:pt x="718409" y="143333"/>
                      <a:pt x="821645" y="48284"/>
                      <a:pt x="752997" y="8831"/>
                    </a:cubicBezTo>
                    <a:cubicBezTo>
                      <a:pt x="649465" y="-50645"/>
                      <a:pt x="485702" y="209779"/>
                      <a:pt x="485702" y="209779"/>
                    </a:cubicBezTo>
                    <a:cubicBezTo>
                      <a:pt x="485702" y="209779"/>
                      <a:pt x="495861" y="145602"/>
                      <a:pt x="414752" y="138467"/>
                    </a:cubicBezTo>
                    <a:cubicBezTo>
                      <a:pt x="269202" y="125711"/>
                      <a:pt x="0" y="643764"/>
                      <a:pt x="0" y="643764"/>
                    </a:cubicBezTo>
                    <a:close/>
                  </a:path>
                </a:pathLst>
              </a:custGeom>
              <a:solidFill>
                <a:srgbClr val="92D050"/>
              </a:solidFill>
              <a:ln w="3282" cap="flat">
                <a:noFill/>
                <a:prstDash val="solid"/>
                <a:miter/>
              </a:ln>
            </p:spPr>
            <p:txBody>
              <a:bodyPr rtlCol="0" anchor="ctr"/>
              <a:lstStyle/>
              <a:p>
                <a:endParaRPr lang="en-US" sz="2000"/>
              </a:p>
            </p:txBody>
          </p:sp>
          <p:sp>
            <p:nvSpPr>
              <p:cNvPr id="13" name="Freeform: Shape 12">
                <a:extLst>
                  <a:ext uri="{FF2B5EF4-FFF2-40B4-BE49-F238E27FC236}">
                    <a16:creationId xmlns:a16="http://schemas.microsoft.com/office/drawing/2014/main" id="{F6023A2B-B412-24E7-DAC0-ED38A8311DB3}"/>
                  </a:ext>
                </a:extLst>
              </p:cNvPr>
              <p:cNvSpPr/>
              <p:nvPr/>
            </p:nvSpPr>
            <p:spPr>
              <a:xfrm>
                <a:off x="3298317" y="5080368"/>
                <a:ext cx="1092195" cy="688044"/>
              </a:xfrm>
              <a:custGeom>
                <a:avLst/>
                <a:gdLst>
                  <a:gd name="connsiteX0" fmla="*/ 413009 w 1092195"/>
                  <a:gd name="connsiteY0" fmla="*/ 138889 h 688044"/>
                  <a:gd name="connsiteX1" fmla="*/ 487247 w 1092195"/>
                  <a:gd name="connsiteY1" fmla="*/ 256854 h 688044"/>
                  <a:gd name="connsiteX2" fmla="*/ 757501 w 1092195"/>
                  <a:gd name="connsiteY2" fmla="*/ 7609 h 688044"/>
                  <a:gd name="connsiteX3" fmla="*/ 744942 w 1092195"/>
                  <a:gd name="connsiteY3" fmla="*/ 176600 h 688044"/>
                  <a:gd name="connsiteX4" fmla="*/ 1092195 w 1092195"/>
                  <a:gd name="connsiteY4" fmla="*/ 124292 h 688044"/>
                  <a:gd name="connsiteX5" fmla="*/ 0 w 1092195"/>
                  <a:gd name="connsiteY5" fmla="*/ 688045 h 688044"/>
                  <a:gd name="connsiteX6" fmla="*/ 413009 w 1092195"/>
                  <a:gd name="connsiteY6" fmla="*/ 138889 h 68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195" h="688044">
                    <a:moveTo>
                      <a:pt x="413009" y="138889"/>
                    </a:moveTo>
                    <a:cubicBezTo>
                      <a:pt x="494118" y="145991"/>
                      <a:pt x="487247" y="256854"/>
                      <a:pt x="487247" y="256854"/>
                    </a:cubicBezTo>
                    <a:cubicBezTo>
                      <a:pt x="487247" y="256854"/>
                      <a:pt x="654002" y="-51867"/>
                      <a:pt x="757501" y="7609"/>
                    </a:cubicBezTo>
                    <a:cubicBezTo>
                      <a:pt x="826149" y="47062"/>
                      <a:pt x="744942" y="176600"/>
                      <a:pt x="744942" y="176600"/>
                    </a:cubicBezTo>
                    <a:cubicBezTo>
                      <a:pt x="744942" y="176600"/>
                      <a:pt x="1025782" y="15993"/>
                      <a:pt x="1092195" y="124292"/>
                    </a:cubicBezTo>
                    <a:lnTo>
                      <a:pt x="0" y="688045"/>
                    </a:lnTo>
                    <a:cubicBezTo>
                      <a:pt x="37119" y="623177"/>
                      <a:pt x="277060" y="126955"/>
                      <a:pt x="413009" y="138889"/>
                    </a:cubicBezTo>
                    <a:close/>
                  </a:path>
                </a:pathLst>
              </a:custGeom>
              <a:solidFill>
                <a:srgbClr val="466EB6">
                  <a:alpha val="12157"/>
                </a:srgbClr>
              </a:solidFill>
              <a:ln w="3282" cap="flat">
                <a:noFill/>
                <a:prstDash val="solid"/>
                <a:miter/>
              </a:ln>
            </p:spPr>
            <p:txBody>
              <a:bodyPr rtlCol="0" anchor="ctr"/>
              <a:lstStyle/>
              <a:p>
                <a:endParaRPr lang="en-US" sz="2000"/>
              </a:p>
            </p:txBody>
          </p:sp>
        </p:grpSp>
      </p:grpSp>
      <p:grpSp>
        <p:nvGrpSpPr>
          <p:cNvPr id="14" name="Graphic 4">
            <a:extLst>
              <a:ext uri="{FF2B5EF4-FFF2-40B4-BE49-F238E27FC236}">
                <a16:creationId xmlns:a16="http://schemas.microsoft.com/office/drawing/2014/main" id="{2B07A06B-FBD9-0CF1-3749-0D4AEC68C77A}"/>
              </a:ext>
            </a:extLst>
          </p:cNvPr>
          <p:cNvGrpSpPr/>
          <p:nvPr/>
        </p:nvGrpSpPr>
        <p:grpSpPr>
          <a:xfrm>
            <a:off x="1405763" y="3849626"/>
            <a:ext cx="1233214" cy="1623280"/>
            <a:chOff x="881930" y="4301045"/>
            <a:chExt cx="1127492" cy="1484119"/>
          </a:xfrm>
        </p:grpSpPr>
        <p:grpSp>
          <p:nvGrpSpPr>
            <p:cNvPr id="15" name="Graphic 4">
              <a:extLst>
                <a:ext uri="{FF2B5EF4-FFF2-40B4-BE49-F238E27FC236}">
                  <a16:creationId xmlns:a16="http://schemas.microsoft.com/office/drawing/2014/main" id="{60796CED-D567-C0A9-F28F-0166C3A1053E}"/>
                </a:ext>
              </a:extLst>
            </p:cNvPr>
            <p:cNvGrpSpPr/>
            <p:nvPr/>
          </p:nvGrpSpPr>
          <p:grpSpPr>
            <a:xfrm>
              <a:off x="1085665" y="4301045"/>
              <a:ext cx="923758" cy="1450632"/>
              <a:chOff x="1085665" y="4301045"/>
              <a:chExt cx="923758" cy="1450632"/>
            </a:xfrm>
          </p:grpSpPr>
          <p:sp>
            <p:nvSpPr>
              <p:cNvPr id="16" name="Freeform: Shape 15">
                <a:extLst>
                  <a:ext uri="{FF2B5EF4-FFF2-40B4-BE49-F238E27FC236}">
                    <a16:creationId xmlns:a16="http://schemas.microsoft.com/office/drawing/2014/main" id="{CB526DE2-4246-BC01-A89D-9D992F473E35}"/>
                  </a:ext>
                </a:extLst>
              </p:cNvPr>
              <p:cNvSpPr/>
              <p:nvPr/>
            </p:nvSpPr>
            <p:spPr>
              <a:xfrm>
                <a:off x="1085665" y="4301045"/>
                <a:ext cx="914764" cy="1450632"/>
              </a:xfrm>
              <a:custGeom>
                <a:avLst/>
                <a:gdLst>
                  <a:gd name="connsiteX0" fmla="*/ 906028 w 914764"/>
                  <a:gd name="connsiteY0" fmla="*/ 1450632 h 1450632"/>
                  <a:gd name="connsiteX1" fmla="*/ 188901 w 914764"/>
                  <a:gd name="connsiteY1" fmla="*/ 991562 h 1450632"/>
                  <a:gd name="connsiteX2" fmla="*/ 238349 w 914764"/>
                  <a:gd name="connsiteY2" fmla="*/ 825300 h 1450632"/>
                  <a:gd name="connsiteX3" fmla="*/ 3702 w 914764"/>
                  <a:gd name="connsiteY3" fmla="*/ 447930 h 1450632"/>
                  <a:gd name="connsiteX4" fmla="*/ 185482 w 914764"/>
                  <a:gd name="connsiteY4" fmla="*/ 442966 h 1450632"/>
                  <a:gd name="connsiteX5" fmla="*/ 90794 w 914764"/>
                  <a:gd name="connsiteY5" fmla="*/ 8553 h 1450632"/>
                  <a:gd name="connsiteX6" fmla="*/ 461325 w 914764"/>
                  <a:gd name="connsiteY6" fmla="*/ 355906 h 1450632"/>
                  <a:gd name="connsiteX7" fmla="*/ 521031 w 914764"/>
                  <a:gd name="connsiteY7" fmla="*/ 179155 h 1450632"/>
                  <a:gd name="connsiteX8" fmla="*/ 674537 w 914764"/>
                  <a:gd name="connsiteY8" fmla="*/ 601337 h 1450632"/>
                  <a:gd name="connsiteX9" fmla="*/ 789148 w 914764"/>
                  <a:gd name="connsiteY9" fmla="*/ 494353 h 1450632"/>
                  <a:gd name="connsiteX10" fmla="*/ 906028 w 914764"/>
                  <a:gd name="connsiteY10" fmla="*/ 1450632 h 1450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764" h="1450632">
                    <a:moveTo>
                      <a:pt x="906028" y="1450632"/>
                    </a:moveTo>
                    <a:cubicBezTo>
                      <a:pt x="906028" y="1450632"/>
                      <a:pt x="294143" y="1148914"/>
                      <a:pt x="188901" y="991562"/>
                    </a:cubicBezTo>
                    <a:cubicBezTo>
                      <a:pt x="83660" y="834209"/>
                      <a:pt x="238349" y="825300"/>
                      <a:pt x="238349" y="825300"/>
                    </a:cubicBezTo>
                    <a:cubicBezTo>
                      <a:pt x="238349" y="825300"/>
                      <a:pt x="-34700" y="559714"/>
                      <a:pt x="3702" y="447930"/>
                    </a:cubicBezTo>
                    <a:cubicBezTo>
                      <a:pt x="42135" y="336146"/>
                      <a:pt x="185482" y="442966"/>
                      <a:pt x="185482" y="442966"/>
                    </a:cubicBezTo>
                    <a:cubicBezTo>
                      <a:pt x="185482" y="442966"/>
                      <a:pt x="8008" y="47842"/>
                      <a:pt x="90794" y="8553"/>
                    </a:cubicBezTo>
                    <a:cubicBezTo>
                      <a:pt x="244991" y="-64632"/>
                      <a:pt x="461325" y="355906"/>
                      <a:pt x="461325" y="355906"/>
                    </a:cubicBezTo>
                    <a:cubicBezTo>
                      <a:pt x="461325" y="355906"/>
                      <a:pt x="414836" y="173237"/>
                      <a:pt x="521031" y="179155"/>
                    </a:cubicBezTo>
                    <a:cubicBezTo>
                      <a:pt x="681178" y="188098"/>
                      <a:pt x="674537" y="601337"/>
                      <a:pt x="674537" y="601337"/>
                    </a:cubicBezTo>
                    <a:cubicBezTo>
                      <a:pt x="674537" y="601337"/>
                      <a:pt x="692620" y="442900"/>
                      <a:pt x="789148" y="494353"/>
                    </a:cubicBezTo>
                    <a:cubicBezTo>
                      <a:pt x="962315" y="586706"/>
                      <a:pt x="906028" y="1450632"/>
                      <a:pt x="906028" y="1450632"/>
                    </a:cubicBezTo>
                    <a:close/>
                  </a:path>
                </a:pathLst>
              </a:custGeom>
              <a:solidFill>
                <a:srgbClr val="92D050"/>
              </a:solidFill>
              <a:ln w="3282" cap="flat">
                <a:noFill/>
                <a:prstDash val="solid"/>
                <a:miter/>
              </a:ln>
            </p:spPr>
            <p:txBody>
              <a:bodyPr rtlCol="0" anchor="ctr"/>
              <a:lstStyle/>
              <a:p>
                <a:endParaRPr lang="en-US" sz="2000"/>
              </a:p>
            </p:txBody>
          </p:sp>
          <p:sp>
            <p:nvSpPr>
              <p:cNvPr id="17" name="Freeform: Shape 16">
                <a:extLst>
                  <a:ext uri="{FF2B5EF4-FFF2-40B4-BE49-F238E27FC236}">
                    <a16:creationId xmlns:a16="http://schemas.microsoft.com/office/drawing/2014/main" id="{E9E2A3CB-4EBE-B5F6-EB18-F8EE37C408F7}"/>
                  </a:ext>
                </a:extLst>
              </p:cNvPr>
              <p:cNvSpPr/>
              <p:nvPr/>
            </p:nvSpPr>
            <p:spPr>
              <a:xfrm>
                <a:off x="1176427" y="4301045"/>
                <a:ext cx="832996" cy="1443925"/>
              </a:xfrm>
              <a:custGeom>
                <a:avLst/>
                <a:gdLst>
                  <a:gd name="connsiteX0" fmla="*/ 733204 w 832996"/>
                  <a:gd name="connsiteY0" fmla="*/ 430439 h 1443925"/>
                  <a:gd name="connsiteX1" fmla="*/ 582756 w 832996"/>
                  <a:gd name="connsiteY1" fmla="*/ 510858 h 1443925"/>
                  <a:gd name="connsiteX2" fmla="*/ 430237 w 832996"/>
                  <a:gd name="connsiteY2" fmla="*/ 179155 h 1443925"/>
                  <a:gd name="connsiteX3" fmla="*/ 370531 w 832996"/>
                  <a:gd name="connsiteY3" fmla="*/ 355906 h 1443925"/>
                  <a:gd name="connsiteX4" fmla="*/ 0 w 832996"/>
                  <a:gd name="connsiteY4" fmla="*/ 8553 h 1443925"/>
                  <a:gd name="connsiteX5" fmla="*/ 815924 w 832996"/>
                  <a:gd name="connsiteY5" fmla="*/ 1443925 h 1443925"/>
                  <a:gd name="connsiteX6" fmla="*/ 733171 w 832996"/>
                  <a:gd name="connsiteY6" fmla="*/ 430439 h 144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2996" h="1443925">
                    <a:moveTo>
                      <a:pt x="733204" y="430439"/>
                    </a:moveTo>
                    <a:cubicBezTo>
                      <a:pt x="657849" y="388619"/>
                      <a:pt x="582756" y="510858"/>
                      <a:pt x="582756" y="510858"/>
                    </a:cubicBezTo>
                    <a:cubicBezTo>
                      <a:pt x="582756" y="510858"/>
                      <a:pt x="590351" y="188098"/>
                      <a:pt x="430237" y="179155"/>
                    </a:cubicBezTo>
                    <a:cubicBezTo>
                      <a:pt x="324042" y="173204"/>
                      <a:pt x="370531" y="355906"/>
                      <a:pt x="370531" y="355906"/>
                    </a:cubicBezTo>
                    <a:cubicBezTo>
                      <a:pt x="370531" y="355906"/>
                      <a:pt x="154229" y="-64632"/>
                      <a:pt x="0" y="8553"/>
                    </a:cubicBezTo>
                    <a:lnTo>
                      <a:pt x="815924" y="1443925"/>
                    </a:lnTo>
                    <a:cubicBezTo>
                      <a:pt x="821678" y="1343681"/>
                      <a:pt x="882469" y="513291"/>
                      <a:pt x="733171" y="430439"/>
                    </a:cubicBezTo>
                    <a:close/>
                  </a:path>
                </a:pathLst>
              </a:custGeom>
              <a:solidFill>
                <a:srgbClr val="466EB6">
                  <a:alpha val="12157"/>
                </a:srgbClr>
              </a:solidFill>
              <a:ln w="3282" cap="flat">
                <a:noFill/>
                <a:prstDash val="solid"/>
                <a:miter/>
              </a:ln>
            </p:spPr>
            <p:txBody>
              <a:bodyPr rtlCol="0" anchor="ctr"/>
              <a:lstStyle/>
              <a:p>
                <a:endParaRPr lang="en-US" sz="2000"/>
              </a:p>
            </p:txBody>
          </p:sp>
        </p:grpSp>
        <p:grpSp>
          <p:nvGrpSpPr>
            <p:cNvPr id="18" name="Graphic 4">
              <a:extLst>
                <a:ext uri="{FF2B5EF4-FFF2-40B4-BE49-F238E27FC236}">
                  <a16:creationId xmlns:a16="http://schemas.microsoft.com/office/drawing/2014/main" id="{8F0EF8AE-A14E-6A21-8B7D-C3DB58A517AC}"/>
                </a:ext>
              </a:extLst>
            </p:cNvPr>
            <p:cNvGrpSpPr/>
            <p:nvPr/>
          </p:nvGrpSpPr>
          <p:grpSpPr>
            <a:xfrm>
              <a:off x="881930" y="5062621"/>
              <a:ext cx="1095461" cy="722543"/>
              <a:chOff x="881930" y="5062621"/>
              <a:chExt cx="1095461" cy="722543"/>
            </a:xfrm>
          </p:grpSpPr>
          <p:sp>
            <p:nvSpPr>
              <p:cNvPr id="19" name="Freeform: Shape 18">
                <a:extLst>
                  <a:ext uri="{FF2B5EF4-FFF2-40B4-BE49-F238E27FC236}">
                    <a16:creationId xmlns:a16="http://schemas.microsoft.com/office/drawing/2014/main" id="{69BD1658-1080-6101-209D-EB5DD30F6DFA}"/>
                  </a:ext>
                </a:extLst>
              </p:cNvPr>
              <p:cNvSpPr/>
              <p:nvPr/>
            </p:nvSpPr>
            <p:spPr>
              <a:xfrm>
                <a:off x="881930" y="5111662"/>
                <a:ext cx="1093948" cy="673502"/>
              </a:xfrm>
              <a:custGeom>
                <a:avLst/>
                <a:gdLst>
                  <a:gd name="connsiteX0" fmla="*/ 1093949 w 1093948"/>
                  <a:gd name="connsiteY0" fmla="*/ 643764 h 673502"/>
                  <a:gd name="connsiteX1" fmla="*/ 463915 w 1093948"/>
                  <a:gd name="connsiteY1" fmla="*/ 650537 h 673502"/>
                  <a:gd name="connsiteX2" fmla="*/ 427190 w 1093948"/>
                  <a:gd name="connsiteY2" fmla="*/ 526720 h 673502"/>
                  <a:gd name="connsiteX3" fmla="*/ 127478 w 1093948"/>
                  <a:gd name="connsiteY3" fmla="*/ 386693 h 673502"/>
                  <a:gd name="connsiteX4" fmla="*/ 238834 w 1093948"/>
                  <a:gd name="connsiteY4" fmla="*/ 309727 h 673502"/>
                  <a:gd name="connsiteX5" fmla="*/ 3233 w 1093948"/>
                  <a:gd name="connsiteY5" fmla="*/ 77249 h 673502"/>
                  <a:gd name="connsiteX6" fmla="*/ 375474 w 1093948"/>
                  <a:gd name="connsiteY6" fmla="*/ 143333 h 673502"/>
                  <a:gd name="connsiteX7" fmla="*/ 340887 w 1093948"/>
                  <a:gd name="connsiteY7" fmla="*/ 8831 h 673502"/>
                  <a:gd name="connsiteX8" fmla="*/ 608182 w 1093948"/>
                  <a:gd name="connsiteY8" fmla="*/ 209779 h 673502"/>
                  <a:gd name="connsiteX9" fmla="*/ 679132 w 1093948"/>
                  <a:gd name="connsiteY9" fmla="*/ 138467 h 673502"/>
                  <a:gd name="connsiteX10" fmla="*/ 1093883 w 1093948"/>
                  <a:gd name="connsiteY10" fmla="*/ 643764 h 6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93948" h="673502">
                    <a:moveTo>
                      <a:pt x="1093949" y="643764"/>
                    </a:moveTo>
                    <a:cubicBezTo>
                      <a:pt x="1093949" y="643764"/>
                      <a:pt x="593518" y="705903"/>
                      <a:pt x="463915" y="650537"/>
                    </a:cubicBezTo>
                    <a:cubicBezTo>
                      <a:pt x="334344" y="595138"/>
                      <a:pt x="427190" y="526720"/>
                      <a:pt x="427190" y="526720"/>
                    </a:cubicBezTo>
                    <a:cubicBezTo>
                      <a:pt x="427190" y="526720"/>
                      <a:pt x="148947" y="472044"/>
                      <a:pt x="127478" y="386693"/>
                    </a:cubicBezTo>
                    <a:cubicBezTo>
                      <a:pt x="106009" y="301343"/>
                      <a:pt x="238834" y="309727"/>
                      <a:pt x="238834" y="309727"/>
                    </a:cubicBezTo>
                    <a:cubicBezTo>
                      <a:pt x="238834" y="309727"/>
                      <a:pt x="-32439" y="135377"/>
                      <a:pt x="3233" y="77249"/>
                    </a:cubicBezTo>
                    <a:cubicBezTo>
                      <a:pt x="69679" y="-31050"/>
                      <a:pt x="375474" y="143333"/>
                      <a:pt x="375474" y="143333"/>
                    </a:cubicBezTo>
                    <a:cubicBezTo>
                      <a:pt x="375474" y="143333"/>
                      <a:pt x="272238" y="48284"/>
                      <a:pt x="340887" y="8831"/>
                    </a:cubicBezTo>
                    <a:cubicBezTo>
                      <a:pt x="444418" y="-50645"/>
                      <a:pt x="608182" y="209779"/>
                      <a:pt x="608182" y="209779"/>
                    </a:cubicBezTo>
                    <a:cubicBezTo>
                      <a:pt x="608182" y="209779"/>
                      <a:pt x="598023" y="145602"/>
                      <a:pt x="679132" y="138467"/>
                    </a:cubicBezTo>
                    <a:cubicBezTo>
                      <a:pt x="824681" y="125711"/>
                      <a:pt x="1093883" y="643764"/>
                      <a:pt x="1093883" y="643764"/>
                    </a:cubicBezTo>
                    <a:close/>
                  </a:path>
                </a:pathLst>
              </a:custGeom>
              <a:solidFill>
                <a:srgbClr val="92D050"/>
              </a:solidFill>
              <a:ln w="3282" cap="flat">
                <a:noFill/>
                <a:prstDash val="solid"/>
                <a:miter/>
              </a:ln>
            </p:spPr>
            <p:txBody>
              <a:bodyPr rtlCol="0" anchor="ctr"/>
              <a:lstStyle/>
              <a:p>
                <a:endParaRPr lang="en-US" sz="2000"/>
              </a:p>
            </p:txBody>
          </p:sp>
          <p:sp>
            <p:nvSpPr>
              <p:cNvPr id="20" name="Freeform: Shape 19">
                <a:extLst>
                  <a:ext uri="{FF2B5EF4-FFF2-40B4-BE49-F238E27FC236}">
                    <a16:creationId xmlns:a16="http://schemas.microsoft.com/office/drawing/2014/main" id="{BC680B8E-AF64-9086-BB03-02C3F3B08FE1}"/>
                  </a:ext>
                </a:extLst>
              </p:cNvPr>
              <p:cNvSpPr/>
              <p:nvPr/>
            </p:nvSpPr>
            <p:spPr>
              <a:xfrm>
                <a:off x="885197" y="5062621"/>
                <a:ext cx="1092195" cy="690043"/>
              </a:xfrm>
              <a:custGeom>
                <a:avLst/>
                <a:gdLst>
                  <a:gd name="connsiteX0" fmla="*/ 667383 w 1092195"/>
                  <a:gd name="connsiteY0" fmla="*/ 100580 h 690043"/>
                  <a:gd name="connsiteX1" fmla="*/ 587523 w 1092195"/>
                  <a:gd name="connsiteY1" fmla="*/ 186489 h 690043"/>
                  <a:gd name="connsiteX2" fmla="*/ 334694 w 1092195"/>
                  <a:gd name="connsiteY2" fmla="*/ 9607 h 690043"/>
                  <a:gd name="connsiteX3" fmla="*/ 347254 w 1092195"/>
                  <a:gd name="connsiteY3" fmla="*/ 178598 h 690043"/>
                  <a:gd name="connsiteX4" fmla="*/ 0 w 1092195"/>
                  <a:gd name="connsiteY4" fmla="*/ 126290 h 690043"/>
                  <a:gd name="connsiteX5" fmla="*/ 1092195 w 1092195"/>
                  <a:gd name="connsiteY5" fmla="*/ 690043 h 690043"/>
                  <a:gd name="connsiteX6" fmla="*/ 667383 w 1092195"/>
                  <a:gd name="connsiteY6" fmla="*/ 100580 h 69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195" h="690043">
                    <a:moveTo>
                      <a:pt x="667383" y="100580"/>
                    </a:moveTo>
                    <a:cubicBezTo>
                      <a:pt x="586274" y="107714"/>
                      <a:pt x="587523" y="186489"/>
                      <a:pt x="587523" y="186489"/>
                    </a:cubicBezTo>
                    <a:cubicBezTo>
                      <a:pt x="587523" y="186489"/>
                      <a:pt x="438226" y="-49901"/>
                      <a:pt x="334694" y="9607"/>
                    </a:cubicBezTo>
                    <a:cubicBezTo>
                      <a:pt x="266046" y="49061"/>
                      <a:pt x="347254" y="178598"/>
                      <a:pt x="347254" y="178598"/>
                    </a:cubicBezTo>
                    <a:cubicBezTo>
                      <a:pt x="347254" y="178598"/>
                      <a:pt x="66413" y="17991"/>
                      <a:pt x="0" y="126290"/>
                    </a:cubicBezTo>
                    <a:lnTo>
                      <a:pt x="1092195" y="690043"/>
                    </a:lnTo>
                    <a:cubicBezTo>
                      <a:pt x="1055044" y="625175"/>
                      <a:pt x="803332" y="88645"/>
                      <a:pt x="667383" y="100580"/>
                    </a:cubicBezTo>
                    <a:close/>
                  </a:path>
                </a:pathLst>
              </a:custGeom>
              <a:solidFill>
                <a:srgbClr val="466EB6">
                  <a:alpha val="12157"/>
                </a:srgbClr>
              </a:solidFill>
              <a:ln w="3282" cap="flat">
                <a:noFill/>
                <a:prstDash val="solid"/>
                <a:miter/>
              </a:ln>
            </p:spPr>
            <p:txBody>
              <a:bodyPr rtlCol="0" anchor="ctr"/>
              <a:lstStyle/>
              <a:p>
                <a:endParaRPr lang="en-US" sz="2000"/>
              </a:p>
            </p:txBody>
          </p:sp>
        </p:grpSp>
      </p:grpSp>
      <p:grpSp>
        <p:nvGrpSpPr>
          <p:cNvPr id="21" name="Graphic 4">
            <a:extLst>
              <a:ext uri="{FF2B5EF4-FFF2-40B4-BE49-F238E27FC236}">
                <a16:creationId xmlns:a16="http://schemas.microsoft.com/office/drawing/2014/main" id="{27A7B6EE-79B0-7755-4408-EB8B66899910}"/>
              </a:ext>
            </a:extLst>
          </p:cNvPr>
          <p:cNvGrpSpPr/>
          <p:nvPr/>
        </p:nvGrpSpPr>
        <p:grpSpPr>
          <a:xfrm>
            <a:off x="1735677" y="1367818"/>
            <a:ext cx="3048947" cy="4091187"/>
            <a:chOff x="1183561" y="2032000"/>
            <a:chExt cx="2787563" cy="3740456"/>
          </a:xfrm>
        </p:grpSpPr>
        <p:sp>
          <p:nvSpPr>
            <p:cNvPr id="22" name="Freeform: Shape 21">
              <a:extLst>
                <a:ext uri="{FF2B5EF4-FFF2-40B4-BE49-F238E27FC236}">
                  <a16:creationId xmlns:a16="http://schemas.microsoft.com/office/drawing/2014/main" id="{E932CE74-669B-D4E7-6D9B-6715B151A8F5}"/>
                </a:ext>
              </a:extLst>
            </p:cNvPr>
            <p:cNvSpPr/>
            <p:nvPr/>
          </p:nvSpPr>
          <p:spPr>
            <a:xfrm>
              <a:off x="3205832" y="2142172"/>
              <a:ext cx="765292" cy="863465"/>
            </a:xfrm>
            <a:custGeom>
              <a:avLst/>
              <a:gdLst>
                <a:gd name="connsiteX0" fmla="*/ 357413 w 765292"/>
                <a:gd name="connsiteY0" fmla="*/ 33 h 863465"/>
                <a:gd name="connsiteX1" fmla="*/ 341040 w 765292"/>
                <a:gd name="connsiteY1" fmla="*/ 50796 h 863465"/>
                <a:gd name="connsiteX2" fmla="*/ 296129 w 765292"/>
                <a:gd name="connsiteY2" fmla="*/ 109811 h 863465"/>
                <a:gd name="connsiteX3" fmla="*/ 325620 w 765292"/>
                <a:gd name="connsiteY3" fmla="*/ 108661 h 863465"/>
                <a:gd name="connsiteX4" fmla="*/ 581145 w 765292"/>
                <a:gd name="connsiteY4" fmla="*/ 205354 h 863465"/>
                <a:gd name="connsiteX5" fmla="*/ 674353 w 765292"/>
                <a:gd name="connsiteY5" fmla="*/ 406532 h 863465"/>
                <a:gd name="connsiteX6" fmla="*/ 581145 w 765292"/>
                <a:gd name="connsiteY6" fmla="*/ 607710 h 863465"/>
                <a:gd name="connsiteX7" fmla="*/ 325620 w 765292"/>
                <a:gd name="connsiteY7" fmla="*/ 704404 h 863465"/>
                <a:gd name="connsiteX8" fmla="*/ 70621 w 765292"/>
                <a:gd name="connsiteY8" fmla="*/ 608171 h 863465"/>
                <a:gd name="connsiteX9" fmla="*/ 55991 w 765292"/>
                <a:gd name="connsiteY9" fmla="*/ 651503 h 863465"/>
                <a:gd name="connsiteX10" fmla="*/ 0 w 765292"/>
                <a:gd name="connsiteY10" fmla="*/ 753194 h 863465"/>
                <a:gd name="connsiteX11" fmla="*/ 91268 w 765292"/>
                <a:gd name="connsiteY11" fmla="*/ 863466 h 863465"/>
                <a:gd name="connsiteX12" fmla="*/ 177145 w 765292"/>
                <a:gd name="connsiteY12" fmla="*/ 790214 h 863465"/>
                <a:gd name="connsiteX13" fmla="*/ 325620 w 765292"/>
                <a:gd name="connsiteY13" fmla="*/ 814182 h 863465"/>
                <a:gd name="connsiteX14" fmla="*/ 765293 w 765292"/>
                <a:gd name="connsiteY14" fmla="*/ 406499 h 863465"/>
                <a:gd name="connsiteX15" fmla="*/ 357446 w 765292"/>
                <a:gd name="connsiteY15" fmla="*/ 0 h 863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5292" h="863465">
                  <a:moveTo>
                    <a:pt x="357413" y="33"/>
                  </a:moveTo>
                  <a:cubicBezTo>
                    <a:pt x="353632" y="17688"/>
                    <a:pt x="350245" y="35968"/>
                    <a:pt x="341040" y="50796"/>
                  </a:cubicBezTo>
                  <a:cubicBezTo>
                    <a:pt x="325226" y="69898"/>
                    <a:pt x="310299" y="89592"/>
                    <a:pt x="296129" y="109811"/>
                  </a:cubicBezTo>
                  <a:cubicBezTo>
                    <a:pt x="305894" y="109121"/>
                    <a:pt x="315691" y="108661"/>
                    <a:pt x="325620" y="108661"/>
                  </a:cubicBezTo>
                  <a:cubicBezTo>
                    <a:pt x="423168" y="108661"/>
                    <a:pt x="513910" y="143018"/>
                    <a:pt x="581145" y="205354"/>
                  </a:cubicBezTo>
                  <a:cubicBezTo>
                    <a:pt x="641278" y="261081"/>
                    <a:pt x="674353" y="332524"/>
                    <a:pt x="674353" y="406532"/>
                  </a:cubicBezTo>
                  <a:cubicBezTo>
                    <a:pt x="674353" y="480540"/>
                    <a:pt x="641245" y="551950"/>
                    <a:pt x="581145" y="607710"/>
                  </a:cubicBezTo>
                  <a:cubicBezTo>
                    <a:pt x="513877" y="670079"/>
                    <a:pt x="423135" y="704404"/>
                    <a:pt x="325620" y="704404"/>
                  </a:cubicBezTo>
                  <a:cubicBezTo>
                    <a:pt x="228105" y="704404"/>
                    <a:pt x="137823" y="670244"/>
                    <a:pt x="70621" y="608171"/>
                  </a:cubicBezTo>
                  <a:cubicBezTo>
                    <a:pt x="65722" y="622670"/>
                    <a:pt x="60857" y="637037"/>
                    <a:pt x="55991" y="651503"/>
                  </a:cubicBezTo>
                  <a:cubicBezTo>
                    <a:pt x="23113" y="668172"/>
                    <a:pt x="0" y="707428"/>
                    <a:pt x="0" y="753194"/>
                  </a:cubicBezTo>
                  <a:cubicBezTo>
                    <a:pt x="0" y="814083"/>
                    <a:pt x="40867" y="863466"/>
                    <a:pt x="91268" y="863466"/>
                  </a:cubicBezTo>
                  <a:cubicBezTo>
                    <a:pt x="130919" y="863466"/>
                    <a:pt x="164553" y="832889"/>
                    <a:pt x="177145" y="790214"/>
                  </a:cubicBezTo>
                  <a:cubicBezTo>
                    <a:pt x="223535" y="805667"/>
                    <a:pt x="273476" y="814182"/>
                    <a:pt x="325620" y="814182"/>
                  </a:cubicBezTo>
                  <a:cubicBezTo>
                    <a:pt x="568454" y="814182"/>
                    <a:pt x="765293" y="631645"/>
                    <a:pt x="765293" y="406499"/>
                  </a:cubicBezTo>
                  <a:cubicBezTo>
                    <a:pt x="765293" y="181353"/>
                    <a:pt x="585386" y="15124"/>
                    <a:pt x="357446" y="0"/>
                  </a:cubicBezTo>
                  <a:close/>
                </a:path>
              </a:pathLst>
            </a:custGeom>
            <a:solidFill>
              <a:srgbClr val="E0973F"/>
            </a:solidFill>
            <a:ln w="3282" cap="flat">
              <a:noFill/>
              <a:prstDash val="solid"/>
              <a:miter/>
            </a:ln>
          </p:spPr>
          <p:txBody>
            <a:bodyPr rtlCol="0" anchor="ctr"/>
            <a:lstStyle/>
            <a:p>
              <a:endParaRPr lang="en-US" sz="2000"/>
            </a:p>
          </p:txBody>
        </p:sp>
        <p:sp>
          <p:nvSpPr>
            <p:cNvPr id="23" name="Freeform: Shape 22">
              <a:extLst>
                <a:ext uri="{FF2B5EF4-FFF2-40B4-BE49-F238E27FC236}">
                  <a16:creationId xmlns:a16="http://schemas.microsoft.com/office/drawing/2014/main" id="{7567BF43-F590-B8A0-954B-A70EF1CF002F}"/>
                </a:ext>
              </a:extLst>
            </p:cNvPr>
            <p:cNvSpPr/>
            <p:nvPr/>
          </p:nvSpPr>
          <p:spPr>
            <a:xfrm>
              <a:off x="1183561" y="2142172"/>
              <a:ext cx="765325" cy="863465"/>
            </a:xfrm>
            <a:custGeom>
              <a:avLst/>
              <a:gdLst>
                <a:gd name="connsiteX0" fmla="*/ 407913 w 765325"/>
                <a:gd name="connsiteY0" fmla="*/ 33 h 863465"/>
                <a:gd name="connsiteX1" fmla="*/ 424286 w 765325"/>
                <a:gd name="connsiteY1" fmla="*/ 50796 h 863465"/>
                <a:gd name="connsiteX2" fmla="*/ 469197 w 765325"/>
                <a:gd name="connsiteY2" fmla="*/ 109811 h 863465"/>
                <a:gd name="connsiteX3" fmla="*/ 439706 w 765325"/>
                <a:gd name="connsiteY3" fmla="*/ 108661 h 863465"/>
                <a:gd name="connsiteX4" fmla="*/ 184181 w 765325"/>
                <a:gd name="connsiteY4" fmla="*/ 205354 h 863465"/>
                <a:gd name="connsiteX5" fmla="*/ 90940 w 765325"/>
                <a:gd name="connsiteY5" fmla="*/ 406532 h 863465"/>
                <a:gd name="connsiteX6" fmla="*/ 184181 w 765325"/>
                <a:gd name="connsiteY6" fmla="*/ 607710 h 863465"/>
                <a:gd name="connsiteX7" fmla="*/ 439706 w 765325"/>
                <a:gd name="connsiteY7" fmla="*/ 704404 h 863465"/>
                <a:gd name="connsiteX8" fmla="*/ 694705 w 765325"/>
                <a:gd name="connsiteY8" fmla="*/ 608171 h 863465"/>
                <a:gd name="connsiteX9" fmla="*/ 709335 w 765325"/>
                <a:gd name="connsiteY9" fmla="*/ 651503 h 863465"/>
                <a:gd name="connsiteX10" fmla="*/ 765326 w 765325"/>
                <a:gd name="connsiteY10" fmla="*/ 753194 h 863465"/>
                <a:gd name="connsiteX11" fmla="*/ 674057 w 765325"/>
                <a:gd name="connsiteY11" fmla="*/ 863466 h 863465"/>
                <a:gd name="connsiteX12" fmla="*/ 588148 w 765325"/>
                <a:gd name="connsiteY12" fmla="*/ 790214 h 863465"/>
                <a:gd name="connsiteX13" fmla="*/ 439673 w 765325"/>
                <a:gd name="connsiteY13" fmla="*/ 814182 h 863465"/>
                <a:gd name="connsiteX14" fmla="*/ 0 w 765325"/>
                <a:gd name="connsiteY14" fmla="*/ 406499 h 863465"/>
                <a:gd name="connsiteX15" fmla="*/ 407847 w 765325"/>
                <a:gd name="connsiteY15" fmla="*/ 0 h 863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5325" h="863465">
                  <a:moveTo>
                    <a:pt x="407913" y="33"/>
                  </a:moveTo>
                  <a:cubicBezTo>
                    <a:pt x="411694" y="17688"/>
                    <a:pt x="415080" y="35968"/>
                    <a:pt x="424286" y="50796"/>
                  </a:cubicBezTo>
                  <a:cubicBezTo>
                    <a:pt x="440100" y="69898"/>
                    <a:pt x="455027" y="89592"/>
                    <a:pt x="469197" y="109811"/>
                  </a:cubicBezTo>
                  <a:cubicBezTo>
                    <a:pt x="459432" y="109121"/>
                    <a:pt x="449635" y="108661"/>
                    <a:pt x="439706" y="108661"/>
                  </a:cubicBezTo>
                  <a:cubicBezTo>
                    <a:pt x="342158" y="108661"/>
                    <a:pt x="251415" y="143018"/>
                    <a:pt x="184181" y="205354"/>
                  </a:cubicBezTo>
                  <a:cubicBezTo>
                    <a:pt x="124047" y="261081"/>
                    <a:pt x="90940" y="332524"/>
                    <a:pt x="90940" y="406532"/>
                  </a:cubicBezTo>
                  <a:cubicBezTo>
                    <a:pt x="90940" y="480540"/>
                    <a:pt x="124047" y="551950"/>
                    <a:pt x="184181" y="607710"/>
                  </a:cubicBezTo>
                  <a:cubicBezTo>
                    <a:pt x="251448" y="670079"/>
                    <a:pt x="342190" y="704404"/>
                    <a:pt x="439706" y="704404"/>
                  </a:cubicBezTo>
                  <a:cubicBezTo>
                    <a:pt x="537221" y="704404"/>
                    <a:pt x="627503" y="670244"/>
                    <a:pt x="694705" y="608171"/>
                  </a:cubicBezTo>
                  <a:cubicBezTo>
                    <a:pt x="699603" y="622670"/>
                    <a:pt x="704469" y="637037"/>
                    <a:pt x="709335" y="651503"/>
                  </a:cubicBezTo>
                  <a:cubicBezTo>
                    <a:pt x="742213" y="668172"/>
                    <a:pt x="765326" y="707428"/>
                    <a:pt x="765326" y="753194"/>
                  </a:cubicBezTo>
                  <a:cubicBezTo>
                    <a:pt x="765326" y="814083"/>
                    <a:pt x="724459" y="863466"/>
                    <a:pt x="674057" y="863466"/>
                  </a:cubicBezTo>
                  <a:cubicBezTo>
                    <a:pt x="634407" y="863466"/>
                    <a:pt x="600773" y="832889"/>
                    <a:pt x="588148" y="790214"/>
                  </a:cubicBezTo>
                  <a:cubicBezTo>
                    <a:pt x="541758" y="805667"/>
                    <a:pt x="491817" y="814182"/>
                    <a:pt x="439673" y="814182"/>
                  </a:cubicBezTo>
                  <a:cubicBezTo>
                    <a:pt x="196838" y="814182"/>
                    <a:pt x="0" y="631645"/>
                    <a:pt x="0" y="406499"/>
                  </a:cubicBezTo>
                  <a:cubicBezTo>
                    <a:pt x="0" y="181353"/>
                    <a:pt x="179906" y="15124"/>
                    <a:pt x="407847" y="0"/>
                  </a:cubicBezTo>
                  <a:close/>
                </a:path>
              </a:pathLst>
            </a:custGeom>
            <a:solidFill>
              <a:srgbClr val="E0973F"/>
            </a:solidFill>
            <a:ln w="3282" cap="flat">
              <a:noFill/>
              <a:prstDash val="solid"/>
              <a:miter/>
            </a:ln>
          </p:spPr>
          <p:txBody>
            <a:bodyPr rtlCol="0" anchor="ctr"/>
            <a:lstStyle/>
            <a:p>
              <a:endParaRPr lang="en-US" sz="2000"/>
            </a:p>
          </p:txBody>
        </p:sp>
        <p:sp>
          <p:nvSpPr>
            <p:cNvPr id="24" name="Freeform: Shape 23">
              <a:extLst>
                <a:ext uri="{FF2B5EF4-FFF2-40B4-BE49-F238E27FC236}">
                  <a16:creationId xmlns:a16="http://schemas.microsoft.com/office/drawing/2014/main" id="{1E1677C5-ADBB-EBE0-6264-35AAF00E6854}"/>
                </a:ext>
              </a:extLst>
            </p:cNvPr>
            <p:cNvSpPr/>
            <p:nvPr/>
          </p:nvSpPr>
          <p:spPr>
            <a:xfrm>
              <a:off x="1536667" y="2095782"/>
              <a:ext cx="2089834" cy="1034165"/>
            </a:xfrm>
            <a:custGeom>
              <a:avLst/>
              <a:gdLst>
                <a:gd name="connsiteX0" fmla="*/ 2089802 w 2089834"/>
                <a:gd name="connsiteY0" fmla="*/ 0 h 1034165"/>
                <a:gd name="connsiteX1" fmla="*/ 2089802 w 2089834"/>
                <a:gd name="connsiteY1" fmla="*/ 112540 h 1034165"/>
                <a:gd name="connsiteX2" fmla="*/ 1168701 w 2089834"/>
                <a:gd name="connsiteY2" fmla="*/ 1033640 h 1034165"/>
                <a:gd name="connsiteX3" fmla="*/ 551227 w 2089834"/>
                <a:gd name="connsiteY3" fmla="*/ 956279 h 1034165"/>
                <a:gd name="connsiteX4" fmla="*/ 0 w 2089834"/>
                <a:gd name="connsiteY4" fmla="*/ 112540 h 1034165"/>
                <a:gd name="connsiteX5" fmla="*/ 0 w 2089834"/>
                <a:gd name="connsiteY5" fmla="*/ 0 h 1034165"/>
                <a:gd name="connsiteX6" fmla="*/ 2089834 w 2089834"/>
                <a:gd name="connsiteY6" fmla="*/ 0 h 103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9834" h="1034165">
                  <a:moveTo>
                    <a:pt x="2089802" y="0"/>
                  </a:moveTo>
                  <a:lnTo>
                    <a:pt x="2089802" y="112540"/>
                  </a:lnTo>
                  <a:cubicBezTo>
                    <a:pt x="2089802" y="621190"/>
                    <a:pt x="1677351" y="1033640"/>
                    <a:pt x="1168701" y="1033640"/>
                  </a:cubicBezTo>
                  <a:cubicBezTo>
                    <a:pt x="934415" y="1030517"/>
                    <a:pt x="773677" y="1054748"/>
                    <a:pt x="551227" y="956279"/>
                  </a:cubicBezTo>
                  <a:cubicBezTo>
                    <a:pt x="230735" y="815727"/>
                    <a:pt x="0" y="493691"/>
                    <a:pt x="0" y="112540"/>
                  </a:cubicBezTo>
                  <a:lnTo>
                    <a:pt x="0" y="0"/>
                  </a:lnTo>
                  <a:lnTo>
                    <a:pt x="2089834" y="0"/>
                  </a:lnTo>
                  <a:close/>
                </a:path>
              </a:pathLst>
            </a:custGeom>
            <a:solidFill>
              <a:srgbClr val="F7CC7F"/>
            </a:solidFill>
            <a:ln w="3282" cap="flat">
              <a:noFill/>
              <a:prstDash val="solid"/>
              <a:miter/>
            </a:ln>
          </p:spPr>
          <p:txBody>
            <a:bodyPr rtlCol="0" anchor="ctr"/>
            <a:lstStyle/>
            <a:p>
              <a:endParaRPr lang="en-US" sz="2000"/>
            </a:p>
          </p:txBody>
        </p:sp>
        <p:sp>
          <p:nvSpPr>
            <p:cNvPr id="25" name="Freeform: Shape 24">
              <a:extLst>
                <a:ext uri="{FF2B5EF4-FFF2-40B4-BE49-F238E27FC236}">
                  <a16:creationId xmlns:a16="http://schemas.microsoft.com/office/drawing/2014/main" id="{B031621A-7A85-9CBF-8192-D43284D50117}"/>
                </a:ext>
              </a:extLst>
            </p:cNvPr>
            <p:cNvSpPr/>
            <p:nvPr/>
          </p:nvSpPr>
          <p:spPr>
            <a:xfrm>
              <a:off x="1809617" y="2095782"/>
              <a:ext cx="610077" cy="956607"/>
            </a:xfrm>
            <a:custGeom>
              <a:avLst/>
              <a:gdLst>
                <a:gd name="connsiteX0" fmla="*/ 278276 w 610077"/>
                <a:gd name="connsiteY0" fmla="*/ 956312 h 956607"/>
                <a:gd name="connsiteX1" fmla="*/ 278967 w 610077"/>
                <a:gd name="connsiteY1" fmla="*/ 956608 h 956607"/>
                <a:gd name="connsiteX2" fmla="*/ 610078 w 610077"/>
                <a:gd name="connsiteY2" fmla="*/ 0 h 956607"/>
                <a:gd name="connsiteX3" fmla="*/ 265388 w 610077"/>
                <a:gd name="connsiteY3" fmla="*/ 0 h 956607"/>
                <a:gd name="connsiteX4" fmla="*/ 0 w 610077"/>
                <a:gd name="connsiteY4" fmla="*/ 766871 h 956607"/>
                <a:gd name="connsiteX5" fmla="*/ 278276 w 610077"/>
                <a:gd name="connsiteY5" fmla="*/ 956279 h 956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0077" h="956607">
                  <a:moveTo>
                    <a:pt x="278276" y="956312"/>
                  </a:moveTo>
                  <a:cubicBezTo>
                    <a:pt x="278506" y="956411"/>
                    <a:pt x="278737" y="956509"/>
                    <a:pt x="278967" y="956608"/>
                  </a:cubicBezTo>
                  <a:lnTo>
                    <a:pt x="610078" y="0"/>
                  </a:lnTo>
                  <a:lnTo>
                    <a:pt x="265388" y="0"/>
                  </a:lnTo>
                  <a:lnTo>
                    <a:pt x="0" y="766871"/>
                  </a:lnTo>
                  <a:cubicBezTo>
                    <a:pt x="80156" y="846271"/>
                    <a:pt x="174515" y="910777"/>
                    <a:pt x="278276" y="956279"/>
                  </a:cubicBezTo>
                  <a:close/>
                </a:path>
              </a:pathLst>
            </a:custGeom>
            <a:solidFill>
              <a:srgbClr val="FAE0B2"/>
            </a:solidFill>
            <a:ln w="3282" cap="flat">
              <a:noFill/>
              <a:prstDash val="solid"/>
              <a:miter/>
            </a:ln>
          </p:spPr>
          <p:txBody>
            <a:bodyPr rtlCol="0" anchor="ctr"/>
            <a:lstStyle/>
            <a:p>
              <a:endParaRPr lang="en-US" sz="2000"/>
            </a:p>
          </p:txBody>
        </p:sp>
        <p:sp>
          <p:nvSpPr>
            <p:cNvPr id="26" name="Freeform: Shape 25">
              <a:extLst>
                <a:ext uri="{FF2B5EF4-FFF2-40B4-BE49-F238E27FC236}">
                  <a16:creationId xmlns:a16="http://schemas.microsoft.com/office/drawing/2014/main" id="{6CB47AB6-FEA9-F076-CE3F-3BD0468EFD84}"/>
                </a:ext>
              </a:extLst>
            </p:cNvPr>
            <p:cNvSpPr/>
            <p:nvPr/>
          </p:nvSpPr>
          <p:spPr>
            <a:xfrm>
              <a:off x="2144476" y="2095782"/>
              <a:ext cx="508222" cy="1020850"/>
            </a:xfrm>
            <a:custGeom>
              <a:avLst/>
              <a:gdLst>
                <a:gd name="connsiteX0" fmla="*/ 158832 w 508222"/>
                <a:gd name="connsiteY0" fmla="*/ 1020851 h 1020850"/>
                <a:gd name="connsiteX1" fmla="*/ 508223 w 508222"/>
                <a:gd name="connsiteY1" fmla="*/ 0 h 1020850"/>
                <a:gd name="connsiteX2" fmla="*/ 335089 w 508222"/>
                <a:gd name="connsiteY2" fmla="*/ 0 h 1020850"/>
                <a:gd name="connsiteX3" fmla="*/ 0 w 508222"/>
                <a:gd name="connsiteY3" fmla="*/ 979228 h 1020850"/>
                <a:gd name="connsiteX4" fmla="*/ 158865 w 508222"/>
                <a:gd name="connsiteY4" fmla="*/ 1020818 h 102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222" h="1020850">
                  <a:moveTo>
                    <a:pt x="158832" y="1020851"/>
                  </a:moveTo>
                  <a:lnTo>
                    <a:pt x="508223" y="0"/>
                  </a:lnTo>
                  <a:lnTo>
                    <a:pt x="335089" y="0"/>
                  </a:lnTo>
                  <a:lnTo>
                    <a:pt x="0" y="979228"/>
                  </a:lnTo>
                  <a:cubicBezTo>
                    <a:pt x="55563" y="999678"/>
                    <a:pt x="107707" y="1012664"/>
                    <a:pt x="158865" y="1020818"/>
                  </a:cubicBezTo>
                  <a:close/>
                </a:path>
              </a:pathLst>
            </a:custGeom>
            <a:solidFill>
              <a:srgbClr val="FAE0B2"/>
            </a:solidFill>
            <a:ln w="3282" cap="flat">
              <a:noFill/>
              <a:prstDash val="solid"/>
              <a:miter/>
            </a:ln>
          </p:spPr>
          <p:txBody>
            <a:bodyPr rtlCol="0" anchor="ctr"/>
            <a:lstStyle/>
            <a:p>
              <a:endParaRPr lang="en-US" sz="2000"/>
            </a:p>
          </p:txBody>
        </p:sp>
        <p:sp>
          <p:nvSpPr>
            <p:cNvPr id="27" name="Freeform: Shape 26">
              <a:extLst>
                <a:ext uri="{FF2B5EF4-FFF2-40B4-BE49-F238E27FC236}">
                  <a16:creationId xmlns:a16="http://schemas.microsoft.com/office/drawing/2014/main" id="{0FCBA3E1-B9EF-F6BA-DCAD-42221A71A4AA}"/>
                </a:ext>
              </a:extLst>
            </p:cNvPr>
            <p:cNvSpPr/>
            <p:nvPr/>
          </p:nvSpPr>
          <p:spPr>
            <a:xfrm>
              <a:off x="1718612" y="2095782"/>
              <a:ext cx="318715" cy="731856"/>
            </a:xfrm>
            <a:custGeom>
              <a:avLst/>
              <a:gdLst>
                <a:gd name="connsiteX0" fmla="*/ 57437 w 318715"/>
                <a:gd name="connsiteY0" fmla="*/ 731856 h 731856"/>
                <a:gd name="connsiteX1" fmla="*/ 318716 w 318715"/>
                <a:gd name="connsiteY1" fmla="*/ 0 h 731856"/>
                <a:gd name="connsiteX2" fmla="*/ 236390 w 318715"/>
                <a:gd name="connsiteY2" fmla="*/ 0 h 731856"/>
                <a:gd name="connsiteX3" fmla="*/ 0 w 318715"/>
                <a:gd name="connsiteY3" fmla="*/ 662156 h 731856"/>
                <a:gd name="connsiteX4" fmla="*/ 57437 w 318715"/>
                <a:gd name="connsiteY4" fmla="*/ 731824 h 731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715" h="731856">
                  <a:moveTo>
                    <a:pt x="57437" y="731856"/>
                  </a:moveTo>
                  <a:lnTo>
                    <a:pt x="318716" y="0"/>
                  </a:lnTo>
                  <a:lnTo>
                    <a:pt x="236390" y="0"/>
                  </a:lnTo>
                  <a:lnTo>
                    <a:pt x="0" y="662156"/>
                  </a:lnTo>
                  <a:cubicBezTo>
                    <a:pt x="18017" y="686354"/>
                    <a:pt x="37185" y="709598"/>
                    <a:pt x="57437" y="731824"/>
                  </a:cubicBezTo>
                  <a:close/>
                </a:path>
              </a:pathLst>
            </a:custGeom>
            <a:solidFill>
              <a:srgbClr val="FAE0B2"/>
            </a:solidFill>
            <a:ln w="3282" cap="flat">
              <a:noFill/>
              <a:prstDash val="solid"/>
              <a:miter/>
            </a:ln>
          </p:spPr>
          <p:txBody>
            <a:bodyPr rtlCol="0" anchor="ctr"/>
            <a:lstStyle/>
            <a:p>
              <a:endParaRPr lang="en-US" sz="2000"/>
            </a:p>
          </p:txBody>
        </p:sp>
        <p:sp>
          <p:nvSpPr>
            <p:cNvPr id="28" name="Freeform: Shape 27">
              <a:extLst>
                <a:ext uri="{FF2B5EF4-FFF2-40B4-BE49-F238E27FC236}">
                  <a16:creationId xmlns:a16="http://schemas.microsoft.com/office/drawing/2014/main" id="{4AFB7451-37DB-B53A-F89C-5DDDDAC32B6F}"/>
                </a:ext>
              </a:extLst>
            </p:cNvPr>
            <p:cNvSpPr/>
            <p:nvPr/>
          </p:nvSpPr>
          <p:spPr>
            <a:xfrm>
              <a:off x="1503165" y="2032000"/>
              <a:ext cx="2162099" cy="87323"/>
            </a:xfrm>
            <a:custGeom>
              <a:avLst/>
              <a:gdLst>
                <a:gd name="connsiteX0" fmla="*/ 2032068 w 2162099"/>
                <a:gd name="connsiteY0" fmla="*/ 0 h 87323"/>
                <a:gd name="connsiteX1" fmla="*/ 129998 w 2162099"/>
                <a:gd name="connsiteY1" fmla="*/ 0 h 87323"/>
                <a:gd name="connsiteX2" fmla="*/ 0 w 2162099"/>
                <a:gd name="connsiteY2" fmla="*/ 87323 h 87323"/>
                <a:gd name="connsiteX3" fmla="*/ 2162100 w 2162099"/>
                <a:gd name="connsiteY3" fmla="*/ 87323 h 87323"/>
                <a:gd name="connsiteX4" fmla="*/ 2032101 w 2162099"/>
                <a:gd name="connsiteY4" fmla="*/ 0 h 87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99" h="87323">
                  <a:moveTo>
                    <a:pt x="2032068" y="0"/>
                  </a:moveTo>
                  <a:lnTo>
                    <a:pt x="129998" y="0"/>
                  </a:lnTo>
                  <a:cubicBezTo>
                    <a:pt x="60561" y="0"/>
                    <a:pt x="3978" y="38631"/>
                    <a:pt x="0" y="87323"/>
                  </a:cubicBezTo>
                  <a:lnTo>
                    <a:pt x="2162100" y="87323"/>
                  </a:lnTo>
                  <a:cubicBezTo>
                    <a:pt x="2158121" y="38631"/>
                    <a:pt x="2101506" y="0"/>
                    <a:pt x="2032101" y="0"/>
                  </a:cubicBezTo>
                  <a:close/>
                </a:path>
              </a:pathLst>
            </a:custGeom>
            <a:solidFill>
              <a:srgbClr val="F7CC7F"/>
            </a:solidFill>
            <a:ln w="3282" cap="flat">
              <a:noFill/>
              <a:prstDash val="solid"/>
              <a:miter/>
            </a:ln>
          </p:spPr>
          <p:txBody>
            <a:bodyPr rtlCol="0" anchor="ctr"/>
            <a:lstStyle/>
            <a:p>
              <a:endParaRPr lang="en-US" sz="2000"/>
            </a:p>
          </p:txBody>
        </p:sp>
        <p:sp>
          <p:nvSpPr>
            <p:cNvPr id="29" name="Freeform: Shape 28">
              <a:extLst>
                <a:ext uri="{FF2B5EF4-FFF2-40B4-BE49-F238E27FC236}">
                  <a16:creationId xmlns:a16="http://schemas.microsoft.com/office/drawing/2014/main" id="{AA81EB6E-F3EF-DF04-267E-2FF13419C36A}"/>
                </a:ext>
              </a:extLst>
            </p:cNvPr>
            <p:cNvSpPr/>
            <p:nvPr/>
          </p:nvSpPr>
          <p:spPr>
            <a:xfrm>
              <a:off x="2228413" y="3102496"/>
              <a:ext cx="711570" cy="552475"/>
            </a:xfrm>
            <a:custGeom>
              <a:avLst/>
              <a:gdLst>
                <a:gd name="connsiteX0" fmla="*/ 0 w 711570"/>
                <a:gd name="connsiteY0" fmla="*/ 0 h 552475"/>
                <a:gd name="connsiteX1" fmla="*/ 107609 w 711570"/>
                <a:gd name="connsiteY1" fmla="*/ 552476 h 552475"/>
                <a:gd name="connsiteX2" fmla="*/ 578219 w 711570"/>
                <a:gd name="connsiteY2" fmla="*/ 552476 h 552475"/>
                <a:gd name="connsiteX3" fmla="*/ 711571 w 711570"/>
                <a:gd name="connsiteY3" fmla="*/ 0 h 552475"/>
                <a:gd name="connsiteX4" fmla="*/ 0 w 711570"/>
                <a:gd name="connsiteY4" fmla="*/ 0 h 552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570" h="552475">
                  <a:moveTo>
                    <a:pt x="0" y="0"/>
                  </a:moveTo>
                  <a:lnTo>
                    <a:pt x="107609" y="552476"/>
                  </a:lnTo>
                  <a:lnTo>
                    <a:pt x="578219" y="552476"/>
                  </a:lnTo>
                  <a:lnTo>
                    <a:pt x="711571" y="0"/>
                  </a:lnTo>
                  <a:lnTo>
                    <a:pt x="0" y="0"/>
                  </a:lnTo>
                  <a:close/>
                </a:path>
              </a:pathLst>
            </a:custGeom>
            <a:solidFill>
              <a:srgbClr val="F7CC7F"/>
            </a:solidFill>
            <a:ln w="3282" cap="flat">
              <a:noFill/>
              <a:prstDash val="solid"/>
              <a:miter/>
            </a:ln>
          </p:spPr>
          <p:txBody>
            <a:bodyPr rtlCol="0" anchor="ctr"/>
            <a:lstStyle/>
            <a:p>
              <a:endParaRPr lang="en-US" sz="2000"/>
            </a:p>
          </p:txBody>
        </p:sp>
        <p:sp>
          <p:nvSpPr>
            <p:cNvPr id="30" name="Freeform: Shape 29">
              <a:extLst>
                <a:ext uri="{FF2B5EF4-FFF2-40B4-BE49-F238E27FC236}">
                  <a16:creationId xmlns:a16="http://schemas.microsoft.com/office/drawing/2014/main" id="{A1FFD042-8E39-7B4A-382D-7ED168641EFC}"/>
                </a:ext>
              </a:extLst>
            </p:cNvPr>
            <p:cNvSpPr/>
            <p:nvPr/>
          </p:nvSpPr>
          <p:spPr>
            <a:xfrm>
              <a:off x="2228413" y="3102561"/>
              <a:ext cx="711570" cy="124639"/>
            </a:xfrm>
            <a:custGeom>
              <a:avLst/>
              <a:gdLst>
                <a:gd name="connsiteX0" fmla="*/ 711571 w 711570"/>
                <a:gd name="connsiteY0" fmla="*/ 0 h 124639"/>
                <a:gd name="connsiteX1" fmla="*/ 681488 w 711570"/>
                <a:gd name="connsiteY1" fmla="*/ 124639 h 124639"/>
                <a:gd name="connsiteX2" fmla="*/ 24329 w 711570"/>
                <a:gd name="connsiteY2" fmla="*/ 124639 h 124639"/>
                <a:gd name="connsiteX3" fmla="*/ 0 w 711570"/>
                <a:gd name="connsiteY3" fmla="*/ 0 h 124639"/>
                <a:gd name="connsiteX4" fmla="*/ 711571 w 711570"/>
                <a:gd name="connsiteY4" fmla="*/ 0 h 124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570" h="124639">
                  <a:moveTo>
                    <a:pt x="711571" y="0"/>
                  </a:moveTo>
                  <a:lnTo>
                    <a:pt x="681488" y="124639"/>
                  </a:lnTo>
                  <a:lnTo>
                    <a:pt x="24329" y="124639"/>
                  </a:lnTo>
                  <a:lnTo>
                    <a:pt x="0" y="0"/>
                  </a:lnTo>
                  <a:lnTo>
                    <a:pt x="711571" y="0"/>
                  </a:lnTo>
                  <a:close/>
                </a:path>
              </a:pathLst>
            </a:custGeom>
            <a:solidFill>
              <a:srgbClr val="B75742"/>
            </a:solidFill>
            <a:ln w="3282" cap="flat">
              <a:noFill/>
              <a:prstDash val="solid"/>
              <a:miter/>
            </a:ln>
          </p:spPr>
          <p:txBody>
            <a:bodyPr rtlCol="0" anchor="ctr"/>
            <a:lstStyle/>
            <a:p>
              <a:endParaRPr lang="en-US" sz="2000"/>
            </a:p>
          </p:txBody>
        </p:sp>
        <p:sp>
          <p:nvSpPr>
            <p:cNvPr id="31" name="Freeform: Shape 30">
              <a:extLst>
                <a:ext uri="{FF2B5EF4-FFF2-40B4-BE49-F238E27FC236}">
                  <a16:creationId xmlns:a16="http://schemas.microsoft.com/office/drawing/2014/main" id="{981B7DCF-2BC1-C116-0B79-30BBE44BF7B5}"/>
                </a:ext>
              </a:extLst>
            </p:cNvPr>
            <p:cNvSpPr/>
            <p:nvPr/>
          </p:nvSpPr>
          <p:spPr>
            <a:xfrm>
              <a:off x="2228413" y="3785956"/>
              <a:ext cx="711570" cy="552476"/>
            </a:xfrm>
            <a:custGeom>
              <a:avLst/>
              <a:gdLst>
                <a:gd name="connsiteX0" fmla="*/ 711571 w 711570"/>
                <a:gd name="connsiteY0" fmla="*/ 552476 h 552476"/>
                <a:gd name="connsiteX1" fmla="*/ 0 w 711570"/>
                <a:gd name="connsiteY1" fmla="*/ 552476 h 552476"/>
                <a:gd name="connsiteX2" fmla="*/ 53360 w 711570"/>
                <a:gd name="connsiteY2" fmla="*/ 278276 h 552476"/>
                <a:gd name="connsiteX3" fmla="*/ 107576 w 711570"/>
                <a:gd name="connsiteY3" fmla="*/ 0 h 552476"/>
                <a:gd name="connsiteX4" fmla="*/ 578252 w 711570"/>
                <a:gd name="connsiteY4" fmla="*/ 0 h 552476"/>
                <a:gd name="connsiteX5" fmla="*/ 645454 w 711570"/>
                <a:gd name="connsiteY5" fmla="*/ 278276 h 552476"/>
                <a:gd name="connsiteX6" fmla="*/ 711571 w 711570"/>
                <a:gd name="connsiteY6" fmla="*/ 552476 h 552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1570" h="552476">
                  <a:moveTo>
                    <a:pt x="711571" y="552476"/>
                  </a:moveTo>
                  <a:lnTo>
                    <a:pt x="0" y="552476"/>
                  </a:lnTo>
                  <a:lnTo>
                    <a:pt x="53360" y="278276"/>
                  </a:lnTo>
                  <a:lnTo>
                    <a:pt x="107576" y="0"/>
                  </a:lnTo>
                  <a:lnTo>
                    <a:pt x="578252" y="0"/>
                  </a:lnTo>
                  <a:lnTo>
                    <a:pt x="645454" y="278276"/>
                  </a:lnTo>
                  <a:lnTo>
                    <a:pt x="711571" y="552476"/>
                  </a:lnTo>
                  <a:close/>
                </a:path>
              </a:pathLst>
            </a:custGeom>
            <a:solidFill>
              <a:srgbClr val="F7CC7F"/>
            </a:solidFill>
            <a:ln w="3282" cap="flat">
              <a:noFill/>
              <a:prstDash val="solid"/>
              <a:miter/>
            </a:ln>
          </p:spPr>
          <p:txBody>
            <a:bodyPr rtlCol="0" anchor="ctr"/>
            <a:lstStyle/>
            <a:p>
              <a:endParaRPr lang="en-US" sz="2000"/>
            </a:p>
          </p:txBody>
        </p:sp>
        <p:sp>
          <p:nvSpPr>
            <p:cNvPr id="32" name="Freeform: Shape 31">
              <a:extLst>
                <a:ext uri="{FF2B5EF4-FFF2-40B4-BE49-F238E27FC236}">
                  <a16:creationId xmlns:a16="http://schemas.microsoft.com/office/drawing/2014/main" id="{9E8B305D-A3AE-05BD-8CE8-A619A383755B}"/>
                </a:ext>
              </a:extLst>
            </p:cNvPr>
            <p:cNvSpPr/>
            <p:nvPr/>
          </p:nvSpPr>
          <p:spPr>
            <a:xfrm>
              <a:off x="2228413" y="4064232"/>
              <a:ext cx="711570" cy="274199"/>
            </a:xfrm>
            <a:custGeom>
              <a:avLst/>
              <a:gdLst>
                <a:gd name="connsiteX0" fmla="*/ 711571 w 711570"/>
                <a:gd name="connsiteY0" fmla="*/ 274200 h 274199"/>
                <a:gd name="connsiteX1" fmla="*/ 0 w 711570"/>
                <a:gd name="connsiteY1" fmla="*/ 274200 h 274199"/>
                <a:gd name="connsiteX2" fmla="*/ 53360 w 711570"/>
                <a:gd name="connsiteY2" fmla="*/ 0 h 274199"/>
                <a:gd name="connsiteX3" fmla="*/ 645454 w 711570"/>
                <a:gd name="connsiteY3" fmla="*/ 0 h 274199"/>
                <a:gd name="connsiteX4" fmla="*/ 711571 w 711570"/>
                <a:gd name="connsiteY4" fmla="*/ 274200 h 27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570" h="274199">
                  <a:moveTo>
                    <a:pt x="711571" y="274200"/>
                  </a:moveTo>
                  <a:lnTo>
                    <a:pt x="0" y="274200"/>
                  </a:lnTo>
                  <a:lnTo>
                    <a:pt x="53360" y="0"/>
                  </a:lnTo>
                  <a:lnTo>
                    <a:pt x="645454" y="0"/>
                  </a:lnTo>
                  <a:lnTo>
                    <a:pt x="711571" y="274200"/>
                  </a:lnTo>
                  <a:close/>
                </a:path>
              </a:pathLst>
            </a:custGeom>
            <a:solidFill>
              <a:srgbClr val="B75742"/>
            </a:solidFill>
            <a:ln w="3282" cap="flat">
              <a:noFill/>
              <a:prstDash val="solid"/>
              <a:miter/>
            </a:ln>
          </p:spPr>
          <p:txBody>
            <a:bodyPr rtlCol="0" anchor="ctr"/>
            <a:lstStyle/>
            <a:p>
              <a:endParaRPr lang="en-US" sz="2000"/>
            </a:p>
          </p:txBody>
        </p:sp>
        <p:sp>
          <p:nvSpPr>
            <p:cNvPr id="33" name="Freeform: Shape 32">
              <a:extLst>
                <a:ext uri="{FF2B5EF4-FFF2-40B4-BE49-F238E27FC236}">
                  <a16:creationId xmlns:a16="http://schemas.microsoft.com/office/drawing/2014/main" id="{426BF29B-EEFB-69B9-6B40-C7C2FCE82600}"/>
                </a:ext>
              </a:extLst>
            </p:cNvPr>
            <p:cNvSpPr/>
            <p:nvPr/>
          </p:nvSpPr>
          <p:spPr>
            <a:xfrm>
              <a:off x="2202636" y="3654939"/>
              <a:ext cx="737313" cy="130984"/>
            </a:xfrm>
            <a:custGeom>
              <a:avLst/>
              <a:gdLst>
                <a:gd name="connsiteX0" fmla="*/ 50829 w 737313"/>
                <a:gd name="connsiteY0" fmla="*/ 33 h 130984"/>
                <a:gd name="connsiteX1" fmla="*/ 686551 w 737313"/>
                <a:gd name="connsiteY1" fmla="*/ 33 h 130984"/>
                <a:gd name="connsiteX2" fmla="*/ 737314 w 737313"/>
                <a:gd name="connsiteY2" fmla="*/ 50796 h 130984"/>
                <a:gd name="connsiteX3" fmla="*/ 737314 w 737313"/>
                <a:gd name="connsiteY3" fmla="*/ 80189 h 130984"/>
                <a:gd name="connsiteX4" fmla="*/ 686518 w 737313"/>
                <a:gd name="connsiteY4" fmla="*/ 130984 h 130984"/>
                <a:gd name="connsiteX5" fmla="*/ 50796 w 737313"/>
                <a:gd name="connsiteY5" fmla="*/ 130984 h 130984"/>
                <a:gd name="connsiteX6" fmla="*/ 0 w 737313"/>
                <a:gd name="connsiteY6" fmla="*/ 80189 h 130984"/>
                <a:gd name="connsiteX7" fmla="*/ 0 w 737313"/>
                <a:gd name="connsiteY7" fmla="*/ 50763 h 130984"/>
                <a:gd name="connsiteX8" fmla="*/ 50763 w 737313"/>
                <a:gd name="connsiteY8" fmla="*/ 0 h 130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7313" h="130984">
                  <a:moveTo>
                    <a:pt x="50829" y="33"/>
                  </a:moveTo>
                  <a:lnTo>
                    <a:pt x="686551" y="33"/>
                  </a:lnTo>
                  <a:cubicBezTo>
                    <a:pt x="714563" y="33"/>
                    <a:pt x="737314" y="22784"/>
                    <a:pt x="737314" y="50796"/>
                  </a:cubicBezTo>
                  <a:lnTo>
                    <a:pt x="737314" y="80189"/>
                  </a:lnTo>
                  <a:cubicBezTo>
                    <a:pt x="737314" y="108200"/>
                    <a:pt x="714563" y="130984"/>
                    <a:pt x="686518" y="130984"/>
                  </a:cubicBezTo>
                  <a:lnTo>
                    <a:pt x="50796" y="130984"/>
                  </a:lnTo>
                  <a:cubicBezTo>
                    <a:pt x="22784" y="130984"/>
                    <a:pt x="0" y="108233"/>
                    <a:pt x="0" y="80189"/>
                  </a:cubicBezTo>
                  <a:lnTo>
                    <a:pt x="0" y="50763"/>
                  </a:lnTo>
                  <a:cubicBezTo>
                    <a:pt x="0" y="22751"/>
                    <a:pt x="22751" y="0"/>
                    <a:pt x="50763" y="0"/>
                  </a:cubicBezTo>
                  <a:close/>
                </a:path>
              </a:pathLst>
            </a:custGeom>
            <a:solidFill>
              <a:srgbClr val="FAE0B2"/>
            </a:solidFill>
            <a:ln w="3282" cap="flat">
              <a:noFill/>
              <a:prstDash val="solid"/>
              <a:miter/>
            </a:ln>
          </p:spPr>
          <p:txBody>
            <a:bodyPr rtlCol="0" anchor="ctr"/>
            <a:lstStyle/>
            <a:p>
              <a:endParaRPr lang="en-US" sz="2000"/>
            </a:p>
          </p:txBody>
        </p:sp>
        <p:grpSp>
          <p:nvGrpSpPr>
            <p:cNvPr id="34" name="Graphic 4">
              <a:extLst>
                <a:ext uri="{FF2B5EF4-FFF2-40B4-BE49-F238E27FC236}">
                  <a16:creationId xmlns:a16="http://schemas.microsoft.com/office/drawing/2014/main" id="{816F8750-1708-E12A-3927-90DD107455AC}"/>
                </a:ext>
              </a:extLst>
            </p:cNvPr>
            <p:cNvGrpSpPr/>
            <p:nvPr/>
          </p:nvGrpSpPr>
          <p:grpSpPr>
            <a:xfrm>
              <a:off x="1874189" y="4120651"/>
              <a:ext cx="1396017" cy="343143"/>
              <a:chOff x="1874189" y="4120651"/>
              <a:chExt cx="1396017" cy="343143"/>
            </a:xfrm>
          </p:grpSpPr>
          <p:sp>
            <p:nvSpPr>
              <p:cNvPr id="35" name="Freeform: Shape 34">
                <a:extLst>
                  <a:ext uri="{FF2B5EF4-FFF2-40B4-BE49-F238E27FC236}">
                    <a16:creationId xmlns:a16="http://schemas.microsoft.com/office/drawing/2014/main" id="{52D4CD1C-DE6E-4132-D876-6D4DDBE04D82}"/>
                  </a:ext>
                </a:extLst>
              </p:cNvPr>
              <p:cNvSpPr/>
              <p:nvPr/>
            </p:nvSpPr>
            <p:spPr>
              <a:xfrm>
                <a:off x="2151972" y="4120651"/>
                <a:ext cx="840483" cy="180432"/>
              </a:xfrm>
              <a:custGeom>
                <a:avLst/>
                <a:gdLst>
                  <a:gd name="connsiteX0" fmla="*/ 29426 w 840483"/>
                  <a:gd name="connsiteY0" fmla="*/ 0 h 180432"/>
                  <a:gd name="connsiteX1" fmla="*/ 811026 w 840483"/>
                  <a:gd name="connsiteY1" fmla="*/ 0 h 180432"/>
                  <a:gd name="connsiteX2" fmla="*/ 840484 w 840483"/>
                  <a:gd name="connsiteY2" fmla="*/ 29458 h 180432"/>
                  <a:gd name="connsiteX3" fmla="*/ 840484 w 840483"/>
                  <a:gd name="connsiteY3" fmla="*/ 180432 h 180432"/>
                  <a:gd name="connsiteX4" fmla="*/ 0 w 840483"/>
                  <a:gd name="connsiteY4" fmla="*/ 180432 h 180432"/>
                  <a:gd name="connsiteX5" fmla="*/ 0 w 840483"/>
                  <a:gd name="connsiteY5" fmla="*/ 29458 h 180432"/>
                  <a:gd name="connsiteX6" fmla="*/ 29458 w 840483"/>
                  <a:gd name="connsiteY6" fmla="*/ 0 h 180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0483" h="180432">
                    <a:moveTo>
                      <a:pt x="29426" y="0"/>
                    </a:moveTo>
                    <a:lnTo>
                      <a:pt x="811026" y="0"/>
                    </a:lnTo>
                    <a:cubicBezTo>
                      <a:pt x="827267" y="0"/>
                      <a:pt x="840484" y="13184"/>
                      <a:pt x="840484" y="29458"/>
                    </a:cubicBezTo>
                    <a:lnTo>
                      <a:pt x="840484" y="180432"/>
                    </a:lnTo>
                    <a:lnTo>
                      <a:pt x="0" y="180432"/>
                    </a:lnTo>
                    <a:lnTo>
                      <a:pt x="0" y="29458"/>
                    </a:lnTo>
                    <a:cubicBezTo>
                      <a:pt x="0" y="13217"/>
                      <a:pt x="13184" y="0"/>
                      <a:pt x="29458" y="0"/>
                    </a:cubicBezTo>
                    <a:close/>
                  </a:path>
                </a:pathLst>
              </a:custGeom>
              <a:solidFill>
                <a:srgbClr val="F7CC7F"/>
              </a:solidFill>
              <a:ln w="3282" cap="flat">
                <a:noFill/>
                <a:prstDash val="solid"/>
                <a:miter/>
              </a:ln>
            </p:spPr>
            <p:txBody>
              <a:bodyPr rtlCol="0" anchor="ctr"/>
              <a:lstStyle/>
              <a:p>
                <a:endParaRPr lang="en-US" sz="2000"/>
              </a:p>
            </p:txBody>
          </p:sp>
          <p:sp>
            <p:nvSpPr>
              <p:cNvPr id="36" name="Freeform: Shape 35">
                <a:extLst>
                  <a:ext uri="{FF2B5EF4-FFF2-40B4-BE49-F238E27FC236}">
                    <a16:creationId xmlns:a16="http://schemas.microsoft.com/office/drawing/2014/main" id="{F4052C7A-9E83-69ED-1A78-79A8E1D5C0B9}"/>
                  </a:ext>
                </a:extLst>
              </p:cNvPr>
              <p:cNvSpPr/>
              <p:nvPr/>
            </p:nvSpPr>
            <p:spPr>
              <a:xfrm>
                <a:off x="1874189" y="4294310"/>
                <a:ext cx="1396017" cy="169451"/>
              </a:xfrm>
              <a:custGeom>
                <a:avLst/>
                <a:gdLst>
                  <a:gd name="connsiteX0" fmla="*/ 1396018 w 1396017"/>
                  <a:gd name="connsiteY0" fmla="*/ 114579 h 169451"/>
                  <a:gd name="connsiteX1" fmla="*/ 1396018 w 1396017"/>
                  <a:gd name="connsiteY1" fmla="*/ 169452 h 169451"/>
                  <a:gd name="connsiteX2" fmla="*/ 0 w 1396017"/>
                  <a:gd name="connsiteY2" fmla="*/ 169452 h 169451"/>
                  <a:gd name="connsiteX3" fmla="*/ 0 w 1396017"/>
                  <a:gd name="connsiteY3" fmla="*/ 114579 h 169451"/>
                  <a:gd name="connsiteX4" fmla="*/ 86172 w 1396017"/>
                  <a:gd name="connsiteY4" fmla="*/ 0 h 169451"/>
                  <a:gd name="connsiteX5" fmla="*/ 1309845 w 1396017"/>
                  <a:gd name="connsiteY5" fmla="*/ 0 h 169451"/>
                  <a:gd name="connsiteX6" fmla="*/ 1396018 w 1396017"/>
                  <a:gd name="connsiteY6" fmla="*/ 114579 h 169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6017" h="169451">
                    <a:moveTo>
                      <a:pt x="1396018" y="114579"/>
                    </a:moveTo>
                    <a:lnTo>
                      <a:pt x="1396018" y="169452"/>
                    </a:lnTo>
                    <a:lnTo>
                      <a:pt x="0" y="169452"/>
                    </a:lnTo>
                    <a:lnTo>
                      <a:pt x="0" y="114579"/>
                    </a:lnTo>
                    <a:cubicBezTo>
                      <a:pt x="0" y="51322"/>
                      <a:pt x="38598" y="0"/>
                      <a:pt x="86172" y="0"/>
                    </a:cubicBezTo>
                    <a:lnTo>
                      <a:pt x="1309845" y="0"/>
                    </a:lnTo>
                    <a:cubicBezTo>
                      <a:pt x="1357419" y="0"/>
                      <a:pt x="1396018" y="51322"/>
                      <a:pt x="1396018" y="114579"/>
                    </a:cubicBezTo>
                    <a:close/>
                  </a:path>
                </a:pathLst>
              </a:custGeom>
              <a:solidFill>
                <a:srgbClr val="F7CC7F"/>
              </a:solidFill>
              <a:ln w="3282" cap="flat">
                <a:noFill/>
                <a:prstDash val="solid"/>
                <a:miter/>
              </a:ln>
            </p:spPr>
            <p:txBody>
              <a:bodyPr rtlCol="0" anchor="ctr"/>
              <a:lstStyle/>
              <a:p>
                <a:endParaRPr lang="en-US" sz="2000"/>
              </a:p>
            </p:txBody>
          </p:sp>
          <p:sp>
            <p:nvSpPr>
              <p:cNvPr id="37" name="Freeform: Shape 36">
                <a:extLst>
                  <a:ext uri="{FF2B5EF4-FFF2-40B4-BE49-F238E27FC236}">
                    <a16:creationId xmlns:a16="http://schemas.microsoft.com/office/drawing/2014/main" id="{DECEDC90-FFD8-01C2-0428-CA5705A7FF0E}"/>
                  </a:ext>
                </a:extLst>
              </p:cNvPr>
              <p:cNvSpPr/>
              <p:nvPr/>
            </p:nvSpPr>
            <p:spPr>
              <a:xfrm>
                <a:off x="2100453" y="4294343"/>
                <a:ext cx="102413" cy="169451"/>
              </a:xfrm>
              <a:custGeom>
                <a:avLst/>
                <a:gdLst>
                  <a:gd name="connsiteX0" fmla="*/ 102414 w 102413"/>
                  <a:gd name="connsiteY0" fmla="*/ 0 h 169451"/>
                  <a:gd name="connsiteX1" fmla="*/ 58259 w 102413"/>
                  <a:gd name="connsiteY1" fmla="*/ 169452 h 169451"/>
                  <a:gd name="connsiteX2" fmla="*/ 0 w 102413"/>
                  <a:gd name="connsiteY2" fmla="*/ 169452 h 169451"/>
                  <a:gd name="connsiteX3" fmla="*/ 44155 w 102413"/>
                  <a:gd name="connsiteY3" fmla="*/ 0 h 169451"/>
                  <a:gd name="connsiteX4" fmla="*/ 102414 w 102413"/>
                  <a:gd name="connsiteY4" fmla="*/ 0 h 169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413" h="169451">
                    <a:moveTo>
                      <a:pt x="102414" y="0"/>
                    </a:moveTo>
                    <a:lnTo>
                      <a:pt x="58259" y="169452"/>
                    </a:lnTo>
                    <a:lnTo>
                      <a:pt x="0" y="169452"/>
                    </a:lnTo>
                    <a:lnTo>
                      <a:pt x="44155" y="0"/>
                    </a:lnTo>
                    <a:lnTo>
                      <a:pt x="102414" y="0"/>
                    </a:lnTo>
                    <a:close/>
                  </a:path>
                </a:pathLst>
              </a:custGeom>
              <a:solidFill>
                <a:srgbClr val="FAE0B2"/>
              </a:solidFill>
              <a:ln w="3282" cap="flat">
                <a:noFill/>
                <a:prstDash val="solid"/>
                <a:miter/>
              </a:ln>
            </p:spPr>
            <p:txBody>
              <a:bodyPr rtlCol="0" anchor="ctr"/>
              <a:lstStyle/>
              <a:p>
                <a:endParaRPr lang="en-US" sz="2000"/>
              </a:p>
            </p:txBody>
          </p:sp>
          <p:sp>
            <p:nvSpPr>
              <p:cNvPr id="38" name="Freeform: Shape 37">
                <a:extLst>
                  <a:ext uri="{FF2B5EF4-FFF2-40B4-BE49-F238E27FC236}">
                    <a16:creationId xmlns:a16="http://schemas.microsoft.com/office/drawing/2014/main" id="{61317985-DC56-0B51-98CF-652ACB29A2F8}"/>
                  </a:ext>
                </a:extLst>
              </p:cNvPr>
              <p:cNvSpPr/>
              <p:nvPr/>
            </p:nvSpPr>
            <p:spPr>
              <a:xfrm>
                <a:off x="2016943" y="4294343"/>
                <a:ext cx="102512" cy="169451"/>
              </a:xfrm>
              <a:custGeom>
                <a:avLst/>
                <a:gdLst>
                  <a:gd name="connsiteX0" fmla="*/ 102513 w 102512"/>
                  <a:gd name="connsiteY0" fmla="*/ 0 h 169451"/>
                  <a:gd name="connsiteX1" fmla="*/ 58358 w 102512"/>
                  <a:gd name="connsiteY1" fmla="*/ 169452 h 169451"/>
                  <a:gd name="connsiteX2" fmla="*/ 0 w 102512"/>
                  <a:gd name="connsiteY2" fmla="*/ 169452 h 169451"/>
                  <a:gd name="connsiteX3" fmla="*/ 44253 w 102512"/>
                  <a:gd name="connsiteY3" fmla="*/ 0 h 169451"/>
                  <a:gd name="connsiteX4" fmla="*/ 102513 w 102512"/>
                  <a:gd name="connsiteY4" fmla="*/ 0 h 169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512" h="169451">
                    <a:moveTo>
                      <a:pt x="102513" y="0"/>
                    </a:moveTo>
                    <a:lnTo>
                      <a:pt x="58358" y="169452"/>
                    </a:lnTo>
                    <a:lnTo>
                      <a:pt x="0" y="169452"/>
                    </a:lnTo>
                    <a:lnTo>
                      <a:pt x="44253" y="0"/>
                    </a:lnTo>
                    <a:lnTo>
                      <a:pt x="102513" y="0"/>
                    </a:lnTo>
                    <a:close/>
                  </a:path>
                </a:pathLst>
              </a:custGeom>
              <a:solidFill>
                <a:srgbClr val="FAE0B2"/>
              </a:solidFill>
              <a:ln w="3282" cap="flat">
                <a:noFill/>
                <a:prstDash val="solid"/>
                <a:miter/>
              </a:ln>
            </p:spPr>
            <p:txBody>
              <a:bodyPr rtlCol="0" anchor="ctr"/>
              <a:lstStyle/>
              <a:p>
                <a:endParaRPr lang="en-US" sz="2000"/>
              </a:p>
            </p:txBody>
          </p:sp>
          <p:sp>
            <p:nvSpPr>
              <p:cNvPr id="39" name="Freeform: Shape 38">
                <a:extLst>
                  <a:ext uri="{FF2B5EF4-FFF2-40B4-BE49-F238E27FC236}">
                    <a16:creationId xmlns:a16="http://schemas.microsoft.com/office/drawing/2014/main" id="{D8674B03-B5E5-DE3F-5AB2-AE6C99123769}"/>
                  </a:ext>
                </a:extLst>
              </p:cNvPr>
              <p:cNvSpPr/>
              <p:nvPr/>
            </p:nvSpPr>
            <p:spPr>
              <a:xfrm>
                <a:off x="2174526" y="4294343"/>
                <a:ext cx="102512" cy="169451"/>
              </a:xfrm>
              <a:custGeom>
                <a:avLst/>
                <a:gdLst>
                  <a:gd name="connsiteX0" fmla="*/ 102512 w 102512"/>
                  <a:gd name="connsiteY0" fmla="*/ 0 h 169451"/>
                  <a:gd name="connsiteX1" fmla="*/ 58325 w 102512"/>
                  <a:gd name="connsiteY1" fmla="*/ 169452 h 169451"/>
                  <a:gd name="connsiteX2" fmla="*/ 0 w 102512"/>
                  <a:gd name="connsiteY2" fmla="*/ 169452 h 169451"/>
                  <a:gd name="connsiteX3" fmla="*/ 44253 w 102512"/>
                  <a:gd name="connsiteY3" fmla="*/ 0 h 169451"/>
                  <a:gd name="connsiteX4" fmla="*/ 102512 w 102512"/>
                  <a:gd name="connsiteY4" fmla="*/ 0 h 169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512" h="169451">
                    <a:moveTo>
                      <a:pt x="102512" y="0"/>
                    </a:moveTo>
                    <a:lnTo>
                      <a:pt x="58325" y="169452"/>
                    </a:lnTo>
                    <a:lnTo>
                      <a:pt x="0" y="169452"/>
                    </a:lnTo>
                    <a:lnTo>
                      <a:pt x="44253" y="0"/>
                    </a:lnTo>
                    <a:lnTo>
                      <a:pt x="102512" y="0"/>
                    </a:lnTo>
                    <a:close/>
                  </a:path>
                </a:pathLst>
              </a:custGeom>
              <a:solidFill>
                <a:srgbClr val="FAE0B2"/>
              </a:solidFill>
              <a:ln w="3282" cap="flat">
                <a:noFill/>
                <a:prstDash val="solid"/>
                <a:miter/>
              </a:ln>
            </p:spPr>
            <p:txBody>
              <a:bodyPr rtlCol="0" anchor="ctr"/>
              <a:lstStyle/>
              <a:p>
                <a:endParaRPr lang="en-US" sz="2000"/>
              </a:p>
            </p:txBody>
          </p:sp>
        </p:grpSp>
        <p:grpSp>
          <p:nvGrpSpPr>
            <p:cNvPr id="40" name="Graphic 4">
              <a:extLst>
                <a:ext uri="{FF2B5EF4-FFF2-40B4-BE49-F238E27FC236}">
                  <a16:creationId xmlns:a16="http://schemas.microsoft.com/office/drawing/2014/main" id="{6E275CC8-2699-35B1-3E0A-6200741459A4}"/>
                </a:ext>
              </a:extLst>
            </p:cNvPr>
            <p:cNvGrpSpPr/>
            <p:nvPr/>
          </p:nvGrpSpPr>
          <p:grpSpPr>
            <a:xfrm>
              <a:off x="1450692" y="5603005"/>
              <a:ext cx="2339276" cy="169451"/>
              <a:chOff x="1450692" y="5603005"/>
              <a:chExt cx="2339276" cy="169451"/>
            </a:xfrm>
          </p:grpSpPr>
          <p:sp>
            <p:nvSpPr>
              <p:cNvPr id="41" name="Freeform: Shape 40">
                <a:extLst>
                  <a:ext uri="{FF2B5EF4-FFF2-40B4-BE49-F238E27FC236}">
                    <a16:creationId xmlns:a16="http://schemas.microsoft.com/office/drawing/2014/main" id="{649EAEA3-BDC8-CE83-3101-DF4254E0C7B2}"/>
                  </a:ext>
                </a:extLst>
              </p:cNvPr>
              <p:cNvSpPr/>
              <p:nvPr/>
            </p:nvSpPr>
            <p:spPr>
              <a:xfrm>
                <a:off x="1450692" y="5603005"/>
                <a:ext cx="2339276" cy="169451"/>
              </a:xfrm>
              <a:custGeom>
                <a:avLst/>
                <a:gdLst>
                  <a:gd name="connsiteX0" fmla="*/ 2339277 w 2339276"/>
                  <a:gd name="connsiteY0" fmla="*/ 114579 h 169451"/>
                  <a:gd name="connsiteX1" fmla="*/ 2339277 w 2339276"/>
                  <a:gd name="connsiteY1" fmla="*/ 169451 h 169451"/>
                  <a:gd name="connsiteX2" fmla="*/ 0 w 2339276"/>
                  <a:gd name="connsiteY2" fmla="*/ 169451 h 169451"/>
                  <a:gd name="connsiteX3" fmla="*/ 0 w 2339276"/>
                  <a:gd name="connsiteY3" fmla="*/ 114579 h 169451"/>
                  <a:gd name="connsiteX4" fmla="*/ 144366 w 2339276"/>
                  <a:gd name="connsiteY4" fmla="*/ 0 h 169451"/>
                  <a:gd name="connsiteX5" fmla="*/ 2194879 w 2339276"/>
                  <a:gd name="connsiteY5" fmla="*/ 0 h 169451"/>
                  <a:gd name="connsiteX6" fmla="*/ 2339244 w 2339276"/>
                  <a:gd name="connsiteY6" fmla="*/ 114579 h 169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9276" h="169451">
                    <a:moveTo>
                      <a:pt x="2339277" y="114579"/>
                    </a:moveTo>
                    <a:lnTo>
                      <a:pt x="2339277" y="169451"/>
                    </a:lnTo>
                    <a:lnTo>
                      <a:pt x="0" y="169451"/>
                    </a:lnTo>
                    <a:lnTo>
                      <a:pt x="0" y="114579"/>
                    </a:lnTo>
                    <a:cubicBezTo>
                      <a:pt x="0" y="51322"/>
                      <a:pt x="64670" y="0"/>
                      <a:pt x="144366" y="0"/>
                    </a:cubicBezTo>
                    <a:lnTo>
                      <a:pt x="2194879" y="0"/>
                    </a:lnTo>
                    <a:cubicBezTo>
                      <a:pt x="2274574" y="0"/>
                      <a:pt x="2339244" y="51322"/>
                      <a:pt x="2339244" y="114579"/>
                    </a:cubicBezTo>
                    <a:close/>
                  </a:path>
                </a:pathLst>
              </a:custGeom>
              <a:solidFill>
                <a:srgbClr val="F7CC7F"/>
              </a:solidFill>
              <a:ln w="3282" cap="flat">
                <a:noFill/>
                <a:prstDash val="solid"/>
                <a:miter/>
              </a:ln>
            </p:spPr>
            <p:txBody>
              <a:bodyPr rtlCol="0" anchor="ctr"/>
              <a:lstStyle/>
              <a:p>
                <a:endParaRPr lang="en-US" sz="2000"/>
              </a:p>
            </p:txBody>
          </p:sp>
          <p:sp>
            <p:nvSpPr>
              <p:cNvPr id="42" name="Freeform: Shape 41">
                <a:extLst>
                  <a:ext uri="{FF2B5EF4-FFF2-40B4-BE49-F238E27FC236}">
                    <a16:creationId xmlns:a16="http://schemas.microsoft.com/office/drawing/2014/main" id="{E3A380C6-15EE-528B-F06D-1F9B68FCEDA7}"/>
                  </a:ext>
                </a:extLst>
              </p:cNvPr>
              <p:cNvSpPr/>
              <p:nvPr/>
            </p:nvSpPr>
            <p:spPr>
              <a:xfrm>
                <a:off x="1829804" y="5603005"/>
                <a:ext cx="171654" cy="169451"/>
              </a:xfrm>
              <a:custGeom>
                <a:avLst/>
                <a:gdLst>
                  <a:gd name="connsiteX0" fmla="*/ 171654 w 171654"/>
                  <a:gd name="connsiteY0" fmla="*/ 0 h 169451"/>
                  <a:gd name="connsiteX1" fmla="*/ 97647 w 171654"/>
                  <a:gd name="connsiteY1" fmla="*/ 169451 h 169451"/>
                  <a:gd name="connsiteX2" fmla="*/ 0 w 171654"/>
                  <a:gd name="connsiteY2" fmla="*/ 169451 h 169451"/>
                  <a:gd name="connsiteX3" fmla="*/ 74040 w 171654"/>
                  <a:gd name="connsiteY3" fmla="*/ 0 h 169451"/>
                  <a:gd name="connsiteX4" fmla="*/ 171654 w 171654"/>
                  <a:gd name="connsiteY4" fmla="*/ 0 h 169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654" h="169451">
                    <a:moveTo>
                      <a:pt x="171654" y="0"/>
                    </a:moveTo>
                    <a:lnTo>
                      <a:pt x="97647" y="169451"/>
                    </a:lnTo>
                    <a:lnTo>
                      <a:pt x="0" y="169451"/>
                    </a:lnTo>
                    <a:lnTo>
                      <a:pt x="74040" y="0"/>
                    </a:lnTo>
                    <a:lnTo>
                      <a:pt x="171654" y="0"/>
                    </a:lnTo>
                    <a:close/>
                  </a:path>
                </a:pathLst>
              </a:custGeom>
              <a:solidFill>
                <a:srgbClr val="FAE0B2"/>
              </a:solidFill>
              <a:ln w="3282" cap="flat">
                <a:noFill/>
                <a:prstDash val="solid"/>
                <a:miter/>
              </a:ln>
            </p:spPr>
            <p:txBody>
              <a:bodyPr rtlCol="0" anchor="ctr"/>
              <a:lstStyle/>
              <a:p>
                <a:endParaRPr lang="en-US" sz="2000"/>
              </a:p>
            </p:txBody>
          </p:sp>
          <p:sp>
            <p:nvSpPr>
              <p:cNvPr id="43" name="Freeform: Shape 42">
                <a:extLst>
                  <a:ext uri="{FF2B5EF4-FFF2-40B4-BE49-F238E27FC236}">
                    <a16:creationId xmlns:a16="http://schemas.microsoft.com/office/drawing/2014/main" id="{94AD60BD-F54F-1246-8116-2D65209CFFB3}"/>
                  </a:ext>
                </a:extLst>
              </p:cNvPr>
              <p:cNvSpPr/>
              <p:nvPr/>
            </p:nvSpPr>
            <p:spPr>
              <a:xfrm>
                <a:off x="1689910" y="5603005"/>
                <a:ext cx="171752" cy="169451"/>
              </a:xfrm>
              <a:custGeom>
                <a:avLst/>
                <a:gdLst>
                  <a:gd name="connsiteX0" fmla="*/ 171753 w 171752"/>
                  <a:gd name="connsiteY0" fmla="*/ 0 h 169451"/>
                  <a:gd name="connsiteX1" fmla="*/ 97745 w 171752"/>
                  <a:gd name="connsiteY1" fmla="*/ 169451 h 169451"/>
                  <a:gd name="connsiteX2" fmla="*/ 0 w 171752"/>
                  <a:gd name="connsiteY2" fmla="*/ 169451 h 169451"/>
                  <a:gd name="connsiteX3" fmla="*/ 74139 w 171752"/>
                  <a:gd name="connsiteY3" fmla="*/ 0 h 169451"/>
                  <a:gd name="connsiteX4" fmla="*/ 171753 w 171752"/>
                  <a:gd name="connsiteY4" fmla="*/ 0 h 169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752" h="169451">
                    <a:moveTo>
                      <a:pt x="171753" y="0"/>
                    </a:moveTo>
                    <a:lnTo>
                      <a:pt x="97745" y="169451"/>
                    </a:lnTo>
                    <a:lnTo>
                      <a:pt x="0" y="169451"/>
                    </a:lnTo>
                    <a:lnTo>
                      <a:pt x="74139" y="0"/>
                    </a:lnTo>
                    <a:lnTo>
                      <a:pt x="171753" y="0"/>
                    </a:lnTo>
                    <a:close/>
                  </a:path>
                </a:pathLst>
              </a:custGeom>
              <a:solidFill>
                <a:srgbClr val="FAE0B2"/>
              </a:solidFill>
              <a:ln w="3282" cap="flat">
                <a:noFill/>
                <a:prstDash val="solid"/>
                <a:miter/>
              </a:ln>
            </p:spPr>
            <p:txBody>
              <a:bodyPr rtlCol="0" anchor="ctr"/>
              <a:lstStyle/>
              <a:p>
                <a:endParaRPr lang="en-US" sz="2000"/>
              </a:p>
            </p:txBody>
          </p:sp>
          <p:sp>
            <p:nvSpPr>
              <p:cNvPr id="44" name="Freeform: Shape 43">
                <a:extLst>
                  <a:ext uri="{FF2B5EF4-FFF2-40B4-BE49-F238E27FC236}">
                    <a16:creationId xmlns:a16="http://schemas.microsoft.com/office/drawing/2014/main" id="{0A17FDA9-DC2F-C008-3165-F960F44155C0}"/>
                  </a:ext>
                </a:extLst>
              </p:cNvPr>
              <p:cNvSpPr/>
              <p:nvPr/>
            </p:nvSpPr>
            <p:spPr>
              <a:xfrm>
                <a:off x="1953983" y="5603005"/>
                <a:ext cx="171752" cy="169451"/>
              </a:xfrm>
              <a:custGeom>
                <a:avLst/>
                <a:gdLst>
                  <a:gd name="connsiteX0" fmla="*/ 171753 w 171752"/>
                  <a:gd name="connsiteY0" fmla="*/ 0 h 169451"/>
                  <a:gd name="connsiteX1" fmla="*/ 97745 w 171752"/>
                  <a:gd name="connsiteY1" fmla="*/ 169451 h 169451"/>
                  <a:gd name="connsiteX2" fmla="*/ 0 w 171752"/>
                  <a:gd name="connsiteY2" fmla="*/ 169451 h 169451"/>
                  <a:gd name="connsiteX3" fmla="*/ 74106 w 171752"/>
                  <a:gd name="connsiteY3" fmla="*/ 0 h 169451"/>
                  <a:gd name="connsiteX4" fmla="*/ 171753 w 171752"/>
                  <a:gd name="connsiteY4" fmla="*/ 0 h 169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752" h="169451">
                    <a:moveTo>
                      <a:pt x="171753" y="0"/>
                    </a:moveTo>
                    <a:lnTo>
                      <a:pt x="97745" y="169451"/>
                    </a:lnTo>
                    <a:lnTo>
                      <a:pt x="0" y="169451"/>
                    </a:lnTo>
                    <a:lnTo>
                      <a:pt x="74106" y="0"/>
                    </a:lnTo>
                    <a:lnTo>
                      <a:pt x="171753" y="0"/>
                    </a:lnTo>
                    <a:close/>
                  </a:path>
                </a:pathLst>
              </a:custGeom>
              <a:solidFill>
                <a:srgbClr val="FAE0B2"/>
              </a:solidFill>
              <a:ln w="3282" cap="flat">
                <a:noFill/>
                <a:prstDash val="solid"/>
                <a:miter/>
              </a:ln>
            </p:spPr>
            <p:txBody>
              <a:bodyPr rtlCol="0" anchor="ctr"/>
              <a:lstStyle/>
              <a:p>
                <a:endParaRPr lang="en-US" sz="2000"/>
              </a:p>
            </p:txBody>
          </p:sp>
        </p:grpSp>
        <p:sp>
          <p:nvSpPr>
            <p:cNvPr id="45" name="Freeform: Shape 44">
              <a:extLst>
                <a:ext uri="{FF2B5EF4-FFF2-40B4-BE49-F238E27FC236}">
                  <a16:creationId xmlns:a16="http://schemas.microsoft.com/office/drawing/2014/main" id="{A1D70347-F627-F9BF-36BD-7EB638BFF64F}"/>
                </a:ext>
              </a:extLst>
            </p:cNvPr>
            <p:cNvSpPr/>
            <p:nvPr/>
          </p:nvSpPr>
          <p:spPr>
            <a:xfrm>
              <a:off x="1983507" y="2998142"/>
              <a:ext cx="1196581" cy="171226"/>
            </a:xfrm>
            <a:custGeom>
              <a:avLst/>
              <a:gdLst>
                <a:gd name="connsiteX0" fmla="*/ 1196582 w 1196581"/>
                <a:gd name="connsiteY0" fmla="*/ 0 h 171226"/>
                <a:gd name="connsiteX1" fmla="*/ 1196582 w 1196581"/>
                <a:gd name="connsiteY1" fmla="*/ 41426 h 171226"/>
                <a:gd name="connsiteX2" fmla="*/ 1066879 w 1196581"/>
                <a:gd name="connsiteY2" fmla="*/ 171227 h 171226"/>
                <a:gd name="connsiteX3" fmla="*/ 129801 w 1196581"/>
                <a:gd name="connsiteY3" fmla="*/ 171227 h 171226"/>
                <a:gd name="connsiteX4" fmla="*/ 0 w 1196581"/>
                <a:gd name="connsiteY4" fmla="*/ 41426 h 171226"/>
                <a:gd name="connsiteX5" fmla="*/ 0 w 1196581"/>
                <a:gd name="connsiteY5" fmla="*/ 0 h 171226"/>
                <a:gd name="connsiteX6" fmla="*/ 1196582 w 1196581"/>
                <a:gd name="connsiteY6" fmla="*/ 0 h 17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6581" h="171226">
                  <a:moveTo>
                    <a:pt x="1196582" y="0"/>
                  </a:moveTo>
                  <a:lnTo>
                    <a:pt x="1196582" y="41426"/>
                  </a:lnTo>
                  <a:cubicBezTo>
                    <a:pt x="1196582" y="113165"/>
                    <a:pt x="1138520" y="171227"/>
                    <a:pt x="1066879" y="171227"/>
                  </a:cubicBezTo>
                  <a:lnTo>
                    <a:pt x="129801" y="171227"/>
                  </a:lnTo>
                  <a:cubicBezTo>
                    <a:pt x="58062" y="171227"/>
                    <a:pt x="0" y="113165"/>
                    <a:pt x="0" y="41426"/>
                  </a:cubicBezTo>
                  <a:lnTo>
                    <a:pt x="0" y="0"/>
                  </a:lnTo>
                  <a:lnTo>
                    <a:pt x="1196582" y="0"/>
                  </a:lnTo>
                  <a:close/>
                </a:path>
              </a:pathLst>
            </a:custGeom>
            <a:solidFill>
              <a:srgbClr val="F7CC7F"/>
            </a:solidFill>
            <a:ln w="3282" cap="flat">
              <a:noFill/>
              <a:prstDash val="solid"/>
              <a:miter/>
            </a:ln>
          </p:spPr>
          <p:txBody>
            <a:bodyPr rtlCol="0" anchor="ctr"/>
            <a:lstStyle/>
            <a:p>
              <a:endParaRPr lang="en-US" sz="2000"/>
            </a:p>
          </p:txBody>
        </p:sp>
        <p:sp>
          <p:nvSpPr>
            <p:cNvPr id="46" name="Freeform: Shape 45">
              <a:extLst>
                <a:ext uri="{FF2B5EF4-FFF2-40B4-BE49-F238E27FC236}">
                  <a16:creationId xmlns:a16="http://schemas.microsoft.com/office/drawing/2014/main" id="{F118C9A2-371F-E640-2216-2186543EA1B6}"/>
                </a:ext>
              </a:extLst>
            </p:cNvPr>
            <p:cNvSpPr/>
            <p:nvPr/>
          </p:nvSpPr>
          <p:spPr>
            <a:xfrm>
              <a:off x="1705033" y="4463827"/>
              <a:ext cx="1760367" cy="1139177"/>
            </a:xfrm>
            <a:custGeom>
              <a:avLst/>
              <a:gdLst>
                <a:gd name="connsiteX0" fmla="*/ 1760368 w 1760367"/>
                <a:gd name="connsiteY0" fmla="*/ 1139178 h 1139177"/>
                <a:gd name="connsiteX1" fmla="*/ 0 w 1760367"/>
                <a:gd name="connsiteY1" fmla="*/ 1139178 h 1139177"/>
                <a:gd name="connsiteX2" fmla="*/ 21469 w 1760367"/>
                <a:gd name="connsiteY2" fmla="*/ 0 h 1139177"/>
                <a:gd name="connsiteX3" fmla="*/ 1736762 w 1760367"/>
                <a:gd name="connsiteY3" fmla="*/ 0 h 1139177"/>
                <a:gd name="connsiteX4" fmla="*/ 1760368 w 1760367"/>
                <a:gd name="connsiteY4" fmla="*/ 1139178 h 1139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0367" h="1139177">
                  <a:moveTo>
                    <a:pt x="1760368" y="1139178"/>
                  </a:moveTo>
                  <a:lnTo>
                    <a:pt x="0" y="1139178"/>
                  </a:lnTo>
                  <a:lnTo>
                    <a:pt x="21469" y="0"/>
                  </a:lnTo>
                  <a:lnTo>
                    <a:pt x="1736762" y="0"/>
                  </a:lnTo>
                  <a:lnTo>
                    <a:pt x="1760368" y="1139178"/>
                  </a:lnTo>
                  <a:close/>
                </a:path>
              </a:pathLst>
            </a:custGeom>
            <a:solidFill>
              <a:schemeClr val="accent4"/>
            </a:solidFill>
            <a:ln w="3282" cap="flat">
              <a:noFill/>
              <a:prstDash val="solid"/>
              <a:miter/>
            </a:ln>
          </p:spPr>
          <p:txBody>
            <a:bodyPr rtlCol="0" anchor="ctr"/>
            <a:lstStyle/>
            <a:p>
              <a:endParaRPr lang="en-US" sz="2000"/>
            </a:p>
          </p:txBody>
        </p:sp>
        <p:sp>
          <p:nvSpPr>
            <p:cNvPr id="47" name="Freeform: Shape 46">
              <a:extLst>
                <a:ext uri="{FF2B5EF4-FFF2-40B4-BE49-F238E27FC236}">
                  <a16:creationId xmlns:a16="http://schemas.microsoft.com/office/drawing/2014/main" id="{38EC727A-A969-1D50-887E-FFFED1A5C12F}"/>
                </a:ext>
              </a:extLst>
            </p:cNvPr>
            <p:cNvSpPr/>
            <p:nvPr/>
          </p:nvSpPr>
          <p:spPr>
            <a:xfrm>
              <a:off x="2123664" y="4463827"/>
              <a:ext cx="923105" cy="1139177"/>
            </a:xfrm>
            <a:custGeom>
              <a:avLst/>
              <a:gdLst>
                <a:gd name="connsiteX0" fmla="*/ 923106 w 923105"/>
                <a:gd name="connsiteY0" fmla="*/ 1139178 h 1139177"/>
                <a:gd name="connsiteX1" fmla="*/ 0 w 923105"/>
                <a:gd name="connsiteY1" fmla="*/ 1139178 h 1139177"/>
                <a:gd name="connsiteX2" fmla="*/ 11244 w 923105"/>
                <a:gd name="connsiteY2" fmla="*/ 0 h 1139177"/>
                <a:gd name="connsiteX3" fmla="*/ 910743 w 923105"/>
                <a:gd name="connsiteY3" fmla="*/ 0 h 1139177"/>
                <a:gd name="connsiteX4" fmla="*/ 923106 w 923105"/>
                <a:gd name="connsiteY4" fmla="*/ 1139178 h 1139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105" h="1139177">
                  <a:moveTo>
                    <a:pt x="923106" y="1139178"/>
                  </a:moveTo>
                  <a:lnTo>
                    <a:pt x="0" y="1139178"/>
                  </a:lnTo>
                  <a:lnTo>
                    <a:pt x="11244" y="0"/>
                  </a:lnTo>
                  <a:lnTo>
                    <a:pt x="910743" y="0"/>
                  </a:lnTo>
                  <a:lnTo>
                    <a:pt x="923106" y="1139178"/>
                  </a:lnTo>
                  <a:close/>
                </a:path>
              </a:pathLst>
            </a:custGeom>
            <a:solidFill>
              <a:schemeClr val="accent4">
                <a:lumMod val="40000"/>
                <a:lumOff val="60000"/>
              </a:schemeClr>
            </a:solidFill>
            <a:ln w="3282" cap="flat">
              <a:noFill/>
              <a:prstDash val="solid"/>
              <a:miter/>
            </a:ln>
          </p:spPr>
          <p:txBody>
            <a:bodyPr rtlCol="0" anchor="ctr"/>
            <a:lstStyle/>
            <a:p>
              <a:endParaRPr lang="en-US" sz="2000"/>
            </a:p>
          </p:txBody>
        </p:sp>
      </p:grpSp>
      <p:grpSp>
        <p:nvGrpSpPr>
          <p:cNvPr id="48" name="Graphic 4">
            <a:extLst>
              <a:ext uri="{FF2B5EF4-FFF2-40B4-BE49-F238E27FC236}">
                <a16:creationId xmlns:a16="http://schemas.microsoft.com/office/drawing/2014/main" id="{A924739A-A70F-9D05-FD29-E9C578E0E320}"/>
              </a:ext>
            </a:extLst>
          </p:cNvPr>
          <p:cNvGrpSpPr/>
          <p:nvPr/>
        </p:nvGrpSpPr>
        <p:grpSpPr>
          <a:xfrm>
            <a:off x="1559725" y="2791958"/>
            <a:ext cx="1390864" cy="1863661"/>
            <a:chOff x="1022693" y="3334051"/>
            <a:chExt cx="1271627" cy="1703892"/>
          </a:xfrm>
        </p:grpSpPr>
        <p:grpSp>
          <p:nvGrpSpPr>
            <p:cNvPr id="49" name="Graphic 4">
              <a:extLst>
                <a:ext uri="{FF2B5EF4-FFF2-40B4-BE49-F238E27FC236}">
                  <a16:creationId xmlns:a16="http://schemas.microsoft.com/office/drawing/2014/main" id="{F84C3A0C-307B-09CC-2E92-EC3CAB8A4016}"/>
                </a:ext>
              </a:extLst>
            </p:cNvPr>
            <p:cNvGrpSpPr/>
            <p:nvPr/>
          </p:nvGrpSpPr>
          <p:grpSpPr>
            <a:xfrm>
              <a:off x="1022693" y="3608941"/>
              <a:ext cx="942408" cy="1429002"/>
              <a:chOff x="1022693" y="3608941"/>
              <a:chExt cx="942408" cy="1429002"/>
            </a:xfrm>
          </p:grpSpPr>
          <p:sp>
            <p:nvSpPr>
              <p:cNvPr id="50" name="Freeform: Shape 49">
                <a:extLst>
                  <a:ext uri="{FF2B5EF4-FFF2-40B4-BE49-F238E27FC236}">
                    <a16:creationId xmlns:a16="http://schemas.microsoft.com/office/drawing/2014/main" id="{CB2324D2-BF90-4D1A-082D-BF668EDB15F6}"/>
                  </a:ext>
                </a:extLst>
              </p:cNvPr>
              <p:cNvSpPr/>
              <p:nvPr/>
            </p:nvSpPr>
            <p:spPr>
              <a:xfrm>
                <a:off x="1555879" y="3608941"/>
                <a:ext cx="111439" cy="270190"/>
              </a:xfrm>
              <a:custGeom>
                <a:avLst/>
                <a:gdLst>
                  <a:gd name="connsiteX0" fmla="*/ 2454 w 111439"/>
                  <a:gd name="connsiteY0" fmla="*/ 128291 h 270190"/>
                  <a:gd name="connsiteX1" fmla="*/ 16197 w 111439"/>
                  <a:gd name="connsiteY1" fmla="*/ 180303 h 270190"/>
                  <a:gd name="connsiteX2" fmla="*/ 9819 w 111439"/>
                  <a:gd name="connsiteY2" fmla="*/ 270191 h 270190"/>
                  <a:gd name="connsiteX3" fmla="*/ 75476 w 111439"/>
                  <a:gd name="connsiteY3" fmla="*/ 243921 h 270190"/>
                  <a:gd name="connsiteX4" fmla="*/ 77613 w 111439"/>
                  <a:gd name="connsiteY4" fmla="*/ 166659 h 270190"/>
                  <a:gd name="connsiteX5" fmla="*/ 104375 w 111439"/>
                  <a:gd name="connsiteY5" fmla="*/ 138779 h 270190"/>
                  <a:gd name="connsiteX6" fmla="*/ 111279 w 111439"/>
                  <a:gd name="connsiteY6" fmla="*/ 115600 h 270190"/>
                  <a:gd name="connsiteX7" fmla="*/ 108386 w 111439"/>
                  <a:gd name="connsiteY7" fmla="*/ 95610 h 270190"/>
                  <a:gd name="connsiteX8" fmla="*/ 98095 w 111439"/>
                  <a:gd name="connsiteY8" fmla="*/ 99786 h 270190"/>
                  <a:gd name="connsiteX9" fmla="*/ 95498 w 111439"/>
                  <a:gd name="connsiteY9" fmla="*/ 113463 h 270190"/>
                  <a:gd name="connsiteX10" fmla="*/ 80506 w 111439"/>
                  <a:gd name="connsiteY10" fmla="*/ 120236 h 270190"/>
                  <a:gd name="connsiteX11" fmla="*/ 80999 w 111439"/>
                  <a:gd name="connsiteY11" fmla="*/ 66152 h 270190"/>
                  <a:gd name="connsiteX12" fmla="*/ 84353 w 111439"/>
                  <a:gd name="connsiteY12" fmla="*/ 45866 h 270190"/>
                  <a:gd name="connsiteX13" fmla="*/ 89186 w 111439"/>
                  <a:gd name="connsiteY13" fmla="*/ 29099 h 270190"/>
                  <a:gd name="connsiteX14" fmla="*/ 88101 w 111439"/>
                  <a:gd name="connsiteY14" fmla="*/ 9569 h 270190"/>
                  <a:gd name="connsiteX15" fmla="*/ 70511 w 111439"/>
                  <a:gd name="connsiteY15" fmla="*/ 39127 h 270190"/>
                  <a:gd name="connsiteX16" fmla="*/ 58938 w 111439"/>
                  <a:gd name="connsiteY16" fmla="*/ 73582 h 270190"/>
                  <a:gd name="connsiteX17" fmla="*/ 56965 w 111439"/>
                  <a:gd name="connsiteY17" fmla="*/ 43466 h 270190"/>
                  <a:gd name="connsiteX18" fmla="*/ 61042 w 111439"/>
                  <a:gd name="connsiteY18" fmla="*/ 23542 h 270190"/>
                  <a:gd name="connsiteX19" fmla="*/ 60648 w 111439"/>
                  <a:gd name="connsiteY19" fmla="*/ 2 h 270190"/>
                  <a:gd name="connsiteX20" fmla="*/ 50226 w 111439"/>
                  <a:gd name="connsiteY20" fmla="*/ 18216 h 270190"/>
                  <a:gd name="connsiteX21" fmla="*/ 44538 w 111439"/>
                  <a:gd name="connsiteY21" fmla="*/ 37252 h 270190"/>
                  <a:gd name="connsiteX22" fmla="*/ 38357 w 111439"/>
                  <a:gd name="connsiteY22" fmla="*/ 72300 h 270190"/>
                  <a:gd name="connsiteX23" fmla="*/ 34642 w 111439"/>
                  <a:gd name="connsiteY23" fmla="*/ 76212 h 270190"/>
                  <a:gd name="connsiteX24" fmla="*/ 36055 w 111439"/>
                  <a:gd name="connsiteY24" fmla="*/ 56124 h 270190"/>
                  <a:gd name="connsiteX25" fmla="*/ 37535 w 111439"/>
                  <a:gd name="connsiteY25" fmla="*/ 36628 h 270190"/>
                  <a:gd name="connsiteX26" fmla="*/ 40329 w 111439"/>
                  <a:gd name="connsiteY26" fmla="*/ 16046 h 270190"/>
                  <a:gd name="connsiteX27" fmla="*/ 28493 w 111439"/>
                  <a:gd name="connsiteY27" fmla="*/ 16309 h 270190"/>
                  <a:gd name="connsiteX28" fmla="*/ 24581 w 111439"/>
                  <a:gd name="connsiteY28" fmla="*/ 33340 h 270190"/>
                  <a:gd name="connsiteX29" fmla="*/ 17085 w 111439"/>
                  <a:gd name="connsiteY29" fmla="*/ 78514 h 270190"/>
                  <a:gd name="connsiteX30" fmla="*/ 16000 w 111439"/>
                  <a:gd name="connsiteY30" fmla="*/ 38568 h 270190"/>
                  <a:gd name="connsiteX31" fmla="*/ 6202 w 111439"/>
                  <a:gd name="connsiteY31" fmla="*/ 36957 h 270190"/>
                  <a:gd name="connsiteX32" fmla="*/ 1205 w 111439"/>
                  <a:gd name="connsiteY32" fmla="*/ 81308 h 270190"/>
                  <a:gd name="connsiteX33" fmla="*/ 2389 w 111439"/>
                  <a:gd name="connsiteY33" fmla="*/ 128225 h 27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1439" h="270190">
                    <a:moveTo>
                      <a:pt x="2454" y="128291"/>
                    </a:moveTo>
                    <a:cubicBezTo>
                      <a:pt x="7353" y="148445"/>
                      <a:pt x="16197" y="180303"/>
                      <a:pt x="16197" y="180303"/>
                    </a:cubicBezTo>
                    <a:cubicBezTo>
                      <a:pt x="15507" y="189049"/>
                      <a:pt x="12909" y="225510"/>
                      <a:pt x="9819" y="270191"/>
                    </a:cubicBezTo>
                    <a:lnTo>
                      <a:pt x="75476" y="243921"/>
                    </a:lnTo>
                    <a:cubicBezTo>
                      <a:pt x="75476" y="243921"/>
                      <a:pt x="74687" y="171130"/>
                      <a:pt x="77613" y="166659"/>
                    </a:cubicBezTo>
                    <a:cubicBezTo>
                      <a:pt x="80078" y="162878"/>
                      <a:pt x="84254" y="167579"/>
                      <a:pt x="104375" y="138779"/>
                    </a:cubicBezTo>
                    <a:cubicBezTo>
                      <a:pt x="110194" y="130461"/>
                      <a:pt x="111279" y="115600"/>
                      <a:pt x="111279" y="115600"/>
                    </a:cubicBezTo>
                    <a:cubicBezTo>
                      <a:pt x="111279" y="115600"/>
                      <a:pt x="112463" y="97320"/>
                      <a:pt x="108386" y="95610"/>
                    </a:cubicBezTo>
                    <a:cubicBezTo>
                      <a:pt x="104276" y="93901"/>
                      <a:pt x="99575" y="96629"/>
                      <a:pt x="98095" y="99786"/>
                    </a:cubicBezTo>
                    <a:cubicBezTo>
                      <a:pt x="96616" y="102942"/>
                      <a:pt x="96978" y="110307"/>
                      <a:pt x="95498" y="113463"/>
                    </a:cubicBezTo>
                    <a:cubicBezTo>
                      <a:pt x="94019" y="116619"/>
                      <a:pt x="84517" y="120433"/>
                      <a:pt x="80506" y="120236"/>
                    </a:cubicBezTo>
                    <a:cubicBezTo>
                      <a:pt x="76495" y="120038"/>
                      <a:pt x="80999" y="66152"/>
                      <a:pt x="80999" y="66152"/>
                    </a:cubicBezTo>
                    <a:cubicBezTo>
                      <a:pt x="80999" y="66152"/>
                      <a:pt x="83235" y="50864"/>
                      <a:pt x="84353" y="45866"/>
                    </a:cubicBezTo>
                    <a:cubicBezTo>
                      <a:pt x="85306" y="41592"/>
                      <a:pt x="89186" y="29099"/>
                      <a:pt x="89186" y="29099"/>
                    </a:cubicBezTo>
                    <a:cubicBezTo>
                      <a:pt x="89186" y="29099"/>
                      <a:pt x="93723" y="10950"/>
                      <a:pt x="88101" y="9569"/>
                    </a:cubicBezTo>
                    <a:cubicBezTo>
                      <a:pt x="84780" y="8748"/>
                      <a:pt x="76330" y="23477"/>
                      <a:pt x="70511" y="39127"/>
                    </a:cubicBezTo>
                    <a:cubicBezTo>
                      <a:pt x="64264" y="55960"/>
                      <a:pt x="60714" y="73812"/>
                      <a:pt x="58938" y="73582"/>
                    </a:cubicBezTo>
                    <a:cubicBezTo>
                      <a:pt x="54730" y="73023"/>
                      <a:pt x="56965" y="43466"/>
                      <a:pt x="56965" y="43466"/>
                    </a:cubicBezTo>
                    <a:cubicBezTo>
                      <a:pt x="56965" y="43466"/>
                      <a:pt x="61141" y="29921"/>
                      <a:pt x="61042" y="23542"/>
                    </a:cubicBezTo>
                    <a:cubicBezTo>
                      <a:pt x="64988" y="15718"/>
                      <a:pt x="67618" y="1219"/>
                      <a:pt x="60648" y="2"/>
                    </a:cubicBezTo>
                    <a:cubicBezTo>
                      <a:pt x="59366" y="-228"/>
                      <a:pt x="50226" y="18216"/>
                      <a:pt x="50226" y="18216"/>
                    </a:cubicBezTo>
                    <a:cubicBezTo>
                      <a:pt x="50226" y="18216"/>
                      <a:pt x="46642" y="31203"/>
                      <a:pt x="44538" y="37252"/>
                    </a:cubicBezTo>
                    <a:cubicBezTo>
                      <a:pt x="40855" y="47971"/>
                      <a:pt x="40296" y="64870"/>
                      <a:pt x="38357" y="72300"/>
                    </a:cubicBezTo>
                    <a:cubicBezTo>
                      <a:pt x="36746" y="78514"/>
                      <a:pt x="35299" y="75949"/>
                      <a:pt x="34642" y="76212"/>
                    </a:cubicBezTo>
                    <a:cubicBezTo>
                      <a:pt x="34116" y="76410"/>
                      <a:pt x="35036" y="67862"/>
                      <a:pt x="36055" y="56124"/>
                    </a:cubicBezTo>
                    <a:cubicBezTo>
                      <a:pt x="36581" y="50206"/>
                      <a:pt x="35891" y="43368"/>
                      <a:pt x="37535" y="36628"/>
                    </a:cubicBezTo>
                    <a:cubicBezTo>
                      <a:pt x="39080" y="30381"/>
                      <a:pt x="39935" y="21438"/>
                      <a:pt x="40329" y="16046"/>
                    </a:cubicBezTo>
                    <a:cubicBezTo>
                      <a:pt x="41447" y="758"/>
                      <a:pt x="31847" y="2336"/>
                      <a:pt x="28493" y="16309"/>
                    </a:cubicBezTo>
                    <a:cubicBezTo>
                      <a:pt x="27244" y="21636"/>
                      <a:pt x="25896" y="27455"/>
                      <a:pt x="24581" y="33340"/>
                    </a:cubicBezTo>
                    <a:cubicBezTo>
                      <a:pt x="19419" y="56256"/>
                      <a:pt x="19551" y="78317"/>
                      <a:pt x="17085" y="78514"/>
                    </a:cubicBezTo>
                    <a:cubicBezTo>
                      <a:pt x="13896" y="78744"/>
                      <a:pt x="16000" y="38568"/>
                      <a:pt x="16000" y="38568"/>
                    </a:cubicBezTo>
                    <a:cubicBezTo>
                      <a:pt x="16000" y="38568"/>
                      <a:pt x="11068" y="16309"/>
                      <a:pt x="6202" y="36957"/>
                    </a:cubicBezTo>
                    <a:cubicBezTo>
                      <a:pt x="515" y="60924"/>
                      <a:pt x="1106" y="80454"/>
                      <a:pt x="1205" y="81308"/>
                    </a:cubicBezTo>
                    <a:cubicBezTo>
                      <a:pt x="1731" y="87161"/>
                      <a:pt x="-2510" y="108071"/>
                      <a:pt x="2389" y="128225"/>
                    </a:cubicBezTo>
                    <a:close/>
                  </a:path>
                </a:pathLst>
              </a:custGeom>
              <a:solidFill>
                <a:srgbClr val="F8A492"/>
              </a:solidFill>
              <a:ln w="3282" cap="flat">
                <a:noFill/>
                <a:prstDash val="solid"/>
                <a:miter/>
              </a:ln>
            </p:spPr>
            <p:txBody>
              <a:bodyPr rtlCol="0" anchor="ctr"/>
              <a:lstStyle/>
              <a:p>
                <a:endParaRPr lang="en-US" sz="2000"/>
              </a:p>
            </p:txBody>
          </p:sp>
          <p:sp>
            <p:nvSpPr>
              <p:cNvPr id="51" name="Freeform: Shape 50">
                <a:extLst>
                  <a:ext uri="{FF2B5EF4-FFF2-40B4-BE49-F238E27FC236}">
                    <a16:creationId xmlns:a16="http://schemas.microsoft.com/office/drawing/2014/main" id="{05F854C8-F459-32B2-E082-DDFBFF78184E}"/>
                  </a:ext>
                </a:extLst>
              </p:cNvPr>
              <p:cNvSpPr/>
              <p:nvPr/>
            </p:nvSpPr>
            <p:spPr>
              <a:xfrm>
                <a:off x="1562607" y="3812286"/>
                <a:ext cx="311712" cy="526157"/>
              </a:xfrm>
              <a:custGeom>
                <a:avLst/>
                <a:gdLst>
                  <a:gd name="connsiteX0" fmla="*/ 0 w 311712"/>
                  <a:gd name="connsiteY0" fmla="*/ 12992 h 526157"/>
                  <a:gd name="connsiteX1" fmla="*/ 74698 w 311712"/>
                  <a:gd name="connsiteY1" fmla="*/ 1222 h 526157"/>
                  <a:gd name="connsiteX2" fmla="*/ 99849 w 311712"/>
                  <a:gd name="connsiteY2" fmla="*/ 179813 h 526157"/>
                  <a:gd name="connsiteX3" fmla="*/ 248884 w 311712"/>
                  <a:gd name="connsiteY3" fmla="*/ 68358 h 526157"/>
                  <a:gd name="connsiteX4" fmla="*/ 280611 w 311712"/>
                  <a:gd name="connsiteY4" fmla="*/ 65728 h 526157"/>
                  <a:gd name="connsiteX5" fmla="*/ 310792 w 311712"/>
                  <a:gd name="connsiteY5" fmla="*/ 66550 h 526157"/>
                  <a:gd name="connsiteX6" fmla="*/ 311713 w 311712"/>
                  <a:gd name="connsiteY6" fmla="*/ 66615 h 526157"/>
                  <a:gd name="connsiteX7" fmla="*/ 311581 w 311712"/>
                  <a:gd name="connsiteY7" fmla="*/ 90320 h 526157"/>
                  <a:gd name="connsiteX8" fmla="*/ 212685 w 311712"/>
                  <a:gd name="connsiteY8" fmla="*/ 502705 h 526157"/>
                  <a:gd name="connsiteX9" fmla="*/ 80320 w 311712"/>
                  <a:gd name="connsiteY9" fmla="*/ 523943 h 526157"/>
                  <a:gd name="connsiteX10" fmla="*/ 192071 w 311712"/>
                  <a:gd name="connsiteY10" fmla="*/ 348706 h 526157"/>
                  <a:gd name="connsiteX11" fmla="*/ 208905 w 311712"/>
                  <a:gd name="connsiteY11" fmla="*/ 244845 h 526157"/>
                  <a:gd name="connsiteX12" fmla="*/ 51158 w 311712"/>
                  <a:gd name="connsiteY12" fmla="*/ 306787 h 526157"/>
                  <a:gd name="connsiteX13" fmla="*/ 66 w 311712"/>
                  <a:gd name="connsiteY13" fmla="*/ 12959 h 52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1712" h="526157">
                    <a:moveTo>
                      <a:pt x="0" y="12992"/>
                    </a:moveTo>
                    <a:cubicBezTo>
                      <a:pt x="0" y="12992"/>
                      <a:pt x="73975" y="-4729"/>
                      <a:pt x="74698" y="1222"/>
                    </a:cubicBezTo>
                    <a:cubicBezTo>
                      <a:pt x="90249" y="131384"/>
                      <a:pt x="97219" y="178432"/>
                      <a:pt x="99849" y="179813"/>
                    </a:cubicBezTo>
                    <a:cubicBezTo>
                      <a:pt x="108825" y="184416"/>
                      <a:pt x="227678" y="75723"/>
                      <a:pt x="248884" y="68358"/>
                    </a:cubicBezTo>
                    <a:cubicBezTo>
                      <a:pt x="259010" y="64840"/>
                      <a:pt x="270057" y="65432"/>
                      <a:pt x="280611" y="65728"/>
                    </a:cubicBezTo>
                    <a:cubicBezTo>
                      <a:pt x="305828" y="66484"/>
                      <a:pt x="310792" y="66550"/>
                      <a:pt x="310792" y="66550"/>
                    </a:cubicBezTo>
                    <a:cubicBezTo>
                      <a:pt x="311516" y="66583"/>
                      <a:pt x="311713" y="66615"/>
                      <a:pt x="311713" y="66615"/>
                    </a:cubicBezTo>
                    <a:lnTo>
                      <a:pt x="311581" y="90320"/>
                    </a:lnTo>
                    <a:cubicBezTo>
                      <a:pt x="283175" y="115866"/>
                      <a:pt x="218143" y="502967"/>
                      <a:pt x="212685" y="502705"/>
                    </a:cubicBezTo>
                    <a:cubicBezTo>
                      <a:pt x="206570" y="502409"/>
                      <a:pt x="78051" y="534760"/>
                      <a:pt x="80320" y="523943"/>
                    </a:cubicBezTo>
                    <a:cubicBezTo>
                      <a:pt x="80682" y="522201"/>
                      <a:pt x="167446" y="451185"/>
                      <a:pt x="192071" y="348706"/>
                    </a:cubicBezTo>
                    <a:cubicBezTo>
                      <a:pt x="200323" y="314316"/>
                      <a:pt x="204400" y="277263"/>
                      <a:pt x="208905" y="244845"/>
                    </a:cubicBezTo>
                    <a:cubicBezTo>
                      <a:pt x="180367" y="259147"/>
                      <a:pt x="68813" y="314053"/>
                      <a:pt x="51158" y="306787"/>
                    </a:cubicBezTo>
                    <a:cubicBezTo>
                      <a:pt x="-3814" y="284233"/>
                      <a:pt x="66" y="12959"/>
                      <a:pt x="66" y="12959"/>
                    </a:cubicBezTo>
                    <a:close/>
                  </a:path>
                </a:pathLst>
              </a:custGeom>
              <a:solidFill>
                <a:schemeClr val="accent1"/>
              </a:solidFill>
              <a:ln w="3282" cap="flat">
                <a:noFill/>
                <a:prstDash val="solid"/>
                <a:miter/>
              </a:ln>
            </p:spPr>
            <p:txBody>
              <a:bodyPr rtlCol="0" anchor="ctr"/>
              <a:lstStyle/>
              <a:p>
                <a:endParaRPr lang="en-US" sz="2000"/>
              </a:p>
            </p:txBody>
          </p:sp>
          <p:sp>
            <p:nvSpPr>
              <p:cNvPr id="52" name="Freeform: Shape 51">
                <a:extLst>
                  <a:ext uri="{FF2B5EF4-FFF2-40B4-BE49-F238E27FC236}">
                    <a16:creationId xmlns:a16="http://schemas.microsoft.com/office/drawing/2014/main" id="{A390E1CB-CA5C-5570-AAB4-CF8CDABA1427}"/>
                  </a:ext>
                </a:extLst>
              </p:cNvPr>
              <p:cNvSpPr/>
              <p:nvPr/>
            </p:nvSpPr>
            <p:spPr>
              <a:xfrm>
                <a:off x="1124785" y="4470732"/>
                <a:ext cx="216490" cy="160963"/>
              </a:xfrm>
              <a:custGeom>
                <a:avLst/>
                <a:gdLst>
                  <a:gd name="connsiteX0" fmla="*/ 216491 w 216490"/>
                  <a:gd name="connsiteY0" fmla="*/ 41820 h 160963"/>
                  <a:gd name="connsiteX1" fmla="*/ 92936 w 216490"/>
                  <a:gd name="connsiteY1" fmla="*/ 152092 h 160963"/>
                  <a:gd name="connsiteX2" fmla="*/ 4101 w 216490"/>
                  <a:gd name="connsiteY2" fmla="*/ 139697 h 160963"/>
                  <a:gd name="connsiteX3" fmla="*/ 31225 w 216490"/>
                  <a:gd name="connsiteY3" fmla="*/ 132793 h 160963"/>
                  <a:gd name="connsiteX4" fmla="*/ 146165 w 216490"/>
                  <a:gd name="connsiteY4" fmla="*/ 0 h 160963"/>
                  <a:gd name="connsiteX5" fmla="*/ 216491 w 216490"/>
                  <a:gd name="connsiteY5" fmla="*/ 41820 h 160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490" h="160963">
                    <a:moveTo>
                      <a:pt x="216491" y="41820"/>
                    </a:moveTo>
                    <a:cubicBezTo>
                      <a:pt x="216491" y="41820"/>
                      <a:pt x="96915" y="135489"/>
                      <a:pt x="92936" y="152092"/>
                    </a:cubicBezTo>
                    <a:cubicBezTo>
                      <a:pt x="87183" y="175994"/>
                      <a:pt x="-22300" y="144563"/>
                      <a:pt x="4101" y="139697"/>
                    </a:cubicBezTo>
                    <a:cubicBezTo>
                      <a:pt x="10183" y="138579"/>
                      <a:pt x="29614" y="133648"/>
                      <a:pt x="31225" y="132793"/>
                    </a:cubicBezTo>
                    <a:cubicBezTo>
                      <a:pt x="39773" y="128223"/>
                      <a:pt x="146165" y="0"/>
                      <a:pt x="146165" y="0"/>
                    </a:cubicBezTo>
                    <a:lnTo>
                      <a:pt x="216491" y="41820"/>
                    </a:lnTo>
                    <a:close/>
                  </a:path>
                </a:pathLst>
              </a:custGeom>
              <a:solidFill>
                <a:srgbClr val="F7A491"/>
              </a:solidFill>
              <a:ln w="3282" cap="flat">
                <a:noFill/>
                <a:prstDash val="solid"/>
                <a:miter/>
              </a:ln>
            </p:spPr>
            <p:txBody>
              <a:bodyPr rtlCol="0" anchor="ctr"/>
              <a:lstStyle/>
              <a:p>
                <a:endParaRPr lang="en-US" sz="2000"/>
              </a:p>
            </p:txBody>
          </p:sp>
          <p:sp>
            <p:nvSpPr>
              <p:cNvPr id="53" name="Freeform: Shape 52">
                <a:extLst>
                  <a:ext uri="{FF2B5EF4-FFF2-40B4-BE49-F238E27FC236}">
                    <a16:creationId xmlns:a16="http://schemas.microsoft.com/office/drawing/2014/main" id="{DAD01CB0-99B7-B1C0-ACB3-6A40D62EF4A6}"/>
                  </a:ext>
                </a:extLst>
              </p:cNvPr>
              <p:cNvSpPr/>
              <p:nvPr/>
            </p:nvSpPr>
            <p:spPr>
              <a:xfrm>
                <a:off x="1022693" y="4604215"/>
                <a:ext cx="199306" cy="75754"/>
              </a:xfrm>
              <a:custGeom>
                <a:avLst/>
                <a:gdLst>
                  <a:gd name="connsiteX0" fmla="*/ 54837 w 199306"/>
                  <a:gd name="connsiteY0" fmla="*/ 6214 h 75754"/>
                  <a:gd name="connsiteX1" fmla="*/ 131179 w 199306"/>
                  <a:gd name="connsiteY1" fmla="*/ 0 h 75754"/>
                  <a:gd name="connsiteX2" fmla="*/ 194929 w 199306"/>
                  <a:gd name="connsiteY2" fmla="*/ 18905 h 75754"/>
                  <a:gd name="connsiteX3" fmla="*/ 198447 w 199306"/>
                  <a:gd name="connsiteY3" fmla="*/ 60462 h 75754"/>
                  <a:gd name="connsiteX4" fmla="*/ 193351 w 199306"/>
                  <a:gd name="connsiteY4" fmla="*/ 75750 h 75754"/>
                  <a:gd name="connsiteX5" fmla="*/ 98860 w 199306"/>
                  <a:gd name="connsiteY5" fmla="*/ 56878 h 75754"/>
                  <a:gd name="connsiteX6" fmla="*/ 8085 w 199306"/>
                  <a:gd name="connsiteY6" fmla="*/ 24823 h 75754"/>
                  <a:gd name="connsiteX7" fmla="*/ 54837 w 199306"/>
                  <a:gd name="connsiteY7" fmla="*/ 6247 h 7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306" h="75754">
                    <a:moveTo>
                      <a:pt x="54837" y="6214"/>
                    </a:moveTo>
                    <a:lnTo>
                      <a:pt x="131179" y="0"/>
                    </a:lnTo>
                    <a:cubicBezTo>
                      <a:pt x="131179" y="0"/>
                      <a:pt x="153010" y="18050"/>
                      <a:pt x="194929" y="18905"/>
                    </a:cubicBezTo>
                    <a:cubicBezTo>
                      <a:pt x="194929" y="18905"/>
                      <a:pt x="201636" y="38072"/>
                      <a:pt x="198447" y="60462"/>
                    </a:cubicBezTo>
                    <a:cubicBezTo>
                      <a:pt x="197888" y="64309"/>
                      <a:pt x="197263" y="76013"/>
                      <a:pt x="193351" y="75750"/>
                    </a:cubicBezTo>
                    <a:cubicBezTo>
                      <a:pt x="179246" y="74797"/>
                      <a:pt x="141667" y="65427"/>
                      <a:pt x="98860" y="56878"/>
                    </a:cubicBezTo>
                    <a:cubicBezTo>
                      <a:pt x="98860" y="56878"/>
                      <a:pt x="41325" y="44681"/>
                      <a:pt x="8085" y="24823"/>
                    </a:cubicBezTo>
                    <a:cubicBezTo>
                      <a:pt x="-25154" y="4932"/>
                      <a:pt x="54837" y="6247"/>
                      <a:pt x="54837" y="6247"/>
                    </a:cubicBezTo>
                    <a:close/>
                  </a:path>
                </a:pathLst>
              </a:custGeom>
              <a:solidFill>
                <a:srgbClr val="B75742"/>
              </a:solidFill>
              <a:ln w="3282" cap="flat">
                <a:noFill/>
                <a:prstDash val="solid"/>
                <a:miter/>
              </a:ln>
            </p:spPr>
            <p:txBody>
              <a:bodyPr rtlCol="0" anchor="ctr"/>
              <a:lstStyle/>
              <a:p>
                <a:endParaRPr lang="en-US" sz="2000"/>
              </a:p>
            </p:txBody>
          </p:sp>
          <p:sp>
            <p:nvSpPr>
              <p:cNvPr id="54" name="Freeform: Shape 53">
                <a:extLst>
                  <a:ext uri="{FF2B5EF4-FFF2-40B4-BE49-F238E27FC236}">
                    <a16:creationId xmlns:a16="http://schemas.microsoft.com/office/drawing/2014/main" id="{C225C2B1-BD97-9221-45E3-FE5AD5E711C2}"/>
                  </a:ext>
                </a:extLst>
              </p:cNvPr>
              <p:cNvSpPr/>
              <p:nvPr/>
            </p:nvSpPr>
            <p:spPr>
              <a:xfrm>
                <a:off x="1208680" y="4232262"/>
                <a:ext cx="698611" cy="352193"/>
              </a:xfrm>
              <a:custGeom>
                <a:avLst/>
                <a:gdLst>
                  <a:gd name="connsiteX0" fmla="*/ 668370 w 698611"/>
                  <a:gd name="connsiteY0" fmla="*/ 45347 h 352193"/>
                  <a:gd name="connsiteX1" fmla="*/ 483959 w 698611"/>
                  <a:gd name="connsiteY1" fmla="*/ 37390 h 352193"/>
                  <a:gd name="connsiteX2" fmla="*/ 211699 w 698611"/>
                  <a:gd name="connsiteY2" fmla="*/ 8030 h 352193"/>
                  <a:gd name="connsiteX3" fmla="*/ 0 w 698611"/>
                  <a:gd name="connsiteY3" fmla="*/ 300773 h 352193"/>
                  <a:gd name="connsiteX4" fmla="*/ 70457 w 698611"/>
                  <a:gd name="connsiteY4" fmla="*/ 352194 h 352193"/>
                  <a:gd name="connsiteX5" fmla="*/ 271405 w 698611"/>
                  <a:gd name="connsiteY5" fmla="*/ 127179 h 352193"/>
                  <a:gd name="connsiteX6" fmla="*/ 585321 w 698611"/>
                  <a:gd name="connsiteY6" fmla="*/ 211280 h 352193"/>
                  <a:gd name="connsiteX7" fmla="*/ 668370 w 698611"/>
                  <a:gd name="connsiteY7" fmla="*/ 45314 h 35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8611" h="352193">
                    <a:moveTo>
                      <a:pt x="668370" y="45347"/>
                    </a:moveTo>
                    <a:cubicBezTo>
                      <a:pt x="668370" y="45347"/>
                      <a:pt x="580816" y="60076"/>
                      <a:pt x="483959" y="37390"/>
                    </a:cubicBezTo>
                    <a:cubicBezTo>
                      <a:pt x="371912" y="11187"/>
                      <a:pt x="247996" y="-13077"/>
                      <a:pt x="211699" y="8030"/>
                    </a:cubicBezTo>
                    <a:cubicBezTo>
                      <a:pt x="182471" y="25028"/>
                      <a:pt x="0" y="300773"/>
                      <a:pt x="0" y="300773"/>
                    </a:cubicBezTo>
                    <a:lnTo>
                      <a:pt x="70457" y="352194"/>
                    </a:lnTo>
                    <a:lnTo>
                      <a:pt x="271405" y="127179"/>
                    </a:lnTo>
                    <a:cubicBezTo>
                      <a:pt x="271405" y="127179"/>
                      <a:pt x="527752" y="221768"/>
                      <a:pt x="585321" y="211280"/>
                    </a:cubicBezTo>
                    <a:cubicBezTo>
                      <a:pt x="716437" y="187411"/>
                      <a:pt x="718311" y="82696"/>
                      <a:pt x="668370" y="45314"/>
                    </a:cubicBezTo>
                    <a:close/>
                  </a:path>
                </a:pathLst>
              </a:custGeom>
              <a:solidFill>
                <a:schemeClr val="accent1">
                  <a:lumMod val="50000"/>
                </a:schemeClr>
              </a:solidFill>
              <a:ln w="3282" cap="flat">
                <a:noFill/>
                <a:prstDash val="solid"/>
                <a:miter/>
              </a:ln>
            </p:spPr>
            <p:txBody>
              <a:bodyPr rtlCol="0" anchor="ctr"/>
              <a:lstStyle/>
              <a:p>
                <a:endParaRPr lang="en-US" sz="2000"/>
              </a:p>
            </p:txBody>
          </p:sp>
          <p:sp>
            <p:nvSpPr>
              <p:cNvPr id="55" name="Freeform: Shape 54">
                <a:extLst>
                  <a:ext uri="{FF2B5EF4-FFF2-40B4-BE49-F238E27FC236}">
                    <a16:creationId xmlns:a16="http://schemas.microsoft.com/office/drawing/2014/main" id="{0E200A12-3416-E488-E787-684A60EC2FC8}"/>
                  </a:ext>
                </a:extLst>
              </p:cNvPr>
              <p:cNvSpPr/>
              <p:nvPr/>
            </p:nvSpPr>
            <p:spPr>
              <a:xfrm>
                <a:off x="1693723" y="4221947"/>
                <a:ext cx="183325" cy="153637"/>
              </a:xfrm>
              <a:custGeom>
                <a:avLst/>
                <a:gdLst>
                  <a:gd name="connsiteX0" fmla="*/ 87586 w 183325"/>
                  <a:gd name="connsiteY0" fmla="*/ 0 h 153637"/>
                  <a:gd name="connsiteX1" fmla="*/ 0 w 183325"/>
                  <a:gd name="connsiteY1" fmla="*/ 104123 h 153637"/>
                  <a:gd name="connsiteX2" fmla="*/ 162514 w 183325"/>
                  <a:gd name="connsiteY2" fmla="*/ 153637 h 153637"/>
                  <a:gd name="connsiteX3" fmla="*/ 183326 w 183325"/>
                  <a:gd name="connsiteY3" fmla="*/ 55662 h 153637"/>
                  <a:gd name="connsiteX4" fmla="*/ 87586 w 183325"/>
                  <a:gd name="connsiteY4" fmla="*/ 0 h 15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325" h="153637">
                    <a:moveTo>
                      <a:pt x="87586" y="0"/>
                    </a:moveTo>
                    <a:lnTo>
                      <a:pt x="0" y="104123"/>
                    </a:lnTo>
                    <a:lnTo>
                      <a:pt x="162514" y="153637"/>
                    </a:lnTo>
                    <a:lnTo>
                      <a:pt x="183326" y="55662"/>
                    </a:lnTo>
                    <a:lnTo>
                      <a:pt x="87586" y="0"/>
                    </a:lnTo>
                    <a:close/>
                  </a:path>
                </a:pathLst>
              </a:custGeom>
              <a:solidFill>
                <a:schemeClr val="accent1">
                  <a:lumMod val="50000"/>
                </a:schemeClr>
              </a:solidFill>
              <a:ln w="3282" cap="flat">
                <a:noFill/>
                <a:prstDash val="solid"/>
                <a:miter/>
              </a:ln>
            </p:spPr>
            <p:txBody>
              <a:bodyPr rtlCol="0" anchor="ctr"/>
              <a:lstStyle/>
              <a:p>
                <a:endParaRPr lang="en-US" sz="2000"/>
              </a:p>
            </p:txBody>
          </p:sp>
          <p:sp>
            <p:nvSpPr>
              <p:cNvPr id="56" name="Freeform: Shape 55">
                <a:extLst>
                  <a:ext uri="{FF2B5EF4-FFF2-40B4-BE49-F238E27FC236}">
                    <a16:creationId xmlns:a16="http://schemas.microsoft.com/office/drawing/2014/main" id="{EA5ED230-940C-5D5C-8716-F87F6CB4D783}"/>
                  </a:ext>
                </a:extLst>
              </p:cNvPr>
              <p:cNvSpPr/>
              <p:nvPr/>
            </p:nvSpPr>
            <p:spPr>
              <a:xfrm>
                <a:off x="1541631" y="4697554"/>
                <a:ext cx="70380" cy="246709"/>
              </a:xfrm>
              <a:custGeom>
                <a:avLst/>
                <a:gdLst>
                  <a:gd name="connsiteX0" fmla="*/ 61646 w 70380"/>
                  <a:gd name="connsiteY0" fmla="*/ 0 h 246709"/>
                  <a:gd name="connsiteX1" fmla="*/ 70260 w 70380"/>
                  <a:gd name="connsiteY1" fmla="*/ 169123 h 246709"/>
                  <a:gd name="connsiteX2" fmla="*/ 17162 w 70380"/>
                  <a:gd name="connsiteY2" fmla="*/ 241388 h 246709"/>
                  <a:gd name="connsiteX3" fmla="*/ 23968 w 70380"/>
                  <a:gd name="connsiteY3" fmla="*/ 214264 h 246709"/>
                  <a:gd name="connsiteX4" fmla="*/ 0 w 70380"/>
                  <a:gd name="connsiteY4" fmla="*/ 39585 h 246709"/>
                  <a:gd name="connsiteX5" fmla="*/ 61646 w 70380"/>
                  <a:gd name="connsiteY5" fmla="*/ 0 h 246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80" h="246709">
                    <a:moveTo>
                      <a:pt x="61646" y="0"/>
                    </a:moveTo>
                    <a:cubicBezTo>
                      <a:pt x="61646" y="0"/>
                      <a:pt x="66972" y="144629"/>
                      <a:pt x="70260" y="169123"/>
                    </a:cubicBezTo>
                    <a:cubicBezTo>
                      <a:pt x="73547" y="193518"/>
                      <a:pt x="8877" y="266934"/>
                      <a:pt x="17162" y="241388"/>
                    </a:cubicBezTo>
                    <a:cubicBezTo>
                      <a:pt x="19069" y="235503"/>
                      <a:pt x="23968" y="216072"/>
                      <a:pt x="23968" y="214264"/>
                    </a:cubicBezTo>
                    <a:cubicBezTo>
                      <a:pt x="24001" y="204565"/>
                      <a:pt x="0" y="39585"/>
                      <a:pt x="0" y="39585"/>
                    </a:cubicBezTo>
                    <a:lnTo>
                      <a:pt x="61646" y="0"/>
                    </a:lnTo>
                    <a:close/>
                  </a:path>
                </a:pathLst>
              </a:custGeom>
              <a:solidFill>
                <a:srgbClr val="F7A491"/>
              </a:solidFill>
              <a:ln w="3282" cap="flat">
                <a:noFill/>
                <a:prstDash val="solid"/>
                <a:miter/>
              </a:ln>
            </p:spPr>
            <p:txBody>
              <a:bodyPr rtlCol="0" anchor="ctr"/>
              <a:lstStyle/>
              <a:p>
                <a:endParaRPr lang="en-US" sz="2000"/>
              </a:p>
            </p:txBody>
          </p:sp>
          <p:sp>
            <p:nvSpPr>
              <p:cNvPr id="57" name="Freeform: Shape 56">
                <a:extLst>
                  <a:ext uri="{FF2B5EF4-FFF2-40B4-BE49-F238E27FC236}">
                    <a16:creationId xmlns:a16="http://schemas.microsoft.com/office/drawing/2014/main" id="{B330F1AE-C2B0-44C9-632A-FE1BEFF87117}"/>
                  </a:ext>
                </a:extLst>
              </p:cNvPr>
              <p:cNvSpPr/>
              <p:nvPr/>
            </p:nvSpPr>
            <p:spPr>
              <a:xfrm>
                <a:off x="1510217" y="4866874"/>
                <a:ext cx="163261" cy="171069"/>
              </a:xfrm>
              <a:custGeom>
                <a:avLst/>
                <a:gdLst>
                  <a:gd name="connsiteX0" fmla="*/ 7217 w 163261"/>
                  <a:gd name="connsiteY0" fmla="*/ 124738 h 171069"/>
                  <a:gd name="connsiteX1" fmla="*/ 54955 w 163261"/>
                  <a:gd name="connsiteY1" fmla="*/ 47114 h 171069"/>
                  <a:gd name="connsiteX2" fmla="*/ 101904 w 163261"/>
                  <a:gd name="connsiteY2" fmla="*/ 0 h 171069"/>
                  <a:gd name="connsiteX3" fmla="*/ 140141 w 163261"/>
                  <a:gd name="connsiteY3" fmla="*/ 16636 h 171069"/>
                  <a:gd name="connsiteX4" fmla="*/ 163188 w 163261"/>
                  <a:gd name="connsiteY4" fmla="*/ 38204 h 171069"/>
                  <a:gd name="connsiteX5" fmla="*/ 96743 w 163261"/>
                  <a:gd name="connsiteY5" fmla="*/ 110995 h 171069"/>
                  <a:gd name="connsiteX6" fmla="*/ 18329 w 163261"/>
                  <a:gd name="connsiteY6" fmla="*/ 167183 h 171069"/>
                  <a:gd name="connsiteX7" fmla="*/ 7250 w 163261"/>
                  <a:gd name="connsiteY7" fmla="*/ 124738 h 171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261" h="171069">
                    <a:moveTo>
                      <a:pt x="7217" y="124738"/>
                    </a:moveTo>
                    <a:lnTo>
                      <a:pt x="54955" y="47114"/>
                    </a:lnTo>
                    <a:cubicBezTo>
                      <a:pt x="54955" y="47114"/>
                      <a:pt x="81224" y="36494"/>
                      <a:pt x="101904" y="0"/>
                    </a:cubicBezTo>
                    <a:cubicBezTo>
                      <a:pt x="101904" y="0"/>
                      <a:pt x="121927" y="3189"/>
                      <a:pt x="140141" y="16636"/>
                    </a:cubicBezTo>
                    <a:cubicBezTo>
                      <a:pt x="143297" y="18938"/>
                      <a:pt x="164668" y="34587"/>
                      <a:pt x="163188" y="38204"/>
                    </a:cubicBezTo>
                    <a:cubicBezTo>
                      <a:pt x="157698" y="51486"/>
                      <a:pt x="128568" y="79926"/>
                      <a:pt x="96743" y="110995"/>
                    </a:cubicBezTo>
                    <a:cubicBezTo>
                      <a:pt x="96743" y="110995"/>
                      <a:pt x="51602" y="147391"/>
                      <a:pt x="18329" y="167183"/>
                    </a:cubicBezTo>
                    <a:cubicBezTo>
                      <a:pt x="-14943" y="186975"/>
                      <a:pt x="7250" y="124738"/>
                      <a:pt x="7250" y="124738"/>
                    </a:cubicBezTo>
                    <a:close/>
                  </a:path>
                </a:pathLst>
              </a:custGeom>
              <a:solidFill>
                <a:srgbClr val="B75742"/>
              </a:solidFill>
              <a:ln w="3282" cap="flat">
                <a:noFill/>
                <a:prstDash val="solid"/>
                <a:miter/>
              </a:ln>
            </p:spPr>
            <p:txBody>
              <a:bodyPr rtlCol="0" anchor="ctr"/>
              <a:lstStyle/>
              <a:p>
                <a:endParaRPr lang="en-US" sz="2000"/>
              </a:p>
            </p:txBody>
          </p:sp>
          <p:sp>
            <p:nvSpPr>
              <p:cNvPr id="58" name="Freeform: Shape 57">
                <a:extLst>
                  <a:ext uri="{FF2B5EF4-FFF2-40B4-BE49-F238E27FC236}">
                    <a16:creationId xmlns:a16="http://schemas.microsoft.com/office/drawing/2014/main" id="{D31ADF38-E799-9727-671B-89BBD3BB9047}"/>
                  </a:ext>
                </a:extLst>
              </p:cNvPr>
              <p:cNvSpPr/>
              <p:nvPr/>
            </p:nvSpPr>
            <p:spPr>
              <a:xfrm>
                <a:off x="1453413" y="4200379"/>
                <a:ext cx="506948" cy="630708"/>
              </a:xfrm>
              <a:custGeom>
                <a:avLst/>
                <a:gdLst>
                  <a:gd name="connsiteX0" fmla="*/ 7931 w 506948"/>
                  <a:gd name="connsiteY0" fmla="*/ 212028 h 630708"/>
                  <a:gd name="connsiteX1" fmla="*/ 285682 w 506948"/>
                  <a:gd name="connsiteY1" fmla="*/ 132431 h 630708"/>
                  <a:gd name="connsiteX2" fmla="*/ 354593 w 506948"/>
                  <a:gd name="connsiteY2" fmla="*/ 0 h 630708"/>
                  <a:gd name="connsiteX3" fmla="*/ 506948 w 506948"/>
                  <a:gd name="connsiteY3" fmla="*/ 93964 h 630708"/>
                  <a:gd name="connsiteX4" fmla="*/ 480285 w 506948"/>
                  <a:gd name="connsiteY4" fmla="*/ 247602 h 630708"/>
                  <a:gd name="connsiteX5" fmla="*/ 300115 w 506948"/>
                  <a:gd name="connsiteY5" fmla="*/ 292315 h 630708"/>
                  <a:gd name="connsiteX6" fmla="*/ 137469 w 506948"/>
                  <a:gd name="connsiteY6" fmla="*/ 303461 h 630708"/>
                  <a:gd name="connsiteX7" fmla="*/ 173010 w 506948"/>
                  <a:gd name="connsiteY7" fmla="*/ 617080 h 630708"/>
                  <a:gd name="connsiteX8" fmla="*/ 83484 w 506948"/>
                  <a:gd name="connsiteY8" fmla="*/ 630429 h 630708"/>
                  <a:gd name="connsiteX9" fmla="*/ 7931 w 506948"/>
                  <a:gd name="connsiteY9" fmla="*/ 212061 h 630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6948" h="630708">
                    <a:moveTo>
                      <a:pt x="7931" y="212028"/>
                    </a:moveTo>
                    <a:cubicBezTo>
                      <a:pt x="38541" y="171194"/>
                      <a:pt x="285682" y="132431"/>
                      <a:pt x="285682" y="132431"/>
                    </a:cubicBezTo>
                    <a:lnTo>
                      <a:pt x="354593" y="0"/>
                    </a:lnTo>
                    <a:lnTo>
                      <a:pt x="506948" y="93964"/>
                    </a:lnTo>
                    <a:cubicBezTo>
                      <a:pt x="506948" y="93964"/>
                      <a:pt x="491726" y="215217"/>
                      <a:pt x="480285" y="247602"/>
                    </a:cubicBezTo>
                    <a:cubicBezTo>
                      <a:pt x="465062" y="290770"/>
                      <a:pt x="362648" y="292973"/>
                      <a:pt x="300115" y="292315"/>
                    </a:cubicBezTo>
                    <a:cubicBezTo>
                      <a:pt x="242579" y="291723"/>
                      <a:pt x="137469" y="303461"/>
                      <a:pt x="137469" y="303461"/>
                    </a:cubicBezTo>
                    <a:lnTo>
                      <a:pt x="173010" y="617080"/>
                    </a:lnTo>
                    <a:cubicBezTo>
                      <a:pt x="173010" y="617080"/>
                      <a:pt x="103145" y="632993"/>
                      <a:pt x="83484" y="630429"/>
                    </a:cubicBezTo>
                    <a:cubicBezTo>
                      <a:pt x="81281" y="630133"/>
                      <a:pt x="-30174" y="262824"/>
                      <a:pt x="7931" y="212061"/>
                    </a:cubicBezTo>
                    <a:close/>
                  </a:path>
                </a:pathLst>
              </a:custGeom>
              <a:solidFill>
                <a:schemeClr val="accent1">
                  <a:lumMod val="75000"/>
                </a:schemeClr>
              </a:solidFill>
              <a:ln w="3282" cap="flat">
                <a:noFill/>
                <a:prstDash val="solid"/>
                <a:miter/>
              </a:ln>
            </p:spPr>
            <p:txBody>
              <a:bodyPr rtlCol="0" anchor="ctr"/>
              <a:lstStyle/>
              <a:p>
                <a:endParaRPr lang="en-US" sz="2000"/>
              </a:p>
            </p:txBody>
          </p:sp>
          <p:sp>
            <p:nvSpPr>
              <p:cNvPr id="59" name="Freeform: Shape 58">
                <a:extLst>
                  <a:ext uri="{FF2B5EF4-FFF2-40B4-BE49-F238E27FC236}">
                    <a16:creationId xmlns:a16="http://schemas.microsoft.com/office/drawing/2014/main" id="{16AD108B-C7A4-7F94-04CC-35FE155F5DE9}"/>
                  </a:ext>
                </a:extLst>
              </p:cNvPr>
              <p:cNvSpPr/>
              <p:nvPr/>
            </p:nvSpPr>
            <p:spPr>
              <a:xfrm>
                <a:off x="1734360" y="3879131"/>
                <a:ext cx="230741" cy="483794"/>
              </a:xfrm>
              <a:custGeom>
                <a:avLst/>
                <a:gdLst>
                  <a:gd name="connsiteX0" fmla="*/ 139138 w 230741"/>
                  <a:gd name="connsiteY0" fmla="*/ 0 h 483794"/>
                  <a:gd name="connsiteX1" fmla="*/ 225113 w 230741"/>
                  <a:gd name="connsiteY1" fmla="*/ 4800 h 483794"/>
                  <a:gd name="connsiteX2" fmla="*/ 227678 w 230741"/>
                  <a:gd name="connsiteY2" fmla="*/ 5523 h 483794"/>
                  <a:gd name="connsiteX3" fmla="*/ 222056 w 230741"/>
                  <a:gd name="connsiteY3" fmla="*/ 350903 h 483794"/>
                  <a:gd name="connsiteX4" fmla="*/ 203151 w 230741"/>
                  <a:gd name="connsiteY4" fmla="*/ 483794 h 483794"/>
                  <a:gd name="connsiteX5" fmla="*/ 50796 w 230741"/>
                  <a:gd name="connsiteY5" fmla="*/ 449207 h 483794"/>
                  <a:gd name="connsiteX6" fmla="*/ 0 w 230741"/>
                  <a:gd name="connsiteY6" fmla="*/ 398510 h 483794"/>
                  <a:gd name="connsiteX7" fmla="*/ 55201 w 230741"/>
                  <a:gd name="connsiteY7" fmla="*/ 268972 h 483794"/>
                  <a:gd name="connsiteX8" fmla="*/ 97120 w 230741"/>
                  <a:gd name="connsiteY8" fmla="*/ 74632 h 483794"/>
                  <a:gd name="connsiteX9" fmla="*/ 139138 w 230741"/>
                  <a:gd name="connsiteY9" fmla="*/ 33 h 48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0741" h="483794">
                    <a:moveTo>
                      <a:pt x="139138" y="0"/>
                    </a:moveTo>
                    <a:lnTo>
                      <a:pt x="225113" y="4800"/>
                    </a:lnTo>
                    <a:cubicBezTo>
                      <a:pt x="225113" y="4800"/>
                      <a:pt x="227086" y="5392"/>
                      <a:pt x="227678" y="5523"/>
                    </a:cubicBezTo>
                    <a:cubicBezTo>
                      <a:pt x="234681" y="6806"/>
                      <a:pt x="228335" y="257333"/>
                      <a:pt x="222056" y="350903"/>
                    </a:cubicBezTo>
                    <a:cubicBezTo>
                      <a:pt x="215809" y="444473"/>
                      <a:pt x="203151" y="483794"/>
                      <a:pt x="203151" y="483794"/>
                    </a:cubicBezTo>
                    <a:cubicBezTo>
                      <a:pt x="203151" y="483794"/>
                      <a:pt x="86567" y="463082"/>
                      <a:pt x="50796" y="449207"/>
                    </a:cubicBezTo>
                    <a:cubicBezTo>
                      <a:pt x="35935" y="443454"/>
                      <a:pt x="0" y="398510"/>
                      <a:pt x="0" y="398510"/>
                    </a:cubicBezTo>
                    <a:cubicBezTo>
                      <a:pt x="0" y="398510"/>
                      <a:pt x="36724" y="349161"/>
                      <a:pt x="55201" y="268972"/>
                    </a:cubicBezTo>
                    <a:cubicBezTo>
                      <a:pt x="69470" y="207129"/>
                      <a:pt x="87060" y="97515"/>
                      <a:pt x="97120" y="74632"/>
                    </a:cubicBezTo>
                    <a:cubicBezTo>
                      <a:pt x="120233" y="22094"/>
                      <a:pt x="139138" y="33"/>
                      <a:pt x="139138" y="33"/>
                    </a:cubicBezTo>
                    <a:close/>
                  </a:path>
                </a:pathLst>
              </a:custGeom>
              <a:solidFill>
                <a:schemeClr val="accent1">
                  <a:lumMod val="60000"/>
                  <a:lumOff val="40000"/>
                </a:schemeClr>
              </a:solidFill>
              <a:ln w="3282" cap="flat">
                <a:noFill/>
                <a:prstDash val="solid"/>
                <a:miter/>
              </a:ln>
            </p:spPr>
            <p:txBody>
              <a:bodyPr rtlCol="0" anchor="ctr"/>
              <a:lstStyle/>
              <a:p>
                <a:endParaRPr lang="en-US" sz="2000"/>
              </a:p>
            </p:txBody>
          </p:sp>
        </p:grpSp>
        <p:sp>
          <p:nvSpPr>
            <p:cNvPr id="60" name="Freeform: Shape 59">
              <a:extLst>
                <a:ext uri="{FF2B5EF4-FFF2-40B4-BE49-F238E27FC236}">
                  <a16:creationId xmlns:a16="http://schemas.microsoft.com/office/drawing/2014/main" id="{AA639670-4ED9-DE6C-1EC6-03F37F6BCF09}"/>
                </a:ext>
              </a:extLst>
            </p:cNvPr>
            <p:cNvSpPr/>
            <p:nvPr/>
          </p:nvSpPr>
          <p:spPr>
            <a:xfrm>
              <a:off x="1863809" y="3796268"/>
              <a:ext cx="95631" cy="171466"/>
            </a:xfrm>
            <a:custGeom>
              <a:avLst/>
              <a:gdLst>
                <a:gd name="connsiteX0" fmla="*/ 93199 w 95631"/>
                <a:gd name="connsiteY0" fmla="*/ 11749 h 171466"/>
                <a:gd name="connsiteX1" fmla="*/ 95632 w 95631"/>
                <a:gd name="connsiteY1" fmla="*/ 87663 h 171466"/>
                <a:gd name="connsiteX2" fmla="*/ 11399 w 95631"/>
                <a:gd name="connsiteY2" fmla="*/ 170186 h 171466"/>
                <a:gd name="connsiteX3" fmla="*/ 8703 w 95631"/>
                <a:gd name="connsiteY3" fmla="*/ 86019 h 171466"/>
                <a:gd name="connsiteX4" fmla="*/ 18599 w 95631"/>
                <a:gd name="connsiteY4" fmla="*/ 50084 h 171466"/>
                <a:gd name="connsiteX5" fmla="*/ 25734 w 95631"/>
                <a:gd name="connsiteY5" fmla="*/ 11453 h 171466"/>
                <a:gd name="connsiteX6" fmla="*/ 93166 w 95631"/>
                <a:gd name="connsiteY6" fmla="*/ 11749 h 17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631" h="171466">
                  <a:moveTo>
                    <a:pt x="93199" y="11749"/>
                  </a:moveTo>
                  <a:lnTo>
                    <a:pt x="95632" y="87663"/>
                  </a:lnTo>
                  <a:cubicBezTo>
                    <a:pt x="95632" y="87663"/>
                    <a:pt x="39970" y="183567"/>
                    <a:pt x="11399" y="170186"/>
                  </a:cubicBezTo>
                  <a:cubicBezTo>
                    <a:pt x="-12569" y="158975"/>
                    <a:pt x="8703" y="86019"/>
                    <a:pt x="8703" y="86019"/>
                  </a:cubicBezTo>
                  <a:cubicBezTo>
                    <a:pt x="8703" y="86019"/>
                    <a:pt x="12846" y="69285"/>
                    <a:pt x="18599" y="50084"/>
                  </a:cubicBezTo>
                  <a:cubicBezTo>
                    <a:pt x="22611" y="36670"/>
                    <a:pt x="25964" y="22105"/>
                    <a:pt x="25734" y="11453"/>
                  </a:cubicBezTo>
                  <a:cubicBezTo>
                    <a:pt x="25142" y="-14488"/>
                    <a:pt x="93166" y="11749"/>
                    <a:pt x="93166" y="11749"/>
                  </a:cubicBezTo>
                  <a:close/>
                </a:path>
              </a:pathLst>
            </a:custGeom>
            <a:solidFill>
              <a:srgbClr val="F7A491"/>
            </a:solidFill>
            <a:ln w="3282" cap="flat">
              <a:noFill/>
              <a:prstDash val="solid"/>
              <a:miter/>
            </a:ln>
          </p:spPr>
          <p:txBody>
            <a:bodyPr rtlCol="0" anchor="ctr"/>
            <a:lstStyle/>
            <a:p>
              <a:endParaRPr lang="en-US" sz="2000"/>
            </a:p>
          </p:txBody>
        </p:sp>
        <p:sp>
          <p:nvSpPr>
            <p:cNvPr id="61" name="Freeform: Shape 60">
              <a:extLst>
                <a:ext uri="{FF2B5EF4-FFF2-40B4-BE49-F238E27FC236}">
                  <a16:creationId xmlns:a16="http://schemas.microsoft.com/office/drawing/2014/main" id="{487E1DB2-7EFE-BDA0-68F7-63C88E102B81}"/>
                </a:ext>
              </a:extLst>
            </p:cNvPr>
            <p:cNvSpPr/>
            <p:nvPr/>
          </p:nvSpPr>
          <p:spPr>
            <a:xfrm>
              <a:off x="1883395" y="3796268"/>
              <a:ext cx="73843" cy="47396"/>
            </a:xfrm>
            <a:custGeom>
              <a:avLst/>
              <a:gdLst>
                <a:gd name="connsiteX0" fmla="*/ 6181 w 73843"/>
                <a:gd name="connsiteY0" fmla="*/ 11453 h 47396"/>
                <a:gd name="connsiteX1" fmla="*/ 73613 w 73843"/>
                <a:gd name="connsiteY1" fmla="*/ 11749 h 47396"/>
                <a:gd name="connsiteX2" fmla="*/ 73843 w 73843"/>
                <a:gd name="connsiteY2" fmla="*/ 19179 h 47396"/>
                <a:gd name="connsiteX3" fmla="*/ 66248 w 73843"/>
                <a:gd name="connsiteY3" fmla="*/ 27826 h 47396"/>
                <a:gd name="connsiteX4" fmla="*/ 0 w 73843"/>
                <a:gd name="connsiteY4" fmla="*/ 46895 h 47396"/>
                <a:gd name="connsiteX5" fmla="*/ 6181 w 73843"/>
                <a:gd name="connsiteY5" fmla="*/ 11453 h 4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843" h="47396">
                  <a:moveTo>
                    <a:pt x="6181" y="11453"/>
                  </a:moveTo>
                  <a:cubicBezTo>
                    <a:pt x="5589" y="-14488"/>
                    <a:pt x="73613" y="11749"/>
                    <a:pt x="73613" y="11749"/>
                  </a:cubicBezTo>
                  <a:lnTo>
                    <a:pt x="73843" y="19179"/>
                  </a:lnTo>
                  <a:cubicBezTo>
                    <a:pt x="71542" y="22631"/>
                    <a:pt x="69010" y="25557"/>
                    <a:pt x="66248" y="27826"/>
                  </a:cubicBezTo>
                  <a:cubicBezTo>
                    <a:pt x="47968" y="42687"/>
                    <a:pt x="21502" y="49361"/>
                    <a:pt x="0" y="46895"/>
                  </a:cubicBezTo>
                  <a:cubicBezTo>
                    <a:pt x="3584" y="34402"/>
                    <a:pt x="6411" y="21283"/>
                    <a:pt x="6181" y="11453"/>
                  </a:cubicBezTo>
                  <a:close/>
                </a:path>
              </a:pathLst>
            </a:custGeom>
            <a:solidFill>
              <a:srgbClr val="F47458"/>
            </a:solidFill>
            <a:ln w="3282" cap="flat">
              <a:noFill/>
              <a:prstDash val="solid"/>
              <a:miter/>
            </a:ln>
          </p:spPr>
          <p:txBody>
            <a:bodyPr rtlCol="0" anchor="ctr"/>
            <a:lstStyle/>
            <a:p>
              <a:endParaRPr lang="en-US" sz="2000"/>
            </a:p>
          </p:txBody>
        </p:sp>
        <p:grpSp>
          <p:nvGrpSpPr>
            <p:cNvPr id="62" name="Graphic 4">
              <a:extLst>
                <a:ext uri="{FF2B5EF4-FFF2-40B4-BE49-F238E27FC236}">
                  <a16:creationId xmlns:a16="http://schemas.microsoft.com/office/drawing/2014/main" id="{4114590B-0C4A-7AF6-B102-933FC8389599}"/>
                </a:ext>
              </a:extLst>
            </p:cNvPr>
            <p:cNvGrpSpPr/>
            <p:nvPr/>
          </p:nvGrpSpPr>
          <p:grpSpPr>
            <a:xfrm>
              <a:off x="1850412" y="3594159"/>
              <a:ext cx="198552" cy="244138"/>
              <a:chOff x="1850412" y="3594159"/>
              <a:chExt cx="198552" cy="244138"/>
            </a:xfrm>
          </p:grpSpPr>
          <p:sp>
            <p:nvSpPr>
              <p:cNvPr id="63" name="Freeform: Shape 62">
                <a:extLst>
                  <a:ext uri="{FF2B5EF4-FFF2-40B4-BE49-F238E27FC236}">
                    <a16:creationId xmlns:a16="http://schemas.microsoft.com/office/drawing/2014/main" id="{8A9550A1-D026-F761-5EBE-1C16061B1FCB}"/>
                  </a:ext>
                </a:extLst>
              </p:cNvPr>
              <p:cNvSpPr/>
              <p:nvPr/>
            </p:nvSpPr>
            <p:spPr>
              <a:xfrm>
                <a:off x="1859683" y="3634916"/>
                <a:ext cx="96864" cy="139236"/>
              </a:xfrm>
              <a:custGeom>
                <a:avLst/>
                <a:gdLst>
                  <a:gd name="connsiteX0" fmla="*/ 30846 w 96864"/>
                  <a:gd name="connsiteY0" fmla="*/ 0 h 139236"/>
                  <a:gd name="connsiteX1" fmla="*/ 368 w 96864"/>
                  <a:gd name="connsiteY1" fmla="*/ 78709 h 139236"/>
                  <a:gd name="connsiteX2" fmla="*/ 5859 w 96864"/>
                  <a:gd name="connsiteY2" fmla="*/ 139237 h 139236"/>
                  <a:gd name="connsiteX3" fmla="*/ 96864 w 96864"/>
                  <a:gd name="connsiteY3" fmla="*/ 30478 h 139236"/>
                  <a:gd name="connsiteX4" fmla="*/ 30846 w 96864"/>
                  <a:gd name="connsiteY4" fmla="*/ 0 h 139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64" h="139236">
                    <a:moveTo>
                      <a:pt x="30846" y="0"/>
                    </a:moveTo>
                    <a:cubicBezTo>
                      <a:pt x="30846" y="0"/>
                      <a:pt x="2473" y="42741"/>
                      <a:pt x="368" y="78709"/>
                    </a:cubicBezTo>
                    <a:cubicBezTo>
                      <a:pt x="-1736" y="114677"/>
                      <a:pt x="5859" y="139237"/>
                      <a:pt x="5859" y="139237"/>
                    </a:cubicBezTo>
                    <a:lnTo>
                      <a:pt x="96864" y="30478"/>
                    </a:lnTo>
                    <a:lnTo>
                      <a:pt x="30846" y="0"/>
                    </a:lnTo>
                    <a:close/>
                  </a:path>
                </a:pathLst>
              </a:custGeom>
              <a:solidFill>
                <a:schemeClr val="tx1"/>
              </a:solidFill>
              <a:ln w="3282" cap="flat">
                <a:noFill/>
                <a:prstDash val="solid"/>
                <a:miter/>
              </a:ln>
            </p:spPr>
            <p:txBody>
              <a:bodyPr rtlCol="0" anchor="ctr"/>
              <a:lstStyle/>
              <a:p>
                <a:endParaRPr lang="en-US" sz="2000"/>
              </a:p>
            </p:txBody>
          </p:sp>
          <p:sp>
            <p:nvSpPr>
              <p:cNvPr id="64" name="Freeform: Shape 63">
                <a:extLst>
                  <a:ext uri="{FF2B5EF4-FFF2-40B4-BE49-F238E27FC236}">
                    <a16:creationId xmlns:a16="http://schemas.microsoft.com/office/drawing/2014/main" id="{13946C9E-2F11-F17E-361F-267140EE9820}"/>
                  </a:ext>
                </a:extLst>
              </p:cNvPr>
              <p:cNvSpPr/>
              <p:nvPr/>
            </p:nvSpPr>
            <p:spPr>
              <a:xfrm>
                <a:off x="1850412" y="3684750"/>
                <a:ext cx="26940" cy="45717"/>
              </a:xfrm>
              <a:custGeom>
                <a:avLst/>
                <a:gdLst>
                  <a:gd name="connsiteX0" fmla="*/ 204 w 26940"/>
                  <a:gd name="connsiteY0" fmla="*/ 21511 h 45717"/>
                  <a:gd name="connsiteX1" fmla="*/ 11152 w 26940"/>
                  <a:gd name="connsiteY1" fmla="*/ 45676 h 45717"/>
                  <a:gd name="connsiteX2" fmla="*/ 26736 w 26940"/>
                  <a:gd name="connsiteY2" fmla="*/ 24207 h 45717"/>
                  <a:gd name="connsiteX3" fmla="*/ 15788 w 26940"/>
                  <a:gd name="connsiteY3" fmla="*/ 42 h 45717"/>
                  <a:gd name="connsiteX4" fmla="*/ 204 w 26940"/>
                  <a:gd name="connsiteY4" fmla="*/ 21511 h 4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40" h="45717">
                    <a:moveTo>
                      <a:pt x="204" y="21511"/>
                    </a:moveTo>
                    <a:cubicBezTo>
                      <a:pt x="-1078" y="34103"/>
                      <a:pt x="3820" y="44920"/>
                      <a:pt x="11152" y="45676"/>
                    </a:cubicBezTo>
                    <a:cubicBezTo>
                      <a:pt x="18484" y="46432"/>
                      <a:pt x="25454" y="36832"/>
                      <a:pt x="26736" y="24207"/>
                    </a:cubicBezTo>
                    <a:cubicBezTo>
                      <a:pt x="28018" y="11615"/>
                      <a:pt x="23120" y="798"/>
                      <a:pt x="15788" y="42"/>
                    </a:cubicBezTo>
                    <a:cubicBezTo>
                      <a:pt x="8456" y="-714"/>
                      <a:pt x="1486" y="8886"/>
                      <a:pt x="204" y="21511"/>
                    </a:cubicBezTo>
                    <a:close/>
                  </a:path>
                </a:pathLst>
              </a:custGeom>
              <a:solidFill>
                <a:srgbClr val="F48C7F"/>
              </a:solidFill>
              <a:ln w="3282" cap="flat">
                <a:noFill/>
                <a:prstDash val="solid"/>
                <a:miter/>
              </a:ln>
            </p:spPr>
            <p:txBody>
              <a:bodyPr rtlCol="0" anchor="ctr"/>
              <a:lstStyle/>
              <a:p>
                <a:endParaRPr lang="en-US" sz="2000"/>
              </a:p>
            </p:txBody>
          </p:sp>
          <p:sp>
            <p:nvSpPr>
              <p:cNvPr id="65" name="Freeform: Shape 64">
                <a:extLst>
                  <a:ext uri="{FF2B5EF4-FFF2-40B4-BE49-F238E27FC236}">
                    <a16:creationId xmlns:a16="http://schemas.microsoft.com/office/drawing/2014/main" id="{EE726D08-57A4-7005-36E6-2B946921F2BA}"/>
                  </a:ext>
                </a:extLst>
              </p:cNvPr>
              <p:cNvSpPr/>
              <p:nvPr/>
            </p:nvSpPr>
            <p:spPr>
              <a:xfrm>
                <a:off x="1852301" y="3646557"/>
                <a:ext cx="134452" cy="184748"/>
              </a:xfrm>
              <a:custGeom>
                <a:avLst/>
                <a:gdLst>
                  <a:gd name="connsiteX0" fmla="*/ 133705 w 134452"/>
                  <a:gd name="connsiteY0" fmla="*/ 36262 h 184748"/>
                  <a:gd name="connsiteX1" fmla="*/ 105233 w 134452"/>
                  <a:gd name="connsiteY1" fmla="*/ 165175 h 184748"/>
                  <a:gd name="connsiteX2" fmla="*/ 6633 w 134452"/>
                  <a:gd name="connsiteY2" fmla="*/ 167148 h 184748"/>
                  <a:gd name="connsiteX3" fmla="*/ 50952 w 134452"/>
                  <a:gd name="connsiteY3" fmla="*/ 5916 h 184748"/>
                  <a:gd name="connsiteX4" fmla="*/ 133705 w 134452"/>
                  <a:gd name="connsiteY4" fmla="*/ 36262 h 184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52" h="184748">
                    <a:moveTo>
                      <a:pt x="133705" y="36262"/>
                    </a:moveTo>
                    <a:cubicBezTo>
                      <a:pt x="135776" y="35835"/>
                      <a:pt x="135579" y="140550"/>
                      <a:pt x="105233" y="165175"/>
                    </a:cubicBezTo>
                    <a:cubicBezTo>
                      <a:pt x="74887" y="189834"/>
                      <a:pt x="22052" y="191971"/>
                      <a:pt x="6633" y="167148"/>
                    </a:cubicBezTo>
                    <a:cubicBezTo>
                      <a:pt x="-10431" y="139695"/>
                      <a:pt x="5811" y="29358"/>
                      <a:pt x="50952" y="5916"/>
                    </a:cubicBezTo>
                    <a:cubicBezTo>
                      <a:pt x="96093" y="-17526"/>
                      <a:pt x="133705" y="36262"/>
                      <a:pt x="133705" y="36262"/>
                    </a:cubicBezTo>
                    <a:close/>
                  </a:path>
                </a:pathLst>
              </a:custGeom>
              <a:solidFill>
                <a:srgbClr val="F7A491"/>
              </a:solidFill>
              <a:ln w="3282" cap="flat">
                <a:noFill/>
                <a:prstDash val="solid"/>
                <a:miter/>
              </a:ln>
            </p:spPr>
            <p:txBody>
              <a:bodyPr rtlCol="0" anchor="ctr"/>
              <a:lstStyle/>
              <a:p>
                <a:endParaRPr lang="en-US" sz="2000"/>
              </a:p>
            </p:txBody>
          </p:sp>
          <p:sp>
            <p:nvSpPr>
              <p:cNvPr id="66" name="Freeform: Shape 65">
                <a:extLst>
                  <a:ext uri="{FF2B5EF4-FFF2-40B4-BE49-F238E27FC236}">
                    <a16:creationId xmlns:a16="http://schemas.microsoft.com/office/drawing/2014/main" id="{3A7CE1A7-7FAB-586D-847A-3A2493783009}"/>
                  </a:ext>
                </a:extLst>
              </p:cNvPr>
              <p:cNvSpPr/>
              <p:nvPr/>
            </p:nvSpPr>
            <p:spPr>
              <a:xfrm>
                <a:off x="1883737" y="3594159"/>
                <a:ext cx="165227" cy="244138"/>
              </a:xfrm>
              <a:custGeom>
                <a:avLst/>
                <a:gdLst>
                  <a:gd name="connsiteX0" fmla="*/ 109962 w 165227"/>
                  <a:gd name="connsiteY0" fmla="*/ 23727 h 244138"/>
                  <a:gd name="connsiteX1" fmla="*/ 160035 w 165227"/>
                  <a:gd name="connsiteY1" fmla="*/ 95005 h 244138"/>
                  <a:gd name="connsiteX2" fmla="*/ 109009 w 165227"/>
                  <a:gd name="connsiteY2" fmla="*/ 203732 h 244138"/>
                  <a:gd name="connsiteX3" fmla="*/ 74257 w 165227"/>
                  <a:gd name="connsiteY3" fmla="*/ 244138 h 244138"/>
                  <a:gd name="connsiteX4" fmla="*/ 72942 w 165227"/>
                  <a:gd name="connsiteY4" fmla="*/ 230527 h 244138"/>
                  <a:gd name="connsiteX5" fmla="*/ 73369 w 165227"/>
                  <a:gd name="connsiteY5" fmla="*/ 218001 h 244138"/>
                  <a:gd name="connsiteX6" fmla="*/ 77939 w 165227"/>
                  <a:gd name="connsiteY6" fmla="*/ 206954 h 244138"/>
                  <a:gd name="connsiteX7" fmla="*/ 92866 w 165227"/>
                  <a:gd name="connsiteY7" fmla="*/ 175852 h 244138"/>
                  <a:gd name="connsiteX8" fmla="*/ 99211 w 165227"/>
                  <a:gd name="connsiteY8" fmla="*/ 145703 h 244138"/>
                  <a:gd name="connsiteX9" fmla="*/ 94444 w 165227"/>
                  <a:gd name="connsiteY9" fmla="*/ 96288 h 244138"/>
                  <a:gd name="connsiteX10" fmla="*/ 51276 w 165227"/>
                  <a:gd name="connsiteY10" fmla="*/ 86983 h 244138"/>
                  <a:gd name="connsiteX11" fmla="*/ 10606 w 165227"/>
                  <a:gd name="connsiteY11" fmla="*/ 64758 h 244138"/>
                  <a:gd name="connsiteX12" fmla="*/ 109995 w 165227"/>
                  <a:gd name="connsiteY12" fmla="*/ 23825 h 24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5227" h="244138">
                    <a:moveTo>
                      <a:pt x="109962" y="23727"/>
                    </a:moveTo>
                    <a:cubicBezTo>
                      <a:pt x="133141" y="44045"/>
                      <a:pt x="144352" y="58873"/>
                      <a:pt x="160035" y="95005"/>
                    </a:cubicBezTo>
                    <a:cubicBezTo>
                      <a:pt x="179301" y="139423"/>
                      <a:pt x="141065" y="185419"/>
                      <a:pt x="109009" y="203732"/>
                    </a:cubicBezTo>
                    <a:cubicBezTo>
                      <a:pt x="76953" y="222012"/>
                      <a:pt x="74257" y="244138"/>
                      <a:pt x="74257" y="244138"/>
                    </a:cubicBezTo>
                    <a:lnTo>
                      <a:pt x="72942" y="230527"/>
                    </a:lnTo>
                    <a:cubicBezTo>
                      <a:pt x="72317" y="225530"/>
                      <a:pt x="72482" y="221486"/>
                      <a:pt x="73369" y="218001"/>
                    </a:cubicBezTo>
                    <a:cubicBezTo>
                      <a:pt x="74389" y="213891"/>
                      <a:pt x="76263" y="210472"/>
                      <a:pt x="77939" y="206954"/>
                    </a:cubicBezTo>
                    <a:cubicBezTo>
                      <a:pt x="80668" y="201134"/>
                      <a:pt x="89447" y="181112"/>
                      <a:pt x="92866" y="175852"/>
                    </a:cubicBezTo>
                    <a:cubicBezTo>
                      <a:pt x="101907" y="161944"/>
                      <a:pt x="103683" y="158919"/>
                      <a:pt x="99211" y="145703"/>
                    </a:cubicBezTo>
                    <a:cubicBezTo>
                      <a:pt x="95792" y="135511"/>
                      <a:pt x="99737" y="113088"/>
                      <a:pt x="94444" y="96288"/>
                    </a:cubicBezTo>
                    <a:lnTo>
                      <a:pt x="51276" y="86983"/>
                    </a:lnTo>
                    <a:cubicBezTo>
                      <a:pt x="51276" y="86983"/>
                      <a:pt x="24250" y="80473"/>
                      <a:pt x="10606" y="64758"/>
                    </a:cubicBezTo>
                    <a:cubicBezTo>
                      <a:pt x="-28551" y="19551"/>
                      <a:pt x="48876" y="-30817"/>
                      <a:pt x="109995" y="23825"/>
                    </a:cubicBezTo>
                    <a:close/>
                  </a:path>
                </a:pathLst>
              </a:custGeom>
              <a:solidFill>
                <a:schemeClr val="tx1"/>
              </a:solidFill>
              <a:ln w="3282" cap="flat">
                <a:noFill/>
                <a:prstDash val="solid"/>
                <a:miter/>
              </a:ln>
            </p:spPr>
            <p:txBody>
              <a:bodyPr rtlCol="0" anchor="ctr"/>
              <a:lstStyle/>
              <a:p>
                <a:endParaRPr lang="en-US" sz="2000"/>
              </a:p>
            </p:txBody>
          </p:sp>
          <p:sp>
            <p:nvSpPr>
              <p:cNvPr id="67" name="Freeform: Shape 66">
                <a:extLst>
                  <a:ext uri="{FF2B5EF4-FFF2-40B4-BE49-F238E27FC236}">
                    <a16:creationId xmlns:a16="http://schemas.microsoft.com/office/drawing/2014/main" id="{060059C5-18B5-4E7B-01A9-53DF3AC0EECA}"/>
                  </a:ext>
                </a:extLst>
              </p:cNvPr>
              <p:cNvSpPr/>
              <p:nvPr/>
            </p:nvSpPr>
            <p:spPr>
              <a:xfrm>
                <a:off x="1969257" y="3735270"/>
                <a:ext cx="30932" cy="43113"/>
              </a:xfrm>
              <a:custGeom>
                <a:avLst/>
                <a:gdLst>
                  <a:gd name="connsiteX0" fmla="*/ 3367 w 30932"/>
                  <a:gd name="connsiteY0" fmla="*/ 15967 h 43113"/>
                  <a:gd name="connsiteX1" fmla="*/ 5833 w 30932"/>
                  <a:gd name="connsiteY1" fmla="*/ 42368 h 43113"/>
                  <a:gd name="connsiteX2" fmla="*/ 27565 w 30932"/>
                  <a:gd name="connsiteY2" fmla="*/ 27146 h 43113"/>
                  <a:gd name="connsiteX3" fmla="*/ 25099 w 30932"/>
                  <a:gd name="connsiteY3" fmla="*/ 745 h 43113"/>
                  <a:gd name="connsiteX4" fmla="*/ 3367 w 30932"/>
                  <a:gd name="connsiteY4" fmla="*/ 15967 h 43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32" h="43113">
                    <a:moveTo>
                      <a:pt x="3367" y="15967"/>
                    </a:moveTo>
                    <a:cubicBezTo>
                      <a:pt x="-1959" y="27475"/>
                      <a:pt x="-841" y="39278"/>
                      <a:pt x="5833" y="42368"/>
                    </a:cubicBezTo>
                    <a:cubicBezTo>
                      <a:pt x="12507" y="45459"/>
                      <a:pt x="22239" y="38653"/>
                      <a:pt x="27565" y="27146"/>
                    </a:cubicBezTo>
                    <a:cubicBezTo>
                      <a:pt x="32891" y="15639"/>
                      <a:pt x="31773" y="3835"/>
                      <a:pt x="25099" y="745"/>
                    </a:cubicBezTo>
                    <a:cubicBezTo>
                      <a:pt x="18425" y="-2346"/>
                      <a:pt x="8693" y="4460"/>
                      <a:pt x="3367" y="15967"/>
                    </a:cubicBezTo>
                    <a:close/>
                  </a:path>
                </a:pathLst>
              </a:custGeom>
              <a:solidFill>
                <a:srgbClr val="F7A491"/>
              </a:solidFill>
              <a:ln w="3282" cap="flat">
                <a:noFill/>
                <a:prstDash val="solid"/>
                <a:miter/>
              </a:ln>
            </p:spPr>
            <p:txBody>
              <a:bodyPr rtlCol="0" anchor="ctr"/>
              <a:lstStyle/>
              <a:p>
                <a:endParaRPr lang="en-US" sz="2000"/>
              </a:p>
            </p:txBody>
          </p:sp>
        </p:grpSp>
        <p:sp>
          <p:nvSpPr>
            <p:cNvPr id="68" name="Freeform: Shape 67">
              <a:extLst>
                <a:ext uri="{FF2B5EF4-FFF2-40B4-BE49-F238E27FC236}">
                  <a16:creationId xmlns:a16="http://schemas.microsoft.com/office/drawing/2014/main" id="{D9605F18-BA48-283E-B11B-FD02E1EDE036}"/>
                </a:ext>
              </a:extLst>
            </p:cNvPr>
            <p:cNvSpPr/>
            <p:nvPr/>
          </p:nvSpPr>
          <p:spPr>
            <a:xfrm>
              <a:off x="2157829" y="3334051"/>
              <a:ext cx="111439" cy="270190"/>
            </a:xfrm>
            <a:custGeom>
              <a:avLst/>
              <a:gdLst>
                <a:gd name="connsiteX0" fmla="*/ 108985 w 111439"/>
                <a:gd name="connsiteY0" fmla="*/ 128291 h 270190"/>
                <a:gd name="connsiteX1" fmla="*/ 95242 w 111439"/>
                <a:gd name="connsiteY1" fmla="*/ 180303 h 270190"/>
                <a:gd name="connsiteX2" fmla="*/ 101620 w 111439"/>
                <a:gd name="connsiteY2" fmla="*/ 270191 h 270190"/>
                <a:gd name="connsiteX3" fmla="*/ 35964 w 111439"/>
                <a:gd name="connsiteY3" fmla="*/ 243921 h 270190"/>
                <a:gd name="connsiteX4" fmla="*/ 33826 w 111439"/>
                <a:gd name="connsiteY4" fmla="*/ 166659 h 270190"/>
                <a:gd name="connsiteX5" fmla="*/ 7064 w 111439"/>
                <a:gd name="connsiteY5" fmla="*/ 138779 h 270190"/>
                <a:gd name="connsiteX6" fmla="*/ 160 w 111439"/>
                <a:gd name="connsiteY6" fmla="*/ 115600 h 270190"/>
                <a:gd name="connsiteX7" fmla="*/ 3053 w 111439"/>
                <a:gd name="connsiteY7" fmla="*/ 95610 h 270190"/>
                <a:gd name="connsiteX8" fmla="*/ 13344 w 111439"/>
                <a:gd name="connsiteY8" fmla="*/ 99786 h 270190"/>
                <a:gd name="connsiteX9" fmla="*/ 15941 w 111439"/>
                <a:gd name="connsiteY9" fmla="*/ 113463 h 270190"/>
                <a:gd name="connsiteX10" fmla="*/ 30933 w 111439"/>
                <a:gd name="connsiteY10" fmla="*/ 120236 h 270190"/>
                <a:gd name="connsiteX11" fmla="*/ 30440 w 111439"/>
                <a:gd name="connsiteY11" fmla="*/ 66152 h 270190"/>
                <a:gd name="connsiteX12" fmla="*/ 27087 w 111439"/>
                <a:gd name="connsiteY12" fmla="*/ 45866 h 270190"/>
                <a:gd name="connsiteX13" fmla="*/ 22253 w 111439"/>
                <a:gd name="connsiteY13" fmla="*/ 29099 h 270190"/>
                <a:gd name="connsiteX14" fmla="*/ 23339 w 111439"/>
                <a:gd name="connsiteY14" fmla="*/ 9570 h 270190"/>
                <a:gd name="connsiteX15" fmla="*/ 40928 w 111439"/>
                <a:gd name="connsiteY15" fmla="*/ 39127 h 270190"/>
                <a:gd name="connsiteX16" fmla="*/ 52501 w 111439"/>
                <a:gd name="connsiteY16" fmla="*/ 73582 h 270190"/>
                <a:gd name="connsiteX17" fmla="*/ 54474 w 111439"/>
                <a:gd name="connsiteY17" fmla="*/ 43466 h 270190"/>
                <a:gd name="connsiteX18" fmla="*/ 50397 w 111439"/>
                <a:gd name="connsiteY18" fmla="*/ 23543 h 270190"/>
                <a:gd name="connsiteX19" fmla="*/ 50791 w 111439"/>
                <a:gd name="connsiteY19" fmla="*/ 2 h 270190"/>
                <a:gd name="connsiteX20" fmla="*/ 61214 w 111439"/>
                <a:gd name="connsiteY20" fmla="*/ 18216 h 270190"/>
                <a:gd name="connsiteX21" fmla="*/ 66901 w 111439"/>
                <a:gd name="connsiteY21" fmla="*/ 37252 h 270190"/>
                <a:gd name="connsiteX22" fmla="*/ 73082 w 111439"/>
                <a:gd name="connsiteY22" fmla="*/ 72300 h 270190"/>
                <a:gd name="connsiteX23" fmla="*/ 76798 w 111439"/>
                <a:gd name="connsiteY23" fmla="*/ 76212 h 270190"/>
                <a:gd name="connsiteX24" fmla="*/ 75384 w 111439"/>
                <a:gd name="connsiteY24" fmla="*/ 56124 h 270190"/>
                <a:gd name="connsiteX25" fmla="*/ 73904 w 111439"/>
                <a:gd name="connsiteY25" fmla="*/ 36628 h 270190"/>
                <a:gd name="connsiteX26" fmla="*/ 71110 w 111439"/>
                <a:gd name="connsiteY26" fmla="*/ 16046 h 270190"/>
                <a:gd name="connsiteX27" fmla="*/ 82946 w 111439"/>
                <a:gd name="connsiteY27" fmla="*/ 16309 h 270190"/>
                <a:gd name="connsiteX28" fmla="*/ 86858 w 111439"/>
                <a:gd name="connsiteY28" fmla="*/ 33340 h 270190"/>
                <a:gd name="connsiteX29" fmla="*/ 94354 w 111439"/>
                <a:gd name="connsiteY29" fmla="*/ 78514 h 270190"/>
                <a:gd name="connsiteX30" fmla="*/ 95439 w 111439"/>
                <a:gd name="connsiteY30" fmla="*/ 38568 h 270190"/>
                <a:gd name="connsiteX31" fmla="*/ 105237 w 111439"/>
                <a:gd name="connsiteY31" fmla="*/ 36957 h 270190"/>
                <a:gd name="connsiteX32" fmla="*/ 110234 w 111439"/>
                <a:gd name="connsiteY32" fmla="*/ 81309 h 270190"/>
                <a:gd name="connsiteX33" fmla="*/ 109051 w 111439"/>
                <a:gd name="connsiteY33" fmla="*/ 128225 h 27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1439" h="270190">
                  <a:moveTo>
                    <a:pt x="108985" y="128291"/>
                  </a:moveTo>
                  <a:cubicBezTo>
                    <a:pt x="104086" y="148445"/>
                    <a:pt x="95242" y="180303"/>
                    <a:pt x="95242" y="180303"/>
                  </a:cubicBezTo>
                  <a:cubicBezTo>
                    <a:pt x="95932" y="189049"/>
                    <a:pt x="98530" y="225510"/>
                    <a:pt x="101620" y="270191"/>
                  </a:cubicBezTo>
                  <a:lnTo>
                    <a:pt x="35964" y="243921"/>
                  </a:lnTo>
                  <a:cubicBezTo>
                    <a:pt x="35964" y="243921"/>
                    <a:pt x="36753" y="171130"/>
                    <a:pt x="33826" y="166659"/>
                  </a:cubicBezTo>
                  <a:cubicBezTo>
                    <a:pt x="31361" y="162878"/>
                    <a:pt x="27185" y="167579"/>
                    <a:pt x="7064" y="138779"/>
                  </a:cubicBezTo>
                  <a:cubicBezTo>
                    <a:pt x="1245" y="130461"/>
                    <a:pt x="160" y="115600"/>
                    <a:pt x="160" y="115600"/>
                  </a:cubicBezTo>
                  <a:cubicBezTo>
                    <a:pt x="160" y="115600"/>
                    <a:pt x="-1024" y="97320"/>
                    <a:pt x="3053" y="95610"/>
                  </a:cubicBezTo>
                  <a:cubicBezTo>
                    <a:pt x="7163" y="93901"/>
                    <a:pt x="11864" y="96630"/>
                    <a:pt x="13344" y="99786"/>
                  </a:cubicBezTo>
                  <a:cubicBezTo>
                    <a:pt x="14823" y="102942"/>
                    <a:pt x="14461" y="110307"/>
                    <a:pt x="15941" y="113463"/>
                  </a:cubicBezTo>
                  <a:cubicBezTo>
                    <a:pt x="17420" y="116619"/>
                    <a:pt x="26922" y="120433"/>
                    <a:pt x="30933" y="120236"/>
                  </a:cubicBezTo>
                  <a:cubicBezTo>
                    <a:pt x="34944" y="120038"/>
                    <a:pt x="30440" y="66152"/>
                    <a:pt x="30440" y="66152"/>
                  </a:cubicBezTo>
                  <a:cubicBezTo>
                    <a:pt x="30440" y="66152"/>
                    <a:pt x="28204" y="50864"/>
                    <a:pt x="27087" y="45866"/>
                  </a:cubicBezTo>
                  <a:cubicBezTo>
                    <a:pt x="26133" y="41592"/>
                    <a:pt x="22253" y="29099"/>
                    <a:pt x="22253" y="29099"/>
                  </a:cubicBezTo>
                  <a:cubicBezTo>
                    <a:pt x="22253" y="29099"/>
                    <a:pt x="17684" y="10950"/>
                    <a:pt x="23339" y="9570"/>
                  </a:cubicBezTo>
                  <a:cubicBezTo>
                    <a:pt x="26659" y="8748"/>
                    <a:pt x="35109" y="23477"/>
                    <a:pt x="40928" y="39127"/>
                  </a:cubicBezTo>
                  <a:cubicBezTo>
                    <a:pt x="47175" y="55960"/>
                    <a:pt x="50726" y="73812"/>
                    <a:pt x="52501" y="73582"/>
                  </a:cubicBezTo>
                  <a:cubicBezTo>
                    <a:pt x="56709" y="73023"/>
                    <a:pt x="54474" y="43466"/>
                    <a:pt x="54474" y="43466"/>
                  </a:cubicBezTo>
                  <a:cubicBezTo>
                    <a:pt x="54474" y="43466"/>
                    <a:pt x="50298" y="29921"/>
                    <a:pt x="50397" y="23543"/>
                  </a:cubicBezTo>
                  <a:cubicBezTo>
                    <a:pt x="46451" y="15718"/>
                    <a:pt x="43821" y="1186"/>
                    <a:pt x="50791" y="2"/>
                  </a:cubicBezTo>
                  <a:cubicBezTo>
                    <a:pt x="52074" y="-228"/>
                    <a:pt x="61214" y="18216"/>
                    <a:pt x="61214" y="18216"/>
                  </a:cubicBezTo>
                  <a:cubicBezTo>
                    <a:pt x="61214" y="18216"/>
                    <a:pt x="64797" y="31203"/>
                    <a:pt x="66901" y="37252"/>
                  </a:cubicBezTo>
                  <a:cubicBezTo>
                    <a:pt x="70584" y="47971"/>
                    <a:pt x="71143" y="64870"/>
                    <a:pt x="73082" y="72300"/>
                  </a:cubicBezTo>
                  <a:cubicBezTo>
                    <a:pt x="74693" y="78514"/>
                    <a:pt x="76140" y="75950"/>
                    <a:pt x="76798" y="76212"/>
                  </a:cubicBezTo>
                  <a:cubicBezTo>
                    <a:pt x="77324" y="76410"/>
                    <a:pt x="76403" y="67862"/>
                    <a:pt x="75384" y="56124"/>
                  </a:cubicBezTo>
                  <a:cubicBezTo>
                    <a:pt x="74858" y="50206"/>
                    <a:pt x="75548" y="43368"/>
                    <a:pt x="73904" y="36628"/>
                  </a:cubicBezTo>
                  <a:cubicBezTo>
                    <a:pt x="72359" y="30381"/>
                    <a:pt x="71504" y="21438"/>
                    <a:pt x="71110" y="16046"/>
                  </a:cubicBezTo>
                  <a:cubicBezTo>
                    <a:pt x="69992" y="758"/>
                    <a:pt x="79592" y="2336"/>
                    <a:pt x="82946" y="16309"/>
                  </a:cubicBezTo>
                  <a:cubicBezTo>
                    <a:pt x="84195" y="21636"/>
                    <a:pt x="85543" y="27455"/>
                    <a:pt x="86858" y="33340"/>
                  </a:cubicBezTo>
                  <a:cubicBezTo>
                    <a:pt x="92020" y="56256"/>
                    <a:pt x="91888" y="78317"/>
                    <a:pt x="94354" y="78514"/>
                  </a:cubicBezTo>
                  <a:cubicBezTo>
                    <a:pt x="97543" y="78744"/>
                    <a:pt x="95439" y="38568"/>
                    <a:pt x="95439" y="38568"/>
                  </a:cubicBezTo>
                  <a:cubicBezTo>
                    <a:pt x="95439" y="38568"/>
                    <a:pt x="100371" y="16309"/>
                    <a:pt x="105237" y="36957"/>
                  </a:cubicBezTo>
                  <a:cubicBezTo>
                    <a:pt x="110924" y="60924"/>
                    <a:pt x="110333" y="80454"/>
                    <a:pt x="110234" y="81309"/>
                  </a:cubicBezTo>
                  <a:cubicBezTo>
                    <a:pt x="109708" y="87161"/>
                    <a:pt x="113949" y="108071"/>
                    <a:pt x="109051" y="128225"/>
                  </a:cubicBezTo>
                  <a:close/>
                </a:path>
              </a:pathLst>
            </a:custGeom>
            <a:solidFill>
              <a:srgbClr val="F8A492"/>
            </a:solidFill>
            <a:ln w="3282" cap="flat">
              <a:noFill/>
              <a:prstDash val="solid"/>
              <a:miter/>
            </a:ln>
          </p:spPr>
          <p:txBody>
            <a:bodyPr rtlCol="0" anchor="ctr"/>
            <a:lstStyle/>
            <a:p>
              <a:endParaRPr lang="en-US" sz="2000"/>
            </a:p>
          </p:txBody>
        </p:sp>
        <p:sp>
          <p:nvSpPr>
            <p:cNvPr id="69" name="Freeform: Shape 68">
              <a:extLst>
                <a:ext uri="{FF2B5EF4-FFF2-40B4-BE49-F238E27FC236}">
                  <a16:creationId xmlns:a16="http://schemas.microsoft.com/office/drawing/2014/main" id="{2FDC11B6-25F3-F0DD-01CC-DB2F3A743946}"/>
                </a:ext>
              </a:extLst>
            </p:cNvPr>
            <p:cNvSpPr/>
            <p:nvPr/>
          </p:nvSpPr>
          <p:spPr>
            <a:xfrm>
              <a:off x="1855331" y="3533653"/>
              <a:ext cx="438989" cy="974860"/>
            </a:xfrm>
            <a:custGeom>
              <a:avLst/>
              <a:gdLst>
                <a:gd name="connsiteX0" fmla="*/ 104109 w 438989"/>
                <a:gd name="connsiteY0" fmla="*/ 350279 h 974860"/>
                <a:gd name="connsiteX1" fmla="*/ 211323 w 438989"/>
                <a:gd name="connsiteY1" fmla="*/ 336371 h 974860"/>
                <a:gd name="connsiteX2" fmla="*/ 334154 w 438989"/>
                <a:gd name="connsiteY2" fmla="*/ 242111 h 974860"/>
                <a:gd name="connsiteX3" fmla="*/ 332938 w 438989"/>
                <a:gd name="connsiteY3" fmla="*/ 5852 h 974860"/>
                <a:gd name="connsiteX4" fmla="*/ 409970 w 438989"/>
                <a:gd name="connsiteY4" fmla="*/ 0 h 974860"/>
                <a:gd name="connsiteX5" fmla="*/ 436075 w 438989"/>
                <a:gd name="connsiteY5" fmla="*/ 289751 h 974860"/>
                <a:gd name="connsiteX6" fmla="*/ 229439 w 438989"/>
                <a:gd name="connsiteY6" fmla="*/ 493526 h 974860"/>
                <a:gd name="connsiteX7" fmla="*/ 166610 w 438989"/>
                <a:gd name="connsiteY7" fmla="*/ 940827 h 974860"/>
                <a:gd name="connsiteX8" fmla="*/ 52 w 438989"/>
                <a:gd name="connsiteY8" fmla="*/ 970877 h 974860"/>
                <a:gd name="connsiteX9" fmla="*/ 104109 w 438989"/>
                <a:gd name="connsiteY9" fmla="*/ 350311 h 97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8989" h="974860">
                  <a:moveTo>
                    <a:pt x="104109" y="350279"/>
                  </a:moveTo>
                  <a:cubicBezTo>
                    <a:pt x="104109" y="350279"/>
                    <a:pt x="189328" y="346300"/>
                    <a:pt x="211323" y="336371"/>
                  </a:cubicBezTo>
                  <a:cubicBezTo>
                    <a:pt x="224639" y="330355"/>
                    <a:pt x="334154" y="242111"/>
                    <a:pt x="334154" y="242111"/>
                  </a:cubicBezTo>
                  <a:lnTo>
                    <a:pt x="332938" y="5852"/>
                  </a:lnTo>
                  <a:lnTo>
                    <a:pt x="409970" y="0"/>
                  </a:lnTo>
                  <a:cubicBezTo>
                    <a:pt x="409970" y="0"/>
                    <a:pt x="449916" y="261147"/>
                    <a:pt x="436075" y="289751"/>
                  </a:cubicBezTo>
                  <a:cubicBezTo>
                    <a:pt x="421806" y="319275"/>
                    <a:pt x="261495" y="440791"/>
                    <a:pt x="229439" y="493526"/>
                  </a:cubicBezTo>
                  <a:cubicBezTo>
                    <a:pt x="210962" y="523905"/>
                    <a:pt x="172462" y="937112"/>
                    <a:pt x="166610" y="940827"/>
                  </a:cubicBezTo>
                  <a:cubicBezTo>
                    <a:pt x="125118" y="962427"/>
                    <a:pt x="-2940" y="983962"/>
                    <a:pt x="52" y="970877"/>
                  </a:cubicBezTo>
                  <a:cubicBezTo>
                    <a:pt x="83429" y="608993"/>
                    <a:pt x="104109" y="350311"/>
                    <a:pt x="104109" y="350311"/>
                  </a:cubicBezTo>
                  <a:close/>
                </a:path>
              </a:pathLst>
            </a:custGeom>
            <a:solidFill>
              <a:schemeClr val="accent1"/>
            </a:solidFill>
            <a:ln w="3282" cap="flat">
              <a:noFill/>
              <a:prstDash val="solid"/>
              <a:miter/>
            </a:ln>
          </p:spPr>
          <p:txBody>
            <a:bodyPr rtlCol="0" anchor="ctr"/>
            <a:lstStyle/>
            <a:p>
              <a:endParaRPr lang="en-US" sz="2000"/>
            </a:p>
          </p:txBody>
        </p:sp>
      </p:grpSp>
      <p:sp>
        <p:nvSpPr>
          <p:cNvPr id="70" name="Freeform: Shape 69">
            <a:extLst>
              <a:ext uri="{FF2B5EF4-FFF2-40B4-BE49-F238E27FC236}">
                <a16:creationId xmlns:a16="http://schemas.microsoft.com/office/drawing/2014/main" id="{84394A2D-14DD-6B92-6508-027EA92C06CF}"/>
              </a:ext>
            </a:extLst>
          </p:cNvPr>
          <p:cNvSpPr/>
          <p:nvPr/>
        </p:nvSpPr>
        <p:spPr>
          <a:xfrm>
            <a:off x="4317749" y="2774268"/>
            <a:ext cx="313898" cy="349716"/>
          </a:xfrm>
          <a:custGeom>
            <a:avLst/>
            <a:gdLst>
              <a:gd name="connsiteX0" fmla="*/ 286989 w 286988"/>
              <a:gd name="connsiteY0" fmla="*/ 33 h 319735"/>
              <a:gd name="connsiteX1" fmla="*/ 116025 w 286988"/>
              <a:gd name="connsiteY1" fmla="*/ 87619 h 319735"/>
              <a:gd name="connsiteX2" fmla="*/ 0 w 286988"/>
              <a:gd name="connsiteY2" fmla="*/ 276370 h 319735"/>
              <a:gd name="connsiteX3" fmla="*/ 148738 w 286988"/>
              <a:gd name="connsiteY3" fmla="*/ 319735 h 319735"/>
              <a:gd name="connsiteX4" fmla="*/ 286989 w 286988"/>
              <a:gd name="connsiteY4" fmla="*/ 0 h 3197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988" h="319735">
                <a:moveTo>
                  <a:pt x="286989" y="33"/>
                </a:moveTo>
                <a:cubicBezTo>
                  <a:pt x="286989" y="33"/>
                  <a:pt x="188652" y="15190"/>
                  <a:pt x="116025" y="87619"/>
                </a:cubicBezTo>
                <a:cubicBezTo>
                  <a:pt x="43399" y="160048"/>
                  <a:pt x="0" y="276370"/>
                  <a:pt x="0" y="276370"/>
                </a:cubicBezTo>
                <a:lnTo>
                  <a:pt x="148738" y="319735"/>
                </a:lnTo>
                <a:cubicBezTo>
                  <a:pt x="148738" y="319735"/>
                  <a:pt x="89296" y="181057"/>
                  <a:pt x="286989" y="0"/>
                </a:cubicBezTo>
                <a:close/>
              </a:path>
            </a:pathLst>
          </a:custGeom>
          <a:solidFill>
            <a:srgbClr val="FAE0B2"/>
          </a:solidFill>
          <a:ln w="3282" cap="flat">
            <a:noFill/>
            <a:prstDash val="solid"/>
            <a:miter/>
          </a:ln>
        </p:spPr>
        <p:txBody>
          <a:bodyPr rtlCol="0" anchor="ctr"/>
          <a:lstStyle/>
          <a:p>
            <a:endParaRPr lang="en-US" sz="2000"/>
          </a:p>
        </p:txBody>
      </p:sp>
      <p:sp>
        <p:nvSpPr>
          <p:cNvPr id="71" name="Freeform: Shape 70">
            <a:extLst>
              <a:ext uri="{FF2B5EF4-FFF2-40B4-BE49-F238E27FC236}">
                <a16:creationId xmlns:a16="http://schemas.microsoft.com/office/drawing/2014/main" id="{318AC7A4-3308-12E8-C686-091E02B2B49F}"/>
              </a:ext>
            </a:extLst>
          </p:cNvPr>
          <p:cNvSpPr/>
          <p:nvPr/>
        </p:nvSpPr>
        <p:spPr>
          <a:xfrm>
            <a:off x="4560840" y="2554389"/>
            <a:ext cx="296690" cy="309048"/>
          </a:xfrm>
          <a:custGeom>
            <a:avLst/>
            <a:gdLst>
              <a:gd name="connsiteX0" fmla="*/ 91994 w 271255"/>
              <a:gd name="connsiteY0" fmla="*/ 272407 h 282554"/>
              <a:gd name="connsiteX1" fmla="*/ 81341 w 271255"/>
              <a:gd name="connsiteY1" fmla="*/ 188635 h 282554"/>
              <a:gd name="connsiteX2" fmla="*/ 6282 w 271255"/>
              <a:gd name="connsiteY2" fmla="*/ 149938 h 282554"/>
              <a:gd name="connsiteX3" fmla="*/ 6643 w 271255"/>
              <a:gd name="connsiteY3" fmla="*/ 129126 h 282554"/>
              <a:gd name="connsiteX4" fmla="*/ 83018 w 271255"/>
              <a:gd name="connsiteY4" fmla="*/ 93092 h 282554"/>
              <a:gd name="connsiteX5" fmla="*/ 96629 w 271255"/>
              <a:gd name="connsiteY5" fmla="*/ 9747 h 282554"/>
              <a:gd name="connsiteX6" fmla="*/ 116520 w 271255"/>
              <a:gd name="connsiteY6" fmla="*/ 3665 h 282554"/>
              <a:gd name="connsiteX7" fmla="*/ 174385 w 271255"/>
              <a:gd name="connsiteY7" fmla="*/ 65179 h 282554"/>
              <a:gd name="connsiteX8" fmla="*/ 257861 w 271255"/>
              <a:gd name="connsiteY8" fmla="*/ 52390 h 282554"/>
              <a:gd name="connsiteX9" fmla="*/ 269796 w 271255"/>
              <a:gd name="connsiteY9" fmla="*/ 69453 h 282554"/>
              <a:gd name="connsiteX10" fmla="*/ 229192 w 271255"/>
              <a:gd name="connsiteY10" fmla="*/ 143494 h 282554"/>
              <a:gd name="connsiteX11" fmla="*/ 267166 w 271255"/>
              <a:gd name="connsiteY11" fmla="*/ 218915 h 282554"/>
              <a:gd name="connsiteX12" fmla="*/ 254639 w 271255"/>
              <a:gd name="connsiteY12" fmla="*/ 235518 h 282554"/>
              <a:gd name="connsiteX13" fmla="*/ 171656 w 271255"/>
              <a:gd name="connsiteY13" fmla="*/ 219770 h 282554"/>
              <a:gd name="connsiteX14" fmla="*/ 111654 w 271255"/>
              <a:gd name="connsiteY14" fmla="*/ 279180 h 282554"/>
              <a:gd name="connsiteX15" fmla="*/ 91961 w 271255"/>
              <a:gd name="connsiteY15" fmla="*/ 272407 h 28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1255" h="282554">
                <a:moveTo>
                  <a:pt x="91994" y="272407"/>
                </a:moveTo>
                <a:lnTo>
                  <a:pt x="81341" y="188635"/>
                </a:lnTo>
                <a:lnTo>
                  <a:pt x="6282" y="149938"/>
                </a:lnTo>
                <a:cubicBezTo>
                  <a:pt x="-2267" y="145532"/>
                  <a:pt x="-2037" y="133236"/>
                  <a:pt x="6643" y="129126"/>
                </a:cubicBezTo>
                <a:lnTo>
                  <a:pt x="83018" y="93092"/>
                </a:lnTo>
                <a:lnTo>
                  <a:pt x="96629" y="9747"/>
                </a:lnTo>
                <a:cubicBezTo>
                  <a:pt x="98174" y="246"/>
                  <a:pt x="109945" y="-3338"/>
                  <a:pt x="116520" y="3665"/>
                </a:cubicBezTo>
                <a:lnTo>
                  <a:pt x="174385" y="65179"/>
                </a:lnTo>
                <a:lnTo>
                  <a:pt x="257861" y="52390"/>
                </a:lnTo>
                <a:cubicBezTo>
                  <a:pt x="267363" y="50943"/>
                  <a:pt x="274432" y="61004"/>
                  <a:pt x="269796" y="69453"/>
                </a:cubicBezTo>
                <a:lnTo>
                  <a:pt x="229192" y="143494"/>
                </a:lnTo>
                <a:lnTo>
                  <a:pt x="267166" y="218915"/>
                </a:lnTo>
                <a:cubicBezTo>
                  <a:pt x="271473" y="227496"/>
                  <a:pt x="264075" y="237326"/>
                  <a:pt x="254639" y="235518"/>
                </a:cubicBezTo>
                <a:lnTo>
                  <a:pt x="171656" y="219770"/>
                </a:lnTo>
                <a:lnTo>
                  <a:pt x="111654" y="279180"/>
                </a:lnTo>
                <a:cubicBezTo>
                  <a:pt x="104816" y="285952"/>
                  <a:pt x="93177" y="281941"/>
                  <a:pt x="91961" y="272407"/>
                </a:cubicBezTo>
                <a:close/>
              </a:path>
            </a:pathLst>
          </a:custGeom>
          <a:solidFill>
            <a:srgbClr val="F7CC7F"/>
          </a:solidFill>
          <a:ln w="3282" cap="flat">
            <a:noFill/>
            <a:prstDash val="solid"/>
            <a:miter/>
          </a:ln>
        </p:spPr>
        <p:txBody>
          <a:bodyPr rtlCol="0" anchor="ctr"/>
          <a:lstStyle/>
          <a:p>
            <a:endParaRPr lang="en-US" sz="2000"/>
          </a:p>
        </p:txBody>
      </p:sp>
      <p:sp>
        <p:nvSpPr>
          <p:cNvPr id="72" name="Freeform: Shape 71">
            <a:extLst>
              <a:ext uri="{FF2B5EF4-FFF2-40B4-BE49-F238E27FC236}">
                <a16:creationId xmlns:a16="http://schemas.microsoft.com/office/drawing/2014/main" id="{4693A758-8322-6EC6-2D01-78825CD2301E}"/>
              </a:ext>
            </a:extLst>
          </p:cNvPr>
          <p:cNvSpPr/>
          <p:nvPr/>
        </p:nvSpPr>
        <p:spPr>
          <a:xfrm>
            <a:off x="1801664" y="3262073"/>
            <a:ext cx="313898" cy="349716"/>
          </a:xfrm>
          <a:custGeom>
            <a:avLst/>
            <a:gdLst>
              <a:gd name="connsiteX0" fmla="*/ 33 w 286988"/>
              <a:gd name="connsiteY0" fmla="*/ 33 h 319735"/>
              <a:gd name="connsiteX1" fmla="*/ 170997 w 286988"/>
              <a:gd name="connsiteY1" fmla="*/ 87619 h 319735"/>
              <a:gd name="connsiteX2" fmla="*/ 286989 w 286988"/>
              <a:gd name="connsiteY2" fmla="*/ 276369 h 319735"/>
              <a:gd name="connsiteX3" fmla="*/ 138250 w 286988"/>
              <a:gd name="connsiteY3" fmla="*/ 319735 h 319735"/>
              <a:gd name="connsiteX4" fmla="*/ 0 w 286988"/>
              <a:gd name="connsiteY4" fmla="*/ 0 h 3197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988" h="319735">
                <a:moveTo>
                  <a:pt x="33" y="33"/>
                </a:moveTo>
                <a:cubicBezTo>
                  <a:pt x="33" y="33"/>
                  <a:pt x="98370" y="15189"/>
                  <a:pt x="170997" y="87619"/>
                </a:cubicBezTo>
                <a:cubicBezTo>
                  <a:pt x="243623" y="160048"/>
                  <a:pt x="286989" y="276369"/>
                  <a:pt x="286989" y="276369"/>
                </a:cubicBezTo>
                <a:lnTo>
                  <a:pt x="138250" y="319735"/>
                </a:lnTo>
                <a:cubicBezTo>
                  <a:pt x="138250" y="319735"/>
                  <a:pt x="197693" y="181057"/>
                  <a:pt x="0" y="0"/>
                </a:cubicBezTo>
                <a:close/>
              </a:path>
            </a:pathLst>
          </a:custGeom>
          <a:solidFill>
            <a:srgbClr val="FAE0B2"/>
          </a:solidFill>
          <a:ln w="3282" cap="flat">
            <a:noFill/>
            <a:prstDash val="solid"/>
            <a:miter/>
          </a:ln>
        </p:spPr>
        <p:txBody>
          <a:bodyPr rtlCol="0" anchor="ctr"/>
          <a:lstStyle/>
          <a:p>
            <a:endParaRPr lang="en-US" sz="2000"/>
          </a:p>
        </p:txBody>
      </p:sp>
      <p:sp>
        <p:nvSpPr>
          <p:cNvPr id="73" name="Freeform: Shape 72">
            <a:extLst>
              <a:ext uri="{FF2B5EF4-FFF2-40B4-BE49-F238E27FC236}">
                <a16:creationId xmlns:a16="http://schemas.microsoft.com/office/drawing/2014/main" id="{FE16F3F4-E983-594D-852D-26B8A3CD1911}"/>
              </a:ext>
            </a:extLst>
          </p:cNvPr>
          <p:cNvSpPr/>
          <p:nvPr/>
        </p:nvSpPr>
        <p:spPr>
          <a:xfrm>
            <a:off x="1575855" y="3042193"/>
            <a:ext cx="296689" cy="309048"/>
          </a:xfrm>
          <a:custGeom>
            <a:avLst/>
            <a:gdLst>
              <a:gd name="connsiteX0" fmla="*/ 179261 w 271254"/>
              <a:gd name="connsiteY0" fmla="*/ 272407 h 282554"/>
              <a:gd name="connsiteX1" fmla="*/ 189914 w 271254"/>
              <a:gd name="connsiteY1" fmla="*/ 188635 h 282554"/>
              <a:gd name="connsiteX2" fmla="*/ 264973 w 271254"/>
              <a:gd name="connsiteY2" fmla="*/ 149938 h 282554"/>
              <a:gd name="connsiteX3" fmla="*/ 264612 w 271254"/>
              <a:gd name="connsiteY3" fmla="*/ 129126 h 282554"/>
              <a:gd name="connsiteX4" fmla="*/ 188237 w 271254"/>
              <a:gd name="connsiteY4" fmla="*/ 93092 h 282554"/>
              <a:gd name="connsiteX5" fmla="*/ 174626 w 271254"/>
              <a:gd name="connsiteY5" fmla="*/ 9747 h 282554"/>
              <a:gd name="connsiteX6" fmla="*/ 154735 w 271254"/>
              <a:gd name="connsiteY6" fmla="*/ 3665 h 282554"/>
              <a:gd name="connsiteX7" fmla="*/ 96870 w 271254"/>
              <a:gd name="connsiteY7" fmla="*/ 65179 h 282554"/>
              <a:gd name="connsiteX8" fmla="*/ 13394 w 271254"/>
              <a:gd name="connsiteY8" fmla="*/ 52390 h 282554"/>
              <a:gd name="connsiteX9" fmla="*/ 1459 w 271254"/>
              <a:gd name="connsiteY9" fmla="*/ 69453 h 282554"/>
              <a:gd name="connsiteX10" fmla="*/ 42063 w 271254"/>
              <a:gd name="connsiteY10" fmla="*/ 143494 h 282554"/>
              <a:gd name="connsiteX11" fmla="*/ 4089 w 271254"/>
              <a:gd name="connsiteY11" fmla="*/ 218915 h 282554"/>
              <a:gd name="connsiteX12" fmla="*/ 16616 w 271254"/>
              <a:gd name="connsiteY12" fmla="*/ 235518 h 282554"/>
              <a:gd name="connsiteX13" fmla="*/ 99566 w 271254"/>
              <a:gd name="connsiteY13" fmla="*/ 219770 h 282554"/>
              <a:gd name="connsiteX14" fmla="*/ 159568 w 271254"/>
              <a:gd name="connsiteY14" fmla="*/ 279180 h 282554"/>
              <a:gd name="connsiteX15" fmla="*/ 179261 w 271254"/>
              <a:gd name="connsiteY15" fmla="*/ 272407 h 28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1254" h="282554">
                <a:moveTo>
                  <a:pt x="179261" y="272407"/>
                </a:moveTo>
                <a:lnTo>
                  <a:pt x="189914" y="188635"/>
                </a:lnTo>
                <a:lnTo>
                  <a:pt x="264973" y="149938"/>
                </a:lnTo>
                <a:cubicBezTo>
                  <a:pt x="273522" y="145532"/>
                  <a:pt x="273292" y="133236"/>
                  <a:pt x="264612" y="129126"/>
                </a:cubicBezTo>
                <a:lnTo>
                  <a:pt x="188237" y="93092"/>
                </a:lnTo>
                <a:lnTo>
                  <a:pt x="174626" y="9747"/>
                </a:lnTo>
                <a:cubicBezTo>
                  <a:pt x="173080" y="246"/>
                  <a:pt x="161310" y="-3338"/>
                  <a:pt x="154735" y="3665"/>
                </a:cubicBezTo>
                <a:lnTo>
                  <a:pt x="96870" y="65179"/>
                </a:lnTo>
                <a:lnTo>
                  <a:pt x="13394" y="52390"/>
                </a:lnTo>
                <a:cubicBezTo>
                  <a:pt x="3892" y="50943"/>
                  <a:pt x="-3177" y="61004"/>
                  <a:pt x="1459" y="69453"/>
                </a:cubicBezTo>
                <a:lnTo>
                  <a:pt x="42063" y="143494"/>
                </a:lnTo>
                <a:lnTo>
                  <a:pt x="4089" y="218915"/>
                </a:lnTo>
                <a:cubicBezTo>
                  <a:pt x="-250" y="227496"/>
                  <a:pt x="7180" y="237326"/>
                  <a:pt x="16616" y="235518"/>
                </a:cubicBezTo>
                <a:lnTo>
                  <a:pt x="99566" y="219770"/>
                </a:lnTo>
                <a:lnTo>
                  <a:pt x="159568" y="279180"/>
                </a:lnTo>
                <a:cubicBezTo>
                  <a:pt x="166406" y="285952"/>
                  <a:pt x="178045" y="281941"/>
                  <a:pt x="179261" y="272407"/>
                </a:cubicBezTo>
                <a:close/>
              </a:path>
            </a:pathLst>
          </a:custGeom>
          <a:solidFill>
            <a:srgbClr val="F7CC7F"/>
          </a:solidFill>
          <a:ln w="3282" cap="flat">
            <a:noFill/>
            <a:prstDash val="solid"/>
            <a:miter/>
          </a:ln>
        </p:spPr>
        <p:txBody>
          <a:bodyPr rtlCol="0" anchor="ctr"/>
          <a:lstStyle/>
          <a:p>
            <a:endParaRPr lang="en-US" sz="2000"/>
          </a:p>
        </p:txBody>
      </p:sp>
      <p:grpSp>
        <p:nvGrpSpPr>
          <p:cNvPr id="74" name="Graphic 4">
            <a:extLst>
              <a:ext uri="{FF2B5EF4-FFF2-40B4-BE49-F238E27FC236}">
                <a16:creationId xmlns:a16="http://schemas.microsoft.com/office/drawing/2014/main" id="{955ACB94-95AA-1208-497C-70869C49D3F9}"/>
              </a:ext>
            </a:extLst>
          </p:cNvPr>
          <p:cNvGrpSpPr/>
          <p:nvPr/>
        </p:nvGrpSpPr>
        <p:grpSpPr>
          <a:xfrm>
            <a:off x="3475097" y="2647849"/>
            <a:ext cx="1008185" cy="2650448"/>
            <a:chOff x="2773861" y="3202296"/>
            <a:chExt cx="921754" cy="2423229"/>
          </a:xfrm>
        </p:grpSpPr>
        <p:grpSp>
          <p:nvGrpSpPr>
            <p:cNvPr id="75" name="Graphic 4">
              <a:extLst>
                <a:ext uri="{FF2B5EF4-FFF2-40B4-BE49-F238E27FC236}">
                  <a16:creationId xmlns:a16="http://schemas.microsoft.com/office/drawing/2014/main" id="{AE2C033C-2F92-05A7-C16B-353B10D2F81E}"/>
                </a:ext>
              </a:extLst>
            </p:cNvPr>
            <p:cNvGrpSpPr/>
            <p:nvPr/>
          </p:nvGrpSpPr>
          <p:grpSpPr>
            <a:xfrm>
              <a:off x="2962833" y="4624106"/>
              <a:ext cx="440100" cy="1001419"/>
              <a:chOff x="2962833" y="4624106"/>
              <a:chExt cx="440100" cy="1001419"/>
            </a:xfrm>
          </p:grpSpPr>
          <p:sp>
            <p:nvSpPr>
              <p:cNvPr id="76" name="Freeform: Shape 75">
                <a:extLst>
                  <a:ext uri="{FF2B5EF4-FFF2-40B4-BE49-F238E27FC236}">
                    <a16:creationId xmlns:a16="http://schemas.microsoft.com/office/drawing/2014/main" id="{0ABF4C3F-6E63-360C-6279-4407FA2CA84B}"/>
                  </a:ext>
                </a:extLst>
              </p:cNvPr>
              <p:cNvSpPr/>
              <p:nvPr/>
            </p:nvSpPr>
            <p:spPr>
              <a:xfrm>
                <a:off x="3006955" y="4624106"/>
                <a:ext cx="395978" cy="976499"/>
              </a:xfrm>
              <a:custGeom>
                <a:avLst/>
                <a:gdLst>
                  <a:gd name="connsiteX0" fmla="*/ 289685 w 395978"/>
                  <a:gd name="connsiteY0" fmla="*/ 66 h 976499"/>
                  <a:gd name="connsiteX1" fmla="*/ 236160 w 395978"/>
                  <a:gd name="connsiteY1" fmla="*/ 62764 h 976499"/>
                  <a:gd name="connsiteX2" fmla="*/ 186219 w 395978"/>
                  <a:gd name="connsiteY2" fmla="*/ 159062 h 976499"/>
                  <a:gd name="connsiteX3" fmla="*/ 174975 w 395978"/>
                  <a:gd name="connsiteY3" fmla="*/ 501318 h 976499"/>
                  <a:gd name="connsiteX4" fmla="*/ 18740 w 395978"/>
                  <a:gd name="connsiteY4" fmla="*/ 840090 h 976499"/>
                  <a:gd name="connsiteX5" fmla="*/ 0 w 395978"/>
                  <a:gd name="connsiteY5" fmla="*/ 870863 h 976499"/>
                  <a:gd name="connsiteX6" fmla="*/ 0 w 395978"/>
                  <a:gd name="connsiteY6" fmla="*/ 870863 h 976499"/>
                  <a:gd name="connsiteX7" fmla="*/ 3616 w 395978"/>
                  <a:gd name="connsiteY7" fmla="*/ 939413 h 976499"/>
                  <a:gd name="connsiteX8" fmla="*/ 43892 w 395978"/>
                  <a:gd name="connsiteY8" fmla="*/ 976499 h 976499"/>
                  <a:gd name="connsiteX9" fmla="*/ 52834 w 395978"/>
                  <a:gd name="connsiteY9" fmla="*/ 879181 h 976499"/>
                  <a:gd name="connsiteX10" fmla="*/ 269005 w 395978"/>
                  <a:gd name="connsiteY10" fmla="*/ 546492 h 976499"/>
                  <a:gd name="connsiteX11" fmla="*/ 376416 w 395978"/>
                  <a:gd name="connsiteY11" fmla="*/ 134535 h 976499"/>
                  <a:gd name="connsiteX12" fmla="*/ 395978 w 395978"/>
                  <a:gd name="connsiteY12" fmla="*/ 55300 h 976499"/>
                  <a:gd name="connsiteX13" fmla="*/ 289652 w 395978"/>
                  <a:gd name="connsiteY13" fmla="*/ 0 h 97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5978" h="976499">
                    <a:moveTo>
                      <a:pt x="289685" y="66"/>
                    </a:moveTo>
                    <a:cubicBezTo>
                      <a:pt x="291657" y="888"/>
                      <a:pt x="263547" y="37119"/>
                      <a:pt x="236160" y="62764"/>
                    </a:cubicBezTo>
                    <a:cubicBezTo>
                      <a:pt x="214066" y="90479"/>
                      <a:pt x="193353" y="123291"/>
                      <a:pt x="186219" y="159062"/>
                    </a:cubicBezTo>
                    <a:cubicBezTo>
                      <a:pt x="175369" y="213442"/>
                      <a:pt x="184411" y="482184"/>
                      <a:pt x="174975" y="501318"/>
                    </a:cubicBezTo>
                    <a:cubicBezTo>
                      <a:pt x="93931" y="580554"/>
                      <a:pt x="35245" y="779430"/>
                      <a:pt x="18740" y="840090"/>
                    </a:cubicBezTo>
                    <a:cubicBezTo>
                      <a:pt x="15518" y="851926"/>
                      <a:pt x="9008" y="862578"/>
                      <a:pt x="0" y="870863"/>
                    </a:cubicBezTo>
                    <a:lnTo>
                      <a:pt x="0" y="870863"/>
                    </a:lnTo>
                    <a:lnTo>
                      <a:pt x="3616" y="939413"/>
                    </a:lnTo>
                    <a:lnTo>
                      <a:pt x="43892" y="976499"/>
                    </a:lnTo>
                    <a:cubicBezTo>
                      <a:pt x="43892" y="976499"/>
                      <a:pt x="34949" y="920640"/>
                      <a:pt x="52834" y="879181"/>
                    </a:cubicBezTo>
                    <a:cubicBezTo>
                      <a:pt x="52834" y="879181"/>
                      <a:pt x="256906" y="570131"/>
                      <a:pt x="269005" y="546492"/>
                    </a:cubicBezTo>
                    <a:cubicBezTo>
                      <a:pt x="292151" y="479225"/>
                      <a:pt x="376416" y="134535"/>
                      <a:pt x="376416" y="134535"/>
                    </a:cubicBezTo>
                    <a:lnTo>
                      <a:pt x="395978" y="55300"/>
                    </a:lnTo>
                    <a:cubicBezTo>
                      <a:pt x="395978" y="55300"/>
                      <a:pt x="289816" y="66"/>
                      <a:pt x="289652" y="0"/>
                    </a:cubicBezTo>
                    <a:close/>
                  </a:path>
                </a:pathLst>
              </a:custGeom>
              <a:solidFill>
                <a:srgbClr val="F7A491"/>
              </a:solidFill>
              <a:ln w="3282" cap="flat">
                <a:noFill/>
                <a:prstDash val="solid"/>
                <a:miter/>
              </a:ln>
            </p:spPr>
            <p:txBody>
              <a:bodyPr rtlCol="0" anchor="ctr"/>
              <a:lstStyle/>
              <a:p>
                <a:endParaRPr lang="en-US" sz="2000"/>
              </a:p>
            </p:txBody>
          </p:sp>
          <p:sp>
            <p:nvSpPr>
              <p:cNvPr id="77" name="Freeform: Shape 76">
                <a:extLst>
                  <a:ext uri="{FF2B5EF4-FFF2-40B4-BE49-F238E27FC236}">
                    <a16:creationId xmlns:a16="http://schemas.microsoft.com/office/drawing/2014/main" id="{B8B2D363-62D5-44BC-5131-A797359F0552}"/>
                  </a:ext>
                </a:extLst>
              </p:cNvPr>
              <p:cNvSpPr/>
              <p:nvPr/>
            </p:nvSpPr>
            <p:spPr>
              <a:xfrm>
                <a:off x="2962833" y="5493851"/>
                <a:ext cx="119841" cy="131674"/>
              </a:xfrm>
              <a:custGeom>
                <a:avLst/>
                <a:gdLst>
                  <a:gd name="connsiteX0" fmla="*/ 0 w 119841"/>
                  <a:gd name="connsiteY0" fmla="*/ 23179 h 131674"/>
                  <a:gd name="connsiteX1" fmla="*/ 27683 w 119841"/>
                  <a:gd name="connsiteY1" fmla="*/ 77756 h 131674"/>
                  <a:gd name="connsiteX2" fmla="*/ 58457 w 119841"/>
                  <a:gd name="connsiteY2" fmla="*/ 129965 h 131674"/>
                  <a:gd name="connsiteX3" fmla="*/ 119839 w 119841"/>
                  <a:gd name="connsiteY3" fmla="*/ 127467 h 131674"/>
                  <a:gd name="connsiteX4" fmla="*/ 88572 w 119841"/>
                  <a:gd name="connsiteY4" fmla="*/ 107149 h 131674"/>
                  <a:gd name="connsiteX5" fmla="*/ 45273 w 119841"/>
                  <a:gd name="connsiteY5" fmla="*/ 0 h 131674"/>
                  <a:gd name="connsiteX6" fmla="*/ 33 w 119841"/>
                  <a:gd name="connsiteY6" fmla="*/ 23179 h 13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841" h="131674">
                    <a:moveTo>
                      <a:pt x="0" y="23179"/>
                    </a:moveTo>
                    <a:cubicBezTo>
                      <a:pt x="0" y="23179"/>
                      <a:pt x="25480" y="62468"/>
                      <a:pt x="27683" y="77756"/>
                    </a:cubicBezTo>
                    <a:cubicBezTo>
                      <a:pt x="29853" y="93077"/>
                      <a:pt x="43431" y="127795"/>
                      <a:pt x="58457" y="129965"/>
                    </a:cubicBezTo>
                    <a:cubicBezTo>
                      <a:pt x="61876" y="130459"/>
                      <a:pt x="120266" y="134765"/>
                      <a:pt x="119839" y="127467"/>
                    </a:cubicBezTo>
                    <a:cubicBezTo>
                      <a:pt x="119510" y="121878"/>
                      <a:pt x="98370" y="113921"/>
                      <a:pt x="88572" y="107149"/>
                    </a:cubicBezTo>
                    <a:cubicBezTo>
                      <a:pt x="71608" y="95444"/>
                      <a:pt x="45273" y="0"/>
                      <a:pt x="45273" y="0"/>
                    </a:cubicBezTo>
                    <a:cubicBezTo>
                      <a:pt x="45273" y="0"/>
                      <a:pt x="1151" y="10949"/>
                      <a:pt x="33" y="23179"/>
                    </a:cubicBezTo>
                    <a:close/>
                  </a:path>
                </a:pathLst>
              </a:custGeom>
              <a:solidFill>
                <a:schemeClr val="tx1"/>
              </a:solidFill>
              <a:ln w="3282" cap="flat">
                <a:noFill/>
                <a:prstDash val="solid"/>
                <a:miter/>
              </a:ln>
            </p:spPr>
            <p:txBody>
              <a:bodyPr rtlCol="0" anchor="ctr"/>
              <a:lstStyle/>
              <a:p>
                <a:endParaRPr lang="en-US" sz="2000"/>
              </a:p>
            </p:txBody>
          </p:sp>
        </p:grpSp>
        <p:sp>
          <p:nvSpPr>
            <p:cNvPr id="78" name="Freeform: Shape 77">
              <a:extLst>
                <a:ext uri="{FF2B5EF4-FFF2-40B4-BE49-F238E27FC236}">
                  <a16:creationId xmlns:a16="http://schemas.microsoft.com/office/drawing/2014/main" id="{CA7B635E-FDE7-4687-5A05-202EE8677195}"/>
                </a:ext>
              </a:extLst>
            </p:cNvPr>
            <p:cNvSpPr/>
            <p:nvPr/>
          </p:nvSpPr>
          <p:spPr>
            <a:xfrm>
              <a:off x="3347370" y="4683680"/>
              <a:ext cx="310167" cy="922809"/>
            </a:xfrm>
            <a:custGeom>
              <a:avLst/>
              <a:gdLst>
                <a:gd name="connsiteX0" fmla="*/ 123686 w 310167"/>
                <a:gd name="connsiteY0" fmla="*/ 59607 h 922809"/>
                <a:gd name="connsiteX1" fmla="*/ 255952 w 310167"/>
                <a:gd name="connsiteY1" fmla="*/ 390060 h 922809"/>
                <a:gd name="connsiteX2" fmla="*/ 239579 w 310167"/>
                <a:gd name="connsiteY2" fmla="*/ 867937 h 922809"/>
                <a:gd name="connsiteX3" fmla="*/ 262035 w 310167"/>
                <a:gd name="connsiteY3" fmla="*/ 890623 h 922809"/>
                <a:gd name="connsiteX4" fmla="*/ 305236 w 310167"/>
                <a:gd name="connsiteY4" fmla="*/ 910020 h 922809"/>
                <a:gd name="connsiteX5" fmla="*/ 310168 w 310167"/>
                <a:gd name="connsiteY5" fmla="*/ 922810 h 922809"/>
                <a:gd name="connsiteX6" fmla="*/ 186877 w 310167"/>
                <a:gd name="connsiteY6" fmla="*/ 914031 h 922809"/>
                <a:gd name="connsiteX7" fmla="*/ 185134 w 310167"/>
                <a:gd name="connsiteY7" fmla="*/ 880365 h 922809"/>
                <a:gd name="connsiteX8" fmla="*/ 141078 w 310167"/>
                <a:gd name="connsiteY8" fmla="*/ 500595 h 922809"/>
                <a:gd name="connsiteX9" fmla="*/ 148245 w 310167"/>
                <a:gd name="connsiteY9" fmla="*/ 408702 h 922809"/>
                <a:gd name="connsiteX10" fmla="*/ 0 w 310167"/>
                <a:gd name="connsiteY10" fmla="*/ 122502 h 922809"/>
                <a:gd name="connsiteX11" fmla="*/ 93241 w 310167"/>
                <a:gd name="connsiteY11" fmla="*/ 0 h 922809"/>
                <a:gd name="connsiteX12" fmla="*/ 123653 w 310167"/>
                <a:gd name="connsiteY12" fmla="*/ 59607 h 922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0167" h="922809">
                  <a:moveTo>
                    <a:pt x="123686" y="59607"/>
                  </a:moveTo>
                  <a:cubicBezTo>
                    <a:pt x="123686" y="59607"/>
                    <a:pt x="255130" y="340645"/>
                    <a:pt x="255952" y="390060"/>
                  </a:cubicBezTo>
                  <a:cubicBezTo>
                    <a:pt x="256676" y="432407"/>
                    <a:pt x="232971" y="670046"/>
                    <a:pt x="239579" y="867937"/>
                  </a:cubicBezTo>
                  <a:cubicBezTo>
                    <a:pt x="239810" y="875071"/>
                    <a:pt x="248851" y="884573"/>
                    <a:pt x="262035" y="890623"/>
                  </a:cubicBezTo>
                  <a:cubicBezTo>
                    <a:pt x="269432" y="894009"/>
                    <a:pt x="305236" y="910020"/>
                    <a:pt x="305236" y="910020"/>
                  </a:cubicBezTo>
                  <a:lnTo>
                    <a:pt x="310168" y="922810"/>
                  </a:lnTo>
                  <a:lnTo>
                    <a:pt x="186877" y="914031"/>
                  </a:lnTo>
                  <a:lnTo>
                    <a:pt x="185134" y="880365"/>
                  </a:lnTo>
                  <a:cubicBezTo>
                    <a:pt x="185134" y="880365"/>
                    <a:pt x="136081" y="584334"/>
                    <a:pt x="141078" y="500595"/>
                  </a:cubicBezTo>
                  <a:cubicBezTo>
                    <a:pt x="141867" y="487444"/>
                    <a:pt x="148245" y="408702"/>
                    <a:pt x="148245" y="408702"/>
                  </a:cubicBezTo>
                  <a:lnTo>
                    <a:pt x="0" y="122502"/>
                  </a:lnTo>
                  <a:lnTo>
                    <a:pt x="93241" y="0"/>
                  </a:lnTo>
                  <a:lnTo>
                    <a:pt x="123653" y="59607"/>
                  </a:lnTo>
                  <a:close/>
                </a:path>
              </a:pathLst>
            </a:custGeom>
            <a:solidFill>
              <a:srgbClr val="F7A491"/>
            </a:solidFill>
            <a:ln w="3282" cap="flat">
              <a:noFill/>
              <a:prstDash val="solid"/>
              <a:miter/>
            </a:ln>
          </p:spPr>
          <p:txBody>
            <a:bodyPr rtlCol="0" anchor="ctr"/>
            <a:lstStyle/>
            <a:p>
              <a:endParaRPr lang="en-US" sz="2000"/>
            </a:p>
          </p:txBody>
        </p:sp>
        <p:sp>
          <p:nvSpPr>
            <p:cNvPr id="79" name="Freeform: Shape 78">
              <a:extLst>
                <a:ext uri="{FF2B5EF4-FFF2-40B4-BE49-F238E27FC236}">
                  <a16:creationId xmlns:a16="http://schemas.microsoft.com/office/drawing/2014/main" id="{3B7B47A3-2FB8-D696-F485-6285C4938BDC}"/>
                </a:ext>
              </a:extLst>
            </p:cNvPr>
            <p:cNvSpPr/>
            <p:nvPr/>
          </p:nvSpPr>
          <p:spPr>
            <a:xfrm>
              <a:off x="3128606" y="3980630"/>
              <a:ext cx="454338" cy="396799"/>
            </a:xfrm>
            <a:custGeom>
              <a:avLst/>
              <a:gdLst>
                <a:gd name="connsiteX0" fmla="*/ 354779 w 454338"/>
                <a:gd name="connsiteY0" fmla="*/ 131834 h 396799"/>
                <a:gd name="connsiteX1" fmla="*/ 228660 w 454338"/>
                <a:gd name="connsiteY1" fmla="*/ 56577 h 396799"/>
                <a:gd name="connsiteX2" fmla="*/ 154159 w 454338"/>
                <a:gd name="connsiteY2" fmla="*/ 3348 h 396799"/>
                <a:gd name="connsiteX3" fmla="*/ 16402 w 454338"/>
                <a:gd name="connsiteY3" fmla="*/ 77093 h 396799"/>
                <a:gd name="connsiteX4" fmla="*/ 27745 w 454338"/>
                <a:gd name="connsiteY4" fmla="*/ 212088 h 396799"/>
                <a:gd name="connsiteX5" fmla="*/ 138049 w 454338"/>
                <a:gd name="connsiteY5" fmla="*/ 321998 h 396799"/>
                <a:gd name="connsiteX6" fmla="*/ 253844 w 454338"/>
                <a:gd name="connsiteY6" fmla="*/ 381901 h 396799"/>
                <a:gd name="connsiteX7" fmla="*/ 284322 w 454338"/>
                <a:gd name="connsiteY7" fmla="*/ 378548 h 396799"/>
                <a:gd name="connsiteX8" fmla="*/ 422901 w 454338"/>
                <a:gd name="connsiteY8" fmla="*/ 346196 h 396799"/>
                <a:gd name="connsiteX9" fmla="*/ 354811 w 454338"/>
                <a:gd name="connsiteY9" fmla="*/ 131801 h 39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4338" h="396799">
                  <a:moveTo>
                    <a:pt x="354779" y="131834"/>
                  </a:moveTo>
                  <a:cubicBezTo>
                    <a:pt x="334855" y="78770"/>
                    <a:pt x="282842" y="46648"/>
                    <a:pt x="228660" y="56577"/>
                  </a:cubicBezTo>
                  <a:cubicBezTo>
                    <a:pt x="212024" y="29749"/>
                    <a:pt x="184308" y="9825"/>
                    <a:pt x="154159" y="3348"/>
                  </a:cubicBezTo>
                  <a:cubicBezTo>
                    <a:pt x="94651" y="-9408"/>
                    <a:pt x="14232" y="14099"/>
                    <a:pt x="16402" y="77093"/>
                  </a:cubicBezTo>
                  <a:cubicBezTo>
                    <a:pt x="-6678" y="119406"/>
                    <a:pt x="-7566" y="179901"/>
                    <a:pt x="27745" y="212088"/>
                  </a:cubicBezTo>
                  <a:cubicBezTo>
                    <a:pt x="15449" y="269000"/>
                    <a:pt x="68743" y="324004"/>
                    <a:pt x="138049" y="321998"/>
                  </a:cubicBezTo>
                  <a:cubicBezTo>
                    <a:pt x="162181" y="361780"/>
                    <a:pt x="208144" y="387359"/>
                    <a:pt x="253844" y="381901"/>
                  </a:cubicBezTo>
                  <a:cubicBezTo>
                    <a:pt x="264825" y="380586"/>
                    <a:pt x="281560" y="377857"/>
                    <a:pt x="284322" y="378548"/>
                  </a:cubicBezTo>
                  <a:cubicBezTo>
                    <a:pt x="280837" y="377890"/>
                    <a:pt x="357738" y="436873"/>
                    <a:pt x="422901" y="346196"/>
                  </a:cubicBezTo>
                  <a:cubicBezTo>
                    <a:pt x="489413" y="253678"/>
                    <a:pt x="442660" y="141664"/>
                    <a:pt x="354811" y="131801"/>
                  </a:cubicBezTo>
                  <a:close/>
                </a:path>
              </a:pathLst>
            </a:custGeom>
            <a:solidFill>
              <a:schemeClr val="tx1">
                <a:lumMod val="75000"/>
                <a:lumOff val="25000"/>
              </a:schemeClr>
            </a:solidFill>
            <a:ln w="3282" cap="flat">
              <a:noFill/>
              <a:prstDash val="solid"/>
              <a:miter/>
            </a:ln>
          </p:spPr>
          <p:txBody>
            <a:bodyPr rtlCol="0" anchor="ctr"/>
            <a:lstStyle/>
            <a:p>
              <a:endParaRPr lang="en-US" sz="2000"/>
            </a:p>
          </p:txBody>
        </p:sp>
        <p:sp>
          <p:nvSpPr>
            <p:cNvPr id="80" name="Freeform: Shape 79">
              <a:extLst>
                <a:ext uri="{FF2B5EF4-FFF2-40B4-BE49-F238E27FC236}">
                  <a16:creationId xmlns:a16="http://schemas.microsoft.com/office/drawing/2014/main" id="{79F1CD9D-E9E5-3B87-10F9-5D884D17C9AE}"/>
                </a:ext>
              </a:extLst>
            </p:cNvPr>
            <p:cNvSpPr/>
            <p:nvPr/>
          </p:nvSpPr>
          <p:spPr>
            <a:xfrm>
              <a:off x="3338921" y="3733878"/>
              <a:ext cx="156070" cy="491553"/>
            </a:xfrm>
            <a:custGeom>
              <a:avLst/>
              <a:gdLst>
                <a:gd name="connsiteX0" fmla="*/ 136574 w 156070"/>
                <a:gd name="connsiteY0" fmla="*/ 60330 h 491553"/>
                <a:gd name="connsiteX1" fmla="*/ 148410 w 156070"/>
                <a:gd name="connsiteY1" fmla="*/ 38664 h 491553"/>
                <a:gd name="connsiteX2" fmla="*/ 153539 w 156070"/>
                <a:gd name="connsiteY2" fmla="*/ 31168 h 491553"/>
                <a:gd name="connsiteX3" fmla="*/ 154919 w 156070"/>
                <a:gd name="connsiteY3" fmla="*/ 27979 h 491553"/>
                <a:gd name="connsiteX4" fmla="*/ 155446 w 156070"/>
                <a:gd name="connsiteY4" fmla="*/ 0 h 491553"/>
                <a:gd name="connsiteX5" fmla="*/ 110469 w 156070"/>
                <a:gd name="connsiteY5" fmla="*/ 10882 h 491553"/>
                <a:gd name="connsiteX6" fmla="*/ 100606 w 156070"/>
                <a:gd name="connsiteY6" fmla="*/ 36823 h 491553"/>
                <a:gd name="connsiteX7" fmla="*/ 67268 w 156070"/>
                <a:gd name="connsiteY7" fmla="*/ 5754 h 491553"/>
                <a:gd name="connsiteX8" fmla="*/ 89855 w 156070"/>
                <a:gd name="connsiteY8" fmla="*/ 69996 h 491553"/>
                <a:gd name="connsiteX9" fmla="*/ 58424 w 156070"/>
                <a:gd name="connsiteY9" fmla="*/ 297115 h 491553"/>
                <a:gd name="connsiteX10" fmla="*/ 0 w 156070"/>
                <a:gd name="connsiteY10" fmla="*/ 432505 h 491553"/>
                <a:gd name="connsiteX11" fmla="*/ 46522 w 156070"/>
                <a:gd name="connsiteY11" fmla="*/ 491554 h 491553"/>
                <a:gd name="connsiteX12" fmla="*/ 126020 w 156070"/>
                <a:gd name="connsiteY12" fmla="*/ 293170 h 491553"/>
                <a:gd name="connsiteX13" fmla="*/ 127730 w 156070"/>
                <a:gd name="connsiteY13" fmla="*/ 271931 h 491553"/>
                <a:gd name="connsiteX14" fmla="*/ 136475 w 156070"/>
                <a:gd name="connsiteY14" fmla="*/ 60363 h 49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6070" h="491553">
                  <a:moveTo>
                    <a:pt x="136574" y="60330"/>
                  </a:moveTo>
                  <a:cubicBezTo>
                    <a:pt x="139796" y="52736"/>
                    <a:pt x="143741" y="45470"/>
                    <a:pt x="148410" y="38664"/>
                  </a:cubicBezTo>
                  <a:lnTo>
                    <a:pt x="153539" y="31168"/>
                  </a:lnTo>
                  <a:cubicBezTo>
                    <a:pt x="154163" y="29853"/>
                    <a:pt x="154657" y="28735"/>
                    <a:pt x="154919" y="27979"/>
                  </a:cubicBezTo>
                  <a:cubicBezTo>
                    <a:pt x="157155" y="21338"/>
                    <a:pt x="155446" y="0"/>
                    <a:pt x="155446" y="0"/>
                  </a:cubicBezTo>
                  <a:lnTo>
                    <a:pt x="110469" y="10882"/>
                  </a:lnTo>
                  <a:lnTo>
                    <a:pt x="100606" y="36823"/>
                  </a:lnTo>
                  <a:cubicBezTo>
                    <a:pt x="90611" y="32187"/>
                    <a:pt x="73514" y="-2597"/>
                    <a:pt x="67268" y="5754"/>
                  </a:cubicBezTo>
                  <a:cubicBezTo>
                    <a:pt x="59903" y="15617"/>
                    <a:pt x="87685" y="58391"/>
                    <a:pt x="89855" y="69996"/>
                  </a:cubicBezTo>
                  <a:cubicBezTo>
                    <a:pt x="92057" y="81569"/>
                    <a:pt x="65985" y="261410"/>
                    <a:pt x="58424" y="297115"/>
                  </a:cubicBezTo>
                  <a:cubicBezTo>
                    <a:pt x="50895" y="332820"/>
                    <a:pt x="0" y="432505"/>
                    <a:pt x="0" y="432505"/>
                  </a:cubicBezTo>
                  <a:lnTo>
                    <a:pt x="46522" y="491554"/>
                  </a:lnTo>
                  <a:cubicBezTo>
                    <a:pt x="46522" y="491554"/>
                    <a:pt x="121121" y="339560"/>
                    <a:pt x="126020" y="293170"/>
                  </a:cubicBezTo>
                  <a:cubicBezTo>
                    <a:pt x="126546" y="288304"/>
                    <a:pt x="127105" y="280972"/>
                    <a:pt x="127730" y="271931"/>
                  </a:cubicBezTo>
                  <a:lnTo>
                    <a:pt x="136475" y="60363"/>
                  </a:lnTo>
                  <a:close/>
                </a:path>
              </a:pathLst>
            </a:custGeom>
            <a:solidFill>
              <a:srgbClr val="F7A491"/>
            </a:solidFill>
            <a:ln w="3282" cap="flat">
              <a:noFill/>
              <a:prstDash val="solid"/>
              <a:miter/>
            </a:ln>
          </p:spPr>
          <p:txBody>
            <a:bodyPr rtlCol="0" anchor="ctr"/>
            <a:lstStyle/>
            <a:p>
              <a:endParaRPr lang="en-US" sz="2000"/>
            </a:p>
          </p:txBody>
        </p:sp>
        <p:sp>
          <p:nvSpPr>
            <p:cNvPr id="81" name="Freeform: Shape 80">
              <a:extLst>
                <a:ext uri="{FF2B5EF4-FFF2-40B4-BE49-F238E27FC236}">
                  <a16:creationId xmlns:a16="http://schemas.microsoft.com/office/drawing/2014/main" id="{740A19AA-70DB-C821-0A27-72E65683A737}"/>
                </a:ext>
              </a:extLst>
            </p:cNvPr>
            <p:cNvSpPr/>
            <p:nvPr/>
          </p:nvSpPr>
          <p:spPr>
            <a:xfrm>
              <a:off x="2773861" y="4302541"/>
              <a:ext cx="391695" cy="225511"/>
            </a:xfrm>
            <a:custGeom>
              <a:avLst/>
              <a:gdLst>
                <a:gd name="connsiteX0" fmla="*/ 391696 w 391695"/>
                <a:gd name="connsiteY0" fmla="*/ 54763 h 225511"/>
                <a:gd name="connsiteX1" fmla="*/ 336429 w 391695"/>
                <a:gd name="connsiteY1" fmla="*/ 7912 h 225511"/>
                <a:gd name="connsiteX2" fmla="*/ 255846 w 391695"/>
                <a:gd name="connsiteY2" fmla="*/ 143336 h 225511"/>
                <a:gd name="connsiteX3" fmla="*/ 123875 w 391695"/>
                <a:gd name="connsiteY3" fmla="*/ 67848 h 225511"/>
                <a:gd name="connsiteX4" fmla="*/ 101485 w 391695"/>
                <a:gd name="connsiteY4" fmla="*/ 1008 h 225511"/>
                <a:gd name="connsiteX5" fmla="*/ 98033 w 391695"/>
                <a:gd name="connsiteY5" fmla="*/ 39146 h 225511"/>
                <a:gd name="connsiteX6" fmla="*/ 16398 w 391695"/>
                <a:gd name="connsiteY6" fmla="*/ 581 h 225511"/>
                <a:gd name="connsiteX7" fmla="*/ 56344 w 391695"/>
                <a:gd name="connsiteY7" fmla="*/ 36483 h 225511"/>
                <a:gd name="connsiteX8" fmla="*/ 4332 w 391695"/>
                <a:gd name="connsiteY8" fmla="*/ 19683 h 225511"/>
                <a:gd name="connsiteX9" fmla="*/ 47697 w 391695"/>
                <a:gd name="connsiteY9" fmla="*/ 48385 h 225511"/>
                <a:gd name="connsiteX10" fmla="*/ 25 w 391695"/>
                <a:gd name="connsiteY10" fmla="*/ 49601 h 225511"/>
                <a:gd name="connsiteX11" fmla="*/ 41352 w 391695"/>
                <a:gd name="connsiteY11" fmla="*/ 66829 h 225511"/>
                <a:gd name="connsiteX12" fmla="*/ 6271 w 391695"/>
                <a:gd name="connsiteY12" fmla="*/ 80145 h 225511"/>
                <a:gd name="connsiteX13" fmla="*/ 50788 w 391695"/>
                <a:gd name="connsiteY13" fmla="*/ 82545 h 225511"/>
                <a:gd name="connsiteX14" fmla="*/ 105299 w 391695"/>
                <a:gd name="connsiteY14" fmla="*/ 105427 h 225511"/>
                <a:gd name="connsiteX15" fmla="*/ 275112 w 391695"/>
                <a:gd name="connsiteY15" fmla="*/ 224938 h 225511"/>
                <a:gd name="connsiteX16" fmla="*/ 391696 w 391695"/>
                <a:gd name="connsiteY16" fmla="*/ 54763 h 22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1695" h="225511">
                  <a:moveTo>
                    <a:pt x="391696" y="54763"/>
                  </a:moveTo>
                  <a:lnTo>
                    <a:pt x="336429" y="7912"/>
                  </a:lnTo>
                  <a:cubicBezTo>
                    <a:pt x="336429" y="7912"/>
                    <a:pt x="291682" y="82512"/>
                    <a:pt x="255846" y="143336"/>
                  </a:cubicBezTo>
                  <a:cubicBezTo>
                    <a:pt x="220305" y="130480"/>
                    <a:pt x="128412" y="70577"/>
                    <a:pt x="123875" y="67848"/>
                  </a:cubicBezTo>
                  <a:cubicBezTo>
                    <a:pt x="119338" y="65087"/>
                    <a:pt x="109277" y="-2608"/>
                    <a:pt x="101485" y="1008"/>
                  </a:cubicBezTo>
                  <a:cubicBezTo>
                    <a:pt x="93693" y="4592"/>
                    <a:pt x="107469" y="36746"/>
                    <a:pt x="98033" y="39146"/>
                  </a:cubicBezTo>
                  <a:cubicBezTo>
                    <a:pt x="88597" y="41546"/>
                    <a:pt x="17844" y="-5732"/>
                    <a:pt x="16398" y="581"/>
                  </a:cubicBezTo>
                  <a:cubicBezTo>
                    <a:pt x="13669" y="12384"/>
                    <a:pt x="58613" y="31223"/>
                    <a:pt x="56344" y="36483"/>
                  </a:cubicBezTo>
                  <a:cubicBezTo>
                    <a:pt x="54075" y="41743"/>
                    <a:pt x="11170" y="12351"/>
                    <a:pt x="4332" y="19683"/>
                  </a:cubicBezTo>
                  <a:cubicBezTo>
                    <a:pt x="-2507" y="27014"/>
                    <a:pt x="47434" y="43585"/>
                    <a:pt x="47697" y="48385"/>
                  </a:cubicBezTo>
                  <a:cubicBezTo>
                    <a:pt x="47960" y="53185"/>
                    <a:pt x="-1258" y="39278"/>
                    <a:pt x="25" y="49601"/>
                  </a:cubicBezTo>
                  <a:cubicBezTo>
                    <a:pt x="715" y="55191"/>
                    <a:pt x="44081" y="60845"/>
                    <a:pt x="41352" y="66829"/>
                  </a:cubicBezTo>
                  <a:cubicBezTo>
                    <a:pt x="38623" y="72780"/>
                    <a:pt x="4858" y="73766"/>
                    <a:pt x="6271" y="80145"/>
                  </a:cubicBezTo>
                  <a:cubicBezTo>
                    <a:pt x="7685" y="86523"/>
                    <a:pt x="34447" y="75377"/>
                    <a:pt x="50788" y="82545"/>
                  </a:cubicBezTo>
                  <a:cubicBezTo>
                    <a:pt x="67128" y="89712"/>
                    <a:pt x="82482" y="86194"/>
                    <a:pt x="105299" y="105427"/>
                  </a:cubicBezTo>
                  <a:cubicBezTo>
                    <a:pt x="128083" y="124628"/>
                    <a:pt x="240163" y="234374"/>
                    <a:pt x="275112" y="224938"/>
                  </a:cubicBezTo>
                  <a:cubicBezTo>
                    <a:pt x="305589" y="216718"/>
                    <a:pt x="391696" y="54763"/>
                    <a:pt x="391696" y="54763"/>
                  </a:cubicBezTo>
                  <a:close/>
                </a:path>
              </a:pathLst>
            </a:custGeom>
            <a:solidFill>
              <a:srgbClr val="F7A491"/>
            </a:solidFill>
            <a:ln w="3282" cap="flat">
              <a:noFill/>
              <a:prstDash val="solid"/>
              <a:miter/>
            </a:ln>
          </p:spPr>
          <p:txBody>
            <a:bodyPr rtlCol="0" anchor="ctr"/>
            <a:lstStyle/>
            <a:p>
              <a:endParaRPr lang="en-US" sz="2000"/>
            </a:p>
          </p:txBody>
        </p:sp>
        <p:grpSp>
          <p:nvGrpSpPr>
            <p:cNvPr id="82" name="Graphic 4">
              <a:extLst>
                <a:ext uri="{FF2B5EF4-FFF2-40B4-BE49-F238E27FC236}">
                  <a16:creationId xmlns:a16="http://schemas.microsoft.com/office/drawing/2014/main" id="{823793E0-5F68-7B50-1F67-426B3D37D692}"/>
                </a:ext>
              </a:extLst>
            </p:cNvPr>
            <p:cNvGrpSpPr/>
            <p:nvPr/>
          </p:nvGrpSpPr>
          <p:grpSpPr>
            <a:xfrm>
              <a:off x="3062255" y="4152930"/>
              <a:ext cx="569637" cy="927959"/>
              <a:chOff x="3062255" y="4152930"/>
              <a:chExt cx="569637" cy="927959"/>
            </a:xfrm>
          </p:grpSpPr>
          <p:sp>
            <p:nvSpPr>
              <p:cNvPr id="83" name="Freeform: Shape 82">
                <a:extLst>
                  <a:ext uri="{FF2B5EF4-FFF2-40B4-BE49-F238E27FC236}">
                    <a16:creationId xmlns:a16="http://schemas.microsoft.com/office/drawing/2014/main" id="{261BE975-1108-EDBD-6917-790EC384DE86}"/>
                  </a:ext>
                </a:extLst>
              </p:cNvPr>
              <p:cNvSpPr/>
              <p:nvPr/>
            </p:nvSpPr>
            <p:spPr>
              <a:xfrm>
                <a:off x="3169765" y="5080875"/>
                <a:ext cx="65" cy="14"/>
              </a:xfrm>
              <a:custGeom>
                <a:avLst/>
                <a:gdLst>
                  <a:gd name="connsiteX0" fmla="*/ 0 w 65"/>
                  <a:gd name="connsiteY0" fmla="*/ 0 h 14"/>
                  <a:gd name="connsiteX1" fmla="*/ 66 w 65"/>
                  <a:gd name="connsiteY1" fmla="*/ 0 h 14"/>
                  <a:gd name="connsiteX2" fmla="*/ 0 w 65"/>
                  <a:gd name="connsiteY2" fmla="*/ 0 h 14"/>
                </a:gdLst>
                <a:ahLst/>
                <a:cxnLst>
                  <a:cxn ang="0">
                    <a:pos x="connsiteX0" y="connsiteY0"/>
                  </a:cxn>
                  <a:cxn ang="0">
                    <a:pos x="connsiteX1" y="connsiteY1"/>
                  </a:cxn>
                  <a:cxn ang="0">
                    <a:pos x="connsiteX2" y="connsiteY2"/>
                  </a:cxn>
                </a:cxnLst>
                <a:rect l="l" t="t" r="r" b="b"/>
                <a:pathLst>
                  <a:path w="65" h="14">
                    <a:moveTo>
                      <a:pt x="0" y="0"/>
                    </a:moveTo>
                    <a:cubicBezTo>
                      <a:pt x="0" y="0"/>
                      <a:pt x="33" y="33"/>
                      <a:pt x="66" y="0"/>
                    </a:cubicBezTo>
                    <a:cubicBezTo>
                      <a:pt x="66" y="0"/>
                      <a:pt x="0" y="0"/>
                      <a:pt x="0" y="0"/>
                    </a:cubicBezTo>
                    <a:close/>
                  </a:path>
                </a:pathLst>
              </a:custGeom>
              <a:solidFill>
                <a:srgbClr val="F47458"/>
              </a:solidFill>
              <a:ln w="3282" cap="flat">
                <a:noFill/>
                <a:prstDash val="solid"/>
                <a:miter/>
              </a:ln>
            </p:spPr>
            <p:txBody>
              <a:bodyPr rtlCol="0" anchor="ctr"/>
              <a:lstStyle/>
              <a:p>
                <a:endParaRPr lang="en-US" sz="2000"/>
              </a:p>
            </p:txBody>
          </p:sp>
          <p:sp>
            <p:nvSpPr>
              <p:cNvPr id="84" name="Freeform: Shape 83">
                <a:extLst>
                  <a:ext uri="{FF2B5EF4-FFF2-40B4-BE49-F238E27FC236}">
                    <a16:creationId xmlns:a16="http://schemas.microsoft.com/office/drawing/2014/main" id="{BACBE88F-6739-838D-D3BD-9167F3CE1118}"/>
                  </a:ext>
                </a:extLst>
              </p:cNvPr>
              <p:cNvSpPr/>
              <p:nvPr/>
            </p:nvSpPr>
            <p:spPr>
              <a:xfrm>
                <a:off x="3062255" y="4152930"/>
                <a:ext cx="337751" cy="467381"/>
              </a:xfrm>
              <a:custGeom>
                <a:avLst/>
                <a:gdLst>
                  <a:gd name="connsiteX0" fmla="*/ 295504 w 337751"/>
                  <a:gd name="connsiteY0" fmla="*/ 134673 h 467381"/>
                  <a:gd name="connsiteX1" fmla="*/ 337752 w 337751"/>
                  <a:gd name="connsiteY1" fmla="*/ 45739 h 467381"/>
                  <a:gd name="connsiteX2" fmla="*/ 267525 w 337751"/>
                  <a:gd name="connsiteY2" fmla="*/ 203 h 467381"/>
                  <a:gd name="connsiteX3" fmla="*/ 201178 w 337751"/>
                  <a:gd name="connsiteY3" fmla="*/ 72666 h 467381"/>
                  <a:gd name="connsiteX4" fmla="*/ 77723 w 337751"/>
                  <a:gd name="connsiteY4" fmla="*/ 87691 h 467381"/>
                  <a:gd name="connsiteX5" fmla="*/ 0 w 337751"/>
                  <a:gd name="connsiteY5" fmla="*/ 193261 h 467381"/>
                  <a:gd name="connsiteX6" fmla="*/ 79268 w 337751"/>
                  <a:gd name="connsiteY6" fmla="*/ 250863 h 467381"/>
                  <a:gd name="connsiteX7" fmla="*/ 96167 w 337751"/>
                  <a:gd name="connsiteY7" fmla="*/ 221865 h 467381"/>
                  <a:gd name="connsiteX8" fmla="*/ 152191 w 337751"/>
                  <a:gd name="connsiteY8" fmla="*/ 442210 h 467381"/>
                  <a:gd name="connsiteX9" fmla="*/ 152585 w 337751"/>
                  <a:gd name="connsiteY9" fmla="*/ 442539 h 467381"/>
                  <a:gd name="connsiteX10" fmla="*/ 311614 w 337751"/>
                  <a:gd name="connsiteY10" fmla="*/ 422089 h 467381"/>
                  <a:gd name="connsiteX11" fmla="*/ 311614 w 337751"/>
                  <a:gd name="connsiteY11" fmla="*/ 422089 h 467381"/>
                  <a:gd name="connsiteX12" fmla="*/ 309675 w 337751"/>
                  <a:gd name="connsiteY12" fmla="*/ 319840 h 467381"/>
                  <a:gd name="connsiteX13" fmla="*/ 295471 w 337751"/>
                  <a:gd name="connsiteY13" fmla="*/ 134640 h 46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7751" h="467381">
                    <a:moveTo>
                      <a:pt x="295504" y="134673"/>
                    </a:moveTo>
                    <a:cubicBezTo>
                      <a:pt x="299055" y="113072"/>
                      <a:pt x="332492" y="58989"/>
                      <a:pt x="337752" y="45739"/>
                    </a:cubicBezTo>
                    <a:cubicBezTo>
                      <a:pt x="337752" y="45739"/>
                      <a:pt x="298989" y="-3544"/>
                      <a:pt x="267525" y="203"/>
                    </a:cubicBezTo>
                    <a:cubicBezTo>
                      <a:pt x="267525" y="203"/>
                      <a:pt x="225245" y="70331"/>
                      <a:pt x="201178" y="72666"/>
                    </a:cubicBezTo>
                    <a:cubicBezTo>
                      <a:pt x="177145" y="75033"/>
                      <a:pt x="92550" y="78683"/>
                      <a:pt x="77723" y="87691"/>
                    </a:cubicBezTo>
                    <a:cubicBezTo>
                      <a:pt x="62895" y="96699"/>
                      <a:pt x="0" y="193261"/>
                      <a:pt x="0" y="193261"/>
                    </a:cubicBezTo>
                    <a:cubicBezTo>
                      <a:pt x="0" y="193261"/>
                      <a:pt x="56517" y="250994"/>
                      <a:pt x="79268" y="250863"/>
                    </a:cubicBezTo>
                    <a:cubicBezTo>
                      <a:pt x="79268" y="250863"/>
                      <a:pt x="91367" y="227059"/>
                      <a:pt x="96167" y="221865"/>
                    </a:cubicBezTo>
                    <a:cubicBezTo>
                      <a:pt x="99586" y="232911"/>
                      <a:pt x="152256" y="403579"/>
                      <a:pt x="152191" y="442210"/>
                    </a:cubicBezTo>
                    <a:lnTo>
                      <a:pt x="152585" y="442539"/>
                    </a:lnTo>
                    <a:cubicBezTo>
                      <a:pt x="201836" y="482486"/>
                      <a:pt x="273673" y="473247"/>
                      <a:pt x="311614" y="422089"/>
                    </a:cubicBezTo>
                    <a:lnTo>
                      <a:pt x="311614" y="422089"/>
                    </a:lnTo>
                    <a:cubicBezTo>
                      <a:pt x="311614" y="422089"/>
                      <a:pt x="307143" y="368893"/>
                      <a:pt x="309675" y="319840"/>
                    </a:cubicBezTo>
                    <a:cubicBezTo>
                      <a:pt x="313653" y="242972"/>
                      <a:pt x="329204" y="202138"/>
                      <a:pt x="295471" y="134640"/>
                    </a:cubicBezTo>
                    <a:close/>
                  </a:path>
                </a:pathLst>
              </a:custGeom>
              <a:solidFill>
                <a:schemeClr val="accent5"/>
              </a:solidFill>
              <a:ln w="3282" cap="flat">
                <a:noFill/>
                <a:prstDash val="solid"/>
                <a:miter/>
              </a:ln>
            </p:spPr>
            <p:txBody>
              <a:bodyPr rtlCol="0" anchor="ctr"/>
              <a:lstStyle/>
              <a:p>
                <a:endParaRPr lang="en-US" sz="2000"/>
              </a:p>
            </p:txBody>
          </p:sp>
          <p:sp>
            <p:nvSpPr>
              <p:cNvPr id="85" name="Freeform: Shape 84">
                <a:extLst>
                  <a:ext uri="{FF2B5EF4-FFF2-40B4-BE49-F238E27FC236}">
                    <a16:creationId xmlns:a16="http://schemas.microsoft.com/office/drawing/2014/main" id="{76EA4D7F-12BB-4B15-EA89-31C03835E5AA}"/>
                  </a:ext>
                </a:extLst>
              </p:cNvPr>
              <p:cNvSpPr/>
              <p:nvPr/>
            </p:nvSpPr>
            <p:spPr>
              <a:xfrm>
                <a:off x="3155513" y="4575052"/>
                <a:ext cx="476380" cy="497044"/>
              </a:xfrm>
              <a:custGeom>
                <a:avLst/>
                <a:gdLst>
                  <a:gd name="connsiteX0" fmla="*/ 476380 w 476380"/>
                  <a:gd name="connsiteY0" fmla="*/ 372701 h 497044"/>
                  <a:gd name="connsiteX1" fmla="*/ 218389 w 476380"/>
                  <a:gd name="connsiteY1" fmla="*/ 0 h 497044"/>
                  <a:gd name="connsiteX2" fmla="*/ 170421 w 476380"/>
                  <a:gd name="connsiteY2" fmla="*/ 15321 h 497044"/>
                  <a:gd name="connsiteX3" fmla="*/ 58933 w 476380"/>
                  <a:gd name="connsiteY3" fmla="*/ 20088 h 497044"/>
                  <a:gd name="connsiteX4" fmla="*/ 58703 w 476380"/>
                  <a:gd name="connsiteY4" fmla="*/ 23738 h 497044"/>
                  <a:gd name="connsiteX5" fmla="*/ 5243 w 476380"/>
                  <a:gd name="connsiteY5" fmla="*/ 195293 h 497044"/>
                  <a:gd name="connsiteX6" fmla="*/ 4718 w 476380"/>
                  <a:gd name="connsiteY6" fmla="*/ 497044 h 497044"/>
                  <a:gd name="connsiteX7" fmla="*/ 476380 w 476380"/>
                  <a:gd name="connsiteY7" fmla="*/ 372668 h 497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380" h="497044">
                    <a:moveTo>
                      <a:pt x="476380" y="372701"/>
                    </a:moveTo>
                    <a:lnTo>
                      <a:pt x="218389" y="0"/>
                    </a:lnTo>
                    <a:cubicBezTo>
                      <a:pt x="202476" y="6444"/>
                      <a:pt x="187452" y="12066"/>
                      <a:pt x="170421" y="15321"/>
                    </a:cubicBezTo>
                    <a:cubicBezTo>
                      <a:pt x="133433" y="22455"/>
                      <a:pt x="96380" y="21305"/>
                      <a:pt x="58933" y="20088"/>
                    </a:cubicBezTo>
                    <a:cubicBezTo>
                      <a:pt x="58933" y="21469"/>
                      <a:pt x="58867" y="22719"/>
                      <a:pt x="58703" y="23738"/>
                    </a:cubicBezTo>
                    <a:cubicBezTo>
                      <a:pt x="54396" y="54478"/>
                      <a:pt x="13627" y="102052"/>
                      <a:pt x="5243" y="195293"/>
                    </a:cubicBezTo>
                    <a:cubicBezTo>
                      <a:pt x="-4291" y="301126"/>
                      <a:pt x="1463" y="484978"/>
                      <a:pt x="4718" y="497044"/>
                    </a:cubicBezTo>
                    <a:cubicBezTo>
                      <a:pt x="176240" y="476200"/>
                      <a:pt x="427688" y="423760"/>
                      <a:pt x="476380" y="372668"/>
                    </a:cubicBezTo>
                    <a:close/>
                  </a:path>
                </a:pathLst>
              </a:custGeom>
              <a:solidFill>
                <a:schemeClr val="accent1">
                  <a:lumMod val="60000"/>
                  <a:lumOff val="40000"/>
                </a:schemeClr>
              </a:solidFill>
              <a:ln w="3282" cap="flat">
                <a:noFill/>
                <a:prstDash val="solid"/>
                <a:miter/>
              </a:ln>
            </p:spPr>
            <p:txBody>
              <a:bodyPr rtlCol="0" anchor="ctr"/>
              <a:lstStyle/>
              <a:p>
                <a:endParaRPr lang="en-US" sz="2000"/>
              </a:p>
            </p:txBody>
          </p:sp>
        </p:grpSp>
        <p:grpSp>
          <p:nvGrpSpPr>
            <p:cNvPr id="86" name="Graphic 4">
              <a:extLst>
                <a:ext uri="{FF2B5EF4-FFF2-40B4-BE49-F238E27FC236}">
                  <a16:creationId xmlns:a16="http://schemas.microsoft.com/office/drawing/2014/main" id="{4ABE1B38-F010-A21C-783D-08DEF2A80A80}"/>
                </a:ext>
              </a:extLst>
            </p:cNvPr>
            <p:cNvGrpSpPr/>
            <p:nvPr/>
          </p:nvGrpSpPr>
          <p:grpSpPr>
            <a:xfrm>
              <a:off x="3124749" y="3202296"/>
              <a:ext cx="535913" cy="584829"/>
              <a:chOff x="3124749" y="3202296"/>
              <a:chExt cx="535913" cy="584829"/>
            </a:xfrm>
          </p:grpSpPr>
          <p:sp>
            <p:nvSpPr>
              <p:cNvPr id="87" name="Freeform: Shape 86">
                <a:extLst>
                  <a:ext uri="{FF2B5EF4-FFF2-40B4-BE49-F238E27FC236}">
                    <a16:creationId xmlns:a16="http://schemas.microsoft.com/office/drawing/2014/main" id="{A81BA2A6-CF06-1ECA-7BA4-5F3555594153}"/>
                  </a:ext>
                </a:extLst>
              </p:cNvPr>
              <p:cNvSpPr/>
              <p:nvPr/>
            </p:nvSpPr>
            <p:spPr>
              <a:xfrm>
                <a:off x="3431372" y="3764947"/>
                <a:ext cx="50072" cy="22178"/>
              </a:xfrm>
              <a:custGeom>
                <a:avLst/>
                <a:gdLst>
                  <a:gd name="connsiteX0" fmla="*/ 50073 w 50072"/>
                  <a:gd name="connsiteY0" fmla="*/ 1249 h 22178"/>
                  <a:gd name="connsiteX1" fmla="*/ 20088 w 50072"/>
                  <a:gd name="connsiteY1" fmla="*/ 8614 h 22178"/>
                  <a:gd name="connsiteX2" fmla="*/ 0 w 50072"/>
                  <a:gd name="connsiteY2" fmla="*/ 0 h 22178"/>
                  <a:gd name="connsiteX3" fmla="*/ 18839 w 50072"/>
                  <a:gd name="connsiteY3" fmla="*/ 19924 h 22178"/>
                  <a:gd name="connsiteX4" fmla="*/ 50073 w 50072"/>
                  <a:gd name="connsiteY4" fmla="*/ 1249 h 22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2" h="22178">
                    <a:moveTo>
                      <a:pt x="50073" y="1249"/>
                    </a:moveTo>
                    <a:cubicBezTo>
                      <a:pt x="50073" y="1249"/>
                      <a:pt x="33864" y="12099"/>
                      <a:pt x="20088" y="8614"/>
                    </a:cubicBezTo>
                    <a:cubicBezTo>
                      <a:pt x="6313" y="5096"/>
                      <a:pt x="0" y="0"/>
                      <a:pt x="0" y="0"/>
                    </a:cubicBezTo>
                    <a:cubicBezTo>
                      <a:pt x="0" y="0"/>
                      <a:pt x="7595" y="13874"/>
                      <a:pt x="18839" y="19924"/>
                    </a:cubicBezTo>
                    <a:cubicBezTo>
                      <a:pt x="38237" y="30346"/>
                      <a:pt x="50073" y="1249"/>
                      <a:pt x="50073" y="1249"/>
                    </a:cubicBezTo>
                    <a:close/>
                  </a:path>
                </a:pathLst>
              </a:custGeom>
              <a:solidFill>
                <a:srgbClr val="F47458"/>
              </a:solidFill>
              <a:ln w="3282" cap="flat">
                <a:noFill/>
                <a:prstDash val="solid"/>
                <a:miter/>
              </a:ln>
            </p:spPr>
            <p:txBody>
              <a:bodyPr rtlCol="0" anchor="ctr"/>
              <a:lstStyle/>
              <a:p>
                <a:endParaRPr lang="en-US" sz="2000"/>
              </a:p>
            </p:txBody>
          </p:sp>
          <p:sp>
            <p:nvSpPr>
              <p:cNvPr id="88" name="Freeform: Shape 87">
                <a:extLst>
                  <a:ext uri="{FF2B5EF4-FFF2-40B4-BE49-F238E27FC236}">
                    <a16:creationId xmlns:a16="http://schemas.microsoft.com/office/drawing/2014/main" id="{C38DD942-B31A-73EB-6EF6-F018451C7E16}"/>
                  </a:ext>
                </a:extLst>
              </p:cNvPr>
              <p:cNvSpPr/>
              <p:nvPr/>
            </p:nvSpPr>
            <p:spPr>
              <a:xfrm>
                <a:off x="3124749" y="3202296"/>
                <a:ext cx="535913" cy="581179"/>
              </a:xfrm>
              <a:custGeom>
                <a:avLst/>
                <a:gdLst>
                  <a:gd name="connsiteX0" fmla="*/ 36830 w 535913"/>
                  <a:gd name="connsiteY0" fmla="*/ 487000 h 581179"/>
                  <a:gd name="connsiteX1" fmla="*/ 186818 w 535913"/>
                  <a:gd name="connsiteY1" fmla="*/ 456062 h 581179"/>
                  <a:gd name="connsiteX2" fmla="*/ 207958 w 535913"/>
                  <a:gd name="connsiteY2" fmla="*/ 462605 h 581179"/>
                  <a:gd name="connsiteX3" fmla="*/ 317638 w 535913"/>
                  <a:gd name="connsiteY3" fmla="*/ 574126 h 581179"/>
                  <a:gd name="connsiteX4" fmla="*/ 357650 w 535913"/>
                  <a:gd name="connsiteY4" fmla="*/ 559364 h 581179"/>
                  <a:gd name="connsiteX5" fmla="*/ 375535 w 535913"/>
                  <a:gd name="connsiteY5" fmla="*/ 400795 h 581179"/>
                  <a:gd name="connsiteX6" fmla="*/ 387996 w 535913"/>
                  <a:gd name="connsiteY6" fmla="*/ 381857 h 581179"/>
                  <a:gd name="connsiteX7" fmla="*/ 523287 w 535913"/>
                  <a:gd name="connsiteY7" fmla="*/ 307587 h 581179"/>
                  <a:gd name="connsiteX8" fmla="*/ 522137 w 535913"/>
                  <a:gd name="connsiteY8" fmla="*/ 263267 h 581179"/>
                  <a:gd name="connsiteX9" fmla="*/ 383196 w 535913"/>
                  <a:gd name="connsiteY9" fmla="*/ 196230 h 581179"/>
                  <a:gd name="connsiteX10" fmla="*/ 369782 w 535913"/>
                  <a:gd name="connsiteY10" fmla="*/ 177983 h 581179"/>
                  <a:gd name="connsiteX11" fmla="*/ 343710 w 535913"/>
                  <a:gd name="connsiteY11" fmla="*/ 20565 h 581179"/>
                  <a:gd name="connsiteX12" fmla="*/ 303007 w 535913"/>
                  <a:gd name="connsiteY12" fmla="*/ 7940 h 581179"/>
                  <a:gd name="connsiteX13" fmla="*/ 199245 w 535913"/>
                  <a:gd name="connsiteY13" fmla="*/ 125050 h 581179"/>
                  <a:gd name="connsiteX14" fmla="*/ 178500 w 535913"/>
                  <a:gd name="connsiteY14" fmla="*/ 132710 h 581179"/>
                  <a:gd name="connsiteX15" fmla="*/ 27098 w 535913"/>
                  <a:gd name="connsiteY15" fmla="*/ 109696 h 581179"/>
                  <a:gd name="connsiteX16" fmla="*/ 3065 w 535913"/>
                  <a:gd name="connsiteY16" fmla="*/ 146190 h 581179"/>
                  <a:gd name="connsiteX17" fmla="*/ 77861 w 535913"/>
                  <a:gd name="connsiteY17" fmla="*/ 285624 h 581179"/>
                  <a:gd name="connsiteX18" fmla="*/ 78453 w 535913"/>
                  <a:gd name="connsiteY18" fmla="*/ 308606 h 581179"/>
                  <a:gd name="connsiteX19" fmla="*/ 10955 w 535913"/>
                  <a:gd name="connsiteY19" fmla="*/ 451788 h 581179"/>
                  <a:gd name="connsiteX20" fmla="*/ 36830 w 535913"/>
                  <a:gd name="connsiteY20" fmla="*/ 486967 h 581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35913" h="581179">
                    <a:moveTo>
                      <a:pt x="36830" y="487000"/>
                    </a:moveTo>
                    <a:lnTo>
                      <a:pt x="186818" y="456062"/>
                    </a:lnTo>
                    <a:cubicBezTo>
                      <a:pt x="194445" y="454484"/>
                      <a:pt x="202369" y="456950"/>
                      <a:pt x="207958" y="462605"/>
                    </a:cubicBezTo>
                    <a:lnTo>
                      <a:pt x="317638" y="574126"/>
                    </a:lnTo>
                    <a:cubicBezTo>
                      <a:pt x="331709" y="588427"/>
                      <a:pt x="355348" y="579715"/>
                      <a:pt x="357650" y="559364"/>
                    </a:cubicBezTo>
                    <a:lnTo>
                      <a:pt x="375535" y="400795"/>
                    </a:lnTo>
                    <a:cubicBezTo>
                      <a:pt x="376456" y="392707"/>
                      <a:pt x="381125" y="385638"/>
                      <a:pt x="387996" y="381857"/>
                    </a:cubicBezTo>
                    <a:lnTo>
                      <a:pt x="523287" y="307587"/>
                    </a:lnTo>
                    <a:cubicBezTo>
                      <a:pt x="540647" y="298052"/>
                      <a:pt x="539956" y="271881"/>
                      <a:pt x="522137" y="263267"/>
                    </a:cubicBezTo>
                    <a:lnTo>
                      <a:pt x="383196" y="196230"/>
                    </a:lnTo>
                    <a:cubicBezTo>
                      <a:pt x="376127" y="192811"/>
                      <a:pt x="371097" y="185972"/>
                      <a:pt x="369782" y="177983"/>
                    </a:cubicBezTo>
                    <a:lnTo>
                      <a:pt x="343710" y="20565"/>
                    </a:lnTo>
                    <a:cubicBezTo>
                      <a:pt x="340356" y="378"/>
                      <a:pt x="316290" y="-7086"/>
                      <a:pt x="303007" y="7940"/>
                    </a:cubicBezTo>
                    <a:lnTo>
                      <a:pt x="199245" y="125050"/>
                    </a:lnTo>
                    <a:cubicBezTo>
                      <a:pt x="193952" y="131001"/>
                      <a:pt x="186193" y="133894"/>
                      <a:pt x="178500" y="132710"/>
                    </a:cubicBezTo>
                    <a:lnTo>
                      <a:pt x="27098" y="109696"/>
                    </a:lnTo>
                    <a:cubicBezTo>
                      <a:pt x="7667" y="106737"/>
                      <a:pt x="-6503" y="128305"/>
                      <a:pt x="3065" y="146190"/>
                    </a:cubicBezTo>
                    <a:lnTo>
                      <a:pt x="77861" y="285624"/>
                    </a:lnTo>
                    <a:cubicBezTo>
                      <a:pt x="81675" y="292726"/>
                      <a:pt x="81905" y="301340"/>
                      <a:pt x="78453" y="308606"/>
                    </a:cubicBezTo>
                    <a:lnTo>
                      <a:pt x="10955" y="451788"/>
                    </a:lnTo>
                    <a:cubicBezTo>
                      <a:pt x="2308" y="470166"/>
                      <a:pt x="17596" y="490945"/>
                      <a:pt x="36830" y="486967"/>
                    </a:cubicBezTo>
                    <a:close/>
                  </a:path>
                </a:pathLst>
              </a:custGeom>
              <a:solidFill>
                <a:srgbClr val="F7CC7F"/>
              </a:solidFill>
              <a:ln w="3282" cap="flat">
                <a:noFill/>
                <a:prstDash val="solid"/>
                <a:miter/>
              </a:ln>
            </p:spPr>
            <p:txBody>
              <a:bodyPr rtlCol="0" anchor="ctr"/>
              <a:lstStyle/>
              <a:p>
                <a:endParaRPr lang="en-US" sz="2000"/>
              </a:p>
            </p:txBody>
          </p:sp>
        </p:grpSp>
        <p:sp>
          <p:nvSpPr>
            <p:cNvPr id="89" name="Freeform: Shape 88">
              <a:extLst>
                <a:ext uri="{FF2B5EF4-FFF2-40B4-BE49-F238E27FC236}">
                  <a16:creationId xmlns:a16="http://schemas.microsoft.com/office/drawing/2014/main" id="{8DE8EE1D-78C4-D2DF-8A23-670CFFB37E0C}"/>
                </a:ext>
              </a:extLst>
            </p:cNvPr>
            <p:cNvSpPr/>
            <p:nvPr/>
          </p:nvSpPr>
          <p:spPr>
            <a:xfrm>
              <a:off x="3219936" y="4137977"/>
              <a:ext cx="72739" cy="175238"/>
            </a:xfrm>
            <a:custGeom>
              <a:avLst/>
              <a:gdLst>
                <a:gd name="connsiteX0" fmla="*/ 0 w 72739"/>
                <a:gd name="connsiteY0" fmla="*/ 25480 h 175238"/>
                <a:gd name="connsiteX1" fmla="*/ 7266 w 72739"/>
                <a:gd name="connsiteY1" fmla="*/ 93636 h 175238"/>
                <a:gd name="connsiteX2" fmla="*/ 53361 w 72739"/>
                <a:gd name="connsiteY2" fmla="*/ 175238 h 175238"/>
                <a:gd name="connsiteX3" fmla="*/ 57108 w 72739"/>
                <a:gd name="connsiteY3" fmla="*/ 77361 h 175238"/>
                <a:gd name="connsiteX4" fmla="*/ 52539 w 72739"/>
                <a:gd name="connsiteY4" fmla="*/ 0 h 175238"/>
                <a:gd name="connsiteX5" fmla="*/ 0 w 72739"/>
                <a:gd name="connsiteY5" fmla="*/ 25480 h 17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739" h="175238">
                  <a:moveTo>
                    <a:pt x="0" y="25480"/>
                  </a:moveTo>
                  <a:cubicBezTo>
                    <a:pt x="0" y="25480"/>
                    <a:pt x="9074" y="74336"/>
                    <a:pt x="7266" y="93636"/>
                  </a:cubicBezTo>
                  <a:cubicBezTo>
                    <a:pt x="5458" y="112902"/>
                    <a:pt x="14170" y="175041"/>
                    <a:pt x="53361" y="175238"/>
                  </a:cubicBezTo>
                  <a:cubicBezTo>
                    <a:pt x="92551" y="175435"/>
                    <a:pt x="60791" y="96266"/>
                    <a:pt x="57108" y="77361"/>
                  </a:cubicBezTo>
                  <a:cubicBezTo>
                    <a:pt x="53426" y="58489"/>
                    <a:pt x="52539" y="0"/>
                    <a:pt x="52539" y="0"/>
                  </a:cubicBezTo>
                  <a:lnTo>
                    <a:pt x="0" y="25480"/>
                  </a:lnTo>
                  <a:close/>
                </a:path>
              </a:pathLst>
            </a:custGeom>
            <a:solidFill>
              <a:srgbClr val="F7A491"/>
            </a:solidFill>
            <a:ln w="3282" cap="flat">
              <a:noFill/>
              <a:prstDash val="solid"/>
              <a:miter/>
            </a:ln>
          </p:spPr>
          <p:txBody>
            <a:bodyPr rtlCol="0" anchor="ctr"/>
            <a:lstStyle/>
            <a:p>
              <a:endParaRPr lang="en-US" sz="2000"/>
            </a:p>
          </p:txBody>
        </p:sp>
        <p:sp>
          <p:nvSpPr>
            <p:cNvPr id="90" name="Freeform: Shape 89">
              <a:extLst>
                <a:ext uri="{FF2B5EF4-FFF2-40B4-BE49-F238E27FC236}">
                  <a16:creationId xmlns:a16="http://schemas.microsoft.com/office/drawing/2014/main" id="{97043372-4B32-2C77-FF88-51B54B2E4BAB}"/>
                </a:ext>
              </a:extLst>
            </p:cNvPr>
            <p:cNvSpPr/>
            <p:nvPr/>
          </p:nvSpPr>
          <p:spPr>
            <a:xfrm>
              <a:off x="3219936" y="4137977"/>
              <a:ext cx="53360" cy="49510"/>
            </a:xfrm>
            <a:custGeom>
              <a:avLst/>
              <a:gdLst>
                <a:gd name="connsiteX0" fmla="*/ 53361 w 53360"/>
                <a:gd name="connsiteY0" fmla="*/ 29327 h 49510"/>
                <a:gd name="connsiteX1" fmla="*/ 52539 w 53360"/>
                <a:gd name="connsiteY1" fmla="*/ 0 h 49510"/>
                <a:gd name="connsiteX2" fmla="*/ 0 w 53360"/>
                <a:gd name="connsiteY2" fmla="*/ 25480 h 49510"/>
                <a:gd name="connsiteX3" fmla="*/ 3715 w 53360"/>
                <a:gd name="connsiteY3" fmla="*/ 48199 h 49510"/>
                <a:gd name="connsiteX4" fmla="*/ 53361 w 53360"/>
                <a:gd name="connsiteY4" fmla="*/ 29327 h 49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60" h="49510">
                  <a:moveTo>
                    <a:pt x="53361" y="29327"/>
                  </a:moveTo>
                  <a:cubicBezTo>
                    <a:pt x="52736" y="13348"/>
                    <a:pt x="52539" y="0"/>
                    <a:pt x="52539" y="0"/>
                  </a:cubicBezTo>
                  <a:lnTo>
                    <a:pt x="0" y="25480"/>
                  </a:lnTo>
                  <a:cubicBezTo>
                    <a:pt x="0" y="25480"/>
                    <a:pt x="1841" y="35475"/>
                    <a:pt x="3715" y="48199"/>
                  </a:cubicBezTo>
                  <a:cubicBezTo>
                    <a:pt x="26730" y="52999"/>
                    <a:pt x="43366" y="44155"/>
                    <a:pt x="53361" y="29327"/>
                  </a:cubicBezTo>
                  <a:close/>
                </a:path>
              </a:pathLst>
            </a:custGeom>
            <a:solidFill>
              <a:srgbClr val="F47458"/>
            </a:solidFill>
            <a:ln w="3282" cap="flat">
              <a:noFill/>
              <a:prstDash val="solid"/>
              <a:miter/>
            </a:ln>
          </p:spPr>
          <p:txBody>
            <a:bodyPr rtlCol="0" anchor="ctr"/>
            <a:lstStyle/>
            <a:p>
              <a:endParaRPr lang="en-US" sz="2000"/>
            </a:p>
          </p:txBody>
        </p:sp>
        <p:sp>
          <p:nvSpPr>
            <p:cNvPr id="91" name="Freeform: Shape 90">
              <a:extLst>
                <a:ext uri="{FF2B5EF4-FFF2-40B4-BE49-F238E27FC236}">
                  <a16:creationId xmlns:a16="http://schemas.microsoft.com/office/drawing/2014/main" id="{732DD2BC-629F-C261-89C0-62DAF26E025D}"/>
                </a:ext>
              </a:extLst>
            </p:cNvPr>
            <p:cNvSpPr/>
            <p:nvPr/>
          </p:nvSpPr>
          <p:spPr>
            <a:xfrm>
              <a:off x="3170769" y="4022157"/>
              <a:ext cx="122445" cy="152950"/>
            </a:xfrm>
            <a:custGeom>
              <a:avLst/>
              <a:gdLst>
                <a:gd name="connsiteX0" fmla="*/ 29966 w 122445"/>
                <a:gd name="connsiteY0" fmla="*/ 6436 h 152950"/>
                <a:gd name="connsiteX1" fmla="*/ 2316 w 122445"/>
                <a:gd name="connsiteY1" fmla="*/ 43489 h 152950"/>
                <a:gd name="connsiteX2" fmla="*/ 55644 w 122445"/>
                <a:gd name="connsiteY2" fmla="*/ 150046 h 152950"/>
                <a:gd name="connsiteX3" fmla="*/ 119821 w 122445"/>
                <a:gd name="connsiteY3" fmla="*/ 73539 h 152950"/>
                <a:gd name="connsiteX4" fmla="*/ 29966 w 122445"/>
                <a:gd name="connsiteY4" fmla="*/ 6469 h 15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45" h="152950">
                  <a:moveTo>
                    <a:pt x="29966" y="6436"/>
                  </a:moveTo>
                  <a:cubicBezTo>
                    <a:pt x="29966" y="6436"/>
                    <a:pt x="9714" y="18141"/>
                    <a:pt x="2316" y="43489"/>
                  </a:cubicBezTo>
                  <a:cubicBezTo>
                    <a:pt x="-5081" y="68838"/>
                    <a:pt x="3335" y="134264"/>
                    <a:pt x="55644" y="150046"/>
                  </a:cubicBezTo>
                  <a:cubicBezTo>
                    <a:pt x="107952" y="165827"/>
                    <a:pt x="130605" y="114045"/>
                    <a:pt x="119821" y="73539"/>
                  </a:cubicBezTo>
                  <a:cubicBezTo>
                    <a:pt x="109037" y="33034"/>
                    <a:pt x="85628" y="-18255"/>
                    <a:pt x="29966" y="6469"/>
                  </a:cubicBezTo>
                  <a:close/>
                </a:path>
              </a:pathLst>
            </a:custGeom>
            <a:solidFill>
              <a:srgbClr val="F7A491"/>
            </a:solidFill>
            <a:ln w="3282" cap="flat">
              <a:noFill/>
              <a:prstDash val="solid"/>
              <a:miter/>
            </a:ln>
          </p:spPr>
          <p:txBody>
            <a:bodyPr rtlCol="0" anchor="ctr"/>
            <a:lstStyle/>
            <a:p>
              <a:endParaRPr lang="en-US" sz="2000"/>
            </a:p>
          </p:txBody>
        </p:sp>
        <p:sp>
          <p:nvSpPr>
            <p:cNvPr id="92" name="Freeform: Shape 91">
              <a:extLst>
                <a:ext uri="{FF2B5EF4-FFF2-40B4-BE49-F238E27FC236}">
                  <a16:creationId xmlns:a16="http://schemas.microsoft.com/office/drawing/2014/main" id="{8743838F-50D9-A8A3-40DF-2FE19DBB77F2}"/>
                </a:ext>
              </a:extLst>
            </p:cNvPr>
            <p:cNvSpPr/>
            <p:nvPr/>
          </p:nvSpPr>
          <p:spPr>
            <a:xfrm>
              <a:off x="3274950" y="4059136"/>
              <a:ext cx="22338" cy="39453"/>
            </a:xfrm>
            <a:custGeom>
              <a:avLst/>
              <a:gdLst>
                <a:gd name="connsiteX0" fmla="*/ 22183 w 22338"/>
                <a:gd name="connsiteY0" fmla="*/ 20844 h 39453"/>
                <a:gd name="connsiteX1" fmla="*/ 9328 w 22338"/>
                <a:gd name="connsiteY1" fmla="*/ 39420 h 39453"/>
                <a:gd name="connsiteX2" fmla="*/ 155 w 22338"/>
                <a:gd name="connsiteY2" fmla="*/ 18609 h 39453"/>
                <a:gd name="connsiteX3" fmla="*/ 13010 w 22338"/>
                <a:gd name="connsiteY3" fmla="*/ 33 h 39453"/>
                <a:gd name="connsiteX4" fmla="*/ 22183 w 22338"/>
                <a:gd name="connsiteY4" fmla="*/ 20844 h 39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38" h="39453">
                  <a:moveTo>
                    <a:pt x="22183" y="20844"/>
                  </a:moveTo>
                  <a:cubicBezTo>
                    <a:pt x="21164" y="31727"/>
                    <a:pt x="15410" y="40045"/>
                    <a:pt x="9328" y="39420"/>
                  </a:cubicBezTo>
                  <a:cubicBezTo>
                    <a:pt x="3246" y="38796"/>
                    <a:pt x="-864" y="29491"/>
                    <a:pt x="155" y="18609"/>
                  </a:cubicBezTo>
                  <a:cubicBezTo>
                    <a:pt x="1174" y="7726"/>
                    <a:pt x="6928" y="-592"/>
                    <a:pt x="13010" y="33"/>
                  </a:cubicBezTo>
                  <a:cubicBezTo>
                    <a:pt x="19093" y="658"/>
                    <a:pt x="23202" y="9962"/>
                    <a:pt x="22183" y="20844"/>
                  </a:cubicBezTo>
                  <a:close/>
                </a:path>
              </a:pathLst>
            </a:custGeom>
            <a:solidFill>
              <a:srgbClr val="F7A491"/>
            </a:solidFill>
            <a:ln w="3282" cap="flat">
              <a:noFill/>
              <a:prstDash val="solid"/>
              <a:miter/>
            </a:ln>
          </p:spPr>
          <p:txBody>
            <a:bodyPr rtlCol="0" anchor="ctr"/>
            <a:lstStyle/>
            <a:p>
              <a:endParaRPr lang="en-US" sz="2000"/>
            </a:p>
          </p:txBody>
        </p:sp>
        <p:sp>
          <p:nvSpPr>
            <p:cNvPr id="93" name="Freeform: Shape 92">
              <a:extLst>
                <a:ext uri="{FF2B5EF4-FFF2-40B4-BE49-F238E27FC236}">
                  <a16:creationId xmlns:a16="http://schemas.microsoft.com/office/drawing/2014/main" id="{CBB83725-7C0F-159E-B765-173F9477CF12}"/>
                </a:ext>
              </a:extLst>
            </p:cNvPr>
            <p:cNvSpPr/>
            <p:nvPr/>
          </p:nvSpPr>
          <p:spPr>
            <a:xfrm>
              <a:off x="3161196" y="4110834"/>
              <a:ext cx="31537" cy="37814"/>
            </a:xfrm>
            <a:custGeom>
              <a:avLst/>
              <a:gdLst>
                <a:gd name="connsiteX0" fmla="*/ 26947 w 31537"/>
                <a:gd name="connsiteY0" fmla="*/ 11065 h 37814"/>
                <a:gd name="connsiteX1" fmla="*/ 26882 w 31537"/>
                <a:gd name="connsiteY1" fmla="*/ 36118 h 37814"/>
                <a:gd name="connsiteX2" fmla="*/ 4591 w 31537"/>
                <a:gd name="connsiteY2" fmla="*/ 26748 h 37814"/>
                <a:gd name="connsiteX3" fmla="*/ 4656 w 31537"/>
                <a:gd name="connsiteY3" fmla="*/ 1695 h 37814"/>
                <a:gd name="connsiteX4" fmla="*/ 26947 w 31537"/>
                <a:gd name="connsiteY4" fmla="*/ 11098 h 37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37" h="37814">
                  <a:moveTo>
                    <a:pt x="26947" y="11065"/>
                  </a:moveTo>
                  <a:cubicBezTo>
                    <a:pt x="33095" y="20567"/>
                    <a:pt x="33063" y="31778"/>
                    <a:pt x="26882" y="36118"/>
                  </a:cubicBezTo>
                  <a:cubicBezTo>
                    <a:pt x="20701" y="40425"/>
                    <a:pt x="10739" y="36250"/>
                    <a:pt x="4591" y="26748"/>
                  </a:cubicBezTo>
                  <a:cubicBezTo>
                    <a:pt x="-1557" y="17246"/>
                    <a:pt x="-1525" y="6035"/>
                    <a:pt x="4656" y="1695"/>
                  </a:cubicBezTo>
                  <a:cubicBezTo>
                    <a:pt x="10837" y="-2612"/>
                    <a:pt x="20799" y="1564"/>
                    <a:pt x="26947" y="11098"/>
                  </a:cubicBezTo>
                  <a:close/>
                </a:path>
              </a:pathLst>
            </a:custGeom>
            <a:solidFill>
              <a:srgbClr val="F7A491"/>
            </a:solidFill>
            <a:ln w="3282" cap="flat">
              <a:noFill/>
              <a:prstDash val="solid"/>
              <a:miter/>
            </a:ln>
          </p:spPr>
          <p:txBody>
            <a:bodyPr rtlCol="0" anchor="ctr"/>
            <a:lstStyle/>
            <a:p>
              <a:endParaRPr lang="en-US" sz="2000"/>
            </a:p>
          </p:txBody>
        </p:sp>
        <p:sp>
          <p:nvSpPr>
            <p:cNvPr id="94" name="Freeform: Shape 93">
              <a:extLst>
                <a:ext uri="{FF2B5EF4-FFF2-40B4-BE49-F238E27FC236}">
                  <a16:creationId xmlns:a16="http://schemas.microsoft.com/office/drawing/2014/main" id="{3E87F45E-4AF5-E6CA-E8FC-ADE9815BE69F}"/>
                </a:ext>
              </a:extLst>
            </p:cNvPr>
            <p:cNvSpPr/>
            <p:nvPr/>
          </p:nvSpPr>
          <p:spPr>
            <a:xfrm>
              <a:off x="3435355" y="3706440"/>
              <a:ext cx="59864" cy="51485"/>
            </a:xfrm>
            <a:custGeom>
              <a:avLst/>
              <a:gdLst>
                <a:gd name="connsiteX0" fmla="*/ 53718 w 59864"/>
                <a:gd name="connsiteY0" fmla="*/ 83 h 51485"/>
                <a:gd name="connsiteX1" fmla="*/ 1015 w 59864"/>
                <a:gd name="connsiteY1" fmla="*/ 36840 h 51485"/>
                <a:gd name="connsiteX2" fmla="*/ 44479 w 59864"/>
                <a:gd name="connsiteY2" fmla="*/ 23952 h 51485"/>
                <a:gd name="connsiteX3" fmla="*/ 95 w 59864"/>
                <a:gd name="connsiteY3" fmla="*/ 43975 h 51485"/>
                <a:gd name="connsiteX4" fmla="*/ 45860 w 59864"/>
                <a:gd name="connsiteY4" fmla="*/ 40325 h 51485"/>
                <a:gd name="connsiteX5" fmla="*/ 12490 w 59864"/>
                <a:gd name="connsiteY5" fmla="*/ 48644 h 51485"/>
                <a:gd name="connsiteX6" fmla="*/ 51088 w 59864"/>
                <a:gd name="connsiteY6" fmla="*/ 51142 h 51485"/>
                <a:gd name="connsiteX7" fmla="*/ 59044 w 59864"/>
                <a:gd name="connsiteY7" fmla="*/ 35197 h 51485"/>
                <a:gd name="connsiteX8" fmla="*/ 59209 w 59864"/>
                <a:gd name="connsiteY8" fmla="*/ 27799 h 51485"/>
                <a:gd name="connsiteX9" fmla="*/ 59801 w 59864"/>
                <a:gd name="connsiteY9" fmla="*/ 20665 h 51485"/>
                <a:gd name="connsiteX10" fmla="*/ 53751 w 59864"/>
                <a:gd name="connsiteY10" fmla="*/ 83 h 5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864" h="51485">
                  <a:moveTo>
                    <a:pt x="53718" y="83"/>
                  </a:moveTo>
                  <a:cubicBezTo>
                    <a:pt x="43592" y="-1889"/>
                    <a:pt x="654" y="31810"/>
                    <a:pt x="1015" y="36840"/>
                  </a:cubicBezTo>
                  <a:cubicBezTo>
                    <a:pt x="1410" y="42068"/>
                    <a:pt x="43296" y="20533"/>
                    <a:pt x="44479" y="23952"/>
                  </a:cubicBezTo>
                  <a:cubicBezTo>
                    <a:pt x="45400" y="26648"/>
                    <a:pt x="-2404" y="39175"/>
                    <a:pt x="95" y="43975"/>
                  </a:cubicBezTo>
                  <a:cubicBezTo>
                    <a:pt x="1804" y="47263"/>
                    <a:pt x="44710" y="38221"/>
                    <a:pt x="45860" y="40325"/>
                  </a:cubicBezTo>
                  <a:cubicBezTo>
                    <a:pt x="47636" y="43613"/>
                    <a:pt x="10057" y="45027"/>
                    <a:pt x="12490" y="48644"/>
                  </a:cubicBezTo>
                  <a:cubicBezTo>
                    <a:pt x="15284" y="52852"/>
                    <a:pt x="51088" y="51142"/>
                    <a:pt x="51088" y="51142"/>
                  </a:cubicBezTo>
                  <a:cubicBezTo>
                    <a:pt x="51088" y="51142"/>
                    <a:pt x="58288" y="39536"/>
                    <a:pt x="59044" y="35197"/>
                  </a:cubicBezTo>
                  <a:cubicBezTo>
                    <a:pt x="59373" y="33355"/>
                    <a:pt x="59373" y="30758"/>
                    <a:pt x="59209" y="27799"/>
                  </a:cubicBezTo>
                  <a:cubicBezTo>
                    <a:pt x="59077" y="25399"/>
                    <a:pt x="60129" y="23361"/>
                    <a:pt x="59801" y="20665"/>
                  </a:cubicBezTo>
                  <a:cubicBezTo>
                    <a:pt x="58452" y="9815"/>
                    <a:pt x="59340" y="1168"/>
                    <a:pt x="53751" y="83"/>
                  </a:cubicBezTo>
                  <a:close/>
                </a:path>
              </a:pathLst>
            </a:custGeom>
            <a:solidFill>
              <a:srgbClr val="F7A491"/>
            </a:solidFill>
            <a:ln w="3282" cap="flat">
              <a:noFill/>
              <a:prstDash val="solid"/>
              <a:miter/>
            </a:ln>
          </p:spPr>
          <p:txBody>
            <a:bodyPr rtlCol="0" anchor="ctr"/>
            <a:lstStyle/>
            <a:p>
              <a:endParaRPr lang="en-US" sz="2000"/>
            </a:p>
          </p:txBody>
        </p:sp>
        <p:sp>
          <p:nvSpPr>
            <p:cNvPr id="95" name="Freeform: Shape 94">
              <a:extLst>
                <a:ext uri="{FF2B5EF4-FFF2-40B4-BE49-F238E27FC236}">
                  <a16:creationId xmlns:a16="http://schemas.microsoft.com/office/drawing/2014/main" id="{AA8FB287-88A7-9B17-C1B7-D88D129FCE70}"/>
                </a:ext>
              </a:extLst>
            </p:cNvPr>
            <p:cNvSpPr/>
            <p:nvPr/>
          </p:nvSpPr>
          <p:spPr>
            <a:xfrm>
              <a:off x="3405028" y="3730007"/>
              <a:ext cx="26838" cy="22052"/>
            </a:xfrm>
            <a:custGeom>
              <a:avLst/>
              <a:gdLst>
                <a:gd name="connsiteX0" fmla="*/ 26838 w 26838"/>
                <a:gd name="connsiteY0" fmla="*/ 2293 h 22052"/>
                <a:gd name="connsiteX1" fmla="*/ 10860 w 26838"/>
                <a:gd name="connsiteY1" fmla="*/ 22053 h 22052"/>
                <a:gd name="connsiteX2" fmla="*/ 306 w 26838"/>
                <a:gd name="connsiteY2" fmla="*/ 14195 h 22052"/>
                <a:gd name="connsiteX3" fmla="*/ 667 w 26838"/>
                <a:gd name="connsiteY3" fmla="*/ 9822 h 22052"/>
                <a:gd name="connsiteX4" fmla="*/ 26838 w 26838"/>
                <a:gd name="connsiteY4" fmla="*/ 2326 h 22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8" h="22052">
                  <a:moveTo>
                    <a:pt x="26838" y="2293"/>
                  </a:moveTo>
                  <a:lnTo>
                    <a:pt x="10860" y="22053"/>
                  </a:lnTo>
                  <a:lnTo>
                    <a:pt x="306" y="14195"/>
                  </a:lnTo>
                  <a:cubicBezTo>
                    <a:pt x="306" y="14195"/>
                    <a:pt x="-582" y="12551"/>
                    <a:pt x="667" y="9822"/>
                  </a:cubicBezTo>
                  <a:cubicBezTo>
                    <a:pt x="1884" y="7093"/>
                    <a:pt x="26477" y="-5006"/>
                    <a:pt x="26838" y="2326"/>
                  </a:cubicBezTo>
                  <a:close/>
                </a:path>
              </a:pathLst>
            </a:custGeom>
            <a:solidFill>
              <a:srgbClr val="F7A491"/>
            </a:solidFill>
            <a:ln w="3282" cap="flat">
              <a:noFill/>
              <a:prstDash val="solid"/>
              <a:miter/>
            </a:ln>
          </p:spPr>
          <p:txBody>
            <a:bodyPr rtlCol="0" anchor="ctr"/>
            <a:lstStyle/>
            <a:p>
              <a:endParaRPr lang="en-US" sz="2000"/>
            </a:p>
          </p:txBody>
        </p:sp>
        <p:sp>
          <p:nvSpPr>
            <p:cNvPr id="96" name="Freeform: Shape 95">
              <a:extLst>
                <a:ext uri="{FF2B5EF4-FFF2-40B4-BE49-F238E27FC236}">
                  <a16:creationId xmlns:a16="http://schemas.microsoft.com/office/drawing/2014/main" id="{1DC2C264-DFDE-8CF3-8579-94BB96646AE5}"/>
                </a:ext>
              </a:extLst>
            </p:cNvPr>
            <p:cNvSpPr/>
            <p:nvPr/>
          </p:nvSpPr>
          <p:spPr>
            <a:xfrm>
              <a:off x="3530687" y="5564571"/>
              <a:ext cx="164928" cy="56615"/>
            </a:xfrm>
            <a:custGeom>
              <a:avLst/>
              <a:gdLst>
                <a:gd name="connsiteX0" fmla="*/ 3165 w 164928"/>
                <a:gd name="connsiteY0" fmla="*/ 56616 h 56615"/>
                <a:gd name="connsiteX1" fmla="*/ 158906 w 164928"/>
                <a:gd name="connsiteY1" fmla="*/ 56616 h 56615"/>
                <a:gd name="connsiteX2" fmla="*/ 164068 w 164928"/>
                <a:gd name="connsiteY2" fmla="*/ 48593 h 56615"/>
                <a:gd name="connsiteX3" fmla="*/ 121360 w 164928"/>
                <a:gd name="connsiteY3" fmla="*/ 28965 h 56615"/>
                <a:gd name="connsiteX4" fmla="*/ 1883 w 164928"/>
                <a:gd name="connsiteY4" fmla="*/ 0 h 56615"/>
                <a:gd name="connsiteX5" fmla="*/ 3165 w 164928"/>
                <a:gd name="connsiteY5" fmla="*/ 56616 h 5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28" h="56615">
                  <a:moveTo>
                    <a:pt x="3165" y="56616"/>
                  </a:moveTo>
                  <a:lnTo>
                    <a:pt x="158906" y="56616"/>
                  </a:lnTo>
                  <a:cubicBezTo>
                    <a:pt x="164660" y="56089"/>
                    <a:pt x="166074" y="51454"/>
                    <a:pt x="164068" y="48593"/>
                  </a:cubicBezTo>
                  <a:cubicBezTo>
                    <a:pt x="159959" y="42675"/>
                    <a:pt x="141777" y="38368"/>
                    <a:pt x="121360" y="28965"/>
                  </a:cubicBezTo>
                  <a:cubicBezTo>
                    <a:pt x="85556" y="32681"/>
                    <a:pt x="7538" y="8219"/>
                    <a:pt x="1883" y="0"/>
                  </a:cubicBezTo>
                  <a:cubicBezTo>
                    <a:pt x="-1372" y="16439"/>
                    <a:pt x="-57" y="55925"/>
                    <a:pt x="3165" y="56616"/>
                  </a:cubicBezTo>
                  <a:close/>
                </a:path>
              </a:pathLst>
            </a:custGeom>
            <a:solidFill>
              <a:schemeClr val="tx1"/>
            </a:solidFill>
            <a:ln w="3282" cap="flat">
              <a:noFill/>
              <a:prstDash val="solid"/>
              <a:miter/>
            </a:ln>
          </p:spPr>
          <p:txBody>
            <a:bodyPr rtlCol="0" anchor="ctr"/>
            <a:lstStyle/>
            <a:p>
              <a:endParaRPr lang="en-US" sz="2000"/>
            </a:p>
          </p:txBody>
        </p:sp>
        <p:sp>
          <p:nvSpPr>
            <p:cNvPr id="97" name="Freeform: Shape 96">
              <a:extLst>
                <a:ext uri="{FF2B5EF4-FFF2-40B4-BE49-F238E27FC236}">
                  <a16:creationId xmlns:a16="http://schemas.microsoft.com/office/drawing/2014/main" id="{FAC466F9-0426-8F7F-1EFD-BEA7B5FF2BA4}"/>
                </a:ext>
              </a:extLst>
            </p:cNvPr>
            <p:cNvSpPr/>
            <p:nvPr/>
          </p:nvSpPr>
          <p:spPr>
            <a:xfrm>
              <a:off x="3415427" y="3750678"/>
              <a:ext cx="37131" cy="55596"/>
            </a:xfrm>
            <a:custGeom>
              <a:avLst/>
              <a:gdLst>
                <a:gd name="connsiteX0" fmla="*/ 1611 w 37131"/>
                <a:gd name="connsiteY0" fmla="*/ 0 h 55596"/>
                <a:gd name="connsiteX1" fmla="*/ 31497 w 37131"/>
                <a:gd name="connsiteY1" fmla="*/ 28012 h 55596"/>
                <a:gd name="connsiteX2" fmla="*/ 36198 w 37131"/>
                <a:gd name="connsiteY2" fmla="*/ 55596 h 55596"/>
                <a:gd name="connsiteX3" fmla="*/ 0 w 37131"/>
                <a:gd name="connsiteY3" fmla="*/ 11047 h 55596"/>
                <a:gd name="connsiteX4" fmla="*/ 1611 w 37131"/>
                <a:gd name="connsiteY4" fmla="*/ 0 h 55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31" h="55596">
                  <a:moveTo>
                    <a:pt x="1611" y="0"/>
                  </a:moveTo>
                  <a:cubicBezTo>
                    <a:pt x="1611" y="0"/>
                    <a:pt x="22751" y="12921"/>
                    <a:pt x="31497" y="28012"/>
                  </a:cubicBezTo>
                  <a:cubicBezTo>
                    <a:pt x="40242" y="43103"/>
                    <a:pt x="36198" y="55596"/>
                    <a:pt x="36198" y="55596"/>
                  </a:cubicBezTo>
                  <a:lnTo>
                    <a:pt x="0" y="11047"/>
                  </a:lnTo>
                  <a:lnTo>
                    <a:pt x="1611" y="0"/>
                  </a:lnTo>
                  <a:close/>
                </a:path>
              </a:pathLst>
            </a:custGeom>
            <a:solidFill>
              <a:srgbClr val="F7A491"/>
            </a:solidFill>
            <a:ln w="3282" cap="flat">
              <a:noFill/>
              <a:prstDash val="solid"/>
              <a:miter/>
            </a:ln>
          </p:spPr>
          <p:txBody>
            <a:bodyPr rtlCol="0" anchor="ctr"/>
            <a:lstStyle/>
            <a:p>
              <a:endParaRPr lang="en-US" sz="2000"/>
            </a:p>
          </p:txBody>
        </p:sp>
      </p:grpSp>
      <p:sp>
        <p:nvSpPr>
          <p:cNvPr id="120" name="TextBox 119">
            <a:extLst>
              <a:ext uri="{FF2B5EF4-FFF2-40B4-BE49-F238E27FC236}">
                <a16:creationId xmlns:a16="http://schemas.microsoft.com/office/drawing/2014/main" id="{06B10C1E-891A-3D06-99B9-976C99E2B572}"/>
              </a:ext>
            </a:extLst>
          </p:cNvPr>
          <p:cNvSpPr txBox="1"/>
          <p:nvPr/>
        </p:nvSpPr>
        <p:spPr>
          <a:xfrm>
            <a:off x="5891820" y="961139"/>
            <a:ext cx="188929" cy="923981"/>
          </a:xfrm>
          <a:custGeom>
            <a:avLst/>
            <a:gdLst/>
            <a:ahLst/>
            <a:cxnLst/>
            <a:rect l="l" t="t" r="r" b="b"/>
            <a:pathLst>
              <a:path w="174129" h="851599">
                <a:moveTo>
                  <a:pt x="65842" y="0"/>
                </a:moveTo>
                <a:lnTo>
                  <a:pt x="174129" y="0"/>
                </a:lnTo>
                <a:lnTo>
                  <a:pt x="174129" y="851599"/>
                </a:lnTo>
                <a:lnTo>
                  <a:pt x="48973" y="851599"/>
                </a:lnTo>
                <a:lnTo>
                  <a:pt x="48973" y="250854"/>
                </a:lnTo>
                <a:lnTo>
                  <a:pt x="0" y="250854"/>
                </a:lnTo>
                <a:lnTo>
                  <a:pt x="0" y="233986"/>
                </a:lnTo>
                <a:lnTo>
                  <a:pt x="65842"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9600" b="1" dirty="0">
              <a:cs typeface="Arial" pitchFamily="34" charset="0"/>
            </a:endParaRPr>
          </a:p>
        </p:txBody>
      </p:sp>
      <p:grpSp>
        <p:nvGrpSpPr>
          <p:cNvPr id="115" name="Group 114">
            <a:extLst>
              <a:ext uri="{FF2B5EF4-FFF2-40B4-BE49-F238E27FC236}">
                <a16:creationId xmlns:a16="http://schemas.microsoft.com/office/drawing/2014/main" id="{B076970D-0214-BAD7-7443-28E0AC7AB9E5}"/>
              </a:ext>
            </a:extLst>
          </p:cNvPr>
          <p:cNvGrpSpPr/>
          <p:nvPr/>
        </p:nvGrpSpPr>
        <p:grpSpPr>
          <a:xfrm>
            <a:off x="5608399" y="786246"/>
            <a:ext cx="5374094" cy="3206973"/>
            <a:chOff x="5608399" y="786246"/>
            <a:chExt cx="5374094" cy="3206973"/>
          </a:xfrm>
        </p:grpSpPr>
        <p:sp>
          <p:nvSpPr>
            <p:cNvPr id="100" name="Arrow: Pentagon 99">
              <a:extLst>
                <a:ext uri="{FF2B5EF4-FFF2-40B4-BE49-F238E27FC236}">
                  <a16:creationId xmlns:a16="http://schemas.microsoft.com/office/drawing/2014/main" id="{45A806AE-FE04-AE36-645C-124647557E6F}"/>
                </a:ext>
              </a:extLst>
            </p:cNvPr>
            <p:cNvSpPr/>
            <p:nvPr/>
          </p:nvSpPr>
          <p:spPr bwMode="auto">
            <a:xfrm>
              <a:off x="6385022" y="2709882"/>
              <a:ext cx="4574418" cy="1283337"/>
            </a:xfrm>
            <a:prstGeom prst="homePlate">
              <a:avLst>
                <a:gd name="adj" fmla="val 13038"/>
              </a:avLst>
            </a:prstGeom>
            <a:solidFill>
              <a:schemeClr val="accent2"/>
            </a:solidFill>
            <a:ln w="19050">
              <a:solidFill>
                <a:schemeClr val="accent2">
                  <a:lumMod val="75000"/>
                </a:schemeClr>
              </a:solidFill>
            </a:ln>
          </p:spPr>
          <p:txBody>
            <a:bodyPr vert="horz" wrap="square" lIns="91440" tIns="45720" rIns="91440" bIns="45720" numCol="1" rtlCol="0" anchor="t" anchorCtr="0" compatLnSpc="1">
              <a:prstTxWarp prst="textNoShape">
                <a:avLst/>
              </a:prstTxWarp>
            </a:bodyPr>
            <a:lstStyle/>
            <a:p>
              <a:pPr algn="ctr"/>
              <a:endParaRPr lang="en-US" sz="2000"/>
            </a:p>
          </p:txBody>
        </p:sp>
        <p:sp>
          <p:nvSpPr>
            <p:cNvPr id="5" name="Rectangle: Rounded Corners 4">
              <a:extLst>
                <a:ext uri="{FF2B5EF4-FFF2-40B4-BE49-F238E27FC236}">
                  <a16:creationId xmlns:a16="http://schemas.microsoft.com/office/drawing/2014/main" id="{2A20661E-9997-EE22-79ED-B2E76E5F63BB}"/>
                </a:ext>
              </a:extLst>
            </p:cNvPr>
            <p:cNvSpPr/>
            <p:nvPr/>
          </p:nvSpPr>
          <p:spPr bwMode="auto">
            <a:xfrm>
              <a:off x="6162160" y="2709882"/>
              <a:ext cx="108688" cy="1150343"/>
            </a:xfrm>
            <a:prstGeom prst="roundRect">
              <a:avLst/>
            </a:prstGeom>
            <a:solidFill>
              <a:schemeClr val="accent2">
                <a:lumMod val="75000"/>
              </a:schemeClr>
            </a:solidFill>
            <a:ln w="19050">
              <a:noFill/>
            </a:ln>
          </p:spPr>
          <p:txBody>
            <a:bodyPr vert="horz" wrap="square" lIns="91440" tIns="45720" rIns="91440" bIns="45720" numCol="1" rtlCol="0" anchor="t" anchorCtr="0" compatLnSpc="1">
              <a:prstTxWarp prst="textNoShape">
                <a:avLst/>
              </a:prstTxWarp>
            </a:bodyPr>
            <a:lstStyle/>
            <a:p>
              <a:pPr algn="ctr"/>
              <a:endParaRPr lang="en-US" sz="2000"/>
            </a:p>
          </p:txBody>
        </p:sp>
        <p:grpSp>
          <p:nvGrpSpPr>
            <p:cNvPr id="114" name="Group 113">
              <a:extLst>
                <a:ext uri="{FF2B5EF4-FFF2-40B4-BE49-F238E27FC236}">
                  <a16:creationId xmlns:a16="http://schemas.microsoft.com/office/drawing/2014/main" id="{7282D9AA-83FB-1E40-7345-C807674C5A6F}"/>
                </a:ext>
              </a:extLst>
            </p:cNvPr>
            <p:cNvGrpSpPr/>
            <p:nvPr/>
          </p:nvGrpSpPr>
          <p:grpSpPr>
            <a:xfrm>
              <a:off x="6185213" y="786246"/>
              <a:ext cx="4797280" cy="1377598"/>
              <a:chOff x="6185213" y="786246"/>
              <a:chExt cx="4797280" cy="1377598"/>
            </a:xfrm>
          </p:grpSpPr>
          <p:sp>
            <p:nvSpPr>
              <p:cNvPr id="99" name="Arrow: Pentagon 98">
                <a:extLst>
                  <a:ext uri="{FF2B5EF4-FFF2-40B4-BE49-F238E27FC236}">
                    <a16:creationId xmlns:a16="http://schemas.microsoft.com/office/drawing/2014/main" id="{8B2A90E3-CC90-73C3-B2DA-CBBC346E6FAA}"/>
                  </a:ext>
                </a:extLst>
              </p:cNvPr>
              <p:cNvSpPr/>
              <p:nvPr/>
            </p:nvSpPr>
            <p:spPr bwMode="auto">
              <a:xfrm>
                <a:off x="6408075" y="847958"/>
                <a:ext cx="4574418" cy="1315886"/>
              </a:xfrm>
              <a:prstGeom prst="homePlate">
                <a:avLst>
                  <a:gd name="adj" fmla="val 15776"/>
                </a:avLst>
              </a:prstGeom>
              <a:solidFill>
                <a:schemeClr val="accent1"/>
              </a:solidFill>
              <a:ln w="19050">
                <a:solidFill>
                  <a:schemeClr val="accent1">
                    <a:lumMod val="75000"/>
                  </a:schemeClr>
                </a:solidFill>
              </a:ln>
            </p:spPr>
            <p:txBody>
              <a:bodyPr vert="horz" wrap="square" lIns="91440" tIns="45720" rIns="91440" bIns="45720" numCol="1" rtlCol="0" anchor="t" anchorCtr="0" compatLnSpc="1">
                <a:prstTxWarp prst="textNoShape">
                  <a:avLst/>
                </a:prstTxWarp>
              </a:bodyPr>
              <a:lstStyle/>
              <a:p>
                <a:pPr algn="ctr"/>
                <a:endParaRPr lang="en-US" sz="2000"/>
              </a:p>
            </p:txBody>
          </p:sp>
          <p:sp>
            <p:nvSpPr>
              <p:cNvPr id="4" name="Rectangle: Rounded Corners 3">
                <a:extLst>
                  <a:ext uri="{FF2B5EF4-FFF2-40B4-BE49-F238E27FC236}">
                    <a16:creationId xmlns:a16="http://schemas.microsoft.com/office/drawing/2014/main" id="{1E4B5557-D3C6-A118-7C85-335CBD86F1E0}"/>
                  </a:ext>
                </a:extLst>
              </p:cNvPr>
              <p:cNvSpPr/>
              <p:nvPr/>
            </p:nvSpPr>
            <p:spPr bwMode="auto">
              <a:xfrm>
                <a:off x="6185213" y="847958"/>
                <a:ext cx="108688" cy="1150343"/>
              </a:xfrm>
              <a:prstGeom prst="roundRect">
                <a:avLst/>
              </a:prstGeom>
              <a:solidFill>
                <a:schemeClr val="accent1">
                  <a:lumMod val="75000"/>
                </a:schemeClr>
              </a:solidFill>
              <a:ln w="19050">
                <a:noFill/>
              </a:ln>
            </p:spPr>
            <p:txBody>
              <a:bodyPr vert="horz" wrap="square" lIns="91440" tIns="45720" rIns="91440" bIns="45720" numCol="1" rtlCol="0" anchor="t" anchorCtr="0" compatLnSpc="1">
                <a:prstTxWarp prst="textNoShape">
                  <a:avLst/>
                </a:prstTxWarp>
              </a:bodyPr>
              <a:lstStyle/>
              <a:p>
                <a:pPr algn="ctr"/>
                <a:endParaRPr lang="en-US" sz="2000"/>
              </a:p>
            </p:txBody>
          </p:sp>
          <p:sp>
            <p:nvSpPr>
              <p:cNvPr id="105" name="TextBox 104">
                <a:extLst>
                  <a:ext uri="{FF2B5EF4-FFF2-40B4-BE49-F238E27FC236}">
                    <a16:creationId xmlns:a16="http://schemas.microsoft.com/office/drawing/2014/main" id="{D30CE295-6755-26BF-3F6C-2254207C3C60}"/>
                  </a:ext>
                </a:extLst>
              </p:cNvPr>
              <p:cNvSpPr txBox="1"/>
              <p:nvPr/>
            </p:nvSpPr>
            <p:spPr>
              <a:xfrm>
                <a:off x="6438112" y="1125908"/>
                <a:ext cx="4468238" cy="1015663"/>
              </a:xfrm>
              <a:prstGeom prst="rect">
                <a:avLst/>
              </a:prstGeom>
              <a:noFill/>
            </p:spPr>
            <p:txBody>
              <a:bodyPr wrap="square">
                <a:spAutoFit/>
              </a:bodyPr>
              <a:lstStyle/>
              <a:p>
                <a:r>
                  <a:rPr lang="en-US" sz="1200" dirty="0">
                    <a:solidFill>
                      <a:schemeClr val="bg1"/>
                    </a:solidFill>
                  </a:rPr>
                  <a:t>The United States leads as the top-performing country across medal categories. This year, 206 countries participated with 1,698 teams and 11,113 athletes, highlighting the global scale of the Olympics. Female athletes slightly outperformed male athletes in gold medal wins, showing progress in gender balance in sports achievements.</a:t>
                </a:r>
                <a:endParaRPr lang="en-US" sz="1200" i="1" dirty="0">
                  <a:solidFill>
                    <a:schemeClr val="bg1"/>
                  </a:solidFill>
                </a:endParaRPr>
              </a:p>
            </p:txBody>
          </p:sp>
          <p:sp>
            <p:nvSpPr>
              <p:cNvPr id="106" name="TextBox 105">
                <a:extLst>
                  <a:ext uri="{FF2B5EF4-FFF2-40B4-BE49-F238E27FC236}">
                    <a16:creationId xmlns:a16="http://schemas.microsoft.com/office/drawing/2014/main" id="{C5FCE5CC-BE9F-451F-BE45-120C95D41EEB}"/>
                  </a:ext>
                </a:extLst>
              </p:cNvPr>
              <p:cNvSpPr txBox="1"/>
              <p:nvPr/>
            </p:nvSpPr>
            <p:spPr>
              <a:xfrm>
                <a:off x="6350639" y="786246"/>
                <a:ext cx="1139518" cy="319691"/>
              </a:xfrm>
              <a:prstGeom prst="rect">
                <a:avLst/>
              </a:prstGeom>
              <a:noFill/>
            </p:spPr>
            <p:txBody>
              <a:bodyPr wrap="square">
                <a:spAutoFit/>
              </a:bodyPr>
              <a:lstStyle/>
              <a:p>
                <a:r>
                  <a:rPr lang="en-US" sz="1400" b="1" dirty="0">
                    <a:solidFill>
                      <a:schemeClr val="bg1"/>
                    </a:solidFill>
                  </a:rPr>
                  <a:t>Key Insights:</a:t>
                </a:r>
              </a:p>
            </p:txBody>
          </p:sp>
        </p:grpSp>
        <p:sp>
          <p:nvSpPr>
            <p:cNvPr id="119" name="TextBox 118">
              <a:extLst>
                <a:ext uri="{FF2B5EF4-FFF2-40B4-BE49-F238E27FC236}">
                  <a16:creationId xmlns:a16="http://schemas.microsoft.com/office/drawing/2014/main" id="{AB9EADBB-71E8-9E93-C2F9-CD8AFE9528FB}"/>
                </a:ext>
              </a:extLst>
            </p:cNvPr>
            <p:cNvSpPr txBox="1"/>
            <p:nvPr/>
          </p:nvSpPr>
          <p:spPr>
            <a:xfrm>
              <a:off x="5608399" y="2823063"/>
              <a:ext cx="449298" cy="923981"/>
            </a:xfrm>
            <a:custGeom>
              <a:avLst/>
              <a:gdLst/>
              <a:ahLst/>
              <a:cxnLst/>
              <a:rect l="l" t="t" r="r" b="b"/>
              <a:pathLst>
                <a:path w="414101" h="851599">
                  <a:moveTo>
                    <a:pt x="86521" y="0"/>
                  </a:moveTo>
                  <a:lnTo>
                    <a:pt x="336287" y="0"/>
                  </a:lnTo>
                  <a:cubicBezTo>
                    <a:pt x="388163" y="0"/>
                    <a:pt x="414101" y="25757"/>
                    <a:pt x="414101" y="77270"/>
                  </a:cubicBezTo>
                  <a:lnTo>
                    <a:pt x="414101" y="242148"/>
                  </a:lnTo>
                  <a:cubicBezTo>
                    <a:pt x="414101" y="268993"/>
                    <a:pt x="404850" y="298740"/>
                    <a:pt x="386349" y="331389"/>
                  </a:cubicBezTo>
                  <a:lnTo>
                    <a:pt x="152363" y="740048"/>
                  </a:lnTo>
                  <a:lnTo>
                    <a:pt x="413012" y="740048"/>
                  </a:lnTo>
                  <a:lnTo>
                    <a:pt x="413012" y="851599"/>
                  </a:lnTo>
                  <a:lnTo>
                    <a:pt x="0" y="851599"/>
                  </a:lnTo>
                  <a:lnTo>
                    <a:pt x="0" y="772697"/>
                  </a:lnTo>
                  <a:lnTo>
                    <a:pt x="288401" y="265547"/>
                  </a:lnTo>
                  <a:lnTo>
                    <a:pt x="288401" y="108286"/>
                  </a:lnTo>
                  <a:lnTo>
                    <a:pt x="133318" y="108286"/>
                  </a:lnTo>
                  <a:lnTo>
                    <a:pt x="133318" y="266635"/>
                  </a:lnTo>
                  <a:lnTo>
                    <a:pt x="8707" y="266635"/>
                  </a:lnTo>
                  <a:lnTo>
                    <a:pt x="8707" y="77270"/>
                  </a:lnTo>
                  <a:cubicBezTo>
                    <a:pt x="8707" y="25757"/>
                    <a:pt x="34645" y="0"/>
                    <a:pt x="86521"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9600" b="1" dirty="0">
                <a:cs typeface="Arial" pitchFamily="34" charset="0"/>
              </a:endParaRPr>
            </a:p>
          </p:txBody>
        </p:sp>
        <p:sp>
          <p:nvSpPr>
            <p:cNvPr id="98" name="TextBox 97">
              <a:extLst>
                <a:ext uri="{FF2B5EF4-FFF2-40B4-BE49-F238E27FC236}">
                  <a16:creationId xmlns:a16="http://schemas.microsoft.com/office/drawing/2014/main" id="{782AA675-7D18-66F4-E11F-FB552F91658B}"/>
                </a:ext>
              </a:extLst>
            </p:cNvPr>
            <p:cNvSpPr txBox="1"/>
            <p:nvPr/>
          </p:nvSpPr>
          <p:spPr>
            <a:xfrm>
              <a:off x="6327586" y="2672175"/>
              <a:ext cx="1139518" cy="319691"/>
            </a:xfrm>
            <a:prstGeom prst="rect">
              <a:avLst/>
            </a:prstGeom>
            <a:noFill/>
          </p:spPr>
          <p:txBody>
            <a:bodyPr wrap="square">
              <a:spAutoFit/>
            </a:bodyPr>
            <a:lstStyle/>
            <a:p>
              <a:r>
                <a:rPr lang="en-US" sz="1400" b="1" dirty="0">
                  <a:solidFill>
                    <a:schemeClr val="bg1"/>
                  </a:solidFill>
                </a:rPr>
                <a:t>Challenges:</a:t>
              </a:r>
            </a:p>
          </p:txBody>
        </p:sp>
      </p:grpSp>
      <p:grpSp>
        <p:nvGrpSpPr>
          <p:cNvPr id="116" name="Group 115">
            <a:extLst>
              <a:ext uri="{FF2B5EF4-FFF2-40B4-BE49-F238E27FC236}">
                <a16:creationId xmlns:a16="http://schemas.microsoft.com/office/drawing/2014/main" id="{C025FAF4-884F-5593-C53B-7AED349022F2}"/>
              </a:ext>
            </a:extLst>
          </p:cNvPr>
          <p:cNvGrpSpPr/>
          <p:nvPr/>
        </p:nvGrpSpPr>
        <p:grpSpPr>
          <a:xfrm>
            <a:off x="5608990" y="4480362"/>
            <a:ext cx="5350450" cy="1324045"/>
            <a:chOff x="5608990" y="4480362"/>
            <a:chExt cx="5350450" cy="1324045"/>
          </a:xfrm>
        </p:grpSpPr>
        <p:sp>
          <p:nvSpPr>
            <p:cNvPr id="101" name="Arrow: Pentagon 100">
              <a:extLst>
                <a:ext uri="{FF2B5EF4-FFF2-40B4-BE49-F238E27FC236}">
                  <a16:creationId xmlns:a16="http://schemas.microsoft.com/office/drawing/2014/main" id="{BD83C42F-9879-8876-D15F-BE1818C5240D}"/>
                </a:ext>
              </a:extLst>
            </p:cNvPr>
            <p:cNvSpPr/>
            <p:nvPr/>
          </p:nvSpPr>
          <p:spPr bwMode="auto">
            <a:xfrm>
              <a:off x="6385022" y="4521070"/>
              <a:ext cx="4574418" cy="1283337"/>
            </a:xfrm>
            <a:prstGeom prst="homePlate">
              <a:avLst>
                <a:gd name="adj" fmla="val 14407"/>
              </a:avLst>
            </a:prstGeom>
            <a:solidFill>
              <a:schemeClr val="accent3"/>
            </a:solidFill>
            <a:ln w="19050">
              <a:solidFill>
                <a:schemeClr val="accent3">
                  <a:lumMod val="75000"/>
                </a:schemeClr>
              </a:solidFill>
            </a:ln>
          </p:spPr>
          <p:txBody>
            <a:bodyPr vert="horz" wrap="square" lIns="91440" tIns="45720" rIns="91440" bIns="45720" numCol="1" rtlCol="0" anchor="t" anchorCtr="0" compatLnSpc="1">
              <a:prstTxWarp prst="textNoShape">
                <a:avLst/>
              </a:prstTxWarp>
            </a:bodyPr>
            <a:lstStyle/>
            <a:p>
              <a:pPr algn="ctr"/>
              <a:endParaRPr lang="en-US" sz="2000"/>
            </a:p>
          </p:txBody>
        </p:sp>
        <p:sp>
          <p:nvSpPr>
            <p:cNvPr id="6" name="Rectangle: Rounded Corners 5">
              <a:extLst>
                <a:ext uri="{FF2B5EF4-FFF2-40B4-BE49-F238E27FC236}">
                  <a16:creationId xmlns:a16="http://schemas.microsoft.com/office/drawing/2014/main" id="{6675F8DF-D365-21BA-BE1B-E0B0980FB0E4}"/>
                </a:ext>
              </a:extLst>
            </p:cNvPr>
            <p:cNvSpPr/>
            <p:nvPr/>
          </p:nvSpPr>
          <p:spPr bwMode="auto">
            <a:xfrm>
              <a:off x="6162160" y="4521070"/>
              <a:ext cx="108688" cy="1150343"/>
            </a:xfrm>
            <a:prstGeom prst="roundRect">
              <a:avLst/>
            </a:prstGeom>
            <a:solidFill>
              <a:schemeClr val="accent3">
                <a:lumMod val="75000"/>
              </a:schemeClr>
            </a:solidFill>
            <a:ln w="19050">
              <a:noFill/>
            </a:ln>
          </p:spPr>
          <p:txBody>
            <a:bodyPr vert="horz" wrap="square" lIns="91440" tIns="45720" rIns="91440" bIns="45720" numCol="1" rtlCol="0" anchor="t" anchorCtr="0" compatLnSpc="1">
              <a:prstTxWarp prst="textNoShape">
                <a:avLst/>
              </a:prstTxWarp>
            </a:bodyPr>
            <a:lstStyle/>
            <a:p>
              <a:pPr algn="ctr"/>
              <a:endParaRPr lang="en-US" sz="2000"/>
            </a:p>
          </p:txBody>
        </p:sp>
        <p:sp>
          <p:nvSpPr>
            <p:cNvPr id="118" name="TextBox 117">
              <a:extLst>
                <a:ext uri="{FF2B5EF4-FFF2-40B4-BE49-F238E27FC236}">
                  <a16:creationId xmlns:a16="http://schemas.microsoft.com/office/drawing/2014/main" id="{9B3272A0-25B7-3B26-0CB5-67B606026475}"/>
                </a:ext>
              </a:extLst>
            </p:cNvPr>
            <p:cNvSpPr txBox="1"/>
            <p:nvPr/>
          </p:nvSpPr>
          <p:spPr>
            <a:xfrm>
              <a:off x="5608990" y="4634251"/>
              <a:ext cx="448706" cy="923981"/>
            </a:xfrm>
            <a:custGeom>
              <a:avLst/>
              <a:gdLst/>
              <a:ahLst/>
              <a:cxnLst/>
              <a:rect l="l" t="t" r="r" b="b"/>
              <a:pathLst>
                <a:path w="413556" h="851599">
                  <a:moveTo>
                    <a:pt x="77270" y="0"/>
                  </a:moveTo>
                  <a:lnTo>
                    <a:pt x="336830" y="0"/>
                  </a:lnTo>
                  <a:cubicBezTo>
                    <a:pt x="387981" y="0"/>
                    <a:pt x="413556" y="26119"/>
                    <a:pt x="413556" y="78358"/>
                  </a:cubicBezTo>
                  <a:lnTo>
                    <a:pt x="413556" y="278606"/>
                  </a:lnTo>
                  <a:cubicBezTo>
                    <a:pt x="413556" y="312344"/>
                    <a:pt x="399408" y="338463"/>
                    <a:pt x="371112" y="356964"/>
                  </a:cubicBezTo>
                  <a:lnTo>
                    <a:pt x="292210" y="408115"/>
                  </a:lnTo>
                  <a:lnTo>
                    <a:pt x="372200" y="458177"/>
                  </a:lnTo>
                  <a:cubicBezTo>
                    <a:pt x="399771" y="475227"/>
                    <a:pt x="413556" y="500802"/>
                    <a:pt x="413556" y="534902"/>
                  </a:cubicBezTo>
                  <a:lnTo>
                    <a:pt x="413556" y="773785"/>
                  </a:lnTo>
                  <a:cubicBezTo>
                    <a:pt x="413556" y="825661"/>
                    <a:pt x="387981" y="851599"/>
                    <a:pt x="336830" y="851599"/>
                  </a:cubicBezTo>
                  <a:lnTo>
                    <a:pt x="75637" y="851599"/>
                  </a:lnTo>
                  <a:cubicBezTo>
                    <a:pt x="25212" y="851599"/>
                    <a:pt x="0" y="825661"/>
                    <a:pt x="0" y="773785"/>
                  </a:cubicBezTo>
                  <a:lnTo>
                    <a:pt x="0" y="577346"/>
                  </a:lnTo>
                  <a:lnTo>
                    <a:pt x="125155" y="577346"/>
                  </a:lnTo>
                  <a:lnTo>
                    <a:pt x="125155" y="742224"/>
                  </a:lnTo>
                  <a:lnTo>
                    <a:pt x="288945" y="742224"/>
                  </a:lnTo>
                  <a:lnTo>
                    <a:pt x="288945" y="528372"/>
                  </a:lnTo>
                  <a:lnTo>
                    <a:pt x="132773" y="421174"/>
                  </a:lnTo>
                  <a:lnTo>
                    <a:pt x="132773" y="394511"/>
                  </a:lnTo>
                  <a:lnTo>
                    <a:pt x="288945" y="288945"/>
                  </a:lnTo>
                  <a:lnTo>
                    <a:pt x="288945" y="109375"/>
                  </a:lnTo>
                  <a:lnTo>
                    <a:pt x="125155" y="109375"/>
                  </a:lnTo>
                  <a:lnTo>
                    <a:pt x="125155" y="264458"/>
                  </a:lnTo>
                  <a:lnTo>
                    <a:pt x="0" y="264458"/>
                  </a:lnTo>
                  <a:lnTo>
                    <a:pt x="0" y="78358"/>
                  </a:lnTo>
                  <a:cubicBezTo>
                    <a:pt x="0" y="26119"/>
                    <a:pt x="25756" y="0"/>
                    <a:pt x="77270" y="0"/>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9600" b="1" dirty="0">
                <a:cs typeface="Arial" pitchFamily="34" charset="0"/>
              </a:endParaRPr>
            </a:p>
          </p:txBody>
        </p:sp>
        <p:sp>
          <p:nvSpPr>
            <p:cNvPr id="102" name="TextBox 101">
              <a:extLst>
                <a:ext uri="{FF2B5EF4-FFF2-40B4-BE49-F238E27FC236}">
                  <a16:creationId xmlns:a16="http://schemas.microsoft.com/office/drawing/2014/main" id="{BE9C538D-FC4D-2E31-0D0D-068D884BDE4B}"/>
                </a:ext>
              </a:extLst>
            </p:cNvPr>
            <p:cNvSpPr txBox="1"/>
            <p:nvPr/>
          </p:nvSpPr>
          <p:spPr>
            <a:xfrm>
              <a:off x="6327586" y="4480362"/>
              <a:ext cx="1804328" cy="307777"/>
            </a:xfrm>
            <a:prstGeom prst="rect">
              <a:avLst/>
            </a:prstGeom>
            <a:noFill/>
          </p:spPr>
          <p:txBody>
            <a:bodyPr wrap="square">
              <a:spAutoFit/>
            </a:bodyPr>
            <a:lstStyle/>
            <a:p>
              <a:r>
                <a:rPr lang="en-US" sz="1400" b="1" dirty="0">
                  <a:solidFill>
                    <a:schemeClr val="bg1"/>
                  </a:solidFill>
                </a:rPr>
                <a:t>Recommendations:</a:t>
              </a:r>
            </a:p>
          </p:txBody>
        </p:sp>
      </p:grpSp>
      <p:sp>
        <p:nvSpPr>
          <p:cNvPr id="104" name="TextBox 103">
            <a:extLst>
              <a:ext uri="{FF2B5EF4-FFF2-40B4-BE49-F238E27FC236}">
                <a16:creationId xmlns:a16="http://schemas.microsoft.com/office/drawing/2014/main" id="{B59E4096-FBA5-02DE-69B7-22723A8CE0EA}"/>
              </a:ext>
            </a:extLst>
          </p:cNvPr>
          <p:cNvSpPr txBox="1"/>
          <p:nvPr/>
        </p:nvSpPr>
        <p:spPr>
          <a:xfrm>
            <a:off x="6385022" y="2921168"/>
            <a:ext cx="4468238" cy="1015663"/>
          </a:xfrm>
          <a:prstGeom prst="rect">
            <a:avLst/>
          </a:prstGeom>
          <a:noFill/>
        </p:spPr>
        <p:txBody>
          <a:bodyPr wrap="square">
            <a:spAutoFit/>
          </a:bodyPr>
          <a:lstStyle/>
          <a:p>
            <a:r>
              <a:rPr lang="en-US" sz="1200" dirty="0">
                <a:solidFill>
                  <a:schemeClr val="bg1"/>
                </a:solidFill>
              </a:rPr>
              <a:t>Performance gaps between countries highlight the need for better support and resources for underrepresented nations. Ensuring fair resource allocation for male and female athletes remains a challenge. Inconsistent medal trends in historical data require deeper analysis to address performance gaps effectively.</a:t>
            </a:r>
          </a:p>
        </p:txBody>
      </p:sp>
      <p:sp>
        <p:nvSpPr>
          <p:cNvPr id="111" name="TextBox 110">
            <a:extLst>
              <a:ext uri="{FF2B5EF4-FFF2-40B4-BE49-F238E27FC236}">
                <a16:creationId xmlns:a16="http://schemas.microsoft.com/office/drawing/2014/main" id="{3DEFE247-A3C0-FD8C-6539-2009D11E8552}"/>
              </a:ext>
            </a:extLst>
          </p:cNvPr>
          <p:cNvSpPr txBox="1"/>
          <p:nvPr/>
        </p:nvSpPr>
        <p:spPr>
          <a:xfrm>
            <a:off x="6385022" y="4747239"/>
            <a:ext cx="4468238" cy="830997"/>
          </a:xfrm>
          <a:prstGeom prst="rect">
            <a:avLst/>
          </a:prstGeom>
          <a:noFill/>
        </p:spPr>
        <p:txBody>
          <a:bodyPr wrap="square">
            <a:spAutoFit/>
          </a:bodyPr>
          <a:lstStyle/>
          <a:p>
            <a:r>
              <a:rPr lang="en-US" sz="1200" dirty="0">
                <a:solidFill>
                  <a:schemeClr val="bg1"/>
                </a:solidFill>
              </a:rPr>
              <a:t>Countries should invest in athlete development through better training and resources, especially in underperforming regions. Encouraging youth sports participation and business funding can provide athletes with the support needed to excel.</a:t>
            </a:r>
          </a:p>
        </p:txBody>
      </p:sp>
      <p:sp>
        <p:nvSpPr>
          <p:cNvPr id="124" name="Title 1">
            <a:extLst>
              <a:ext uri="{FF2B5EF4-FFF2-40B4-BE49-F238E27FC236}">
                <a16:creationId xmlns:a16="http://schemas.microsoft.com/office/drawing/2014/main" id="{94E4A3E8-C428-3CFD-1562-DA9F437ECE86}"/>
              </a:ext>
            </a:extLst>
          </p:cNvPr>
          <p:cNvSpPr>
            <a:spLocks noGrp="1"/>
          </p:cNvSpPr>
          <p:nvPr>
            <p:ph type="title"/>
          </p:nvPr>
        </p:nvSpPr>
        <p:spPr>
          <a:xfrm>
            <a:off x="1464076" y="123792"/>
            <a:ext cx="3756991" cy="762281"/>
          </a:xfrm>
        </p:spPr>
        <p:txBody>
          <a:bodyPr vert="horz" lIns="91440" tIns="45720" rIns="91440" bIns="45720" rtlCol="0" anchor="ctr">
            <a:normAutofit/>
          </a:bodyPr>
          <a:lstStyle/>
          <a:p>
            <a:pPr algn="ctr"/>
            <a:r>
              <a:rPr lang="en-IN" sz="3600" dirty="0">
                <a:latin typeface="Kamerik205 3" panose="020B0903030600020004" pitchFamily="34" charset="0"/>
              </a:rPr>
              <a:t>Conclusion</a:t>
            </a:r>
          </a:p>
        </p:txBody>
      </p:sp>
      <p:sp>
        <p:nvSpPr>
          <p:cNvPr id="125" name="Oval 124">
            <a:extLst>
              <a:ext uri="{FF2B5EF4-FFF2-40B4-BE49-F238E27FC236}">
                <a16:creationId xmlns:a16="http://schemas.microsoft.com/office/drawing/2014/main" id="{E7E0606A-E37C-70A9-9DA8-D68235A5C946}"/>
              </a:ext>
            </a:extLst>
          </p:cNvPr>
          <p:cNvSpPr/>
          <p:nvPr/>
        </p:nvSpPr>
        <p:spPr>
          <a:xfrm rot="1667545">
            <a:off x="-863865" y="-852478"/>
            <a:ext cx="1727729" cy="1704955"/>
          </a:xfrm>
          <a:prstGeom prst="ellipse">
            <a:avLst/>
          </a:prstGeom>
          <a:solidFill>
            <a:srgbClr val="A3BAE2">
              <a:alpha val="90980"/>
            </a:srgbClr>
          </a:solidFill>
          <a:ln>
            <a:solidFill>
              <a:schemeClr val="bg2">
                <a:lumMod val="10000"/>
              </a:schemeClr>
            </a:solidFill>
          </a:ln>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ln>
                <a:solidFill>
                  <a:schemeClr val="bg2">
                    <a:lumMod val="10000"/>
                  </a:schemeClr>
                </a:solidFill>
              </a:ln>
              <a:effectLst>
                <a:glow rad="63500">
                  <a:schemeClr val="accent2">
                    <a:satMod val="175000"/>
                    <a:alpha val="40000"/>
                  </a:schemeClr>
                </a:glow>
              </a:effectLst>
            </a:endParaRPr>
          </a:p>
        </p:txBody>
      </p:sp>
      <p:sp>
        <p:nvSpPr>
          <p:cNvPr id="126" name="TextBox 125">
            <a:extLst>
              <a:ext uri="{FF2B5EF4-FFF2-40B4-BE49-F238E27FC236}">
                <a16:creationId xmlns:a16="http://schemas.microsoft.com/office/drawing/2014/main" id="{E6B58E99-5044-E2E4-4145-7853290A1058}"/>
              </a:ext>
            </a:extLst>
          </p:cNvPr>
          <p:cNvSpPr txBox="1"/>
          <p:nvPr/>
        </p:nvSpPr>
        <p:spPr>
          <a:xfrm>
            <a:off x="0" y="72737"/>
            <a:ext cx="761999" cy="584775"/>
          </a:xfrm>
          <a:prstGeom prst="rect">
            <a:avLst/>
          </a:prstGeom>
          <a:noFill/>
        </p:spPr>
        <p:txBody>
          <a:bodyPr wrap="square" rtlCol="0">
            <a:spAutoFit/>
          </a:bodyPr>
          <a:lstStyle/>
          <a:p>
            <a:r>
              <a:rPr lang="en-IN" sz="3200" dirty="0">
                <a:latin typeface="Lato Black" panose="020F0A02020204030203" pitchFamily="34" charset="0"/>
              </a:rPr>
              <a:t>12</a:t>
            </a:r>
          </a:p>
        </p:txBody>
      </p:sp>
      <p:pic>
        <p:nvPicPr>
          <p:cNvPr id="129" name="Picture 128">
            <a:extLst>
              <a:ext uri="{FF2B5EF4-FFF2-40B4-BE49-F238E27FC236}">
                <a16:creationId xmlns:a16="http://schemas.microsoft.com/office/drawing/2014/main" id="{E03CCDF8-F4F8-7665-DA0E-4FD0688B1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5504" y="122032"/>
            <a:ext cx="969347" cy="969347"/>
          </a:xfrm>
          <a:prstGeom prst="rect">
            <a:avLst/>
          </a:prstGeom>
        </p:spPr>
      </p:pic>
    </p:spTree>
    <p:extLst>
      <p:ext uri="{BB962C8B-B14F-4D97-AF65-F5344CB8AC3E}">
        <p14:creationId xmlns:p14="http://schemas.microsoft.com/office/powerpoint/2010/main" val="2246015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100000">
              <a:srgbClr val="A3BAE2"/>
            </a:gs>
          </a:gsLst>
          <a:lin ang="5400000" scaled="1"/>
        </a:gradFill>
        <a:effectLst/>
      </p:bgPr>
    </p:bg>
    <p:spTree>
      <p:nvGrpSpPr>
        <p:cNvPr id="1" name=""/>
        <p:cNvGrpSpPr/>
        <p:nvPr/>
      </p:nvGrpSpPr>
      <p:grpSpPr>
        <a:xfrm>
          <a:off x="0" y="0"/>
          <a:ext cx="0" cy="0"/>
          <a:chOff x="0" y="0"/>
          <a:chExt cx="0" cy="0"/>
        </a:xfrm>
      </p:grpSpPr>
      <p:grpSp>
        <p:nvGrpSpPr>
          <p:cNvPr id="91" name="Group 90">
            <a:extLst>
              <a:ext uri="{FF2B5EF4-FFF2-40B4-BE49-F238E27FC236}">
                <a16:creationId xmlns:a16="http://schemas.microsoft.com/office/drawing/2014/main" id="{E6D764BC-1952-CF7F-CAD8-8C90D6A07AB1}"/>
              </a:ext>
            </a:extLst>
          </p:cNvPr>
          <p:cNvGrpSpPr/>
          <p:nvPr/>
        </p:nvGrpSpPr>
        <p:grpSpPr>
          <a:xfrm>
            <a:off x="1025280" y="2713565"/>
            <a:ext cx="2381925" cy="1307675"/>
            <a:chOff x="642938" y="3233429"/>
            <a:chExt cx="1900725" cy="1043496"/>
          </a:xfrm>
        </p:grpSpPr>
        <p:sp>
          <p:nvSpPr>
            <p:cNvPr id="83" name="Freeform: Shape 82">
              <a:extLst>
                <a:ext uri="{FF2B5EF4-FFF2-40B4-BE49-F238E27FC236}">
                  <a16:creationId xmlns:a16="http://schemas.microsoft.com/office/drawing/2014/main" id="{EE8597C3-140F-B8F6-9B8C-7737F84ECF00}"/>
                </a:ext>
              </a:extLst>
            </p:cNvPr>
            <p:cNvSpPr/>
            <p:nvPr/>
          </p:nvSpPr>
          <p:spPr>
            <a:xfrm>
              <a:off x="1055041" y="3542579"/>
              <a:ext cx="952958" cy="734346"/>
            </a:xfrm>
            <a:custGeom>
              <a:avLst/>
              <a:gdLst>
                <a:gd name="connsiteX0" fmla="*/ 410322 w 952958"/>
                <a:gd name="connsiteY0" fmla="*/ 597681 h 734346"/>
                <a:gd name="connsiteX1" fmla="*/ 342675 w 952958"/>
                <a:gd name="connsiteY1" fmla="*/ 532691 h 734346"/>
                <a:gd name="connsiteX2" fmla="*/ 326676 w 952958"/>
                <a:gd name="connsiteY2" fmla="*/ 479554 h 734346"/>
                <a:gd name="connsiteX3" fmla="*/ 273013 w 952958"/>
                <a:gd name="connsiteY3" fmla="*/ 466883 h 734346"/>
                <a:gd name="connsiteX4" fmla="*/ 272546 w 952958"/>
                <a:gd name="connsiteY4" fmla="*/ 460022 h 734346"/>
                <a:gd name="connsiteX5" fmla="*/ 176870 w 952958"/>
                <a:gd name="connsiteY5" fmla="*/ 397951 h 734346"/>
                <a:gd name="connsiteX6" fmla="*/ 163352 w 952958"/>
                <a:gd name="connsiteY6" fmla="*/ 397191 h 734346"/>
                <a:gd name="connsiteX7" fmla="*/ 6277 w 952958"/>
                <a:gd name="connsiteY7" fmla="*/ 298684 h 734346"/>
                <a:gd name="connsiteX8" fmla="*/ 0 w 952958"/>
                <a:gd name="connsiteY8" fmla="*/ 294801 h 734346"/>
                <a:gd name="connsiteX9" fmla="*/ 37371 w 952958"/>
                <a:gd name="connsiteY9" fmla="*/ 225781 h 734346"/>
                <a:gd name="connsiteX10" fmla="*/ 154564 w 952958"/>
                <a:gd name="connsiteY10" fmla="*/ 10664 h 734346"/>
                <a:gd name="connsiteX11" fmla="*/ 176169 w 952958"/>
                <a:gd name="connsiteY11" fmla="*/ 1759 h 734346"/>
                <a:gd name="connsiteX12" fmla="*/ 370791 w 952958"/>
                <a:gd name="connsiteY12" fmla="*/ 18430 h 734346"/>
                <a:gd name="connsiteX13" fmla="*/ 383900 w 952958"/>
                <a:gd name="connsiteY13" fmla="*/ 17992 h 734346"/>
                <a:gd name="connsiteX14" fmla="*/ 387141 w 952958"/>
                <a:gd name="connsiteY14" fmla="*/ 20094 h 734346"/>
                <a:gd name="connsiteX15" fmla="*/ 355667 w 952958"/>
                <a:gd name="connsiteY15" fmla="*/ 43159 h 734346"/>
                <a:gd name="connsiteX16" fmla="*/ 315639 w 952958"/>
                <a:gd name="connsiteY16" fmla="*/ 81289 h 734346"/>
                <a:gd name="connsiteX17" fmla="*/ 295757 w 952958"/>
                <a:gd name="connsiteY17" fmla="*/ 130222 h 734346"/>
                <a:gd name="connsiteX18" fmla="*/ 272517 w 952958"/>
                <a:gd name="connsiteY18" fmla="*/ 227533 h 734346"/>
                <a:gd name="connsiteX19" fmla="*/ 323960 w 952958"/>
                <a:gd name="connsiteY19" fmla="*/ 309136 h 734346"/>
                <a:gd name="connsiteX20" fmla="*/ 408775 w 952958"/>
                <a:gd name="connsiteY20" fmla="*/ 287268 h 734346"/>
                <a:gd name="connsiteX21" fmla="*/ 444861 w 952958"/>
                <a:gd name="connsiteY21" fmla="*/ 229956 h 734346"/>
                <a:gd name="connsiteX22" fmla="*/ 533238 w 952958"/>
                <a:gd name="connsiteY22" fmla="*/ 141287 h 734346"/>
                <a:gd name="connsiteX23" fmla="*/ 594083 w 952958"/>
                <a:gd name="connsiteY23" fmla="*/ 159039 h 734346"/>
                <a:gd name="connsiteX24" fmla="*/ 928787 w 952958"/>
                <a:gd name="connsiteY24" fmla="*/ 447876 h 734346"/>
                <a:gd name="connsiteX25" fmla="*/ 950305 w 952958"/>
                <a:gd name="connsiteY25" fmla="*/ 503378 h 734346"/>
                <a:gd name="connsiteX26" fmla="*/ 896993 w 952958"/>
                <a:gd name="connsiteY26" fmla="*/ 545216 h 734346"/>
                <a:gd name="connsiteX27" fmla="*/ 838513 w 952958"/>
                <a:gd name="connsiteY27" fmla="*/ 528282 h 734346"/>
                <a:gd name="connsiteX28" fmla="*/ 602258 w 952958"/>
                <a:gd name="connsiteY28" fmla="*/ 352142 h 734346"/>
                <a:gd name="connsiteX29" fmla="*/ 592652 w 952958"/>
                <a:gd name="connsiteY29" fmla="*/ 345748 h 734346"/>
                <a:gd name="connsiteX30" fmla="*/ 583864 w 952958"/>
                <a:gd name="connsiteY30" fmla="*/ 347879 h 734346"/>
                <a:gd name="connsiteX31" fmla="*/ 583835 w 952958"/>
                <a:gd name="connsiteY31" fmla="*/ 356959 h 734346"/>
                <a:gd name="connsiteX32" fmla="*/ 593645 w 952958"/>
                <a:gd name="connsiteY32" fmla="*/ 365485 h 734346"/>
                <a:gd name="connsiteX33" fmla="*/ 824119 w 952958"/>
                <a:gd name="connsiteY33" fmla="*/ 537158 h 734346"/>
                <a:gd name="connsiteX34" fmla="*/ 843009 w 952958"/>
                <a:gd name="connsiteY34" fmla="*/ 606966 h 734346"/>
                <a:gd name="connsiteX35" fmla="*/ 762924 w 952958"/>
                <a:gd name="connsiteY35" fmla="*/ 623053 h 734346"/>
                <a:gd name="connsiteX36" fmla="*/ 693291 w 952958"/>
                <a:gd name="connsiteY36" fmla="*/ 570062 h 734346"/>
                <a:gd name="connsiteX37" fmla="*/ 559193 w 952958"/>
                <a:gd name="connsiteY37" fmla="*/ 466854 h 734346"/>
                <a:gd name="connsiteX38" fmla="*/ 541997 w 952958"/>
                <a:gd name="connsiteY38" fmla="*/ 463875 h 734346"/>
                <a:gd name="connsiteX39" fmla="*/ 549792 w 952958"/>
                <a:gd name="connsiteY39" fmla="*/ 478736 h 734346"/>
                <a:gd name="connsiteX40" fmla="*/ 715685 w 952958"/>
                <a:gd name="connsiteY40" fmla="*/ 607637 h 734346"/>
                <a:gd name="connsiteX41" fmla="*/ 722137 w 952958"/>
                <a:gd name="connsiteY41" fmla="*/ 678905 h 734346"/>
                <a:gd name="connsiteX42" fmla="*/ 659541 w 952958"/>
                <a:gd name="connsiteY42" fmla="*/ 682175 h 734346"/>
                <a:gd name="connsiteX43" fmla="*/ 498495 w 952958"/>
                <a:gd name="connsiteY43" fmla="*/ 566325 h 734346"/>
                <a:gd name="connsiteX44" fmla="*/ 477824 w 952958"/>
                <a:gd name="connsiteY44" fmla="*/ 560777 h 734346"/>
                <a:gd name="connsiteX45" fmla="*/ 489181 w 952958"/>
                <a:gd name="connsiteY45" fmla="*/ 578762 h 734346"/>
                <a:gd name="connsiteX46" fmla="*/ 586025 w 952958"/>
                <a:gd name="connsiteY46" fmla="*/ 648950 h 734346"/>
                <a:gd name="connsiteX47" fmla="*/ 604798 w 952958"/>
                <a:gd name="connsiteY47" fmla="*/ 708335 h 734346"/>
                <a:gd name="connsiteX48" fmla="*/ 537530 w 952958"/>
                <a:gd name="connsiteY48" fmla="*/ 728217 h 734346"/>
                <a:gd name="connsiteX49" fmla="*/ 474291 w 952958"/>
                <a:gd name="connsiteY49" fmla="*/ 679226 h 734346"/>
                <a:gd name="connsiteX50" fmla="*/ 473007 w 952958"/>
                <a:gd name="connsiteY50" fmla="*/ 670292 h 734346"/>
                <a:gd name="connsiteX51" fmla="*/ 415432 w 952958"/>
                <a:gd name="connsiteY51" fmla="*/ 598178 h 734346"/>
                <a:gd name="connsiteX52" fmla="*/ 410264 w 952958"/>
                <a:gd name="connsiteY52" fmla="*/ 597681 h 734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952958" h="734346">
                  <a:moveTo>
                    <a:pt x="410322" y="597681"/>
                  </a:moveTo>
                  <a:cubicBezTo>
                    <a:pt x="407782" y="548194"/>
                    <a:pt x="388192" y="529187"/>
                    <a:pt x="342675" y="532691"/>
                  </a:cubicBezTo>
                  <a:cubicBezTo>
                    <a:pt x="345449" y="512575"/>
                    <a:pt x="342179" y="494035"/>
                    <a:pt x="326676" y="479554"/>
                  </a:cubicBezTo>
                  <a:cubicBezTo>
                    <a:pt x="311552" y="465423"/>
                    <a:pt x="293042" y="463759"/>
                    <a:pt x="273013" y="466883"/>
                  </a:cubicBezTo>
                  <a:cubicBezTo>
                    <a:pt x="272779" y="463642"/>
                    <a:pt x="272458" y="461832"/>
                    <a:pt x="272546" y="460022"/>
                  </a:cubicBezTo>
                  <a:cubicBezTo>
                    <a:pt x="275816" y="405104"/>
                    <a:pt x="226912" y="373543"/>
                    <a:pt x="176870" y="397951"/>
                  </a:cubicBezTo>
                  <a:cubicBezTo>
                    <a:pt x="173221" y="399732"/>
                    <a:pt x="165776" y="399644"/>
                    <a:pt x="163352" y="397191"/>
                  </a:cubicBezTo>
                  <a:cubicBezTo>
                    <a:pt x="118711" y="351937"/>
                    <a:pt x="62684" y="325048"/>
                    <a:pt x="6277" y="298684"/>
                  </a:cubicBezTo>
                  <a:cubicBezTo>
                    <a:pt x="4555" y="297866"/>
                    <a:pt x="3007" y="296669"/>
                    <a:pt x="0" y="294801"/>
                  </a:cubicBezTo>
                  <a:cubicBezTo>
                    <a:pt x="12525" y="271677"/>
                    <a:pt x="24875" y="248700"/>
                    <a:pt x="37371" y="225781"/>
                  </a:cubicBezTo>
                  <a:cubicBezTo>
                    <a:pt x="76494" y="154104"/>
                    <a:pt x="115850" y="82545"/>
                    <a:pt x="154564" y="10664"/>
                  </a:cubicBezTo>
                  <a:cubicBezTo>
                    <a:pt x="159995" y="591"/>
                    <a:pt x="165279" y="-2270"/>
                    <a:pt x="176169" y="1759"/>
                  </a:cubicBezTo>
                  <a:cubicBezTo>
                    <a:pt x="239437" y="25204"/>
                    <a:pt x="305216" y="21028"/>
                    <a:pt x="370791" y="18430"/>
                  </a:cubicBezTo>
                  <a:cubicBezTo>
                    <a:pt x="375170" y="18255"/>
                    <a:pt x="379521" y="18021"/>
                    <a:pt x="383900" y="17992"/>
                  </a:cubicBezTo>
                  <a:cubicBezTo>
                    <a:pt x="384630" y="17992"/>
                    <a:pt x="385360" y="18897"/>
                    <a:pt x="387141" y="20094"/>
                  </a:cubicBezTo>
                  <a:cubicBezTo>
                    <a:pt x="376338" y="27919"/>
                    <a:pt x="365331" y="34751"/>
                    <a:pt x="355667" y="43159"/>
                  </a:cubicBezTo>
                  <a:cubicBezTo>
                    <a:pt x="341770" y="55246"/>
                    <a:pt x="328456" y="68063"/>
                    <a:pt x="315639" y="81289"/>
                  </a:cubicBezTo>
                  <a:cubicBezTo>
                    <a:pt x="302618" y="94749"/>
                    <a:pt x="297479" y="111624"/>
                    <a:pt x="295757" y="130222"/>
                  </a:cubicBezTo>
                  <a:cubicBezTo>
                    <a:pt x="292633" y="163681"/>
                    <a:pt x="286472" y="196351"/>
                    <a:pt x="272517" y="227533"/>
                  </a:cubicBezTo>
                  <a:cubicBezTo>
                    <a:pt x="253685" y="269546"/>
                    <a:pt x="278035" y="307355"/>
                    <a:pt x="323960" y="309136"/>
                  </a:cubicBezTo>
                  <a:cubicBezTo>
                    <a:pt x="354353" y="310333"/>
                    <a:pt x="382878" y="303618"/>
                    <a:pt x="408775" y="287268"/>
                  </a:cubicBezTo>
                  <a:cubicBezTo>
                    <a:pt x="429855" y="273955"/>
                    <a:pt x="440803" y="254335"/>
                    <a:pt x="444861" y="229956"/>
                  </a:cubicBezTo>
                  <a:cubicBezTo>
                    <a:pt x="452628" y="183417"/>
                    <a:pt x="489240" y="146309"/>
                    <a:pt x="533238" y="141287"/>
                  </a:cubicBezTo>
                  <a:cubicBezTo>
                    <a:pt x="555486" y="138747"/>
                    <a:pt x="575952" y="143273"/>
                    <a:pt x="594083" y="159039"/>
                  </a:cubicBezTo>
                  <a:cubicBezTo>
                    <a:pt x="705320" y="255707"/>
                    <a:pt x="816966" y="351879"/>
                    <a:pt x="928787" y="447876"/>
                  </a:cubicBezTo>
                  <a:cubicBezTo>
                    <a:pt x="946363" y="462970"/>
                    <a:pt x="958597" y="479408"/>
                    <a:pt x="950305" y="503378"/>
                  </a:cubicBezTo>
                  <a:cubicBezTo>
                    <a:pt x="941692" y="528311"/>
                    <a:pt x="922131" y="541158"/>
                    <a:pt x="896993" y="545216"/>
                  </a:cubicBezTo>
                  <a:cubicBezTo>
                    <a:pt x="875183" y="548719"/>
                    <a:pt x="856147" y="541508"/>
                    <a:pt x="838513" y="528282"/>
                  </a:cubicBezTo>
                  <a:cubicBezTo>
                    <a:pt x="759946" y="469335"/>
                    <a:pt x="681029" y="410797"/>
                    <a:pt x="602258" y="352142"/>
                  </a:cubicBezTo>
                  <a:cubicBezTo>
                    <a:pt x="599134" y="349835"/>
                    <a:pt x="596185" y="346770"/>
                    <a:pt x="592652" y="345748"/>
                  </a:cubicBezTo>
                  <a:cubicBezTo>
                    <a:pt x="590025" y="344960"/>
                    <a:pt x="585353" y="345923"/>
                    <a:pt x="583864" y="347879"/>
                  </a:cubicBezTo>
                  <a:cubicBezTo>
                    <a:pt x="582317" y="349865"/>
                    <a:pt x="582346" y="354770"/>
                    <a:pt x="583835" y="356959"/>
                  </a:cubicBezTo>
                  <a:cubicBezTo>
                    <a:pt x="586171" y="360434"/>
                    <a:pt x="590171" y="362886"/>
                    <a:pt x="593645" y="365485"/>
                  </a:cubicBezTo>
                  <a:cubicBezTo>
                    <a:pt x="670460" y="422738"/>
                    <a:pt x="747246" y="480021"/>
                    <a:pt x="824119" y="537158"/>
                  </a:cubicBezTo>
                  <a:cubicBezTo>
                    <a:pt x="852118" y="557975"/>
                    <a:pt x="859155" y="583492"/>
                    <a:pt x="843009" y="606966"/>
                  </a:cubicBezTo>
                  <a:cubicBezTo>
                    <a:pt x="825229" y="632775"/>
                    <a:pt x="789142" y="640950"/>
                    <a:pt x="762924" y="623053"/>
                  </a:cubicBezTo>
                  <a:cubicBezTo>
                    <a:pt x="738866" y="606615"/>
                    <a:pt x="716385" y="587871"/>
                    <a:pt x="693291" y="570062"/>
                  </a:cubicBezTo>
                  <a:cubicBezTo>
                    <a:pt x="648621" y="535610"/>
                    <a:pt x="604156" y="500896"/>
                    <a:pt x="559193" y="466854"/>
                  </a:cubicBezTo>
                  <a:cubicBezTo>
                    <a:pt x="555077" y="463729"/>
                    <a:pt x="547807" y="464781"/>
                    <a:pt x="541997" y="463875"/>
                  </a:cubicBezTo>
                  <a:cubicBezTo>
                    <a:pt x="544537" y="468897"/>
                    <a:pt x="545763" y="475583"/>
                    <a:pt x="549792" y="478736"/>
                  </a:cubicBezTo>
                  <a:cubicBezTo>
                    <a:pt x="604885" y="521947"/>
                    <a:pt x="660475" y="564544"/>
                    <a:pt x="715685" y="607637"/>
                  </a:cubicBezTo>
                  <a:cubicBezTo>
                    <a:pt x="740356" y="626878"/>
                    <a:pt x="742866" y="658584"/>
                    <a:pt x="722137" y="678905"/>
                  </a:cubicBezTo>
                  <a:cubicBezTo>
                    <a:pt x="704999" y="695664"/>
                    <a:pt x="680445" y="697182"/>
                    <a:pt x="659541" y="682175"/>
                  </a:cubicBezTo>
                  <a:cubicBezTo>
                    <a:pt x="605820" y="643607"/>
                    <a:pt x="552332" y="604718"/>
                    <a:pt x="498495" y="566325"/>
                  </a:cubicBezTo>
                  <a:cubicBezTo>
                    <a:pt x="492539" y="562091"/>
                    <a:pt x="485065" y="551055"/>
                    <a:pt x="477824" y="560777"/>
                  </a:cubicBezTo>
                  <a:cubicBezTo>
                    <a:pt x="470379" y="570763"/>
                    <a:pt x="483400" y="574470"/>
                    <a:pt x="489181" y="578762"/>
                  </a:cubicBezTo>
                  <a:cubicBezTo>
                    <a:pt x="521209" y="602499"/>
                    <a:pt x="553763" y="625535"/>
                    <a:pt x="586025" y="648950"/>
                  </a:cubicBezTo>
                  <a:cubicBezTo>
                    <a:pt x="611104" y="667139"/>
                    <a:pt x="617206" y="686817"/>
                    <a:pt x="604798" y="708335"/>
                  </a:cubicBezTo>
                  <a:cubicBezTo>
                    <a:pt x="591718" y="730991"/>
                    <a:pt x="560595" y="742144"/>
                    <a:pt x="537530" y="728217"/>
                  </a:cubicBezTo>
                  <a:cubicBezTo>
                    <a:pt x="514845" y="714495"/>
                    <a:pt x="495020" y="696014"/>
                    <a:pt x="474291" y="679226"/>
                  </a:cubicBezTo>
                  <a:cubicBezTo>
                    <a:pt x="472539" y="677825"/>
                    <a:pt x="472393" y="673124"/>
                    <a:pt x="473007" y="670292"/>
                  </a:cubicBezTo>
                  <a:cubicBezTo>
                    <a:pt x="482758" y="626031"/>
                    <a:pt x="460627" y="598178"/>
                    <a:pt x="415432" y="598178"/>
                  </a:cubicBezTo>
                  <a:cubicBezTo>
                    <a:pt x="414030" y="598178"/>
                    <a:pt x="412629" y="597915"/>
                    <a:pt x="410264" y="597681"/>
                  </a:cubicBezTo>
                  <a:close/>
                </a:path>
              </a:pathLst>
            </a:custGeom>
            <a:solidFill>
              <a:srgbClr val="008BEF"/>
            </a:solidFill>
            <a:ln w="2912"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D298BC41-EEA4-FAA5-BB6F-A6AB324BF577}"/>
                </a:ext>
              </a:extLst>
            </p:cNvPr>
            <p:cNvSpPr/>
            <p:nvPr/>
          </p:nvSpPr>
          <p:spPr>
            <a:xfrm>
              <a:off x="1984587" y="3233429"/>
              <a:ext cx="559076" cy="604039"/>
            </a:xfrm>
            <a:custGeom>
              <a:avLst/>
              <a:gdLst>
                <a:gd name="connsiteX0" fmla="*/ 559077 w 559076"/>
                <a:gd name="connsiteY0" fmla="*/ 473182 h 604039"/>
                <a:gd name="connsiteX1" fmla="*/ 179673 w 559076"/>
                <a:gd name="connsiteY1" fmla="*/ 604010 h 604039"/>
                <a:gd name="connsiteX2" fmla="*/ 155761 w 559076"/>
                <a:gd name="connsiteY2" fmla="*/ 590492 h 604039"/>
                <a:gd name="connsiteX3" fmla="*/ 6511 w 559076"/>
                <a:gd name="connsiteY3" fmla="*/ 316457 h 604039"/>
                <a:gd name="connsiteX4" fmla="*/ 0 w 559076"/>
                <a:gd name="connsiteY4" fmla="*/ 303611 h 604039"/>
                <a:gd name="connsiteX5" fmla="*/ 35590 w 559076"/>
                <a:gd name="connsiteY5" fmla="*/ 294180 h 604039"/>
                <a:gd name="connsiteX6" fmla="*/ 364864 w 559076"/>
                <a:gd name="connsiteY6" fmla="*/ 85311 h 604039"/>
                <a:gd name="connsiteX7" fmla="*/ 421767 w 559076"/>
                <a:gd name="connsiteY7" fmla="*/ 0 h 604039"/>
                <a:gd name="connsiteX8" fmla="*/ 559077 w 559076"/>
                <a:gd name="connsiteY8" fmla="*/ 473182 h 604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9076" h="604039">
                  <a:moveTo>
                    <a:pt x="559077" y="473182"/>
                  </a:moveTo>
                  <a:cubicBezTo>
                    <a:pt x="447226" y="555427"/>
                    <a:pt x="321070" y="599630"/>
                    <a:pt x="179673" y="604010"/>
                  </a:cubicBezTo>
                  <a:cubicBezTo>
                    <a:pt x="168141" y="604389"/>
                    <a:pt x="161513" y="601178"/>
                    <a:pt x="155761" y="590492"/>
                  </a:cubicBezTo>
                  <a:cubicBezTo>
                    <a:pt x="106391" y="498933"/>
                    <a:pt x="56319" y="407753"/>
                    <a:pt x="6511" y="316457"/>
                  </a:cubicBezTo>
                  <a:cubicBezTo>
                    <a:pt x="4438" y="312661"/>
                    <a:pt x="2598" y="308749"/>
                    <a:pt x="0" y="303611"/>
                  </a:cubicBezTo>
                  <a:cubicBezTo>
                    <a:pt x="12408" y="300311"/>
                    <a:pt x="24028" y="297333"/>
                    <a:pt x="35590" y="294180"/>
                  </a:cubicBezTo>
                  <a:cubicBezTo>
                    <a:pt x="166710" y="258240"/>
                    <a:pt x="278735" y="192081"/>
                    <a:pt x="364864" y="85311"/>
                  </a:cubicBezTo>
                  <a:cubicBezTo>
                    <a:pt x="386469" y="58538"/>
                    <a:pt x="405359" y="30043"/>
                    <a:pt x="421767" y="0"/>
                  </a:cubicBezTo>
                  <a:cubicBezTo>
                    <a:pt x="505881" y="138477"/>
                    <a:pt x="555602" y="300136"/>
                    <a:pt x="559077" y="473182"/>
                  </a:cubicBezTo>
                  <a:close/>
                </a:path>
              </a:pathLst>
            </a:custGeom>
            <a:solidFill>
              <a:srgbClr val="03498E"/>
            </a:solidFill>
            <a:ln w="2912"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F0B2DC9E-0A35-907D-D300-E5543DD30A77}"/>
                </a:ext>
              </a:extLst>
            </p:cNvPr>
            <p:cNvSpPr/>
            <p:nvPr/>
          </p:nvSpPr>
          <p:spPr>
            <a:xfrm>
              <a:off x="642938" y="3234567"/>
              <a:ext cx="556916" cy="602912"/>
            </a:xfrm>
            <a:custGeom>
              <a:avLst/>
              <a:gdLst>
                <a:gd name="connsiteX0" fmla="*/ 556916 w 556916"/>
                <a:gd name="connsiteY0" fmla="*/ 303786 h 602912"/>
                <a:gd name="connsiteX1" fmla="*/ 495663 w 556916"/>
                <a:gd name="connsiteY1" fmla="*/ 416395 h 602912"/>
                <a:gd name="connsiteX2" fmla="*/ 400804 w 556916"/>
                <a:gd name="connsiteY2" fmla="*/ 590521 h 602912"/>
                <a:gd name="connsiteX3" fmla="*/ 380747 w 556916"/>
                <a:gd name="connsiteY3" fmla="*/ 602900 h 602912"/>
                <a:gd name="connsiteX4" fmla="*/ 0 w 556916"/>
                <a:gd name="connsiteY4" fmla="*/ 473299 h 602912"/>
                <a:gd name="connsiteX5" fmla="*/ 136638 w 556916"/>
                <a:gd name="connsiteY5" fmla="*/ 0 h 602912"/>
                <a:gd name="connsiteX6" fmla="*/ 531048 w 556916"/>
                <a:gd name="connsiteY6" fmla="*/ 295552 h 602912"/>
                <a:gd name="connsiteX7" fmla="*/ 552186 w 556916"/>
                <a:gd name="connsiteY7" fmla="*/ 301158 h 602912"/>
                <a:gd name="connsiteX8" fmla="*/ 556916 w 556916"/>
                <a:gd name="connsiteY8" fmla="*/ 303786 h 602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916" h="602912">
                  <a:moveTo>
                    <a:pt x="556916" y="303786"/>
                  </a:moveTo>
                  <a:cubicBezTo>
                    <a:pt x="536420" y="341449"/>
                    <a:pt x="516071" y="378937"/>
                    <a:pt x="495663" y="416395"/>
                  </a:cubicBezTo>
                  <a:cubicBezTo>
                    <a:pt x="463985" y="474408"/>
                    <a:pt x="432103" y="532304"/>
                    <a:pt x="400804" y="590521"/>
                  </a:cubicBezTo>
                  <a:cubicBezTo>
                    <a:pt x="396104" y="599280"/>
                    <a:pt x="391082" y="603163"/>
                    <a:pt x="380747" y="602900"/>
                  </a:cubicBezTo>
                  <a:cubicBezTo>
                    <a:pt x="239000" y="599192"/>
                    <a:pt x="112288" y="555632"/>
                    <a:pt x="0" y="473299"/>
                  </a:cubicBezTo>
                  <a:cubicBezTo>
                    <a:pt x="3241" y="300253"/>
                    <a:pt x="52757" y="138565"/>
                    <a:pt x="136638" y="0"/>
                  </a:cubicBezTo>
                  <a:cubicBezTo>
                    <a:pt x="222095" y="155090"/>
                    <a:pt x="357156" y="249189"/>
                    <a:pt x="531048" y="295552"/>
                  </a:cubicBezTo>
                  <a:cubicBezTo>
                    <a:pt x="538085" y="297421"/>
                    <a:pt x="545150" y="299202"/>
                    <a:pt x="552186" y="301158"/>
                  </a:cubicBezTo>
                  <a:cubicBezTo>
                    <a:pt x="553500" y="301509"/>
                    <a:pt x="554610" y="302472"/>
                    <a:pt x="556916" y="303786"/>
                  </a:cubicBezTo>
                  <a:close/>
                </a:path>
              </a:pathLst>
            </a:custGeom>
            <a:solidFill>
              <a:srgbClr val="008BEF"/>
            </a:solidFill>
            <a:ln w="2912"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D3A0DAC-350D-D119-5195-934314950CE5}"/>
                </a:ext>
              </a:extLst>
            </p:cNvPr>
            <p:cNvSpPr/>
            <p:nvPr/>
          </p:nvSpPr>
          <p:spPr>
            <a:xfrm>
              <a:off x="1336692" y="3528157"/>
              <a:ext cx="791715" cy="423467"/>
            </a:xfrm>
            <a:custGeom>
              <a:avLst/>
              <a:gdLst>
                <a:gd name="connsiteX0" fmla="*/ 791716 w 791715"/>
                <a:gd name="connsiteY0" fmla="*/ 310654 h 423467"/>
                <a:gd name="connsiteX1" fmla="*/ 675603 w 791715"/>
                <a:gd name="connsiteY1" fmla="*/ 347353 h 423467"/>
                <a:gd name="connsiteX2" fmla="*/ 649005 w 791715"/>
                <a:gd name="connsiteY2" fmla="*/ 370885 h 423467"/>
                <a:gd name="connsiteX3" fmla="*/ 626524 w 791715"/>
                <a:gd name="connsiteY3" fmla="*/ 423468 h 423467"/>
                <a:gd name="connsiteX4" fmla="*/ 562555 w 791715"/>
                <a:gd name="connsiteY4" fmla="*/ 368520 h 423467"/>
                <a:gd name="connsiteX5" fmla="*/ 324344 w 791715"/>
                <a:gd name="connsiteY5" fmla="*/ 162104 h 423467"/>
                <a:gd name="connsiteX6" fmla="*/ 202479 w 791715"/>
                <a:gd name="connsiteY6" fmla="*/ 156761 h 423467"/>
                <a:gd name="connsiteX7" fmla="*/ 146510 w 791715"/>
                <a:gd name="connsiteY7" fmla="*/ 245575 h 423467"/>
                <a:gd name="connsiteX8" fmla="*/ 116497 w 791715"/>
                <a:gd name="connsiteY8" fmla="*/ 289749 h 423467"/>
                <a:gd name="connsiteX9" fmla="*/ 39565 w 791715"/>
                <a:gd name="connsiteY9" fmla="*/ 307530 h 423467"/>
                <a:gd name="connsiteX10" fmla="*/ 4238 w 791715"/>
                <a:gd name="connsiteY10" fmla="*/ 251853 h 423467"/>
                <a:gd name="connsiteX11" fmla="*/ 31478 w 791715"/>
                <a:gd name="connsiteY11" fmla="*/ 140469 h 423467"/>
                <a:gd name="connsiteX12" fmla="*/ 47068 w 791715"/>
                <a:gd name="connsiteY12" fmla="*/ 105492 h 423467"/>
                <a:gd name="connsiteX13" fmla="*/ 316315 w 791715"/>
                <a:gd name="connsiteY13" fmla="*/ 3452 h 423467"/>
                <a:gd name="connsiteX14" fmla="*/ 473799 w 791715"/>
                <a:gd name="connsiteY14" fmla="*/ 50078 h 423467"/>
                <a:gd name="connsiteX15" fmla="*/ 499871 w 791715"/>
                <a:gd name="connsiteY15" fmla="*/ 51567 h 423467"/>
                <a:gd name="connsiteX16" fmla="*/ 620101 w 791715"/>
                <a:gd name="connsiteY16" fmla="*/ 16123 h 423467"/>
                <a:gd name="connsiteX17" fmla="*/ 635750 w 791715"/>
                <a:gd name="connsiteY17" fmla="*/ 20240 h 423467"/>
                <a:gd name="connsiteX18" fmla="*/ 790489 w 791715"/>
                <a:gd name="connsiteY18" fmla="*/ 304668 h 423467"/>
                <a:gd name="connsiteX19" fmla="*/ 791686 w 791715"/>
                <a:gd name="connsiteY19" fmla="*/ 310624 h 42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1715" h="423467">
                  <a:moveTo>
                    <a:pt x="791716" y="310654"/>
                  </a:moveTo>
                  <a:cubicBezTo>
                    <a:pt x="752447" y="323150"/>
                    <a:pt x="714171" y="335733"/>
                    <a:pt x="675603" y="347353"/>
                  </a:cubicBezTo>
                  <a:cubicBezTo>
                    <a:pt x="662581" y="351265"/>
                    <a:pt x="653735" y="357251"/>
                    <a:pt x="649005" y="370885"/>
                  </a:cubicBezTo>
                  <a:cubicBezTo>
                    <a:pt x="643020" y="388228"/>
                    <a:pt x="634670" y="404753"/>
                    <a:pt x="626524" y="423468"/>
                  </a:cubicBezTo>
                  <a:cubicBezTo>
                    <a:pt x="604393" y="404461"/>
                    <a:pt x="583460" y="386534"/>
                    <a:pt x="562555" y="368520"/>
                  </a:cubicBezTo>
                  <a:cubicBezTo>
                    <a:pt x="482967" y="299909"/>
                    <a:pt x="402298" y="232496"/>
                    <a:pt x="324344" y="162104"/>
                  </a:cubicBezTo>
                  <a:cubicBezTo>
                    <a:pt x="293571" y="134309"/>
                    <a:pt x="234829" y="133462"/>
                    <a:pt x="202479" y="156761"/>
                  </a:cubicBezTo>
                  <a:cubicBezTo>
                    <a:pt x="171590" y="178979"/>
                    <a:pt x="152641" y="208321"/>
                    <a:pt x="146510" y="245575"/>
                  </a:cubicBezTo>
                  <a:cubicBezTo>
                    <a:pt x="143270" y="265341"/>
                    <a:pt x="133343" y="279822"/>
                    <a:pt x="116497" y="289749"/>
                  </a:cubicBezTo>
                  <a:cubicBezTo>
                    <a:pt x="92789" y="303734"/>
                    <a:pt x="66746" y="309924"/>
                    <a:pt x="39565" y="307530"/>
                  </a:cubicBezTo>
                  <a:cubicBezTo>
                    <a:pt x="7975" y="304756"/>
                    <a:pt x="-8288" y="280406"/>
                    <a:pt x="4238" y="251853"/>
                  </a:cubicBezTo>
                  <a:cubicBezTo>
                    <a:pt x="19974" y="216000"/>
                    <a:pt x="25784" y="178512"/>
                    <a:pt x="31478" y="140469"/>
                  </a:cubicBezTo>
                  <a:cubicBezTo>
                    <a:pt x="33317" y="128207"/>
                    <a:pt x="38689" y="114251"/>
                    <a:pt x="47068" y="105492"/>
                  </a:cubicBezTo>
                  <a:cubicBezTo>
                    <a:pt x="120380" y="28882"/>
                    <a:pt x="207443" y="-12694"/>
                    <a:pt x="316315" y="3452"/>
                  </a:cubicBezTo>
                  <a:cubicBezTo>
                    <a:pt x="371087" y="11568"/>
                    <a:pt x="423085" y="28327"/>
                    <a:pt x="473799" y="50078"/>
                  </a:cubicBezTo>
                  <a:cubicBezTo>
                    <a:pt x="481390" y="53348"/>
                    <a:pt x="491842" y="53786"/>
                    <a:pt x="499871" y="51567"/>
                  </a:cubicBezTo>
                  <a:cubicBezTo>
                    <a:pt x="540162" y="40502"/>
                    <a:pt x="580102" y="28152"/>
                    <a:pt x="620101" y="16123"/>
                  </a:cubicBezTo>
                  <a:cubicBezTo>
                    <a:pt x="626378" y="14225"/>
                    <a:pt x="631370" y="12152"/>
                    <a:pt x="635750" y="20240"/>
                  </a:cubicBezTo>
                  <a:cubicBezTo>
                    <a:pt x="687164" y="115156"/>
                    <a:pt x="738900" y="209869"/>
                    <a:pt x="790489" y="304668"/>
                  </a:cubicBezTo>
                  <a:cubicBezTo>
                    <a:pt x="791132" y="305865"/>
                    <a:pt x="791073" y="307442"/>
                    <a:pt x="791686" y="310624"/>
                  </a:cubicBezTo>
                  <a:close/>
                </a:path>
              </a:pathLst>
            </a:custGeom>
            <a:solidFill>
              <a:srgbClr val="03498E"/>
            </a:solidFill>
            <a:ln w="2912"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58701EE0-498B-BFF7-D3A7-41F57C06D378}"/>
                </a:ext>
              </a:extLst>
            </p:cNvPr>
            <p:cNvSpPr/>
            <p:nvPr/>
          </p:nvSpPr>
          <p:spPr>
            <a:xfrm>
              <a:off x="1154103" y="3946866"/>
              <a:ext cx="158601" cy="158225"/>
            </a:xfrm>
            <a:custGeom>
              <a:avLst/>
              <a:gdLst>
                <a:gd name="connsiteX0" fmla="*/ 0 w 158601"/>
                <a:gd name="connsiteY0" fmla="*/ 103061 h 158225"/>
                <a:gd name="connsiteX1" fmla="*/ 14394 w 158601"/>
                <a:gd name="connsiteY1" fmla="*/ 75880 h 158225"/>
                <a:gd name="connsiteX2" fmla="*/ 75998 w 158601"/>
                <a:gd name="connsiteY2" fmla="*/ 13896 h 158225"/>
                <a:gd name="connsiteX3" fmla="*/ 144200 w 158601"/>
                <a:gd name="connsiteY3" fmla="*/ 14334 h 158225"/>
                <a:gd name="connsiteX4" fmla="*/ 144404 w 158601"/>
                <a:gd name="connsiteY4" fmla="*/ 82507 h 158225"/>
                <a:gd name="connsiteX5" fmla="*/ 82537 w 158601"/>
                <a:gd name="connsiteY5" fmla="*/ 144257 h 158225"/>
                <a:gd name="connsiteX6" fmla="*/ 28583 w 158601"/>
                <a:gd name="connsiteY6" fmla="*/ 153483 h 158225"/>
                <a:gd name="connsiteX7" fmla="*/ 0 w 158601"/>
                <a:gd name="connsiteY7" fmla="*/ 103061 h 15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601" h="158225">
                  <a:moveTo>
                    <a:pt x="0" y="103061"/>
                  </a:moveTo>
                  <a:cubicBezTo>
                    <a:pt x="2920" y="97339"/>
                    <a:pt x="6511" y="84668"/>
                    <a:pt x="14394" y="75880"/>
                  </a:cubicBezTo>
                  <a:cubicBezTo>
                    <a:pt x="33838" y="54245"/>
                    <a:pt x="54947" y="34042"/>
                    <a:pt x="75998" y="13896"/>
                  </a:cubicBezTo>
                  <a:cubicBezTo>
                    <a:pt x="95763" y="-4994"/>
                    <a:pt x="125456" y="-4410"/>
                    <a:pt x="144200" y="14334"/>
                  </a:cubicBezTo>
                  <a:cubicBezTo>
                    <a:pt x="163119" y="33253"/>
                    <a:pt x="163615" y="62420"/>
                    <a:pt x="144404" y="82507"/>
                  </a:cubicBezTo>
                  <a:cubicBezTo>
                    <a:pt x="124259" y="103558"/>
                    <a:pt x="103675" y="124199"/>
                    <a:pt x="82537" y="144257"/>
                  </a:cubicBezTo>
                  <a:cubicBezTo>
                    <a:pt x="67005" y="159001"/>
                    <a:pt x="48436" y="162067"/>
                    <a:pt x="28583" y="153483"/>
                  </a:cubicBezTo>
                  <a:cubicBezTo>
                    <a:pt x="9606" y="145279"/>
                    <a:pt x="963" y="130068"/>
                    <a:pt x="0" y="103061"/>
                  </a:cubicBezTo>
                  <a:close/>
                </a:path>
              </a:pathLst>
            </a:custGeom>
            <a:solidFill>
              <a:srgbClr val="03498E"/>
            </a:solidFill>
            <a:ln w="2912"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5259D815-3BCB-EC4F-284D-4CC7439BB8B2}"/>
                </a:ext>
              </a:extLst>
            </p:cNvPr>
            <p:cNvSpPr/>
            <p:nvPr/>
          </p:nvSpPr>
          <p:spPr>
            <a:xfrm>
              <a:off x="1244229" y="4022781"/>
              <a:ext cx="139072" cy="138530"/>
            </a:xfrm>
            <a:custGeom>
              <a:avLst/>
              <a:gdLst>
                <a:gd name="connsiteX0" fmla="*/ 42542 w 139072"/>
                <a:gd name="connsiteY0" fmla="*/ 138530 h 138530"/>
                <a:gd name="connsiteX1" fmla="*/ 3973 w 139072"/>
                <a:gd name="connsiteY1" fmla="*/ 115699 h 138530"/>
                <a:gd name="connsiteX2" fmla="*/ 9550 w 139072"/>
                <a:gd name="connsiteY2" fmla="*/ 74853 h 138530"/>
                <a:gd name="connsiteX3" fmla="*/ 75504 w 139072"/>
                <a:gd name="connsiteY3" fmla="*/ 9075 h 138530"/>
                <a:gd name="connsiteX4" fmla="*/ 127123 w 139072"/>
                <a:gd name="connsiteY4" fmla="*/ 11469 h 138530"/>
                <a:gd name="connsiteX5" fmla="*/ 129809 w 139072"/>
                <a:gd name="connsiteY5" fmla="*/ 62942 h 138530"/>
                <a:gd name="connsiteX6" fmla="*/ 62862 w 139072"/>
                <a:gd name="connsiteY6" fmla="*/ 129742 h 138530"/>
                <a:gd name="connsiteX7" fmla="*/ 42542 w 139072"/>
                <a:gd name="connsiteY7" fmla="*/ 138530 h 138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72" h="138530">
                  <a:moveTo>
                    <a:pt x="42542" y="138530"/>
                  </a:moveTo>
                  <a:cubicBezTo>
                    <a:pt x="22980" y="136983"/>
                    <a:pt x="10601" y="130472"/>
                    <a:pt x="3973" y="115699"/>
                  </a:cubicBezTo>
                  <a:cubicBezTo>
                    <a:pt x="-2566" y="101101"/>
                    <a:pt x="-1253" y="86357"/>
                    <a:pt x="9550" y="74853"/>
                  </a:cubicBezTo>
                  <a:cubicBezTo>
                    <a:pt x="30805" y="52226"/>
                    <a:pt x="52789" y="30242"/>
                    <a:pt x="75504" y="9075"/>
                  </a:cubicBezTo>
                  <a:cubicBezTo>
                    <a:pt x="89927" y="-4356"/>
                    <a:pt x="113488" y="-2312"/>
                    <a:pt x="127123" y="11469"/>
                  </a:cubicBezTo>
                  <a:cubicBezTo>
                    <a:pt x="141312" y="25833"/>
                    <a:pt x="143677" y="47759"/>
                    <a:pt x="129809" y="62942"/>
                  </a:cubicBezTo>
                  <a:cubicBezTo>
                    <a:pt x="108554" y="86182"/>
                    <a:pt x="85927" y="108254"/>
                    <a:pt x="62862" y="129742"/>
                  </a:cubicBezTo>
                  <a:cubicBezTo>
                    <a:pt x="56994" y="135202"/>
                    <a:pt x="47330" y="136574"/>
                    <a:pt x="42542" y="138530"/>
                  </a:cubicBezTo>
                  <a:close/>
                </a:path>
              </a:pathLst>
            </a:custGeom>
            <a:solidFill>
              <a:srgbClr val="03498E"/>
            </a:solidFill>
            <a:ln w="2912"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0A6DA90-5DB6-7A70-7C3A-4CE4F61C36EF}"/>
                </a:ext>
              </a:extLst>
            </p:cNvPr>
            <p:cNvSpPr/>
            <p:nvPr/>
          </p:nvSpPr>
          <p:spPr>
            <a:xfrm>
              <a:off x="1321473" y="4089699"/>
              <a:ext cx="127979" cy="127347"/>
            </a:xfrm>
            <a:custGeom>
              <a:avLst/>
              <a:gdLst>
                <a:gd name="connsiteX0" fmla="*/ 45061 w 127979"/>
                <a:gd name="connsiteY0" fmla="*/ 127348 h 127347"/>
                <a:gd name="connsiteX1" fmla="*/ 4099 w 127979"/>
                <a:gd name="connsiteY1" fmla="*/ 105129 h 127347"/>
                <a:gd name="connsiteX2" fmla="*/ 9559 w 127979"/>
                <a:gd name="connsiteY2" fmla="*/ 64313 h 127347"/>
                <a:gd name="connsiteX3" fmla="*/ 64155 w 127979"/>
                <a:gd name="connsiteY3" fmla="*/ 9775 h 127347"/>
                <a:gd name="connsiteX4" fmla="*/ 117876 w 127979"/>
                <a:gd name="connsiteY4" fmla="*/ 12840 h 127347"/>
                <a:gd name="connsiteX5" fmla="*/ 116854 w 127979"/>
                <a:gd name="connsiteY5" fmla="*/ 65569 h 127347"/>
                <a:gd name="connsiteX6" fmla="*/ 68593 w 127979"/>
                <a:gd name="connsiteY6" fmla="*/ 114122 h 127347"/>
                <a:gd name="connsiteX7" fmla="*/ 45032 w 127979"/>
                <a:gd name="connsiteY7" fmla="*/ 127348 h 12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979" h="127347">
                  <a:moveTo>
                    <a:pt x="45061" y="127348"/>
                  </a:moveTo>
                  <a:cubicBezTo>
                    <a:pt x="22989" y="126647"/>
                    <a:pt x="10989" y="119873"/>
                    <a:pt x="4099" y="105129"/>
                  </a:cubicBezTo>
                  <a:cubicBezTo>
                    <a:pt x="-2791" y="90385"/>
                    <a:pt x="-1010" y="75875"/>
                    <a:pt x="9559" y="64313"/>
                  </a:cubicBezTo>
                  <a:cubicBezTo>
                    <a:pt x="26930" y="45365"/>
                    <a:pt x="45178" y="27117"/>
                    <a:pt x="64155" y="9775"/>
                  </a:cubicBezTo>
                  <a:cubicBezTo>
                    <a:pt x="80009" y="-4736"/>
                    <a:pt x="103833" y="-2575"/>
                    <a:pt x="117876" y="12840"/>
                  </a:cubicBezTo>
                  <a:cubicBezTo>
                    <a:pt x="131599" y="27876"/>
                    <a:pt x="131423" y="50241"/>
                    <a:pt x="116854" y="65569"/>
                  </a:cubicBezTo>
                  <a:cubicBezTo>
                    <a:pt x="101147" y="82123"/>
                    <a:pt x="85556" y="98881"/>
                    <a:pt x="68593" y="114122"/>
                  </a:cubicBezTo>
                  <a:cubicBezTo>
                    <a:pt x="60798" y="121129"/>
                    <a:pt x="49908" y="124720"/>
                    <a:pt x="45032" y="127348"/>
                  </a:cubicBezTo>
                  <a:close/>
                </a:path>
              </a:pathLst>
            </a:custGeom>
            <a:solidFill>
              <a:srgbClr val="03498E"/>
            </a:solidFill>
            <a:ln w="2912"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FC79EC5E-077E-D408-2D64-D0CE2ADFFF95}"/>
                </a:ext>
              </a:extLst>
            </p:cNvPr>
            <p:cNvSpPr/>
            <p:nvPr/>
          </p:nvSpPr>
          <p:spPr>
            <a:xfrm>
              <a:off x="1406413" y="4155496"/>
              <a:ext cx="109788" cy="108701"/>
            </a:xfrm>
            <a:custGeom>
              <a:avLst/>
              <a:gdLst>
                <a:gd name="connsiteX0" fmla="*/ 41841 w 109788"/>
                <a:gd name="connsiteY0" fmla="*/ 108702 h 108701"/>
                <a:gd name="connsiteX1" fmla="*/ 4149 w 109788"/>
                <a:gd name="connsiteY1" fmla="*/ 86776 h 108701"/>
                <a:gd name="connsiteX2" fmla="*/ 8733 w 109788"/>
                <a:gd name="connsiteY2" fmla="*/ 47302 h 108701"/>
                <a:gd name="connsiteX3" fmla="*/ 46425 w 109788"/>
                <a:gd name="connsiteY3" fmla="*/ 9026 h 108701"/>
                <a:gd name="connsiteX4" fmla="*/ 94628 w 109788"/>
                <a:gd name="connsiteY4" fmla="*/ 8822 h 108701"/>
                <a:gd name="connsiteX5" fmla="*/ 104438 w 109788"/>
                <a:gd name="connsiteY5" fmla="*/ 55711 h 108701"/>
                <a:gd name="connsiteX6" fmla="*/ 56994 w 109788"/>
                <a:gd name="connsiteY6" fmla="*/ 103914 h 108701"/>
                <a:gd name="connsiteX7" fmla="*/ 41841 w 109788"/>
                <a:gd name="connsiteY7" fmla="*/ 108673 h 10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788" h="108701">
                  <a:moveTo>
                    <a:pt x="41841" y="108702"/>
                  </a:moveTo>
                  <a:cubicBezTo>
                    <a:pt x="23302" y="107943"/>
                    <a:pt x="11156" y="101520"/>
                    <a:pt x="4149" y="86776"/>
                  </a:cubicBezTo>
                  <a:cubicBezTo>
                    <a:pt x="-2566" y="72645"/>
                    <a:pt x="-1194" y="58835"/>
                    <a:pt x="8733" y="47302"/>
                  </a:cubicBezTo>
                  <a:cubicBezTo>
                    <a:pt x="20411" y="33755"/>
                    <a:pt x="33053" y="20880"/>
                    <a:pt x="46425" y="9026"/>
                  </a:cubicBezTo>
                  <a:cubicBezTo>
                    <a:pt x="60381" y="-3324"/>
                    <a:pt x="80263" y="-2623"/>
                    <a:pt x="94628" y="8822"/>
                  </a:cubicBezTo>
                  <a:cubicBezTo>
                    <a:pt x="108584" y="19946"/>
                    <a:pt x="115211" y="41463"/>
                    <a:pt x="104438" y="55711"/>
                  </a:cubicBezTo>
                  <a:cubicBezTo>
                    <a:pt x="90920" y="73550"/>
                    <a:pt x="73577" y="88644"/>
                    <a:pt x="56994" y="103914"/>
                  </a:cubicBezTo>
                  <a:cubicBezTo>
                    <a:pt x="52906" y="107680"/>
                    <a:pt x="45315" y="107680"/>
                    <a:pt x="41841" y="108673"/>
                  </a:cubicBezTo>
                  <a:close/>
                </a:path>
              </a:pathLst>
            </a:custGeom>
            <a:solidFill>
              <a:srgbClr val="03498E"/>
            </a:solidFill>
            <a:ln w="2912" cap="flat">
              <a:noFill/>
              <a:prstDash val="solid"/>
              <a:miter/>
            </a:ln>
          </p:spPr>
          <p:txBody>
            <a:bodyPr rtlCol="0" anchor="ctr"/>
            <a:lstStyle/>
            <a:p>
              <a:endParaRPr lang="en-US"/>
            </a:p>
          </p:txBody>
        </p:sp>
      </p:grpSp>
      <p:grpSp>
        <p:nvGrpSpPr>
          <p:cNvPr id="2" name="Group 1">
            <a:extLst>
              <a:ext uri="{FF2B5EF4-FFF2-40B4-BE49-F238E27FC236}">
                <a16:creationId xmlns:a16="http://schemas.microsoft.com/office/drawing/2014/main" id="{7FD84FB1-9D88-EBA1-2CC4-8CAF5939F76F}"/>
              </a:ext>
            </a:extLst>
          </p:cNvPr>
          <p:cNvGrpSpPr/>
          <p:nvPr/>
        </p:nvGrpSpPr>
        <p:grpSpPr>
          <a:xfrm>
            <a:off x="969296" y="-1"/>
            <a:ext cx="2493822" cy="6858001"/>
            <a:chOff x="969296" y="-1"/>
            <a:chExt cx="2493822" cy="6788727"/>
          </a:xfrm>
        </p:grpSpPr>
        <p:sp>
          <p:nvSpPr>
            <p:cNvPr id="15" name="Freeform: Shape 14">
              <a:extLst>
                <a:ext uri="{FF2B5EF4-FFF2-40B4-BE49-F238E27FC236}">
                  <a16:creationId xmlns:a16="http://schemas.microsoft.com/office/drawing/2014/main" id="{75AC61A2-CC83-D502-29E8-F7097B848E9B}"/>
                </a:ext>
              </a:extLst>
            </p:cNvPr>
            <p:cNvSpPr/>
            <p:nvPr/>
          </p:nvSpPr>
          <p:spPr bwMode="auto">
            <a:xfrm>
              <a:off x="1875526" y="4697794"/>
              <a:ext cx="680117" cy="2090932"/>
            </a:xfrm>
            <a:custGeom>
              <a:avLst/>
              <a:gdLst>
                <a:gd name="connsiteX0" fmla="*/ 1245 w 680117"/>
                <a:gd name="connsiteY0" fmla="*/ 0 h 2090932"/>
                <a:gd name="connsiteX1" fmla="*/ 15207 w 680117"/>
                <a:gd name="connsiteY1" fmla="*/ 5110 h 2090932"/>
                <a:gd name="connsiteX2" fmla="*/ 340681 w 680117"/>
                <a:gd name="connsiteY2" fmla="*/ 54317 h 2090932"/>
                <a:gd name="connsiteX3" fmla="*/ 666155 w 680117"/>
                <a:gd name="connsiteY3" fmla="*/ 5110 h 2090932"/>
                <a:gd name="connsiteX4" fmla="*/ 680117 w 680117"/>
                <a:gd name="connsiteY4" fmla="*/ 0 h 2090932"/>
                <a:gd name="connsiteX5" fmla="*/ 680117 w 680117"/>
                <a:gd name="connsiteY5" fmla="*/ 788605 h 2090932"/>
                <a:gd name="connsiteX6" fmla="*/ 680117 w 680117"/>
                <a:gd name="connsiteY6" fmla="*/ 906623 h 2090932"/>
                <a:gd name="connsiteX7" fmla="*/ 680117 w 680117"/>
                <a:gd name="connsiteY7" fmla="*/ 1522899 h 2090932"/>
                <a:gd name="connsiteX8" fmla="*/ 680117 w 680117"/>
                <a:gd name="connsiteY8" fmla="*/ 1675299 h 2090932"/>
                <a:gd name="connsiteX9" fmla="*/ 680117 w 680117"/>
                <a:gd name="connsiteY9" fmla="*/ 2090932 h 2090932"/>
                <a:gd name="connsiteX10" fmla="*/ 0 w 680117"/>
                <a:gd name="connsiteY10" fmla="*/ 2090932 h 2090932"/>
                <a:gd name="connsiteX11" fmla="*/ 0 w 680117"/>
                <a:gd name="connsiteY11" fmla="*/ 1675299 h 2090932"/>
                <a:gd name="connsiteX12" fmla="*/ 0 w 680117"/>
                <a:gd name="connsiteY12" fmla="*/ 906623 h 2090932"/>
                <a:gd name="connsiteX13" fmla="*/ 0 w 680117"/>
                <a:gd name="connsiteY13" fmla="*/ 788605 h 2090932"/>
                <a:gd name="connsiteX14" fmla="*/ 1245 w 680117"/>
                <a:gd name="connsiteY14" fmla="*/ 788605 h 209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0117" h="2090932">
                  <a:moveTo>
                    <a:pt x="1245" y="0"/>
                  </a:moveTo>
                  <a:lnTo>
                    <a:pt x="15207" y="5110"/>
                  </a:lnTo>
                  <a:cubicBezTo>
                    <a:pt x="118024" y="37090"/>
                    <a:pt x="227341" y="54317"/>
                    <a:pt x="340681" y="54317"/>
                  </a:cubicBezTo>
                  <a:cubicBezTo>
                    <a:pt x="454021" y="54317"/>
                    <a:pt x="563338" y="37090"/>
                    <a:pt x="666155" y="5110"/>
                  </a:cubicBezTo>
                  <a:lnTo>
                    <a:pt x="680117" y="0"/>
                  </a:lnTo>
                  <a:lnTo>
                    <a:pt x="680117" y="788605"/>
                  </a:lnTo>
                  <a:lnTo>
                    <a:pt x="680117" y="906623"/>
                  </a:lnTo>
                  <a:lnTo>
                    <a:pt x="680117" y="1522899"/>
                  </a:lnTo>
                  <a:lnTo>
                    <a:pt x="680117" y="1675299"/>
                  </a:lnTo>
                  <a:lnTo>
                    <a:pt x="680117" y="2090932"/>
                  </a:lnTo>
                  <a:lnTo>
                    <a:pt x="0" y="2090932"/>
                  </a:lnTo>
                  <a:lnTo>
                    <a:pt x="0" y="1675299"/>
                  </a:lnTo>
                  <a:lnTo>
                    <a:pt x="0" y="906623"/>
                  </a:lnTo>
                  <a:lnTo>
                    <a:pt x="0" y="788605"/>
                  </a:lnTo>
                  <a:lnTo>
                    <a:pt x="1245" y="788605"/>
                  </a:lnTo>
                  <a:close/>
                </a:path>
              </a:pathLst>
            </a:custGeom>
            <a:solidFill>
              <a:srgbClr val="073965"/>
            </a:solidFill>
            <a:ln>
              <a:noFill/>
            </a:ln>
          </p:spPr>
          <p:txBody>
            <a:bodyPr vert="horz" wrap="square" lIns="91440" tIns="45720" rIns="91440" bIns="45720" numCol="1" rtlCol="0" anchor="t" anchorCtr="0" compatLnSpc="1">
              <a:prstTxWarp prst="textNoShape">
                <a:avLst/>
              </a:prstTxWarp>
              <a:noAutofit/>
            </a:bodyPr>
            <a:lstStyle/>
            <a:p>
              <a:pPr algn="ctr"/>
              <a:endParaRPr lang="en-US"/>
            </a:p>
          </p:txBody>
        </p:sp>
        <p:sp>
          <p:nvSpPr>
            <p:cNvPr id="6" name="Circle: Hollow 5">
              <a:extLst>
                <a:ext uri="{FF2B5EF4-FFF2-40B4-BE49-F238E27FC236}">
                  <a16:creationId xmlns:a16="http://schemas.microsoft.com/office/drawing/2014/main" id="{914E1B2B-9B15-8D14-060E-11D6B51DD830}"/>
                </a:ext>
              </a:extLst>
            </p:cNvPr>
            <p:cNvSpPr/>
            <p:nvPr/>
          </p:nvSpPr>
          <p:spPr bwMode="auto">
            <a:xfrm>
              <a:off x="969296" y="2119742"/>
              <a:ext cx="2493822" cy="2493822"/>
            </a:xfrm>
            <a:prstGeom prst="donut">
              <a:avLst>
                <a:gd name="adj" fmla="val 3397"/>
              </a:avLst>
            </a:prstGeom>
            <a:solidFill>
              <a:srgbClr val="073965"/>
            </a:solidFill>
            <a:ln>
              <a:noFill/>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14" name="Freeform: Shape 13">
              <a:extLst>
                <a:ext uri="{FF2B5EF4-FFF2-40B4-BE49-F238E27FC236}">
                  <a16:creationId xmlns:a16="http://schemas.microsoft.com/office/drawing/2014/main" id="{A452C571-186E-9129-6DB9-D20B1DBDF867}"/>
                </a:ext>
              </a:extLst>
            </p:cNvPr>
            <p:cNvSpPr/>
            <p:nvPr/>
          </p:nvSpPr>
          <p:spPr bwMode="auto">
            <a:xfrm>
              <a:off x="1875526" y="-1"/>
              <a:ext cx="680117" cy="2007802"/>
            </a:xfrm>
            <a:custGeom>
              <a:avLst/>
              <a:gdLst>
                <a:gd name="connsiteX0" fmla="*/ 0 w 680117"/>
                <a:gd name="connsiteY0" fmla="*/ 0 h 2007802"/>
                <a:gd name="connsiteX1" fmla="*/ 680117 w 680117"/>
                <a:gd name="connsiteY1" fmla="*/ 0 h 2007802"/>
                <a:gd name="connsiteX2" fmla="*/ 680117 w 680117"/>
                <a:gd name="connsiteY2" fmla="*/ 332501 h 2007802"/>
                <a:gd name="connsiteX3" fmla="*/ 680117 w 680117"/>
                <a:gd name="connsiteY3" fmla="*/ 484903 h 2007802"/>
                <a:gd name="connsiteX4" fmla="*/ 680117 w 680117"/>
                <a:gd name="connsiteY4" fmla="*/ 1101177 h 2007802"/>
                <a:gd name="connsiteX5" fmla="*/ 680117 w 680117"/>
                <a:gd name="connsiteY5" fmla="*/ 1302327 h 2007802"/>
                <a:gd name="connsiteX6" fmla="*/ 680117 w 680117"/>
                <a:gd name="connsiteY6" fmla="*/ 2007802 h 2007802"/>
                <a:gd name="connsiteX7" fmla="*/ 666155 w 680117"/>
                <a:gd name="connsiteY7" fmla="*/ 2002692 h 2007802"/>
                <a:gd name="connsiteX8" fmla="*/ 340681 w 680117"/>
                <a:gd name="connsiteY8" fmla="*/ 1953485 h 2007802"/>
                <a:gd name="connsiteX9" fmla="*/ 15207 w 680117"/>
                <a:gd name="connsiteY9" fmla="*/ 2002692 h 2007802"/>
                <a:gd name="connsiteX10" fmla="*/ 1245 w 680117"/>
                <a:gd name="connsiteY10" fmla="*/ 2007802 h 2007802"/>
                <a:gd name="connsiteX11" fmla="*/ 1245 w 680117"/>
                <a:gd name="connsiteY11" fmla="*/ 1302327 h 2007802"/>
                <a:gd name="connsiteX12" fmla="*/ 0 w 680117"/>
                <a:gd name="connsiteY12" fmla="*/ 1302327 h 2007802"/>
                <a:gd name="connsiteX13" fmla="*/ 0 w 680117"/>
                <a:gd name="connsiteY13" fmla="*/ 1101177 h 2007802"/>
                <a:gd name="connsiteX14" fmla="*/ 0 w 680117"/>
                <a:gd name="connsiteY14" fmla="*/ 332501 h 200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0117" h="2007802">
                  <a:moveTo>
                    <a:pt x="0" y="0"/>
                  </a:moveTo>
                  <a:lnTo>
                    <a:pt x="680117" y="0"/>
                  </a:lnTo>
                  <a:lnTo>
                    <a:pt x="680117" y="332501"/>
                  </a:lnTo>
                  <a:lnTo>
                    <a:pt x="680117" y="484903"/>
                  </a:lnTo>
                  <a:lnTo>
                    <a:pt x="680117" y="1101177"/>
                  </a:lnTo>
                  <a:lnTo>
                    <a:pt x="680117" y="1302327"/>
                  </a:lnTo>
                  <a:lnTo>
                    <a:pt x="680117" y="2007802"/>
                  </a:lnTo>
                  <a:lnTo>
                    <a:pt x="666155" y="2002692"/>
                  </a:lnTo>
                  <a:cubicBezTo>
                    <a:pt x="563338" y="1970713"/>
                    <a:pt x="454021" y="1953485"/>
                    <a:pt x="340681" y="1953485"/>
                  </a:cubicBezTo>
                  <a:cubicBezTo>
                    <a:pt x="227341" y="1953485"/>
                    <a:pt x="118024" y="1970713"/>
                    <a:pt x="15207" y="2002692"/>
                  </a:cubicBezTo>
                  <a:lnTo>
                    <a:pt x="1245" y="2007802"/>
                  </a:lnTo>
                  <a:lnTo>
                    <a:pt x="1245" y="1302327"/>
                  </a:lnTo>
                  <a:lnTo>
                    <a:pt x="0" y="1302327"/>
                  </a:lnTo>
                  <a:lnTo>
                    <a:pt x="0" y="1101177"/>
                  </a:lnTo>
                  <a:lnTo>
                    <a:pt x="0" y="332501"/>
                  </a:lnTo>
                  <a:close/>
                </a:path>
              </a:pathLst>
            </a:custGeom>
            <a:solidFill>
              <a:srgbClr val="073965"/>
            </a:solidFill>
            <a:ln>
              <a:noFill/>
            </a:ln>
          </p:spPr>
          <p:txBody>
            <a:bodyPr vert="horz" wrap="square" lIns="91440" tIns="45720" rIns="91440" bIns="45720" numCol="1" rtlCol="0" anchor="t" anchorCtr="0" compatLnSpc="1">
              <a:prstTxWarp prst="textNoShape">
                <a:avLst/>
              </a:prstTxWarp>
              <a:noAutofit/>
            </a:bodyPr>
            <a:lstStyle/>
            <a:p>
              <a:pPr algn="ctr"/>
              <a:endParaRPr lang="en-US" dirty="0"/>
            </a:p>
          </p:txBody>
        </p:sp>
      </p:grpSp>
      <p:sp>
        <p:nvSpPr>
          <p:cNvPr id="4" name="Title 1">
            <a:extLst>
              <a:ext uri="{FF2B5EF4-FFF2-40B4-BE49-F238E27FC236}">
                <a16:creationId xmlns:a16="http://schemas.microsoft.com/office/drawing/2014/main" id="{BA76C849-872F-8E9E-11F3-1DC3970F82C8}"/>
              </a:ext>
            </a:extLst>
          </p:cNvPr>
          <p:cNvSpPr txBox="1">
            <a:spLocks/>
          </p:cNvSpPr>
          <p:nvPr/>
        </p:nvSpPr>
        <p:spPr>
          <a:xfrm>
            <a:off x="4624114" y="2871879"/>
            <a:ext cx="4968915" cy="13784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5400" dirty="0">
                <a:latin typeface="Kamerik205 3" panose="020B0903030600020004" pitchFamily="34" charset="0"/>
              </a:rPr>
              <a:t>THANK YOU</a:t>
            </a:r>
          </a:p>
        </p:txBody>
      </p:sp>
    </p:spTree>
    <p:extLst>
      <p:ext uri="{BB962C8B-B14F-4D97-AF65-F5344CB8AC3E}">
        <p14:creationId xmlns:p14="http://schemas.microsoft.com/office/powerpoint/2010/main" val="2424957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3000">
              <a:schemeClr val="accent1">
                <a:lumMod val="49000"/>
                <a:lumOff val="51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90FD1B-580D-6854-0F2D-EF9DFB144AB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496529"/>
            <a:ext cx="12861890" cy="6497123"/>
          </a:xfrm>
          <a:prstGeom prst="rect">
            <a:avLst/>
          </a:prstGeom>
          <a:noFill/>
          <a:effectLst>
            <a:reflection endPos="65000" dist="50800" dir="5400000" sy="-100000" algn="bl" rotWithShape="0"/>
            <a:softEdge rad="0"/>
          </a:effectLst>
        </p:spPr>
      </p:pic>
      <p:sp>
        <p:nvSpPr>
          <p:cNvPr id="2" name="Title 1">
            <a:extLst>
              <a:ext uri="{FF2B5EF4-FFF2-40B4-BE49-F238E27FC236}">
                <a16:creationId xmlns:a16="http://schemas.microsoft.com/office/drawing/2014/main" id="{45447C54-A7F1-734E-8EFB-05371D568532}"/>
              </a:ext>
            </a:extLst>
          </p:cNvPr>
          <p:cNvSpPr>
            <a:spLocks noGrp="1"/>
          </p:cNvSpPr>
          <p:nvPr>
            <p:ph type="title"/>
          </p:nvPr>
        </p:nvSpPr>
        <p:spPr>
          <a:xfrm>
            <a:off x="838200" y="365125"/>
            <a:ext cx="3643365" cy="1325563"/>
          </a:xfrm>
        </p:spPr>
        <p:txBody>
          <a:bodyPr>
            <a:normAutofit/>
          </a:bodyPr>
          <a:lstStyle/>
          <a:p>
            <a:r>
              <a:rPr lang="en-IN" sz="3600" dirty="0">
                <a:latin typeface="Kamerik205 3" panose="020B0903030600020004" pitchFamily="34" charset="0"/>
              </a:rPr>
              <a:t>Introduction</a:t>
            </a:r>
          </a:p>
        </p:txBody>
      </p:sp>
      <p:sp>
        <p:nvSpPr>
          <p:cNvPr id="3" name="Content Placeholder 2">
            <a:extLst>
              <a:ext uri="{FF2B5EF4-FFF2-40B4-BE49-F238E27FC236}">
                <a16:creationId xmlns:a16="http://schemas.microsoft.com/office/drawing/2014/main" id="{2E865D08-CD7A-886D-932E-CE0D30B94D89}"/>
              </a:ext>
            </a:extLst>
          </p:cNvPr>
          <p:cNvSpPr>
            <a:spLocks noGrp="1"/>
          </p:cNvSpPr>
          <p:nvPr>
            <p:ph idx="1"/>
          </p:nvPr>
        </p:nvSpPr>
        <p:spPr>
          <a:xfrm>
            <a:off x="838200" y="1825625"/>
            <a:ext cx="7057102" cy="4535846"/>
          </a:xfrm>
        </p:spPr>
        <p:txBody>
          <a:bodyPr>
            <a:normAutofit/>
          </a:bodyPr>
          <a:lstStyle/>
          <a:p>
            <a:pPr marL="0" indent="0" algn="just">
              <a:buNone/>
            </a:pPr>
            <a:r>
              <a:rPr lang="en-US" sz="2000" dirty="0">
                <a:latin typeface="Cambria" panose="02040503050406030204" pitchFamily="18" charset="0"/>
                <a:ea typeface="Cambria" panose="02040503050406030204" pitchFamily="18" charset="0"/>
              </a:rPr>
              <a:t>The Paris 2024 Olympics, held from </a:t>
            </a:r>
            <a:r>
              <a:rPr lang="en-US" sz="2000" b="1" dirty="0">
                <a:latin typeface="Cambria" panose="02040503050406030204" pitchFamily="18" charset="0"/>
                <a:ea typeface="Cambria" panose="02040503050406030204" pitchFamily="18" charset="0"/>
              </a:rPr>
              <a:t>July 26 to August 11, 2024</a:t>
            </a:r>
            <a:r>
              <a:rPr lang="en-US" sz="2000" dirty="0">
                <a:latin typeface="Cambria" panose="02040503050406030204" pitchFamily="18" charset="0"/>
                <a:ea typeface="Cambria" panose="02040503050406030204" pitchFamily="18" charset="0"/>
              </a:rPr>
              <a:t>, brought together athletes from around the world to compete in </a:t>
            </a:r>
            <a:r>
              <a:rPr lang="en-US" sz="2000" b="1" dirty="0">
                <a:latin typeface="Cambria" panose="02040503050406030204" pitchFamily="18" charset="0"/>
                <a:ea typeface="Cambria" panose="02040503050406030204" pitchFamily="18" charset="0"/>
              </a:rPr>
              <a:t>32 sports</a:t>
            </a:r>
            <a:r>
              <a:rPr lang="en-US" sz="2000" dirty="0">
                <a:latin typeface="Cambria" panose="02040503050406030204" pitchFamily="18" charset="0"/>
                <a:ea typeface="Cambria" panose="02040503050406030204" pitchFamily="18" charset="0"/>
              </a:rPr>
              <a:t> across numerous events. Marking the return of the Summer Olympics to Paris after 100 years, the games showcased exceptional talent, diversity, and unity, with iconic landmarks serving as stunning backdrops. This dashboard provides a comprehensive summary of key highlights, performance statistics, and memorable moments from this historic global event.</a:t>
            </a:r>
            <a:endParaRPr lang="en-IN" sz="20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B833136D-7A4C-65FA-32CC-F5A5F3665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5504" y="122032"/>
            <a:ext cx="969347" cy="969347"/>
          </a:xfrm>
          <a:prstGeom prst="rect">
            <a:avLst/>
          </a:prstGeom>
        </p:spPr>
      </p:pic>
      <p:sp>
        <p:nvSpPr>
          <p:cNvPr id="12" name="Oval 11">
            <a:extLst>
              <a:ext uri="{FF2B5EF4-FFF2-40B4-BE49-F238E27FC236}">
                <a16:creationId xmlns:a16="http://schemas.microsoft.com/office/drawing/2014/main" id="{33BC2181-FEE3-E604-3635-155C5159F98C}"/>
              </a:ext>
            </a:extLst>
          </p:cNvPr>
          <p:cNvSpPr/>
          <p:nvPr/>
        </p:nvSpPr>
        <p:spPr>
          <a:xfrm rot="1667545">
            <a:off x="-863865" y="-852478"/>
            <a:ext cx="1727729" cy="1704955"/>
          </a:xfrm>
          <a:prstGeom prst="ellipse">
            <a:avLst/>
          </a:prstGeom>
          <a:solidFill>
            <a:schemeClr val="accent1">
              <a:lumMod val="60000"/>
              <a:lumOff val="40000"/>
              <a:alpha val="91000"/>
            </a:schemeClr>
          </a:solidFill>
          <a:ln>
            <a:solidFill>
              <a:schemeClr val="bg2">
                <a:lumMod val="10000"/>
              </a:schemeClr>
            </a:solidFill>
          </a:ln>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ln>
                <a:solidFill>
                  <a:schemeClr val="bg2">
                    <a:lumMod val="10000"/>
                  </a:schemeClr>
                </a:solidFill>
              </a:ln>
              <a:effectLst>
                <a:glow rad="63500">
                  <a:schemeClr val="accent2">
                    <a:satMod val="175000"/>
                    <a:alpha val="40000"/>
                  </a:schemeClr>
                </a:glow>
              </a:effectLst>
            </a:endParaRPr>
          </a:p>
        </p:txBody>
      </p:sp>
      <p:sp>
        <p:nvSpPr>
          <p:cNvPr id="9" name="TextBox 8">
            <a:extLst>
              <a:ext uri="{FF2B5EF4-FFF2-40B4-BE49-F238E27FC236}">
                <a16:creationId xmlns:a16="http://schemas.microsoft.com/office/drawing/2014/main" id="{24465C22-DBF4-D550-405E-2C95C7A38E64}"/>
              </a:ext>
            </a:extLst>
          </p:cNvPr>
          <p:cNvSpPr txBox="1"/>
          <p:nvPr/>
        </p:nvSpPr>
        <p:spPr>
          <a:xfrm>
            <a:off x="167149" y="72737"/>
            <a:ext cx="422030" cy="584775"/>
          </a:xfrm>
          <a:prstGeom prst="rect">
            <a:avLst/>
          </a:prstGeom>
          <a:noFill/>
        </p:spPr>
        <p:txBody>
          <a:bodyPr wrap="square" rtlCol="0">
            <a:spAutoFit/>
          </a:bodyPr>
          <a:lstStyle/>
          <a:p>
            <a:r>
              <a:rPr lang="en-IN" sz="3200" dirty="0">
                <a:latin typeface="Lato Black" panose="020F0A02020204030203" pitchFamily="34" charset="0"/>
              </a:rPr>
              <a:t>1</a:t>
            </a:r>
          </a:p>
        </p:txBody>
      </p:sp>
    </p:spTree>
    <p:extLst>
      <p:ext uri="{BB962C8B-B14F-4D97-AF65-F5344CB8AC3E}">
        <p14:creationId xmlns:p14="http://schemas.microsoft.com/office/powerpoint/2010/main" val="86186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3000">
              <a:schemeClr val="accent1">
                <a:lumMod val="49000"/>
                <a:lumOff val="51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223050-7992-FCA9-4BCE-71A52FE01BF7}"/>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506577"/>
            <a:ext cx="12861890" cy="6497123"/>
          </a:xfrm>
          <a:prstGeom prst="rect">
            <a:avLst/>
          </a:prstGeom>
          <a:noFill/>
          <a:effectLst>
            <a:reflection endPos="65000" dist="50800" dir="5400000" sy="-100000" algn="bl" rotWithShape="0"/>
            <a:softEdge rad="0"/>
          </a:effectLst>
        </p:spPr>
      </p:pic>
      <p:sp>
        <p:nvSpPr>
          <p:cNvPr id="2" name="Title 1">
            <a:extLst>
              <a:ext uri="{FF2B5EF4-FFF2-40B4-BE49-F238E27FC236}">
                <a16:creationId xmlns:a16="http://schemas.microsoft.com/office/drawing/2014/main" id="{73AC17AC-8F1E-116E-F87B-4A52462DBDEF}"/>
              </a:ext>
            </a:extLst>
          </p:cNvPr>
          <p:cNvSpPr>
            <a:spLocks noGrp="1"/>
          </p:cNvSpPr>
          <p:nvPr>
            <p:ph type="title"/>
          </p:nvPr>
        </p:nvSpPr>
        <p:spPr/>
        <p:txBody>
          <a:bodyPr vert="horz" lIns="91440" tIns="45720" rIns="91440" bIns="45720" rtlCol="0" anchor="ctr">
            <a:normAutofit/>
          </a:bodyPr>
          <a:lstStyle/>
          <a:p>
            <a:r>
              <a:rPr lang="en-IN" sz="3600" dirty="0">
                <a:latin typeface="Kamerik205 3" panose="020B0903030600020004" pitchFamily="34" charset="0"/>
              </a:rPr>
              <a:t>Purpose of the Analysis</a:t>
            </a:r>
          </a:p>
        </p:txBody>
      </p:sp>
      <p:sp>
        <p:nvSpPr>
          <p:cNvPr id="3" name="Content Placeholder 2">
            <a:extLst>
              <a:ext uri="{FF2B5EF4-FFF2-40B4-BE49-F238E27FC236}">
                <a16:creationId xmlns:a16="http://schemas.microsoft.com/office/drawing/2014/main" id="{83DAEEC8-9BB2-DCFA-6376-E922F27B4B91}"/>
              </a:ext>
            </a:extLst>
          </p:cNvPr>
          <p:cNvSpPr>
            <a:spLocks noGrp="1"/>
          </p:cNvSpPr>
          <p:nvPr>
            <p:ph idx="1"/>
          </p:nvPr>
        </p:nvSpPr>
        <p:spPr>
          <a:xfrm>
            <a:off x="838200" y="1825625"/>
            <a:ext cx="7110046" cy="4351338"/>
          </a:xfrm>
        </p:spPr>
        <p:txBody>
          <a:bodyPr vert="horz" lIns="91440" tIns="45720" rIns="91440" bIns="45720" rtlCol="0">
            <a:normAutofit/>
          </a:bodyPr>
          <a:lstStyle/>
          <a:p>
            <a:pPr marL="0" indent="0" algn="just">
              <a:buNone/>
            </a:pPr>
            <a:r>
              <a:rPr lang="en-US" sz="2000" dirty="0">
                <a:latin typeface="Cambria" panose="02040503050406030204" pitchFamily="18" charset="0"/>
                <a:ea typeface="Cambria" panose="02040503050406030204" pitchFamily="18" charset="0"/>
              </a:rPr>
              <a:t>The primary purpose of this analysis is to provide a comprehensive and data-driven understanding of the Paris 2024 Olympics. By leveraging interactive dashboards, the analysis aims to highlight key insights about the participating athletes, countries, and historical trends. </a:t>
            </a:r>
          </a:p>
          <a:p>
            <a:pPr marL="0" indent="0" algn="just">
              <a:buNone/>
            </a:pPr>
            <a:r>
              <a:rPr lang="en-US" sz="2000" dirty="0">
                <a:latin typeface="Cambria" panose="02040503050406030204" pitchFamily="18" charset="0"/>
                <a:ea typeface="Cambria" panose="02040503050406030204" pitchFamily="18" charset="0"/>
              </a:rPr>
              <a:t>This project goes beyond showcasing the scale and diversity of the event by delivering actionable insights tailored to stakeholders, such as event organizers, media professionals, and sports teams. These insights are designed to enable data-driven decision-making, optimize resource allocation, and develop strategic approaches to enhance performance, engagement, and operational efficiency during the games.</a:t>
            </a:r>
            <a:endParaRPr lang="en-IN" sz="20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F21CBBE7-AADC-C5DE-88CB-6C9529B1C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5504" y="122032"/>
            <a:ext cx="969347" cy="969347"/>
          </a:xfrm>
          <a:prstGeom prst="rect">
            <a:avLst/>
          </a:prstGeom>
        </p:spPr>
      </p:pic>
      <p:sp>
        <p:nvSpPr>
          <p:cNvPr id="6" name="Oval 5">
            <a:extLst>
              <a:ext uri="{FF2B5EF4-FFF2-40B4-BE49-F238E27FC236}">
                <a16:creationId xmlns:a16="http://schemas.microsoft.com/office/drawing/2014/main" id="{C96F2E5E-202F-55FF-3F33-8518080B812E}"/>
              </a:ext>
            </a:extLst>
          </p:cNvPr>
          <p:cNvSpPr/>
          <p:nvPr/>
        </p:nvSpPr>
        <p:spPr>
          <a:xfrm rot="1667545">
            <a:off x="-863865" y="-852478"/>
            <a:ext cx="1727729" cy="1704955"/>
          </a:xfrm>
          <a:prstGeom prst="ellipse">
            <a:avLst/>
          </a:prstGeom>
          <a:solidFill>
            <a:schemeClr val="accent1">
              <a:lumMod val="60000"/>
              <a:lumOff val="40000"/>
              <a:alpha val="91000"/>
            </a:schemeClr>
          </a:solidFill>
          <a:ln>
            <a:solidFill>
              <a:schemeClr val="bg2">
                <a:lumMod val="10000"/>
              </a:schemeClr>
            </a:solidFill>
          </a:ln>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ln>
                <a:solidFill>
                  <a:schemeClr val="bg2">
                    <a:lumMod val="10000"/>
                  </a:schemeClr>
                </a:solidFill>
              </a:ln>
              <a:effectLst>
                <a:glow rad="63500">
                  <a:schemeClr val="accent2">
                    <a:satMod val="175000"/>
                    <a:alpha val="40000"/>
                  </a:schemeClr>
                </a:glow>
              </a:effectLst>
            </a:endParaRPr>
          </a:p>
        </p:txBody>
      </p:sp>
      <p:sp>
        <p:nvSpPr>
          <p:cNvPr id="7" name="TextBox 6">
            <a:extLst>
              <a:ext uri="{FF2B5EF4-FFF2-40B4-BE49-F238E27FC236}">
                <a16:creationId xmlns:a16="http://schemas.microsoft.com/office/drawing/2014/main" id="{024BADDA-71B8-28A9-09EF-7684F3ACBE44}"/>
              </a:ext>
            </a:extLst>
          </p:cNvPr>
          <p:cNvSpPr txBox="1"/>
          <p:nvPr/>
        </p:nvSpPr>
        <p:spPr>
          <a:xfrm>
            <a:off x="167149" y="72737"/>
            <a:ext cx="422030" cy="584775"/>
          </a:xfrm>
          <a:prstGeom prst="rect">
            <a:avLst/>
          </a:prstGeom>
          <a:noFill/>
        </p:spPr>
        <p:txBody>
          <a:bodyPr wrap="square" rtlCol="0">
            <a:spAutoFit/>
          </a:bodyPr>
          <a:lstStyle/>
          <a:p>
            <a:r>
              <a:rPr lang="en-IN" sz="3200" dirty="0">
                <a:latin typeface="Lato Black" panose="020F0A02020204030203" pitchFamily="34" charset="0"/>
              </a:rPr>
              <a:t>2</a:t>
            </a:r>
          </a:p>
        </p:txBody>
      </p:sp>
    </p:spTree>
    <p:extLst>
      <p:ext uri="{BB962C8B-B14F-4D97-AF65-F5344CB8AC3E}">
        <p14:creationId xmlns:p14="http://schemas.microsoft.com/office/powerpoint/2010/main" val="2715230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3000">
              <a:srgbClr val="E0FFFD"/>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ACC65-D071-AA96-3CAB-243C8F52D8A9}"/>
              </a:ext>
            </a:extLst>
          </p:cNvPr>
          <p:cNvSpPr>
            <a:spLocks noGrp="1"/>
          </p:cNvSpPr>
          <p:nvPr>
            <p:ph type="title"/>
          </p:nvPr>
        </p:nvSpPr>
        <p:spPr/>
        <p:txBody>
          <a:bodyPr vert="horz" lIns="91440" tIns="45720" rIns="91440" bIns="45720" rtlCol="0" anchor="ctr">
            <a:normAutofit/>
          </a:bodyPr>
          <a:lstStyle/>
          <a:p>
            <a:pPr algn="ctr"/>
            <a:r>
              <a:rPr lang="en-IN" sz="3600" dirty="0">
                <a:latin typeface="Kamerik205 3" panose="020B0903030600020004" pitchFamily="34" charset="0"/>
              </a:rPr>
              <a:t>Dashboard Overview</a:t>
            </a:r>
          </a:p>
        </p:txBody>
      </p:sp>
      <p:sp>
        <p:nvSpPr>
          <p:cNvPr id="8" name="Oval 7">
            <a:extLst>
              <a:ext uri="{FF2B5EF4-FFF2-40B4-BE49-F238E27FC236}">
                <a16:creationId xmlns:a16="http://schemas.microsoft.com/office/drawing/2014/main" id="{145B43B9-6C81-ACA1-890E-D3982B96761B}"/>
              </a:ext>
            </a:extLst>
          </p:cNvPr>
          <p:cNvSpPr/>
          <p:nvPr/>
        </p:nvSpPr>
        <p:spPr>
          <a:xfrm rot="1667545">
            <a:off x="-863865" y="-852478"/>
            <a:ext cx="1727729" cy="1704955"/>
          </a:xfrm>
          <a:prstGeom prst="ellipse">
            <a:avLst/>
          </a:prstGeom>
          <a:solidFill>
            <a:srgbClr val="E0FFFD">
              <a:alpha val="91000"/>
            </a:srgbClr>
          </a:solidFill>
          <a:ln>
            <a:solidFill>
              <a:schemeClr val="bg2">
                <a:lumMod val="10000"/>
              </a:schemeClr>
            </a:solidFill>
          </a:ln>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ln>
                <a:solidFill>
                  <a:schemeClr val="bg2">
                    <a:lumMod val="10000"/>
                  </a:schemeClr>
                </a:solidFill>
              </a:ln>
              <a:effectLst>
                <a:glow rad="63500">
                  <a:schemeClr val="accent2">
                    <a:satMod val="175000"/>
                    <a:alpha val="40000"/>
                  </a:schemeClr>
                </a:glow>
              </a:effectLst>
            </a:endParaRPr>
          </a:p>
        </p:txBody>
      </p:sp>
      <p:sp>
        <p:nvSpPr>
          <p:cNvPr id="9" name="TextBox 8">
            <a:extLst>
              <a:ext uri="{FF2B5EF4-FFF2-40B4-BE49-F238E27FC236}">
                <a16:creationId xmlns:a16="http://schemas.microsoft.com/office/drawing/2014/main" id="{96065FB3-6B08-072D-A615-C7862879D085}"/>
              </a:ext>
            </a:extLst>
          </p:cNvPr>
          <p:cNvSpPr txBox="1"/>
          <p:nvPr/>
        </p:nvSpPr>
        <p:spPr>
          <a:xfrm>
            <a:off x="167149" y="72737"/>
            <a:ext cx="422030" cy="584775"/>
          </a:xfrm>
          <a:prstGeom prst="rect">
            <a:avLst/>
          </a:prstGeom>
          <a:noFill/>
        </p:spPr>
        <p:txBody>
          <a:bodyPr wrap="square" rtlCol="0">
            <a:spAutoFit/>
          </a:bodyPr>
          <a:lstStyle/>
          <a:p>
            <a:r>
              <a:rPr lang="en-IN" sz="3200" dirty="0">
                <a:latin typeface="Lato Black" panose="020F0A02020204030203" pitchFamily="34" charset="0"/>
              </a:rPr>
              <a:t>3</a:t>
            </a:r>
          </a:p>
        </p:txBody>
      </p:sp>
      <p:pic>
        <p:nvPicPr>
          <p:cNvPr id="10" name="Picture 9">
            <a:extLst>
              <a:ext uri="{FF2B5EF4-FFF2-40B4-BE49-F238E27FC236}">
                <a16:creationId xmlns:a16="http://schemas.microsoft.com/office/drawing/2014/main" id="{7D1CF18F-B534-8108-A952-789879A17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5504" y="122032"/>
            <a:ext cx="969347" cy="969347"/>
          </a:xfrm>
          <a:prstGeom prst="rect">
            <a:avLst/>
          </a:prstGeom>
        </p:spPr>
      </p:pic>
      <p:pic>
        <p:nvPicPr>
          <p:cNvPr id="6" name="Content Placeholder 5">
            <a:extLst>
              <a:ext uri="{FF2B5EF4-FFF2-40B4-BE49-F238E27FC236}">
                <a16:creationId xmlns:a16="http://schemas.microsoft.com/office/drawing/2014/main" id="{24071A24-66D8-7B60-35C6-6B85E99BECF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29290" y="1825625"/>
            <a:ext cx="7733420" cy="4351338"/>
          </a:xfrm>
          <a:ln w="28575">
            <a:solidFill>
              <a:srgbClr val="FF0000"/>
            </a:solidFill>
          </a:ln>
        </p:spPr>
      </p:pic>
    </p:spTree>
    <p:extLst>
      <p:ext uri="{BB962C8B-B14F-4D97-AF65-F5344CB8AC3E}">
        <p14:creationId xmlns:p14="http://schemas.microsoft.com/office/powerpoint/2010/main" val="2932376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100000">
              <a:srgbClr val="A3BAE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3440B-BBCA-D179-620F-B62910170AEA}"/>
              </a:ext>
            </a:extLst>
          </p:cNvPr>
          <p:cNvSpPr>
            <a:spLocks noGrp="1"/>
          </p:cNvSpPr>
          <p:nvPr>
            <p:ph type="title"/>
          </p:nvPr>
        </p:nvSpPr>
        <p:spPr>
          <a:xfrm>
            <a:off x="907026" y="191729"/>
            <a:ext cx="6850626" cy="1198204"/>
          </a:xfrm>
        </p:spPr>
        <p:txBody>
          <a:bodyPr vert="horz" lIns="91440" tIns="45720" rIns="91440" bIns="45720" rtlCol="0" anchor="ctr">
            <a:normAutofit/>
          </a:bodyPr>
          <a:lstStyle/>
          <a:p>
            <a:r>
              <a:rPr lang="en-US" sz="2400" dirty="0">
                <a:latin typeface="Kamerik205 3" panose="020B0903030600020004" pitchFamily="34" charset="0"/>
              </a:rPr>
              <a:t>Insights from the Overview Dashboard</a:t>
            </a:r>
            <a:endParaRPr lang="en-IN" sz="2400" dirty="0">
              <a:latin typeface="Kamerik205 3" panose="020B0903030600020004" pitchFamily="34" charset="0"/>
            </a:endParaRPr>
          </a:p>
        </p:txBody>
      </p:sp>
      <p:sp>
        <p:nvSpPr>
          <p:cNvPr id="3" name="Content Placeholder 2">
            <a:extLst>
              <a:ext uri="{FF2B5EF4-FFF2-40B4-BE49-F238E27FC236}">
                <a16:creationId xmlns:a16="http://schemas.microsoft.com/office/drawing/2014/main" id="{33FE0D8F-A8C4-6DF3-2BDE-DC138EC5F11E}"/>
              </a:ext>
            </a:extLst>
          </p:cNvPr>
          <p:cNvSpPr>
            <a:spLocks noGrp="1"/>
          </p:cNvSpPr>
          <p:nvPr>
            <p:ph idx="1"/>
          </p:nvPr>
        </p:nvSpPr>
        <p:spPr>
          <a:xfrm>
            <a:off x="907026" y="1389933"/>
            <a:ext cx="10515600" cy="5276338"/>
          </a:xfrm>
        </p:spPr>
        <p:txBody>
          <a:bodyPr>
            <a:normAutofit/>
          </a:bodyPr>
          <a:lstStyle/>
          <a:p>
            <a:pPr marL="457200" indent="-457200">
              <a:buAutoNum type="arabicPeriod"/>
            </a:pPr>
            <a:r>
              <a:rPr lang="en-IN" sz="1800" b="1" u="sng" dirty="0">
                <a:latin typeface="Segoe UI Semibold" panose="020B0702040204020203" pitchFamily="34" charset="0"/>
                <a:cs typeface="Segoe UI Semibold" panose="020B0702040204020203" pitchFamily="34" charset="0"/>
              </a:rPr>
              <a:t>Key Highlights</a:t>
            </a:r>
            <a:endParaRPr lang="en-US" sz="1400" dirty="0"/>
          </a:p>
          <a:p>
            <a:r>
              <a:rPr lang="en-US" sz="1400" b="1" dirty="0"/>
              <a:t>Medal Performance by Gender:</a:t>
            </a:r>
            <a:r>
              <a:rPr lang="en-US" sz="1400" dirty="0"/>
              <a:t> Males secured 374 gold medals, while females won 378 gold medals, reflecting a highly competitive tournament.</a:t>
            </a:r>
          </a:p>
          <a:p>
            <a:r>
              <a:rPr lang="en-US" sz="1400" b="1" dirty="0"/>
              <a:t>Top Performing Country:</a:t>
            </a:r>
            <a:r>
              <a:rPr lang="en-US" sz="1400" dirty="0"/>
              <a:t> The USA emerged as the highest-performing country in the tournament, leading in overall medal count.</a:t>
            </a:r>
          </a:p>
          <a:p>
            <a:endParaRPr lang="en-US" sz="1400" dirty="0"/>
          </a:p>
          <a:p>
            <a:pPr marL="342900" indent="-342900">
              <a:buFont typeface="+mj-lt"/>
              <a:buAutoNum type="arabicPeriod" startAt="2"/>
            </a:pPr>
            <a:r>
              <a:rPr lang="en-IN" sz="1800" b="1" u="sng" dirty="0">
                <a:latin typeface="Segoe UI Semibold" panose="020B0702040204020203" pitchFamily="34" charset="0"/>
                <a:cs typeface="Segoe UI Semibold" panose="020B0702040204020203" pitchFamily="34" charset="0"/>
              </a:rPr>
              <a:t>KPI Summary</a:t>
            </a:r>
          </a:p>
          <a:p>
            <a:r>
              <a:rPr lang="en-IN" sz="1400" b="1" dirty="0"/>
              <a:t>Total Countries:</a:t>
            </a:r>
            <a:r>
              <a:rPr lang="en-IN" sz="1400" dirty="0"/>
              <a:t> 206</a:t>
            </a:r>
          </a:p>
          <a:p>
            <a:r>
              <a:rPr lang="en-IN" sz="1400" b="1" dirty="0"/>
              <a:t>Total Teams: </a:t>
            </a:r>
            <a:r>
              <a:rPr lang="en-IN" sz="1400" dirty="0"/>
              <a:t>1,698</a:t>
            </a:r>
          </a:p>
          <a:p>
            <a:r>
              <a:rPr lang="en-IN" sz="1400" b="1" dirty="0"/>
              <a:t>Total Athletes: </a:t>
            </a:r>
            <a:r>
              <a:rPr lang="en-IN" sz="1400" dirty="0"/>
              <a:t>11,113</a:t>
            </a:r>
          </a:p>
          <a:p>
            <a:pPr marL="0" indent="0">
              <a:buNone/>
            </a:pPr>
            <a:endParaRPr lang="en-IN" sz="1400" dirty="0"/>
          </a:p>
          <a:p>
            <a:pPr marL="342900" indent="-342900">
              <a:buFont typeface="+mj-lt"/>
              <a:buAutoNum type="arabicPeriod" startAt="3"/>
            </a:pPr>
            <a:r>
              <a:rPr lang="en-IN" sz="1800" u="sng" dirty="0">
                <a:latin typeface="Segoe UI Semibold" panose="020B0702040204020203" pitchFamily="34" charset="0"/>
                <a:cs typeface="Segoe UI Semibold" panose="020B0702040204020203" pitchFamily="34" charset="0"/>
              </a:rPr>
              <a:t>Medal Distribution Insights</a:t>
            </a:r>
          </a:p>
          <a:p>
            <a:r>
              <a:rPr lang="en-US" sz="1400" b="1" dirty="0"/>
              <a:t>Medal Distribution by Country and Gender:</a:t>
            </a:r>
            <a:r>
              <a:rPr lang="en-US" sz="1400" dirty="0"/>
              <a:t> Analyzed using a bar chart, highlighting the top-performing countries by gender.</a:t>
            </a:r>
          </a:p>
          <a:p>
            <a:r>
              <a:rPr lang="en-US" sz="1400" b="1" dirty="0"/>
              <a:t>Medal Distribution by Country and Type:</a:t>
            </a:r>
            <a:r>
              <a:rPr lang="en-US" sz="1050" b="1" dirty="0"/>
              <a:t> </a:t>
            </a:r>
            <a:r>
              <a:rPr lang="en-US" sz="1400" dirty="0"/>
              <a:t>Visualized through a breakdown of gold, silver, and bronze medals, providing insights into the medal performance across the Games.</a:t>
            </a:r>
            <a:endParaRPr lang="en-IN" sz="1400" dirty="0"/>
          </a:p>
          <a:p>
            <a:endParaRPr lang="en-US" sz="1400" b="1" u="sng" dirty="0">
              <a:latin typeface="Segoe UI Semibold" panose="020B0702040204020203" pitchFamily="34" charset="0"/>
              <a:cs typeface="Segoe UI Semibold" panose="020B0702040204020203" pitchFamily="34" charset="0"/>
            </a:endParaRPr>
          </a:p>
        </p:txBody>
      </p:sp>
      <p:sp>
        <p:nvSpPr>
          <p:cNvPr id="7" name="Oval 6">
            <a:extLst>
              <a:ext uri="{FF2B5EF4-FFF2-40B4-BE49-F238E27FC236}">
                <a16:creationId xmlns:a16="http://schemas.microsoft.com/office/drawing/2014/main" id="{7B341806-8157-172B-967E-248576610DF0}"/>
              </a:ext>
            </a:extLst>
          </p:cNvPr>
          <p:cNvSpPr/>
          <p:nvPr/>
        </p:nvSpPr>
        <p:spPr>
          <a:xfrm rot="1667545">
            <a:off x="-863865" y="-852478"/>
            <a:ext cx="1727729" cy="1704955"/>
          </a:xfrm>
          <a:prstGeom prst="ellipse">
            <a:avLst/>
          </a:prstGeom>
          <a:solidFill>
            <a:srgbClr val="A3BAE2">
              <a:alpha val="90980"/>
            </a:srgbClr>
          </a:solidFill>
          <a:ln>
            <a:solidFill>
              <a:schemeClr val="bg2">
                <a:lumMod val="10000"/>
              </a:schemeClr>
            </a:solidFill>
          </a:ln>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ln>
                <a:solidFill>
                  <a:schemeClr val="bg2">
                    <a:lumMod val="10000"/>
                  </a:schemeClr>
                </a:solidFill>
              </a:ln>
              <a:effectLst>
                <a:glow rad="63500">
                  <a:schemeClr val="accent2">
                    <a:satMod val="175000"/>
                    <a:alpha val="40000"/>
                  </a:schemeClr>
                </a:glow>
              </a:effectLst>
            </a:endParaRPr>
          </a:p>
        </p:txBody>
      </p:sp>
      <p:sp>
        <p:nvSpPr>
          <p:cNvPr id="8" name="TextBox 7">
            <a:extLst>
              <a:ext uri="{FF2B5EF4-FFF2-40B4-BE49-F238E27FC236}">
                <a16:creationId xmlns:a16="http://schemas.microsoft.com/office/drawing/2014/main" id="{EBD8CE1E-42D1-6427-E651-5314C01C9F12}"/>
              </a:ext>
            </a:extLst>
          </p:cNvPr>
          <p:cNvSpPr txBox="1"/>
          <p:nvPr/>
        </p:nvSpPr>
        <p:spPr>
          <a:xfrm>
            <a:off x="167149" y="72737"/>
            <a:ext cx="422030" cy="584775"/>
          </a:xfrm>
          <a:prstGeom prst="rect">
            <a:avLst/>
          </a:prstGeom>
          <a:noFill/>
        </p:spPr>
        <p:txBody>
          <a:bodyPr wrap="square" rtlCol="0">
            <a:spAutoFit/>
          </a:bodyPr>
          <a:lstStyle/>
          <a:p>
            <a:r>
              <a:rPr lang="en-IN" sz="3200" dirty="0">
                <a:latin typeface="Lato Black" panose="020F0A02020204030203" pitchFamily="34" charset="0"/>
              </a:rPr>
              <a:t>4</a:t>
            </a:r>
          </a:p>
        </p:txBody>
      </p:sp>
      <p:pic>
        <p:nvPicPr>
          <p:cNvPr id="9" name="Picture 8">
            <a:extLst>
              <a:ext uri="{FF2B5EF4-FFF2-40B4-BE49-F238E27FC236}">
                <a16:creationId xmlns:a16="http://schemas.microsoft.com/office/drawing/2014/main" id="{BEB76A5D-46BF-2B87-AC24-65619EFC7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5504" y="122032"/>
            <a:ext cx="969347" cy="969347"/>
          </a:xfrm>
          <a:prstGeom prst="rect">
            <a:avLst/>
          </a:prstGeom>
        </p:spPr>
      </p:pic>
    </p:spTree>
    <p:extLst>
      <p:ext uri="{BB962C8B-B14F-4D97-AF65-F5344CB8AC3E}">
        <p14:creationId xmlns:p14="http://schemas.microsoft.com/office/powerpoint/2010/main" val="304486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93000">
              <a:srgbClr val="E0FFFD"/>
            </a:gs>
          </a:gsLst>
          <a:lin ang="5400000" scaled="1"/>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1879B05-457A-FB31-94BD-D58E7BFA426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7602295"/>
          </a:xfrm>
          <a:prstGeom prst="rect">
            <a:avLst/>
          </a:prstGeom>
        </p:spPr>
      </p:pic>
      <p:sp>
        <p:nvSpPr>
          <p:cNvPr id="2" name="Title 1">
            <a:extLst>
              <a:ext uri="{FF2B5EF4-FFF2-40B4-BE49-F238E27FC236}">
                <a16:creationId xmlns:a16="http://schemas.microsoft.com/office/drawing/2014/main" id="{99DB7A64-6B7F-668C-B75F-219B11DE621D}"/>
              </a:ext>
            </a:extLst>
          </p:cNvPr>
          <p:cNvSpPr>
            <a:spLocks noGrp="1"/>
          </p:cNvSpPr>
          <p:nvPr>
            <p:ph type="title"/>
          </p:nvPr>
        </p:nvSpPr>
        <p:spPr/>
        <p:txBody>
          <a:bodyPr vert="horz" lIns="91440" tIns="45720" rIns="91440" bIns="45720" rtlCol="0" anchor="ctr">
            <a:normAutofit/>
          </a:bodyPr>
          <a:lstStyle/>
          <a:p>
            <a:pPr algn="ctr"/>
            <a:r>
              <a:rPr lang="en-IN" sz="3600" dirty="0">
                <a:latin typeface="Kamerik205 3" panose="020B0903030600020004" pitchFamily="34" charset="0"/>
              </a:rPr>
              <a:t>Athlete Overview</a:t>
            </a:r>
          </a:p>
        </p:txBody>
      </p:sp>
      <p:sp>
        <p:nvSpPr>
          <p:cNvPr id="6" name="Oval 5">
            <a:extLst>
              <a:ext uri="{FF2B5EF4-FFF2-40B4-BE49-F238E27FC236}">
                <a16:creationId xmlns:a16="http://schemas.microsoft.com/office/drawing/2014/main" id="{9C40114D-5591-D2AF-D177-2351430749CB}"/>
              </a:ext>
            </a:extLst>
          </p:cNvPr>
          <p:cNvSpPr/>
          <p:nvPr/>
        </p:nvSpPr>
        <p:spPr>
          <a:xfrm rot="1667545">
            <a:off x="-863865" y="-852478"/>
            <a:ext cx="1727729" cy="1704955"/>
          </a:xfrm>
          <a:prstGeom prst="ellipse">
            <a:avLst/>
          </a:prstGeom>
          <a:solidFill>
            <a:srgbClr val="E0FFFD">
              <a:alpha val="91000"/>
            </a:srgbClr>
          </a:solidFill>
          <a:ln>
            <a:solidFill>
              <a:schemeClr val="bg2">
                <a:lumMod val="10000"/>
              </a:schemeClr>
            </a:solidFill>
          </a:ln>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ln>
                <a:solidFill>
                  <a:schemeClr val="bg2">
                    <a:lumMod val="10000"/>
                  </a:schemeClr>
                </a:solidFill>
              </a:ln>
              <a:effectLst>
                <a:glow rad="63500">
                  <a:schemeClr val="accent2">
                    <a:satMod val="175000"/>
                    <a:alpha val="40000"/>
                  </a:schemeClr>
                </a:glow>
              </a:effectLst>
            </a:endParaRPr>
          </a:p>
        </p:txBody>
      </p:sp>
      <p:sp>
        <p:nvSpPr>
          <p:cNvPr id="7" name="TextBox 6">
            <a:extLst>
              <a:ext uri="{FF2B5EF4-FFF2-40B4-BE49-F238E27FC236}">
                <a16:creationId xmlns:a16="http://schemas.microsoft.com/office/drawing/2014/main" id="{662280E6-C9F2-1DB5-6089-5328CBF9A870}"/>
              </a:ext>
            </a:extLst>
          </p:cNvPr>
          <p:cNvSpPr txBox="1"/>
          <p:nvPr/>
        </p:nvSpPr>
        <p:spPr>
          <a:xfrm>
            <a:off x="167149" y="72737"/>
            <a:ext cx="422030" cy="584775"/>
          </a:xfrm>
          <a:prstGeom prst="rect">
            <a:avLst/>
          </a:prstGeom>
          <a:noFill/>
        </p:spPr>
        <p:txBody>
          <a:bodyPr wrap="square" rtlCol="0">
            <a:spAutoFit/>
          </a:bodyPr>
          <a:lstStyle/>
          <a:p>
            <a:r>
              <a:rPr lang="en-IN" sz="3200" dirty="0">
                <a:latin typeface="Lato Black" panose="020F0A02020204030203" pitchFamily="34" charset="0"/>
              </a:rPr>
              <a:t>5</a:t>
            </a:r>
          </a:p>
        </p:txBody>
      </p:sp>
      <p:pic>
        <p:nvPicPr>
          <p:cNvPr id="9" name="Content Placeholder 8">
            <a:extLst>
              <a:ext uri="{FF2B5EF4-FFF2-40B4-BE49-F238E27FC236}">
                <a16:creationId xmlns:a16="http://schemas.microsoft.com/office/drawing/2014/main" id="{3931A103-D14F-1BF1-671A-E02503CB92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7792" y="1825625"/>
            <a:ext cx="7676416" cy="4351338"/>
          </a:xfrm>
          <a:ln w="28575">
            <a:solidFill>
              <a:srgbClr val="FF0000"/>
            </a:solidFill>
          </a:ln>
        </p:spPr>
      </p:pic>
      <p:pic>
        <p:nvPicPr>
          <p:cNvPr id="10" name="Picture 9">
            <a:extLst>
              <a:ext uri="{FF2B5EF4-FFF2-40B4-BE49-F238E27FC236}">
                <a16:creationId xmlns:a16="http://schemas.microsoft.com/office/drawing/2014/main" id="{3D6453DB-73AD-2D34-C2EC-CA7F396690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5504" y="122032"/>
            <a:ext cx="969347" cy="969347"/>
          </a:xfrm>
          <a:prstGeom prst="rect">
            <a:avLst/>
          </a:prstGeom>
        </p:spPr>
      </p:pic>
    </p:spTree>
    <p:extLst>
      <p:ext uri="{BB962C8B-B14F-4D97-AF65-F5344CB8AC3E}">
        <p14:creationId xmlns:p14="http://schemas.microsoft.com/office/powerpoint/2010/main" val="1971584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100000">
              <a:srgbClr val="A3BAE2"/>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4A5404-1550-D3E3-6DFE-BB786AC1A14E}"/>
              </a:ext>
            </a:extLst>
          </p:cNvPr>
          <p:cNvSpPr>
            <a:spLocks noGrp="1"/>
          </p:cNvSpPr>
          <p:nvPr>
            <p:ph idx="1"/>
          </p:nvPr>
        </p:nvSpPr>
        <p:spPr/>
        <p:txBody>
          <a:bodyPr>
            <a:normAutofit/>
          </a:bodyPr>
          <a:lstStyle/>
          <a:p>
            <a:pPr marL="514350" indent="-514350">
              <a:buFont typeface="+mj-lt"/>
              <a:buAutoNum type="arabicPeriod"/>
            </a:pPr>
            <a:r>
              <a:rPr lang="en-IN" sz="1800" b="1" u="sng" dirty="0">
                <a:latin typeface="Segoe UI Semibold" panose="020B0702040204020203" pitchFamily="34" charset="0"/>
                <a:cs typeface="Segoe UI Semibold" panose="020B0702040204020203" pitchFamily="34" charset="0"/>
              </a:rPr>
              <a:t>Key Highlights</a:t>
            </a:r>
          </a:p>
          <a:p>
            <a:r>
              <a:rPr lang="en-IN" sz="1400" b="1" dirty="0"/>
              <a:t>Total Athletes by Gender: </a:t>
            </a:r>
            <a:r>
              <a:rPr lang="en-US" sz="1400" dirty="0"/>
              <a:t>The tournament featured 5,658 male athletes and 5,455 female athletes, showcasing near-equal participation across genders.</a:t>
            </a:r>
          </a:p>
          <a:p>
            <a:r>
              <a:rPr lang="en-IN" sz="1400" b="1" dirty="0"/>
              <a:t>Age Categories of Athletes: </a:t>
            </a:r>
            <a:r>
              <a:rPr lang="en-US" sz="1400" dirty="0"/>
              <a:t>Athletes were analyzed across different age groups, offering insights into the distribution of younger, prime-age, and older participants. This analysis reveals the age demographics of the Games, helping to identify trends in participation and the potential impact of age on performance across various sports.</a:t>
            </a:r>
            <a:r>
              <a:rPr lang="en-IN" sz="1400" dirty="0"/>
              <a:t> </a:t>
            </a:r>
          </a:p>
          <a:p>
            <a:r>
              <a:rPr lang="en-IN" sz="1400" b="1" dirty="0"/>
              <a:t>Gender-Based Analysis: </a:t>
            </a:r>
            <a:r>
              <a:rPr lang="en-US" sz="1400" dirty="0"/>
              <a:t>Visualizations further highlight how male and female athletes performed across different medal types, enabling a deeper understanding of gender-specific trends.</a:t>
            </a:r>
          </a:p>
          <a:p>
            <a:r>
              <a:rPr lang="en-US" sz="1400" b="1" dirty="0"/>
              <a:t>Athletes by Country and Medal Type: </a:t>
            </a:r>
            <a:r>
              <a:rPr lang="en-US" sz="1400" dirty="0"/>
              <a:t>This analysis highlights the distribution of athletes by country and their medal types, showcasing nations that excel in specific categories. It provides a clear view of each country's contribution to the overall medal count, offering valuable insights into their competitive strengths.</a:t>
            </a:r>
          </a:p>
          <a:p>
            <a:endParaRPr lang="en-US" sz="1500" b="1" dirty="0"/>
          </a:p>
          <a:p>
            <a:pPr marL="457200" indent="-457200">
              <a:buFont typeface="+mj-lt"/>
              <a:buAutoNum type="arabicPeriod" startAt="2"/>
            </a:pPr>
            <a:r>
              <a:rPr lang="en-US" sz="1800" u="sng" dirty="0">
                <a:latin typeface="Segoe UI Semibold" panose="020B0702040204020203" pitchFamily="34" charset="0"/>
                <a:cs typeface="Segoe UI Semibold" panose="020B0702040204020203" pitchFamily="34" charset="0"/>
              </a:rPr>
              <a:t>Summary</a:t>
            </a:r>
          </a:p>
          <a:p>
            <a:r>
              <a:rPr lang="en-US" sz="1400" dirty="0"/>
              <a:t>The Athlete Dashboard provides a focused view of individual performances, gender representation, and medal achievements, offering valuable insights into the contributions of athletes to the Paris 2024 Olympics. It enhances understanding of participation and performance dynamics.</a:t>
            </a:r>
          </a:p>
          <a:p>
            <a:pPr marL="0" indent="0">
              <a:buNone/>
            </a:pPr>
            <a:endParaRPr lang="en-US" sz="1800" u="sng" dirty="0">
              <a:latin typeface="Segoe UI Semibold" panose="020B0702040204020203" pitchFamily="34" charset="0"/>
              <a:cs typeface="Segoe UI Semibold" panose="020B0702040204020203" pitchFamily="34" charset="0"/>
            </a:endParaRPr>
          </a:p>
        </p:txBody>
      </p:sp>
      <p:sp>
        <p:nvSpPr>
          <p:cNvPr id="4" name="Title 1">
            <a:extLst>
              <a:ext uri="{FF2B5EF4-FFF2-40B4-BE49-F238E27FC236}">
                <a16:creationId xmlns:a16="http://schemas.microsoft.com/office/drawing/2014/main" id="{C3F278A9-3848-7F9C-A04C-989CAEDA0A0A}"/>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2400" dirty="0">
                <a:latin typeface="Kamerik205 3" panose="020B0903030600020004" pitchFamily="34" charset="0"/>
              </a:rPr>
              <a:t>Insights from the Athlete Dashboard</a:t>
            </a:r>
            <a:endParaRPr lang="en-IN" sz="2400" dirty="0">
              <a:latin typeface="Kamerik205 3" panose="020B0903030600020004" pitchFamily="34" charset="0"/>
            </a:endParaRPr>
          </a:p>
        </p:txBody>
      </p:sp>
      <p:sp>
        <p:nvSpPr>
          <p:cNvPr id="5" name="Oval 4">
            <a:extLst>
              <a:ext uri="{FF2B5EF4-FFF2-40B4-BE49-F238E27FC236}">
                <a16:creationId xmlns:a16="http://schemas.microsoft.com/office/drawing/2014/main" id="{E70D584D-8940-7214-3E31-640EC2A752F7}"/>
              </a:ext>
            </a:extLst>
          </p:cNvPr>
          <p:cNvSpPr/>
          <p:nvPr/>
        </p:nvSpPr>
        <p:spPr>
          <a:xfrm rot="1667545">
            <a:off x="-863865" y="-852478"/>
            <a:ext cx="1727729" cy="1704955"/>
          </a:xfrm>
          <a:prstGeom prst="ellipse">
            <a:avLst/>
          </a:prstGeom>
          <a:solidFill>
            <a:srgbClr val="A3BAE2">
              <a:alpha val="90980"/>
            </a:srgbClr>
          </a:solidFill>
          <a:ln>
            <a:solidFill>
              <a:schemeClr val="bg2">
                <a:lumMod val="10000"/>
              </a:schemeClr>
            </a:solidFill>
          </a:ln>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ln>
                <a:solidFill>
                  <a:schemeClr val="bg2">
                    <a:lumMod val="10000"/>
                  </a:schemeClr>
                </a:solidFill>
              </a:ln>
              <a:effectLst>
                <a:glow rad="63500">
                  <a:schemeClr val="accent2">
                    <a:satMod val="175000"/>
                    <a:alpha val="40000"/>
                  </a:schemeClr>
                </a:glow>
              </a:effectLst>
            </a:endParaRPr>
          </a:p>
        </p:txBody>
      </p:sp>
      <p:sp>
        <p:nvSpPr>
          <p:cNvPr id="6" name="TextBox 5">
            <a:extLst>
              <a:ext uri="{FF2B5EF4-FFF2-40B4-BE49-F238E27FC236}">
                <a16:creationId xmlns:a16="http://schemas.microsoft.com/office/drawing/2014/main" id="{13601603-3B56-3124-F48D-6A612A85E571}"/>
              </a:ext>
            </a:extLst>
          </p:cNvPr>
          <p:cNvSpPr txBox="1"/>
          <p:nvPr/>
        </p:nvSpPr>
        <p:spPr>
          <a:xfrm>
            <a:off x="167149" y="72737"/>
            <a:ext cx="422030" cy="584775"/>
          </a:xfrm>
          <a:prstGeom prst="rect">
            <a:avLst/>
          </a:prstGeom>
          <a:noFill/>
        </p:spPr>
        <p:txBody>
          <a:bodyPr wrap="square" rtlCol="0">
            <a:spAutoFit/>
          </a:bodyPr>
          <a:lstStyle/>
          <a:p>
            <a:r>
              <a:rPr lang="en-IN" sz="3200" dirty="0">
                <a:latin typeface="Lato Black" panose="020F0A02020204030203" pitchFamily="34" charset="0"/>
              </a:rPr>
              <a:t>6</a:t>
            </a:r>
          </a:p>
        </p:txBody>
      </p:sp>
      <p:pic>
        <p:nvPicPr>
          <p:cNvPr id="7" name="Picture 6">
            <a:extLst>
              <a:ext uri="{FF2B5EF4-FFF2-40B4-BE49-F238E27FC236}">
                <a16:creationId xmlns:a16="http://schemas.microsoft.com/office/drawing/2014/main" id="{D7795A34-67F1-CFBC-BB2B-AB6F8859A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5504" y="122032"/>
            <a:ext cx="969347" cy="969347"/>
          </a:xfrm>
          <a:prstGeom prst="rect">
            <a:avLst/>
          </a:prstGeom>
        </p:spPr>
      </p:pic>
    </p:spTree>
    <p:extLst>
      <p:ext uri="{BB962C8B-B14F-4D97-AF65-F5344CB8AC3E}">
        <p14:creationId xmlns:p14="http://schemas.microsoft.com/office/powerpoint/2010/main" val="2646892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100000">
              <a:srgbClr val="E0FFFD"/>
            </a:gs>
          </a:gsLst>
          <a:lin ang="5400000" scaled="1"/>
        </a:gradFill>
        <a:effectLst/>
      </p:bgPr>
    </p:bg>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2B5C6C05-3C91-0DF0-5359-8A918B4A571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7602295"/>
          </a:xfrm>
          <a:prstGeom prst="rect">
            <a:avLst/>
          </a:prstGeom>
        </p:spPr>
      </p:pic>
      <p:sp>
        <p:nvSpPr>
          <p:cNvPr id="2" name="Title 1">
            <a:extLst>
              <a:ext uri="{FF2B5EF4-FFF2-40B4-BE49-F238E27FC236}">
                <a16:creationId xmlns:a16="http://schemas.microsoft.com/office/drawing/2014/main" id="{2AFADA89-1B10-0BE9-9E12-D74011E65C3A}"/>
              </a:ext>
            </a:extLst>
          </p:cNvPr>
          <p:cNvSpPr>
            <a:spLocks noGrp="1"/>
          </p:cNvSpPr>
          <p:nvPr>
            <p:ph type="title"/>
          </p:nvPr>
        </p:nvSpPr>
        <p:spPr>
          <a:xfrm>
            <a:off x="838198" y="254255"/>
            <a:ext cx="10515600" cy="1325563"/>
          </a:xfrm>
        </p:spPr>
        <p:txBody>
          <a:bodyPr vert="horz" lIns="91440" tIns="45720" rIns="91440" bIns="45720" rtlCol="0" anchor="ctr">
            <a:normAutofit/>
          </a:bodyPr>
          <a:lstStyle/>
          <a:p>
            <a:pPr algn="ctr"/>
            <a:r>
              <a:rPr lang="en-IN" sz="3600" dirty="0">
                <a:latin typeface="Kamerik205 3" panose="020B0903030600020004" pitchFamily="34" charset="0"/>
              </a:rPr>
              <a:t>Country Overview</a:t>
            </a:r>
          </a:p>
        </p:txBody>
      </p:sp>
      <p:pic>
        <p:nvPicPr>
          <p:cNvPr id="48" name="Picture 47">
            <a:extLst>
              <a:ext uri="{FF2B5EF4-FFF2-40B4-BE49-F238E27FC236}">
                <a16:creationId xmlns:a16="http://schemas.microsoft.com/office/drawing/2014/main" id="{818B16FA-D4CC-D182-D59D-4A1CD400C8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5504" y="122032"/>
            <a:ext cx="969347" cy="969347"/>
          </a:xfrm>
          <a:prstGeom prst="rect">
            <a:avLst/>
          </a:prstGeom>
        </p:spPr>
      </p:pic>
      <p:sp>
        <p:nvSpPr>
          <p:cNvPr id="50" name="Oval 49">
            <a:extLst>
              <a:ext uri="{FF2B5EF4-FFF2-40B4-BE49-F238E27FC236}">
                <a16:creationId xmlns:a16="http://schemas.microsoft.com/office/drawing/2014/main" id="{DE68AFD0-5326-6ADE-6A35-970E11A55537}"/>
              </a:ext>
            </a:extLst>
          </p:cNvPr>
          <p:cNvSpPr/>
          <p:nvPr/>
        </p:nvSpPr>
        <p:spPr>
          <a:xfrm rot="1667545">
            <a:off x="-863865" y="-852478"/>
            <a:ext cx="1727729" cy="1704955"/>
          </a:xfrm>
          <a:prstGeom prst="ellipse">
            <a:avLst/>
          </a:prstGeom>
          <a:solidFill>
            <a:srgbClr val="E0FFFD">
              <a:alpha val="90980"/>
            </a:srgbClr>
          </a:solidFill>
          <a:ln>
            <a:solidFill>
              <a:schemeClr val="bg2">
                <a:lumMod val="10000"/>
              </a:schemeClr>
            </a:solidFill>
          </a:ln>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ln>
                <a:solidFill>
                  <a:schemeClr val="bg2">
                    <a:lumMod val="10000"/>
                  </a:schemeClr>
                </a:solidFill>
              </a:ln>
              <a:effectLst>
                <a:glow rad="63500">
                  <a:schemeClr val="accent2">
                    <a:satMod val="175000"/>
                    <a:alpha val="40000"/>
                  </a:schemeClr>
                </a:glow>
              </a:effectLst>
            </a:endParaRPr>
          </a:p>
        </p:txBody>
      </p:sp>
      <p:sp>
        <p:nvSpPr>
          <p:cNvPr id="51" name="TextBox 50">
            <a:extLst>
              <a:ext uri="{FF2B5EF4-FFF2-40B4-BE49-F238E27FC236}">
                <a16:creationId xmlns:a16="http://schemas.microsoft.com/office/drawing/2014/main" id="{55075770-AAF9-8425-FD92-EA7091D7C175}"/>
              </a:ext>
            </a:extLst>
          </p:cNvPr>
          <p:cNvSpPr txBox="1"/>
          <p:nvPr/>
        </p:nvSpPr>
        <p:spPr>
          <a:xfrm>
            <a:off x="167149" y="72737"/>
            <a:ext cx="422030" cy="584775"/>
          </a:xfrm>
          <a:prstGeom prst="rect">
            <a:avLst/>
          </a:prstGeom>
          <a:noFill/>
        </p:spPr>
        <p:txBody>
          <a:bodyPr wrap="square" rtlCol="0">
            <a:spAutoFit/>
          </a:bodyPr>
          <a:lstStyle/>
          <a:p>
            <a:r>
              <a:rPr lang="en-IN" sz="3200" dirty="0">
                <a:latin typeface="Lato Black" panose="020F0A02020204030203" pitchFamily="34" charset="0"/>
              </a:rPr>
              <a:t>7</a:t>
            </a:r>
          </a:p>
        </p:txBody>
      </p:sp>
      <p:pic>
        <p:nvPicPr>
          <p:cNvPr id="7" name="Content Placeholder 6">
            <a:extLst>
              <a:ext uri="{FF2B5EF4-FFF2-40B4-BE49-F238E27FC236}">
                <a16:creationId xmlns:a16="http://schemas.microsoft.com/office/drawing/2014/main" id="{998B3DCF-8BEF-1E6E-9EF4-7B89F988E45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31957" y="1825625"/>
            <a:ext cx="7728085" cy="4351338"/>
          </a:xfrm>
          <a:ln w="28575">
            <a:solidFill>
              <a:srgbClr val="FF0000"/>
            </a:solidFill>
          </a:ln>
        </p:spPr>
      </p:pic>
    </p:spTree>
    <p:extLst>
      <p:ext uri="{BB962C8B-B14F-4D97-AF65-F5344CB8AC3E}">
        <p14:creationId xmlns:p14="http://schemas.microsoft.com/office/powerpoint/2010/main" val="1781928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rgbClr val="A3BAE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C822-AA4B-8FB0-17B1-66C814866527}"/>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1D79EADF-6BD6-F354-1A9D-856894A5C695}"/>
              </a:ext>
            </a:extLst>
          </p:cNvPr>
          <p:cNvSpPr>
            <a:spLocks noGrp="1"/>
          </p:cNvSpPr>
          <p:nvPr>
            <p:ph idx="1"/>
          </p:nvPr>
        </p:nvSpPr>
        <p:spPr/>
        <p:txBody>
          <a:bodyPr/>
          <a:lstStyle/>
          <a:p>
            <a:pPr marL="514350" indent="-514350">
              <a:buFont typeface="+mj-lt"/>
              <a:buAutoNum type="arabicPeriod"/>
            </a:pPr>
            <a:r>
              <a:rPr lang="en-IN" sz="1800" b="1" u="sng" dirty="0">
                <a:latin typeface="Segoe UI Semibold" panose="020B0702040204020203" pitchFamily="34" charset="0"/>
                <a:cs typeface="Segoe UI Semibold" panose="020B0702040204020203" pitchFamily="34" charset="0"/>
              </a:rPr>
              <a:t>Interactive Features</a:t>
            </a:r>
          </a:p>
          <a:p>
            <a:r>
              <a:rPr lang="en-IN" sz="1400" b="1" dirty="0"/>
              <a:t>Interactive Medal Map: </a:t>
            </a:r>
            <a:r>
              <a:rPr lang="en-US" sz="1400" dirty="0"/>
              <a:t>The map offers an engaging way to explore medal distribution across countries. By hovering over specific countries, users can quickly view the total number of medals won by each nation, making it easier to understand global performance at a glance.</a:t>
            </a:r>
            <a:endParaRPr lang="en-IN" sz="1400" dirty="0"/>
          </a:p>
          <a:p>
            <a:r>
              <a:rPr lang="en-IN" sz="1400" b="1" dirty="0"/>
              <a:t>Search Functionality: </a:t>
            </a:r>
            <a:r>
              <a:rPr lang="en-US" sz="1400" dirty="0"/>
              <a:t>A search bar allows users to directly find a country, highlighting its exact location on the map. This feature enhances navigation and ensures that users can quickly access specific country data without unnecessary scrolling or searching.</a:t>
            </a:r>
          </a:p>
          <a:p>
            <a:r>
              <a:rPr lang="en-IN" sz="1400" b="1" dirty="0">
                <a:cs typeface="Segoe UI Semibold" panose="020B0702040204020203" pitchFamily="34" charset="0"/>
              </a:rPr>
              <a:t>Country Filter with Flags: </a:t>
            </a:r>
            <a:r>
              <a:rPr lang="en-US" sz="1400" dirty="0"/>
              <a:t>The country filter, featuring dynamic flags, enables users to select a nation and update the dashboard accordingly. This visually appealing filter enhances the user experience, enabling quick access to country-specific insights and seamless data exploration.</a:t>
            </a:r>
          </a:p>
          <a:p>
            <a:r>
              <a:rPr lang="en-IN" sz="1400" b="1" dirty="0"/>
              <a:t>Medal Distribution by Type: </a:t>
            </a:r>
            <a:r>
              <a:rPr lang="en-US" sz="1400" dirty="0"/>
              <a:t>Located at the top-right panel, this section provides a detailed breakdown of medals (gold, silver, and bronze) for the selected country. This feature helps users evaluate which medal types a country excels in, offering a deeper understanding of their overall performance and strengths in specific medal categories</a:t>
            </a:r>
            <a:r>
              <a:rPr lang="en-US" sz="1050" dirty="0"/>
              <a:t>.</a:t>
            </a:r>
          </a:p>
          <a:p>
            <a:pPr marL="342900" indent="-342900">
              <a:buFont typeface="+mj-lt"/>
              <a:buAutoNum type="arabicPeriod" startAt="2"/>
            </a:pPr>
            <a:r>
              <a:rPr lang="en-IN" sz="1800" b="1" u="sng" dirty="0">
                <a:latin typeface="Segoe UI Semibold" panose="020B0702040204020203" pitchFamily="34" charset="0"/>
                <a:cs typeface="Segoe UI Semibold" panose="020B0702040204020203" pitchFamily="34" charset="0"/>
              </a:rPr>
              <a:t>Key Benefits and Insights</a:t>
            </a:r>
          </a:p>
          <a:p>
            <a:r>
              <a:rPr lang="en-US" sz="1400" dirty="0"/>
              <a:t>This dashboard significantly streamlines the process of analyzing and exploring medal data. With its easy-to-use features like the interactive map, search bar, and country filter, users can quickly focus on individual countries and their performance metrics. The detailed medal distribution by type further enables stakeholders to analyze trends and identify key areas of strength, making the dashboard a valuable tool for in-depth performance analysis across nations.</a:t>
            </a:r>
            <a:br>
              <a:rPr lang="en-IN" sz="1400" b="1" u="sng" dirty="0">
                <a:cs typeface="Segoe UI Semibold" panose="020B0702040204020203" pitchFamily="34" charset="0"/>
              </a:rPr>
            </a:br>
            <a:endParaRPr lang="en-IN" sz="1400" b="1" u="sng" dirty="0">
              <a:cs typeface="Segoe UI Semibold" panose="020B0702040204020203" pitchFamily="34" charset="0"/>
            </a:endParaRPr>
          </a:p>
          <a:p>
            <a:pPr marL="0" indent="0">
              <a:buNone/>
            </a:pPr>
            <a:endParaRPr lang="en-IN" sz="1800" dirty="0"/>
          </a:p>
          <a:p>
            <a:pPr marL="0" indent="0">
              <a:buNone/>
            </a:pPr>
            <a:endParaRPr lang="en-IN" dirty="0"/>
          </a:p>
        </p:txBody>
      </p:sp>
      <p:sp>
        <p:nvSpPr>
          <p:cNvPr id="4" name="Title 1">
            <a:extLst>
              <a:ext uri="{FF2B5EF4-FFF2-40B4-BE49-F238E27FC236}">
                <a16:creationId xmlns:a16="http://schemas.microsoft.com/office/drawing/2014/main" id="{AF10867E-1E28-0EE3-3922-ECBA1E9B0E1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Kamerik205 3" panose="020B0903030600020004" pitchFamily="34" charset="0"/>
              </a:rPr>
              <a:t>Insights from the Country Dashboard</a:t>
            </a:r>
            <a:endParaRPr lang="en-IN" sz="2400" dirty="0">
              <a:latin typeface="Kamerik205 3" panose="020B0903030600020004" pitchFamily="34" charset="0"/>
            </a:endParaRPr>
          </a:p>
        </p:txBody>
      </p:sp>
      <p:sp>
        <p:nvSpPr>
          <p:cNvPr id="5" name="Oval 4">
            <a:extLst>
              <a:ext uri="{FF2B5EF4-FFF2-40B4-BE49-F238E27FC236}">
                <a16:creationId xmlns:a16="http://schemas.microsoft.com/office/drawing/2014/main" id="{4E520786-293F-69A7-C178-91F77FB5B889}"/>
              </a:ext>
            </a:extLst>
          </p:cNvPr>
          <p:cNvSpPr/>
          <p:nvPr/>
        </p:nvSpPr>
        <p:spPr>
          <a:xfrm rot="1667545">
            <a:off x="-863865" y="-852478"/>
            <a:ext cx="1727729" cy="1704955"/>
          </a:xfrm>
          <a:prstGeom prst="ellipse">
            <a:avLst/>
          </a:prstGeom>
          <a:solidFill>
            <a:srgbClr val="A3BAE2">
              <a:alpha val="90980"/>
            </a:srgbClr>
          </a:solidFill>
          <a:ln>
            <a:solidFill>
              <a:schemeClr val="bg2">
                <a:lumMod val="10000"/>
              </a:schemeClr>
            </a:solidFill>
          </a:ln>
          <a:effectLst>
            <a:outerShdw blurRad="50800" dist="38100" dir="2700000" algn="tl"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ln>
                <a:solidFill>
                  <a:schemeClr val="bg2">
                    <a:lumMod val="10000"/>
                  </a:schemeClr>
                </a:solidFill>
              </a:ln>
              <a:effectLst>
                <a:glow rad="63500">
                  <a:schemeClr val="accent2">
                    <a:satMod val="175000"/>
                    <a:alpha val="40000"/>
                  </a:schemeClr>
                </a:glow>
              </a:effectLst>
            </a:endParaRPr>
          </a:p>
        </p:txBody>
      </p:sp>
      <p:sp>
        <p:nvSpPr>
          <p:cNvPr id="6" name="TextBox 5">
            <a:extLst>
              <a:ext uri="{FF2B5EF4-FFF2-40B4-BE49-F238E27FC236}">
                <a16:creationId xmlns:a16="http://schemas.microsoft.com/office/drawing/2014/main" id="{F6D152FB-21D3-87F8-30C4-EF8550852E65}"/>
              </a:ext>
            </a:extLst>
          </p:cNvPr>
          <p:cNvSpPr txBox="1"/>
          <p:nvPr/>
        </p:nvSpPr>
        <p:spPr>
          <a:xfrm>
            <a:off x="167149" y="72737"/>
            <a:ext cx="422030" cy="584775"/>
          </a:xfrm>
          <a:prstGeom prst="rect">
            <a:avLst/>
          </a:prstGeom>
          <a:noFill/>
        </p:spPr>
        <p:txBody>
          <a:bodyPr wrap="square" rtlCol="0">
            <a:spAutoFit/>
          </a:bodyPr>
          <a:lstStyle/>
          <a:p>
            <a:r>
              <a:rPr lang="en-IN" sz="3200" dirty="0">
                <a:latin typeface="Lato Black" panose="020F0A02020204030203" pitchFamily="34" charset="0"/>
              </a:rPr>
              <a:t>8</a:t>
            </a:r>
          </a:p>
        </p:txBody>
      </p:sp>
      <p:pic>
        <p:nvPicPr>
          <p:cNvPr id="7" name="Picture 6">
            <a:extLst>
              <a:ext uri="{FF2B5EF4-FFF2-40B4-BE49-F238E27FC236}">
                <a16:creationId xmlns:a16="http://schemas.microsoft.com/office/drawing/2014/main" id="{2E11EDB4-CE72-C625-F814-35573CD91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5504" y="122032"/>
            <a:ext cx="969347" cy="969347"/>
          </a:xfrm>
          <a:prstGeom prst="rect">
            <a:avLst/>
          </a:prstGeom>
        </p:spPr>
      </p:pic>
    </p:spTree>
    <p:extLst>
      <p:ext uri="{BB962C8B-B14F-4D97-AF65-F5344CB8AC3E}">
        <p14:creationId xmlns:p14="http://schemas.microsoft.com/office/powerpoint/2010/main" val="3912002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1241</TotalTime>
  <Words>1437</Words>
  <Application>Microsoft Office PowerPoint</Application>
  <PresentationFormat>Widescreen</PresentationFormat>
  <Paragraphs>91</Paragraphs>
  <Slides>14</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Arial</vt:lpstr>
      <vt:lpstr>Art deco</vt:lpstr>
      <vt:lpstr>Calibri</vt:lpstr>
      <vt:lpstr>Calibri Light</vt:lpstr>
      <vt:lpstr>Cambria</vt:lpstr>
      <vt:lpstr>Didact Gothic</vt:lpstr>
      <vt:lpstr>Georgia</vt:lpstr>
      <vt:lpstr>Georgia Pro Cond</vt:lpstr>
      <vt:lpstr>Georgia Pro Light</vt:lpstr>
      <vt:lpstr>Kamerik205 3</vt:lpstr>
      <vt:lpstr>Lato Black</vt:lpstr>
      <vt:lpstr>Segoe UI Semibold</vt:lpstr>
      <vt:lpstr>Office Theme</vt:lpstr>
      <vt:lpstr>PowerPoint Presentation</vt:lpstr>
      <vt:lpstr>Introduction</vt:lpstr>
      <vt:lpstr>Purpose of the Analysis</vt:lpstr>
      <vt:lpstr>Dashboard Overview</vt:lpstr>
      <vt:lpstr>Insights from the Overview Dashboard</vt:lpstr>
      <vt:lpstr>Athlete Overview</vt:lpstr>
      <vt:lpstr>Insights from the Athlete Dashboard</vt:lpstr>
      <vt:lpstr>Country Overview</vt:lpstr>
      <vt:lpstr> </vt:lpstr>
      <vt:lpstr>Historical Overview</vt:lpstr>
      <vt:lpstr>Insights from the Historical Dashboard</vt:lpstr>
      <vt:lpstr>Findings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Das</dc:creator>
  <cp:lastModifiedBy>Rohit Das</cp:lastModifiedBy>
  <cp:revision>6</cp:revision>
  <dcterms:created xsi:type="dcterms:W3CDTF">2024-12-12T16:35:14Z</dcterms:created>
  <dcterms:modified xsi:type="dcterms:W3CDTF">2024-12-20T08:01:15Z</dcterms:modified>
</cp:coreProperties>
</file>