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Divisive Clustering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Divisive clustering is a method of clustering data points into distinct groups based on selected features. It starts with a single cluster containing all the data points and then divides the clusters iteratively.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78024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755958"/>
            <a:ext cx="231874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rohit gadkari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74549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Features of Divisive Clustering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Top-Down Approach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follows a top-down approach, starting with one large cluster and then dividing it into smaller sub-clusters.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Selection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for the selection of specific features which then dictate the separation of data points into clusters.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30783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Complex Data Structures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Capable of handling complex data structures with varying degrees of similarity between data points.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5666"/>
            <a:ext cx="82309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Advantages of Divisive Clustering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4681776" y="2758559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Customized Grouping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Enables customized and specific grouping based on chosen features, allowing for more precise analysis.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9411652" y="2758559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Refined Analysis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Helps in providing a deeper understanding of complex datasets by breaking them down into smaller, more interpretable subsets.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463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4650700" y="548806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22714"/>
            <a:ext cx="27979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Topological Structures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 in identifying topological structures within the data, providing insights into spatial relationships.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60220" y="3638788"/>
            <a:ext cx="89246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Disadvantages of Divisive Clustering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760220" y="4666417"/>
            <a:ext cx="3555206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982391" y="48885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Complexity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982391" y="5369004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process can become complex when dealing with large datasets or intricate data structures.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37597" y="4666417"/>
            <a:ext cx="3555206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5759768" y="48885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Overfitting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59768" y="5369004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There is a risk of overfitting, meaning that the clustering might be too specific to the input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314974" y="4666417"/>
            <a:ext cx="3555206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13" name="Text 10"/>
          <p:cNvSpPr/>
          <p:nvPr/>
        </p:nvSpPr>
        <p:spPr>
          <a:xfrm>
            <a:off x="9537144" y="48885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537144" y="5369004"/>
            <a:ext cx="31108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Not easily scalable to handle enormously large datasets, which can be a limitation in certain applications.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Main Implementation of Divisive Clustering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64881" y="2315170"/>
            <a:ext cx="99060" cy="5306854"/>
          </a:xfrm>
          <a:prstGeom prst="roundRect">
            <a:avLst>
              <a:gd name="adj" fmla="val 133472"/>
            </a:avLst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685574"/>
            <a:ext cx="771168" cy="99060"/>
          </a:xfrm>
          <a:prstGeom prst="roundRect">
            <a:avLst>
              <a:gd name="adj" fmla="val 133472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4755832" y="2528649"/>
            <a:ext cx="117038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Preliminary preparation of the data including normalization, cleaning, and feature selection.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27947"/>
            <a:ext cx="771168" cy="99060"/>
          </a:xfrm>
          <a:prstGeom prst="roundRect">
            <a:avLst>
              <a:gd name="adj" fmla="val 133472"/>
            </a:avLst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4721900" y="4371023"/>
            <a:ext cx="18502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Cluster Division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Iterative division of clusters based on selected features with the aim of creating distinct sub-groups.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370320"/>
            <a:ext cx="771168" cy="99060"/>
          </a:xfrm>
          <a:prstGeom prst="roundRect">
            <a:avLst>
              <a:gd name="adj" fmla="val 133472"/>
            </a:avLst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4725114" y="6213396"/>
            <a:ext cx="178475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Result Analysis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Assessment of the obtained clusters to determine their coherence and suitability for the data.</a:t>
            </a:r>
            <a:endParaRPr lang="en-US" sz="173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69789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Output of Divisive Clustering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Clustering Results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 representations of the obtained clusters, showing the relationships and separations between data points.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8479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Cluster Characteristics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 of the characteristics and parameters of each resulting cluster for further analysis.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Cluster Validation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Validation of the obtained clusters using various techniques to ensure their reliability.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100232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Practical Examples of Divisive Clustering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2999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Customer Segmentation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 in businesses to segment customers based on their preferences, behaviors, and demographics.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29487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Biological Classification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Utilized in biological research for the classification of species based on genetic and phenotypic characteristics.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Market Trend Analysis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to discern market trends by clustering consumer behaviors and preferences to identify patterns.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3307"/>
            <a:ext cx="62036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Summary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24176" y="2936200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Powerful Analysis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Divisive clustering provides a powerful tool for understanding complex datasets with customizable groupings.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5754053" y="2936200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Usage Scenarios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Applicable in various domains including finance, healthcare, marketing, and environmental analysis.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993100" y="531030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Evolving Methodology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Continuously evolving method enhancing capabilities for handling diverse and intricate datasets.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2024-03-31T06:44:57Z</dcterms:created>
  <dcterms:modified xsi:type="dcterms:W3CDTF">2024-03-31T06:44:57Z</dcterms:modified>
</cp:coreProperties>
</file>