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hitghosh21/Stega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 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74608" y="4500240"/>
            <a:ext cx="8600318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ROHIT GHOSH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 HERITAGE INSTITUTE OF TECHNOLOGY, KOLKATA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    MASTERS OF COMPUTER APPLICATION (MCA)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FCB294-E5F0-6AF2-E3FA-04425C3409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2484526"/>
            <a:ext cx="1148298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Audio &amp; Video Steganography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Extend the concept beyond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Mobile Application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 an Android/iOS app for better accessibility.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AI-based Detection Resistance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Improve encoding to bypass AI-based detection methods.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D1F3A33-6104-C3DD-BF66-C2A5E5C419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2439" y="2050766"/>
            <a:ext cx="1159553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security and privacy are major concerns in the digital world.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 are effective but often raise suspicion.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Solution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Steganography—hiding information within images to ensure secrecy and discretion.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87837A9-3493-01DC-B3BE-DF30CDC3F8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325" y="2192155"/>
            <a:ext cx="10919977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Programming Language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Libraries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PIL (Pillow)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image processing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Flask 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web-based encryption and decryption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HTML, CSS, JavaScript 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the UI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Steganography Method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Least Significant Bit (LSB) manipulation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21ECFEF-9F1C-FC8D-8458-8DF8BF6DF9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0693"/>
            <a:ext cx="11142409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Seamlessly hides secret messages inside images without altering visual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can upload, encrypt, and decrypt messages via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simple web interface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common image formats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like PNG and JPEG.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FAB21A-99B5-4C67-E227-FC39E0E564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669192"/>
            <a:ext cx="1065048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Secure communication in restrictive environments.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Military &amp; Intelligence Agencies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Covert messaging for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General Public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Personal data protection from unauthorized access.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1B9AD0-6BFF-2896-8EFA-13FFEF365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01" y="1409906"/>
            <a:ext cx="4716390" cy="26508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0D08F6-E8DE-1E18-7FC9-C38AD7AB4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052" y="1409906"/>
            <a:ext cx="4716390" cy="26508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EAC039-AE6F-C1FC-82C0-8188BF91B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00" y="4176206"/>
            <a:ext cx="4716389" cy="26508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07FAFE-9149-45A1-645D-25F8A4436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4052" y="4176205"/>
            <a:ext cx="4716390" cy="265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931B7C-7588-36FC-3BE0-3A06B69F9B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715360"/>
            <a:ext cx="11482989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Demonstrates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practical application of steganography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secure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Future Improvements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Enhance security by combining with encryption techniques.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LINK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https://github.com/Rohitghosh21/Steganography.git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160</TotalTime>
  <Words>274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Courier New</vt:lpstr>
      <vt:lpstr>Franklin Gothic Book</vt:lpstr>
      <vt:lpstr>Franklin Gothic Demi</vt:lpstr>
      <vt:lpstr>Wingdings 2</vt:lpstr>
      <vt:lpstr>DividendVTI</vt:lpstr>
      <vt:lpstr>STEGANOGRAPHY PROJECT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Rohit Ghosh</cp:lastModifiedBy>
  <cp:revision>27</cp:revision>
  <dcterms:created xsi:type="dcterms:W3CDTF">2021-05-26T16:50:10Z</dcterms:created>
  <dcterms:modified xsi:type="dcterms:W3CDTF">2025-02-25T07:53:08Z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