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4"/>
  </p:sldMasterIdLst>
  <p:notesMasterIdLst>
    <p:notesMasterId r:id="rId33"/>
  </p:notesMasterIdLst>
  <p:handoutMasterIdLst>
    <p:handoutMasterId r:id="rId34"/>
  </p:handoutMasterIdLst>
  <p:sldIdLst>
    <p:sldId id="256" r:id="rId5"/>
    <p:sldId id="275" r:id="rId6"/>
    <p:sldId id="276" r:id="rId7"/>
    <p:sldId id="285" r:id="rId8"/>
    <p:sldId id="257" r:id="rId9"/>
    <p:sldId id="258" r:id="rId10"/>
    <p:sldId id="290" r:id="rId11"/>
    <p:sldId id="259" r:id="rId12"/>
    <p:sldId id="271" r:id="rId13"/>
    <p:sldId id="274" r:id="rId14"/>
    <p:sldId id="273" r:id="rId15"/>
    <p:sldId id="272" r:id="rId16"/>
    <p:sldId id="261" r:id="rId17"/>
    <p:sldId id="268" r:id="rId18"/>
    <p:sldId id="279" r:id="rId19"/>
    <p:sldId id="283" r:id="rId20"/>
    <p:sldId id="291" r:id="rId21"/>
    <p:sldId id="284" r:id="rId22"/>
    <p:sldId id="260" r:id="rId23"/>
    <p:sldId id="288" r:id="rId24"/>
    <p:sldId id="264" r:id="rId25"/>
    <p:sldId id="267" r:id="rId26"/>
    <p:sldId id="289" r:id="rId27"/>
    <p:sldId id="262" r:id="rId28"/>
    <p:sldId id="263" r:id="rId29"/>
    <p:sldId id="277" r:id="rId30"/>
    <p:sldId id="280"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EC1BE-60A6-4631-BD72-2022A5A284E0}" v="8" dt="2022-09-26T06:06:07.051"/>
    <p1510:client id="{1AE538DD-0A2F-4B0B-ADFD-7F2EF7D3502F}" v="313" dt="2022-09-26T07:07:07.526"/>
    <p1510:client id="{243D0075-E395-4DA1-98E6-4F6385D167A3}" v="6" dt="2022-09-26T05:20:52.485"/>
    <p1510:client id="{29F6CF4E-74C5-4085-BE36-173480014713}" v="1236" vWet="1238" dt="2022-09-26T07:12:31.236"/>
    <p1510:client id="{36DC373B-B02A-4F93-B8AB-4D552F8A3C05}" v="19" dt="2022-09-26T07:38:46.970"/>
    <p1510:client id="{4635E510-B507-40E4-A069-ED8C9B83021F}" v="324" dt="2022-09-26T03:34:39.218"/>
    <p1510:client id="{5BA42781-4590-4EE5-A3CC-831E89DE05AD}" v="153" dt="2022-09-26T05:15:21.959"/>
    <p1510:client id="{5F9D8C2A-A382-4528-9AC2-058D77E22878}" v="1055" dt="2022-09-26T06:55:12.645"/>
    <p1510:client id="{67F4EF63-97DA-4935-AD93-6BA5FECBC747}" v="685" dt="2022-09-26T12:23:23.305"/>
    <p1510:client id="{6AAE4525-563E-4C73-8B92-9FFA585A251D}" v="835" dt="2022-09-26T03:59:36.023"/>
    <p1510:client id="{72DD727D-3C11-48C3-BC4B-B68F85EE8A05}" v="804" dt="2022-09-26T07:05:43.370"/>
    <p1510:client id="{7AA8D1C2-605A-433A-842B-A7025663C983}" v="231" dt="2022-09-26T11:51:09.492"/>
    <p1510:client id="{814712ED-CBF5-46C3-B8A1-4B37A8D96E3D}" v="93" dt="2022-09-26T11:36:44.758"/>
    <p1510:client id="{DFB28F8C-59AA-4510-BA0F-58DDA375ECD2}" v="8" dt="2022-09-26T05:20:02.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Abdul Khayyam Sahib" userId="bd894bb7-480d-4ff0-adfa-445ff5fb2c78" providerId="ADAL" clId="{29F6CF4E-74C5-4085-BE36-173480014713}"/>
    <pc:docChg chg="undo custSel addSld delSld modSld">
      <pc:chgData name="Shaik,Abdul Khayyam Sahib" userId="bd894bb7-480d-4ff0-adfa-445ff5fb2c78" providerId="ADAL" clId="{29F6CF4E-74C5-4085-BE36-173480014713}" dt="2022-09-26T07:10:44.932" v="1065" actId="113"/>
      <pc:docMkLst>
        <pc:docMk/>
      </pc:docMkLst>
      <pc:sldChg chg="modSp mod">
        <pc:chgData name="Shaik,Abdul Khayyam Sahib" userId="bd894bb7-480d-4ff0-adfa-445ff5fb2c78" providerId="ADAL" clId="{29F6CF4E-74C5-4085-BE36-173480014713}" dt="2022-09-26T06:39:17.724" v="661" actId="27636"/>
        <pc:sldMkLst>
          <pc:docMk/>
          <pc:sldMk cId="1916131092" sldId="258"/>
        </pc:sldMkLst>
        <pc:spChg chg="mod">
          <ac:chgData name="Shaik,Abdul Khayyam Sahib" userId="bd894bb7-480d-4ff0-adfa-445ff5fb2c78" providerId="ADAL" clId="{29F6CF4E-74C5-4085-BE36-173480014713}" dt="2022-09-26T06:39:17.724" v="661" actId="27636"/>
          <ac:spMkLst>
            <pc:docMk/>
            <pc:sldMk cId="1916131092" sldId="258"/>
            <ac:spMk id="3" creationId="{BA7D0704-9EE4-CCD6-D019-16089FCD73A0}"/>
          </ac:spMkLst>
        </pc:spChg>
      </pc:sldChg>
      <pc:sldChg chg="addSp delSp modSp mod setBg modClrScheme delDesignElem chgLayout modNotesTx">
        <pc:chgData name="Shaik,Abdul Khayyam Sahib" userId="bd894bb7-480d-4ff0-adfa-445ff5fb2c78" providerId="ADAL" clId="{29F6CF4E-74C5-4085-BE36-173480014713}" dt="2022-09-26T07:10:44.932" v="1065" actId="113"/>
        <pc:sldMkLst>
          <pc:docMk/>
          <pc:sldMk cId="3002910003" sldId="261"/>
        </pc:sldMkLst>
        <pc:spChg chg="mod ord">
          <ac:chgData name="Shaik,Abdul Khayyam Sahib" userId="bd894bb7-480d-4ff0-adfa-445ff5fb2c78" providerId="ADAL" clId="{29F6CF4E-74C5-4085-BE36-173480014713}" dt="2022-09-26T05:11:57.498" v="9" actId="26606"/>
          <ac:spMkLst>
            <pc:docMk/>
            <pc:sldMk cId="3002910003" sldId="261"/>
            <ac:spMk id="2" creationId="{7C411B6B-49CB-DF34-355B-FE75F17F77ED}"/>
          </ac:spMkLst>
        </pc:spChg>
        <pc:spChg chg="add del mod ord">
          <ac:chgData name="Shaik,Abdul Khayyam Sahib" userId="bd894bb7-480d-4ff0-adfa-445ff5fb2c78" providerId="ADAL" clId="{29F6CF4E-74C5-4085-BE36-173480014713}" dt="2022-09-26T05:11:54.117" v="8" actId="700"/>
          <ac:spMkLst>
            <pc:docMk/>
            <pc:sldMk cId="3002910003" sldId="261"/>
            <ac:spMk id="3" creationId="{A8F865A7-126A-F5B3-ADF2-82F27CE7B174}"/>
          </ac:spMkLst>
        </pc:spChg>
        <pc:spChg chg="add del mod ord">
          <ac:chgData name="Shaik,Abdul Khayyam Sahib" userId="bd894bb7-480d-4ff0-adfa-445ff5fb2c78" providerId="ADAL" clId="{29F6CF4E-74C5-4085-BE36-173480014713}" dt="2022-09-26T05:11:57.498" v="9" actId="26606"/>
          <ac:spMkLst>
            <pc:docMk/>
            <pc:sldMk cId="3002910003" sldId="261"/>
            <ac:spMk id="4" creationId="{A35DB162-E702-6E01-E626-02292FE37184}"/>
          </ac:spMkLst>
        </pc:spChg>
        <pc:spChg chg="mod ord">
          <ac:chgData name="Shaik,Abdul Khayyam Sahib" userId="bd894bb7-480d-4ff0-adfa-445ff5fb2c78" providerId="ADAL" clId="{29F6CF4E-74C5-4085-BE36-173480014713}" dt="2022-09-26T05:11:57.498" v="9" actId="26606"/>
          <ac:spMkLst>
            <pc:docMk/>
            <pc:sldMk cId="3002910003" sldId="261"/>
            <ac:spMk id="13" creationId="{EF6A0746-058E-E3DE-5779-E1EB98F99093}"/>
          </ac:spMkLst>
        </pc:spChg>
        <pc:spChg chg="mod">
          <ac:chgData name="Shaik,Abdul Khayyam Sahib" userId="bd894bb7-480d-4ff0-adfa-445ff5fb2c78" providerId="ADAL" clId="{29F6CF4E-74C5-4085-BE36-173480014713}" dt="2022-09-26T05:11:57.498" v="9" actId="26606"/>
          <ac:spMkLst>
            <pc:docMk/>
            <pc:sldMk cId="3002910003" sldId="261"/>
            <ac:spMk id="17" creationId="{E388749D-1ABE-7EBB-EB78-FA8B27DC9DBB}"/>
          </ac:spMkLst>
        </pc:spChg>
        <pc:spChg chg="mod ord">
          <ac:chgData name="Shaik,Abdul Khayyam Sahib" userId="bd894bb7-480d-4ff0-adfa-445ff5fb2c78" providerId="ADAL" clId="{29F6CF4E-74C5-4085-BE36-173480014713}" dt="2022-09-26T05:11:57.498" v="9" actId="26606"/>
          <ac:spMkLst>
            <pc:docMk/>
            <pc:sldMk cId="3002910003" sldId="261"/>
            <ac:spMk id="21" creationId="{B73C21B0-B730-59D1-5137-2CF66B0AAAD8}"/>
          </ac:spMkLst>
        </pc:spChg>
        <pc:spChg chg="add">
          <ac:chgData name="Shaik,Abdul Khayyam Sahib" userId="bd894bb7-480d-4ff0-adfa-445ff5fb2c78" providerId="ADAL" clId="{29F6CF4E-74C5-4085-BE36-173480014713}" dt="2022-09-26T05:11:57.498" v="9" actId="26606"/>
          <ac:spMkLst>
            <pc:docMk/>
            <pc:sldMk cId="3002910003" sldId="261"/>
            <ac:spMk id="26" creationId="{84C75E2B-CACA-478C-B26B-182AF87A18E3}"/>
          </ac:spMkLst>
        </pc:spChg>
        <pc:spChg chg="add">
          <ac:chgData name="Shaik,Abdul Khayyam Sahib" userId="bd894bb7-480d-4ff0-adfa-445ff5fb2c78" providerId="ADAL" clId="{29F6CF4E-74C5-4085-BE36-173480014713}" dt="2022-09-26T05:11:57.498" v="9" actId="26606"/>
          <ac:spMkLst>
            <pc:docMk/>
            <pc:sldMk cId="3002910003" sldId="261"/>
            <ac:spMk id="34" creationId="{593D0D1F-C0CE-416A-883C-BF1E03F63B4B}"/>
          </ac:spMkLst>
        </pc:spChg>
        <pc:spChg chg="add">
          <ac:chgData name="Shaik,Abdul Khayyam Sahib" userId="bd894bb7-480d-4ff0-adfa-445ff5fb2c78" providerId="ADAL" clId="{29F6CF4E-74C5-4085-BE36-173480014713}" dt="2022-09-26T05:11:57.498" v="9" actId="26606"/>
          <ac:spMkLst>
            <pc:docMk/>
            <pc:sldMk cId="3002910003" sldId="261"/>
            <ac:spMk id="36" creationId="{94BB6862-3393-46CC-9A80-E400B3206A09}"/>
          </ac:spMkLst>
        </pc:spChg>
        <pc:grpChg chg="add">
          <ac:chgData name="Shaik,Abdul Khayyam Sahib" userId="bd894bb7-480d-4ff0-adfa-445ff5fb2c78" providerId="ADAL" clId="{29F6CF4E-74C5-4085-BE36-173480014713}" dt="2022-09-26T05:11:57.498" v="9" actId="26606"/>
          <ac:grpSpMkLst>
            <pc:docMk/>
            <pc:sldMk cId="3002910003" sldId="261"/>
            <ac:grpSpMk id="38" creationId="{ECD36A4A-123D-46E3-8A64-13B8B3F019BD}"/>
          </ac:grpSpMkLst>
        </pc:grpChg>
        <pc:picChg chg="mod ord modCrop">
          <ac:chgData name="Shaik,Abdul Khayyam Sahib" userId="bd894bb7-480d-4ff0-adfa-445ff5fb2c78" providerId="ADAL" clId="{29F6CF4E-74C5-4085-BE36-173480014713}" dt="2022-09-26T05:11:57.498" v="9" actId="26606"/>
          <ac:picMkLst>
            <pc:docMk/>
            <pc:sldMk cId="3002910003" sldId="261"/>
            <ac:picMk id="9" creationId="{B563691C-D4D3-F918-594E-DDBC4E885900}"/>
          </ac:picMkLst>
        </pc:picChg>
        <pc:picChg chg="add">
          <ac:chgData name="Shaik,Abdul Khayyam Sahib" userId="bd894bb7-480d-4ff0-adfa-445ff5fb2c78" providerId="ADAL" clId="{29F6CF4E-74C5-4085-BE36-173480014713}" dt="2022-09-26T05:11:57.498" v="9" actId="26606"/>
          <ac:picMkLst>
            <pc:docMk/>
            <pc:sldMk cId="3002910003" sldId="261"/>
            <ac:picMk id="28" creationId="{50FF2874-547C-4D14-9E18-28B19002FB8C}"/>
          </ac:picMkLst>
        </pc:picChg>
        <pc:picChg chg="add">
          <ac:chgData name="Shaik,Abdul Khayyam Sahib" userId="bd894bb7-480d-4ff0-adfa-445ff5fb2c78" providerId="ADAL" clId="{29F6CF4E-74C5-4085-BE36-173480014713}" dt="2022-09-26T05:11:57.498" v="9" actId="26606"/>
          <ac:picMkLst>
            <pc:docMk/>
            <pc:sldMk cId="3002910003" sldId="261"/>
            <ac:picMk id="42" creationId="{55EC7096-D0A6-471D-AE28-B68D70388E32}"/>
          </ac:picMkLst>
        </pc:picChg>
        <pc:cxnChg chg="add">
          <ac:chgData name="Shaik,Abdul Khayyam Sahib" userId="bd894bb7-480d-4ff0-adfa-445ff5fb2c78" providerId="ADAL" clId="{29F6CF4E-74C5-4085-BE36-173480014713}" dt="2022-09-26T05:11:57.498" v="9" actId="26606"/>
          <ac:cxnSpMkLst>
            <pc:docMk/>
            <pc:sldMk cId="3002910003" sldId="261"/>
            <ac:cxnSpMk id="30" creationId="{36CF827D-A163-47F7-BD87-34EB4FA7D696}"/>
          </ac:cxnSpMkLst>
        </pc:cxnChg>
        <pc:cxnChg chg="add">
          <ac:chgData name="Shaik,Abdul Khayyam Sahib" userId="bd894bb7-480d-4ff0-adfa-445ff5fb2c78" providerId="ADAL" clId="{29F6CF4E-74C5-4085-BE36-173480014713}" dt="2022-09-26T05:11:57.498" v="9" actId="26606"/>
          <ac:cxnSpMkLst>
            <pc:docMk/>
            <pc:sldMk cId="3002910003" sldId="261"/>
            <ac:cxnSpMk id="32" creationId="{D299D9A9-1DA8-433D-A9BC-FB48D93D4217}"/>
          </ac:cxnSpMkLst>
        </pc:cxnChg>
        <pc:cxnChg chg="add">
          <ac:chgData name="Shaik,Abdul Khayyam Sahib" userId="bd894bb7-480d-4ff0-adfa-445ff5fb2c78" providerId="ADAL" clId="{29F6CF4E-74C5-4085-BE36-173480014713}" dt="2022-09-26T05:11:57.498" v="9" actId="26606"/>
          <ac:cxnSpMkLst>
            <pc:docMk/>
            <pc:sldMk cId="3002910003" sldId="261"/>
            <ac:cxnSpMk id="44" creationId="{2E98EB88-99B6-483D-B203-0D5D63100504}"/>
          </ac:cxnSpMkLst>
        </pc:cxnChg>
      </pc:sldChg>
      <pc:sldChg chg="new del">
        <pc:chgData name="Shaik,Abdul Khayyam Sahib" userId="bd894bb7-480d-4ff0-adfa-445ff5fb2c78" providerId="ADAL" clId="{29F6CF4E-74C5-4085-BE36-173480014713}" dt="2022-09-26T05:10:06.094" v="1" actId="47"/>
        <pc:sldMkLst>
          <pc:docMk/>
          <pc:sldMk cId="863077996" sldId="271"/>
        </pc:sldMkLst>
      </pc:sldChg>
      <pc:sldChg chg="addSp delSp modSp mod setBg modClrScheme delDesignElem chgLayout modNotesTx">
        <pc:chgData name="Shaik,Abdul Khayyam Sahib" userId="bd894bb7-480d-4ff0-adfa-445ff5fb2c78" providerId="ADAL" clId="{29F6CF4E-74C5-4085-BE36-173480014713}" dt="2022-09-26T06:59:33.624" v="864" actId="33524"/>
        <pc:sldMkLst>
          <pc:docMk/>
          <pc:sldMk cId="2125576519" sldId="271"/>
        </pc:sldMkLst>
        <pc:spChg chg="mod ord">
          <ac:chgData name="Shaik,Abdul Khayyam Sahib" userId="bd894bb7-480d-4ff0-adfa-445ff5fb2c78" providerId="ADAL" clId="{29F6CF4E-74C5-4085-BE36-173480014713}" dt="2022-09-26T05:10:59.686" v="5" actId="26606"/>
          <ac:spMkLst>
            <pc:docMk/>
            <pc:sldMk cId="2125576519" sldId="271"/>
            <ac:spMk id="2" creationId="{3D710B4B-35EF-817B-47CE-64CEACA37E8F}"/>
          </ac:spMkLst>
        </pc:spChg>
        <pc:spChg chg="add del mod ord">
          <ac:chgData name="Shaik,Abdul Khayyam Sahib" userId="bd894bb7-480d-4ff0-adfa-445ff5fb2c78" providerId="ADAL" clId="{29F6CF4E-74C5-4085-BE36-173480014713}" dt="2022-09-26T05:10:55.630" v="4" actId="478"/>
          <ac:spMkLst>
            <pc:docMk/>
            <pc:sldMk cId="2125576519" sldId="271"/>
            <ac:spMk id="3" creationId="{B6F68417-0385-DBE5-43F7-24367F893701}"/>
          </ac:spMkLst>
        </pc:spChg>
        <pc:spChg chg="mod ord">
          <ac:chgData name="Shaik,Abdul Khayyam Sahib" userId="bd894bb7-480d-4ff0-adfa-445ff5fb2c78" providerId="ADAL" clId="{29F6CF4E-74C5-4085-BE36-173480014713}" dt="2022-09-26T05:10:59.686" v="5" actId="26606"/>
          <ac:spMkLst>
            <pc:docMk/>
            <pc:sldMk cId="2125576519" sldId="271"/>
            <ac:spMk id="17" creationId="{25BB786D-7DAB-D559-70F1-D3CDC0E768C5}"/>
          </ac:spMkLst>
        </pc:spChg>
        <pc:spChg chg="mod ord">
          <ac:chgData name="Shaik,Abdul Khayyam Sahib" userId="bd894bb7-480d-4ff0-adfa-445ff5fb2c78" providerId="ADAL" clId="{29F6CF4E-74C5-4085-BE36-173480014713}" dt="2022-09-26T05:10:59.686" v="5" actId="26606"/>
          <ac:spMkLst>
            <pc:docMk/>
            <pc:sldMk cId="2125576519" sldId="271"/>
            <ac:spMk id="19" creationId="{C0CEE708-F613-A765-C6C4-B49120E6C0F4}"/>
          </ac:spMkLst>
        </pc:spChg>
        <pc:spChg chg="add">
          <ac:chgData name="Shaik,Abdul Khayyam Sahib" userId="bd894bb7-480d-4ff0-adfa-445ff5fb2c78" providerId="ADAL" clId="{29F6CF4E-74C5-4085-BE36-173480014713}" dt="2022-09-26T05:10:59.686" v="5" actId="26606"/>
          <ac:spMkLst>
            <pc:docMk/>
            <pc:sldMk cId="2125576519" sldId="271"/>
            <ac:spMk id="24" creationId="{0CABCAE3-64FC-4149-819F-2C1812824154}"/>
          </ac:spMkLst>
        </pc:spChg>
        <pc:spChg chg="add">
          <ac:chgData name="Shaik,Abdul Khayyam Sahib" userId="bd894bb7-480d-4ff0-adfa-445ff5fb2c78" providerId="ADAL" clId="{29F6CF4E-74C5-4085-BE36-173480014713}" dt="2022-09-26T05:10:59.686" v="5" actId="26606"/>
          <ac:spMkLst>
            <pc:docMk/>
            <pc:sldMk cId="2125576519" sldId="271"/>
            <ac:spMk id="32" creationId="{2FA7AD0A-1871-4DF8-9235-F49D0513B9C1}"/>
          </ac:spMkLst>
        </pc:spChg>
        <pc:spChg chg="add">
          <ac:chgData name="Shaik,Abdul Khayyam Sahib" userId="bd894bb7-480d-4ff0-adfa-445ff5fb2c78" providerId="ADAL" clId="{29F6CF4E-74C5-4085-BE36-173480014713}" dt="2022-09-26T05:10:59.686" v="5" actId="26606"/>
          <ac:spMkLst>
            <pc:docMk/>
            <pc:sldMk cId="2125576519" sldId="271"/>
            <ac:spMk id="34" creationId="{36B04CFB-FAE5-47DD-9B3E-4E9BA7A89CC1}"/>
          </ac:spMkLst>
        </pc:spChg>
        <pc:spChg chg="add">
          <ac:chgData name="Shaik,Abdul Khayyam Sahib" userId="bd894bb7-480d-4ff0-adfa-445ff5fb2c78" providerId="ADAL" clId="{29F6CF4E-74C5-4085-BE36-173480014713}" dt="2022-09-26T05:10:59.686" v="5" actId="26606"/>
          <ac:spMkLst>
            <pc:docMk/>
            <pc:sldMk cId="2125576519" sldId="271"/>
            <ac:spMk id="42" creationId="{622F7FD7-8884-4FD5-95AB-0B5C6033ADF7}"/>
          </ac:spMkLst>
        </pc:spChg>
        <pc:grpChg chg="add">
          <ac:chgData name="Shaik,Abdul Khayyam Sahib" userId="bd894bb7-480d-4ff0-adfa-445ff5fb2c78" providerId="ADAL" clId="{29F6CF4E-74C5-4085-BE36-173480014713}" dt="2022-09-26T05:10:59.686" v="5" actId="26606"/>
          <ac:grpSpMkLst>
            <pc:docMk/>
            <pc:sldMk cId="2125576519" sldId="271"/>
            <ac:grpSpMk id="38" creationId="{E8ACF89C-CFC3-4D68-B3C4-2BEFB7BBE5F7}"/>
          </ac:grpSpMkLst>
        </pc:grpChg>
        <pc:picChg chg="mod ord modCrop">
          <ac:chgData name="Shaik,Abdul Khayyam Sahib" userId="bd894bb7-480d-4ff0-adfa-445ff5fb2c78" providerId="ADAL" clId="{29F6CF4E-74C5-4085-BE36-173480014713}" dt="2022-09-26T05:10:59.686" v="5" actId="26606"/>
          <ac:picMkLst>
            <pc:docMk/>
            <pc:sldMk cId="2125576519" sldId="271"/>
            <ac:picMk id="9" creationId="{E9B6E956-AFC3-5EA1-B7B5-A4C059D9409D}"/>
          </ac:picMkLst>
        </pc:picChg>
        <pc:picChg chg="add">
          <ac:chgData name="Shaik,Abdul Khayyam Sahib" userId="bd894bb7-480d-4ff0-adfa-445ff5fb2c78" providerId="ADAL" clId="{29F6CF4E-74C5-4085-BE36-173480014713}" dt="2022-09-26T05:10:59.686" v="5" actId="26606"/>
          <ac:picMkLst>
            <pc:docMk/>
            <pc:sldMk cId="2125576519" sldId="271"/>
            <ac:picMk id="26" creationId="{012FDCFE-9AD2-4D8A-8CBF-B3AA37EBF6DD}"/>
          </ac:picMkLst>
        </pc:picChg>
        <pc:picChg chg="add">
          <ac:chgData name="Shaik,Abdul Khayyam Sahib" userId="bd894bb7-480d-4ff0-adfa-445ff5fb2c78" providerId="ADAL" clId="{29F6CF4E-74C5-4085-BE36-173480014713}" dt="2022-09-26T05:10:59.686" v="5" actId="26606"/>
          <ac:picMkLst>
            <pc:docMk/>
            <pc:sldMk cId="2125576519" sldId="271"/>
            <ac:picMk id="44" creationId="{16EFE474-4FE0-4E8F-8F09-5ED2C9E76A84}"/>
          </ac:picMkLst>
        </pc:picChg>
        <pc:cxnChg chg="add">
          <ac:chgData name="Shaik,Abdul Khayyam Sahib" userId="bd894bb7-480d-4ff0-adfa-445ff5fb2c78" providerId="ADAL" clId="{29F6CF4E-74C5-4085-BE36-173480014713}" dt="2022-09-26T05:10:59.686" v="5" actId="26606"/>
          <ac:cxnSpMkLst>
            <pc:docMk/>
            <pc:sldMk cId="2125576519" sldId="271"/>
            <ac:cxnSpMk id="28" creationId="{FBD463FC-4CA8-4FF4-85A3-AF9F4B98D210}"/>
          </ac:cxnSpMkLst>
        </pc:cxnChg>
        <pc:cxnChg chg="add">
          <ac:chgData name="Shaik,Abdul Khayyam Sahib" userId="bd894bb7-480d-4ff0-adfa-445ff5fb2c78" providerId="ADAL" clId="{29F6CF4E-74C5-4085-BE36-173480014713}" dt="2022-09-26T05:10:59.686" v="5" actId="26606"/>
          <ac:cxnSpMkLst>
            <pc:docMk/>
            <pc:sldMk cId="2125576519" sldId="271"/>
            <ac:cxnSpMk id="30" creationId="{BECF35C3-8B44-4F4B-BD25-4C01823DB22A}"/>
          </ac:cxnSpMkLst>
        </pc:cxnChg>
        <pc:cxnChg chg="add">
          <ac:chgData name="Shaik,Abdul Khayyam Sahib" userId="bd894bb7-480d-4ff0-adfa-445ff5fb2c78" providerId="ADAL" clId="{29F6CF4E-74C5-4085-BE36-173480014713}" dt="2022-09-26T05:10:59.686" v="5" actId="26606"/>
          <ac:cxnSpMkLst>
            <pc:docMk/>
            <pc:sldMk cId="2125576519" sldId="271"/>
            <ac:cxnSpMk id="36" creationId="{EE68D41B-9286-479F-9AB7-678C8E348D71}"/>
          </ac:cxnSpMkLst>
        </pc:cxnChg>
        <pc:cxnChg chg="add">
          <ac:chgData name="Shaik,Abdul Khayyam Sahib" userId="bd894bb7-480d-4ff0-adfa-445ff5fb2c78" providerId="ADAL" clId="{29F6CF4E-74C5-4085-BE36-173480014713}" dt="2022-09-26T05:10:59.686" v="5" actId="26606"/>
          <ac:cxnSpMkLst>
            <pc:docMk/>
            <pc:sldMk cId="2125576519" sldId="271"/>
            <ac:cxnSpMk id="46" creationId="{CF8B8C81-54DC-4AF5-B682-3A2C70A6B55C}"/>
          </ac:cxnSpMkLst>
        </pc:cxnChg>
      </pc:sldChg>
      <pc:sldChg chg="addSp delSp modSp mod setBg modClrScheme delDesignElem chgLayout modNotesTx">
        <pc:chgData name="Shaik,Abdul Khayyam Sahib" userId="bd894bb7-480d-4ff0-adfa-445ff5fb2c78" providerId="ADAL" clId="{29F6CF4E-74C5-4085-BE36-173480014713}" dt="2022-09-26T07:04:33.528" v="873" actId="20577"/>
        <pc:sldMkLst>
          <pc:docMk/>
          <pc:sldMk cId="216559213" sldId="272"/>
        </pc:sldMkLst>
        <pc:spChg chg="mod ord">
          <ac:chgData name="Shaik,Abdul Khayyam Sahib" userId="bd894bb7-480d-4ff0-adfa-445ff5fb2c78" providerId="ADAL" clId="{29F6CF4E-74C5-4085-BE36-173480014713}" dt="2022-09-26T05:12:35.515" v="15" actId="26606"/>
          <ac:spMkLst>
            <pc:docMk/>
            <pc:sldMk cId="216559213" sldId="272"/>
            <ac:spMk id="2" creationId="{4E241729-C1CF-0387-4A0A-8F90FB0E6097}"/>
          </ac:spMkLst>
        </pc:spChg>
        <pc:spChg chg="add del mod ord">
          <ac:chgData name="Shaik,Abdul Khayyam Sahib" userId="bd894bb7-480d-4ff0-adfa-445ff5fb2c78" providerId="ADAL" clId="{29F6CF4E-74C5-4085-BE36-173480014713}" dt="2022-09-26T05:12:30.449" v="12" actId="700"/>
          <ac:spMkLst>
            <pc:docMk/>
            <pc:sldMk cId="216559213" sldId="272"/>
            <ac:spMk id="3" creationId="{0A03C28A-76B4-D1BC-7FCF-4AE3E6BE5C42}"/>
          </ac:spMkLst>
        </pc:spChg>
        <pc:spChg chg="add del mod ord">
          <ac:chgData name="Shaik,Abdul Khayyam Sahib" userId="bd894bb7-480d-4ff0-adfa-445ff5fb2c78" providerId="ADAL" clId="{29F6CF4E-74C5-4085-BE36-173480014713}" dt="2022-09-26T05:12:35.515" v="15" actId="26606"/>
          <ac:spMkLst>
            <pc:docMk/>
            <pc:sldMk cId="216559213" sldId="272"/>
            <ac:spMk id="4" creationId="{CD5F625C-4322-62D7-784A-1687EB10BFF1}"/>
          </ac:spMkLst>
        </pc:spChg>
        <pc:spChg chg="mod ord">
          <ac:chgData name="Shaik,Abdul Khayyam Sahib" userId="bd894bb7-480d-4ff0-adfa-445ff5fb2c78" providerId="ADAL" clId="{29F6CF4E-74C5-4085-BE36-173480014713}" dt="2022-09-26T05:12:35.515" v="15" actId="26606"/>
          <ac:spMkLst>
            <pc:docMk/>
            <pc:sldMk cId="216559213" sldId="272"/>
            <ac:spMk id="11" creationId="{383F2F55-FA0C-90F0-8968-62F8B707B819}"/>
          </ac:spMkLst>
        </pc:spChg>
        <pc:spChg chg="mod ord">
          <ac:chgData name="Shaik,Abdul Khayyam Sahib" userId="bd894bb7-480d-4ff0-adfa-445ff5fb2c78" providerId="ADAL" clId="{29F6CF4E-74C5-4085-BE36-173480014713}" dt="2022-09-26T05:12:35.515" v="15" actId="26606"/>
          <ac:spMkLst>
            <pc:docMk/>
            <pc:sldMk cId="216559213" sldId="272"/>
            <ac:spMk id="13" creationId="{7C463715-B889-8C97-803F-1807EA27B364}"/>
          </ac:spMkLst>
        </pc:spChg>
        <pc:spChg chg="add del">
          <ac:chgData name="Shaik,Abdul Khayyam Sahib" userId="bd894bb7-480d-4ff0-adfa-445ff5fb2c78" providerId="ADAL" clId="{29F6CF4E-74C5-4085-BE36-173480014713}" dt="2022-09-26T05:12:35.409" v="14" actId="26606"/>
          <ac:spMkLst>
            <pc:docMk/>
            <pc:sldMk cId="216559213" sldId="272"/>
            <ac:spMk id="18" creationId="{0CABCAE3-64FC-4149-819F-2C1812824154}"/>
          </ac:spMkLst>
        </pc:spChg>
        <pc:spChg chg="add del">
          <ac:chgData name="Shaik,Abdul Khayyam Sahib" userId="bd894bb7-480d-4ff0-adfa-445ff5fb2c78" providerId="ADAL" clId="{29F6CF4E-74C5-4085-BE36-173480014713}" dt="2022-09-26T05:12:35.409" v="14" actId="26606"/>
          <ac:spMkLst>
            <pc:docMk/>
            <pc:sldMk cId="216559213" sldId="272"/>
            <ac:spMk id="26" creationId="{2FA7AD0A-1871-4DF8-9235-F49D0513B9C1}"/>
          </ac:spMkLst>
        </pc:spChg>
        <pc:spChg chg="add del">
          <ac:chgData name="Shaik,Abdul Khayyam Sahib" userId="bd894bb7-480d-4ff0-adfa-445ff5fb2c78" providerId="ADAL" clId="{29F6CF4E-74C5-4085-BE36-173480014713}" dt="2022-09-26T05:12:35.409" v="14" actId="26606"/>
          <ac:spMkLst>
            <pc:docMk/>
            <pc:sldMk cId="216559213" sldId="272"/>
            <ac:spMk id="28" creationId="{36B04CFB-FAE5-47DD-9B3E-4E9BA7A89CC1}"/>
          </ac:spMkLst>
        </pc:spChg>
        <pc:spChg chg="add del">
          <ac:chgData name="Shaik,Abdul Khayyam Sahib" userId="bd894bb7-480d-4ff0-adfa-445ff5fb2c78" providerId="ADAL" clId="{29F6CF4E-74C5-4085-BE36-173480014713}" dt="2022-09-26T05:12:35.409" v="14" actId="26606"/>
          <ac:spMkLst>
            <pc:docMk/>
            <pc:sldMk cId="216559213" sldId="272"/>
            <ac:spMk id="36" creationId="{622F7FD7-8884-4FD5-95AB-0B5C6033ADF7}"/>
          </ac:spMkLst>
        </pc:spChg>
        <pc:spChg chg="add">
          <ac:chgData name="Shaik,Abdul Khayyam Sahib" userId="bd894bb7-480d-4ff0-adfa-445ff5fb2c78" providerId="ADAL" clId="{29F6CF4E-74C5-4085-BE36-173480014713}" dt="2022-09-26T05:12:35.515" v="15" actId="26606"/>
          <ac:spMkLst>
            <pc:docMk/>
            <pc:sldMk cId="216559213" sldId="272"/>
            <ac:spMk id="42" creationId="{84C75E2B-CACA-478C-B26B-182AF87A18E3}"/>
          </ac:spMkLst>
        </pc:spChg>
        <pc:spChg chg="add">
          <ac:chgData name="Shaik,Abdul Khayyam Sahib" userId="bd894bb7-480d-4ff0-adfa-445ff5fb2c78" providerId="ADAL" clId="{29F6CF4E-74C5-4085-BE36-173480014713}" dt="2022-09-26T05:12:35.515" v="15" actId="26606"/>
          <ac:spMkLst>
            <pc:docMk/>
            <pc:sldMk cId="216559213" sldId="272"/>
            <ac:spMk id="46" creationId="{593D0D1F-C0CE-416A-883C-BF1E03F63B4B}"/>
          </ac:spMkLst>
        </pc:spChg>
        <pc:spChg chg="add">
          <ac:chgData name="Shaik,Abdul Khayyam Sahib" userId="bd894bb7-480d-4ff0-adfa-445ff5fb2c78" providerId="ADAL" clId="{29F6CF4E-74C5-4085-BE36-173480014713}" dt="2022-09-26T05:12:35.515" v="15" actId="26606"/>
          <ac:spMkLst>
            <pc:docMk/>
            <pc:sldMk cId="216559213" sldId="272"/>
            <ac:spMk id="47" creationId="{94BB6862-3393-46CC-9A80-E400B3206A09}"/>
          </ac:spMkLst>
        </pc:spChg>
        <pc:grpChg chg="add del">
          <ac:chgData name="Shaik,Abdul Khayyam Sahib" userId="bd894bb7-480d-4ff0-adfa-445ff5fb2c78" providerId="ADAL" clId="{29F6CF4E-74C5-4085-BE36-173480014713}" dt="2022-09-26T05:12:35.409" v="14" actId="26606"/>
          <ac:grpSpMkLst>
            <pc:docMk/>
            <pc:sldMk cId="216559213" sldId="272"/>
            <ac:grpSpMk id="32" creationId="{E8ACF89C-CFC3-4D68-B3C4-2BEFB7BBE5F7}"/>
          </ac:grpSpMkLst>
        </pc:grpChg>
        <pc:grpChg chg="add">
          <ac:chgData name="Shaik,Abdul Khayyam Sahib" userId="bd894bb7-480d-4ff0-adfa-445ff5fb2c78" providerId="ADAL" clId="{29F6CF4E-74C5-4085-BE36-173480014713}" dt="2022-09-26T05:12:35.515" v="15" actId="26606"/>
          <ac:grpSpMkLst>
            <pc:docMk/>
            <pc:sldMk cId="216559213" sldId="272"/>
            <ac:grpSpMk id="48" creationId="{ECD36A4A-123D-46E3-8A64-13B8B3F019BD}"/>
          </ac:grpSpMkLst>
        </pc:grpChg>
        <pc:picChg chg="mod ord modCrop">
          <ac:chgData name="Shaik,Abdul Khayyam Sahib" userId="bd894bb7-480d-4ff0-adfa-445ff5fb2c78" providerId="ADAL" clId="{29F6CF4E-74C5-4085-BE36-173480014713}" dt="2022-09-26T05:12:35.515" v="15" actId="26606"/>
          <ac:picMkLst>
            <pc:docMk/>
            <pc:sldMk cId="216559213" sldId="272"/>
            <ac:picMk id="9" creationId="{D548C970-2E26-AE15-1F8B-C3DB73AD134F}"/>
          </ac:picMkLst>
        </pc:picChg>
        <pc:picChg chg="add del">
          <ac:chgData name="Shaik,Abdul Khayyam Sahib" userId="bd894bb7-480d-4ff0-adfa-445ff5fb2c78" providerId="ADAL" clId="{29F6CF4E-74C5-4085-BE36-173480014713}" dt="2022-09-26T05:12:35.409" v="14" actId="26606"/>
          <ac:picMkLst>
            <pc:docMk/>
            <pc:sldMk cId="216559213" sldId="272"/>
            <ac:picMk id="20" creationId="{012FDCFE-9AD2-4D8A-8CBF-B3AA37EBF6DD}"/>
          </ac:picMkLst>
        </pc:picChg>
        <pc:picChg chg="add del">
          <ac:chgData name="Shaik,Abdul Khayyam Sahib" userId="bd894bb7-480d-4ff0-adfa-445ff5fb2c78" providerId="ADAL" clId="{29F6CF4E-74C5-4085-BE36-173480014713}" dt="2022-09-26T05:12:35.409" v="14" actId="26606"/>
          <ac:picMkLst>
            <pc:docMk/>
            <pc:sldMk cId="216559213" sldId="272"/>
            <ac:picMk id="38" creationId="{16EFE474-4FE0-4E8F-8F09-5ED2C9E76A84}"/>
          </ac:picMkLst>
        </pc:picChg>
        <pc:picChg chg="add">
          <ac:chgData name="Shaik,Abdul Khayyam Sahib" userId="bd894bb7-480d-4ff0-adfa-445ff5fb2c78" providerId="ADAL" clId="{29F6CF4E-74C5-4085-BE36-173480014713}" dt="2022-09-26T05:12:35.515" v="15" actId="26606"/>
          <ac:picMkLst>
            <pc:docMk/>
            <pc:sldMk cId="216559213" sldId="272"/>
            <ac:picMk id="43" creationId="{50FF2874-547C-4D14-9E18-28B19002FB8C}"/>
          </ac:picMkLst>
        </pc:picChg>
        <pc:picChg chg="add">
          <ac:chgData name="Shaik,Abdul Khayyam Sahib" userId="bd894bb7-480d-4ff0-adfa-445ff5fb2c78" providerId="ADAL" clId="{29F6CF4E-74C5-4085-BE36-173480014713}" dt="2022-09-26T05:12:35.515" v="15" actId="26606"/>
          <ac:picMkLst>
            <pc:docMk/>
            <pc:sldMk cId="216559213" sldId="272"/>
            <ac:picMk id="50" creationId="{55EC7096-D0A6-471D-AE28-B68D70388E32}"/>
          </ac:picMkLst>
        </pc:picChg>
        <pc:cxnChg chg="add del">
          <ac:chgData name="Shaik,Abdul Khayyam Sahib" userId="bd894bb7-480d-4ff0-adfa-445ff5fb2c78" providerId="ADAL" clId="{29F6CF4E-74C5-4085-BE36-173480014713}" dt="2022-09-26T05:12:35.409" v="14" actId="26606"/>
          <ac:cxnSpMkLst>
            <pc:docMk/>
            <pc:sldMk cId="216559213" sldId="272"/>
            <ac:cxnSpMk id="22" creationId="{FBD463FC-4CA8-4FF4-85A3-AF9F4B98D210}"/>
          </ac:cxnSpMkLst>
        </pc:cxnChg>
        <pc:cxnChg chg="add del">
          <ac:chgData name="Shaik,Abdul Khayyam Sahib" userId="bd894bb7-480d-4ff0-adfa-445ff5fb2c78" providerId="ADAL" clId="{29F6CF4E-74C5-4085-BE36-173480014713}" dt="2022-09-26T05:12:35.409" v="14" actId="26606"/>
          <ac:cxnSpMkLst>
            <pc:docMk/>
            <pc:sldMk cId="216559213" sldId="272"/>
            <ac:cxnSpMk id="24" creationId="{BECF35C3-8B44-4F4B-BD25-4C01823DB22A}"/>
          </ac:cxnSpMkLst>
        </pc:cxnChg>
        <pc:cxnChg chg="add del">
          <ac:chgData name="Shaik,Abdul Khayyam Sahib" userId="bd894bb7-480d-4ff0-adfa-445ff5fb2c78" providerId="ADAL" clId="{29F6CF4E-74C5-4085-BE36-173480014713}" dt="2022-09-26T05:12:35.409" v="14" actId="26606"/>
          <ac:cxnSpMkLst>
            <pc:docMk/>
            <pc:sldMk cId="216559213" sldId="272"/>
            <ac:cxnSpMk id="30" creationId="{EE68D41B-9286-479F-9AB7-678C8E348D71}"/>
          </ac:cxnSpMkLst>
        </pc:cxnChg>
        <pc:cxnChg chg="add del">
          <ac:chgData name="Shaik,Abdul Khayyam Sahib" userId="bd894bb7-480d-4ff0-adfa-445ff5fb2c78" providerId="ADAL" clId="{29F6CF4E-74C5-4085-BE36-173480014713}" dt="2022-09-26T05:12:35.409" v="14" actId="26606"/>
          <ac:cxnSpMkLst>
            <pc:docMk/>
            <pc:sldMk cId="216559213" sldId="272"/>
            <ac:cxnSpMk id="40" creationId="{CF8B8C81-54DC-4AF5-B682-3A2C70A6B55C}"/>
          </ac:cxnSpMkLst>
        </pc:cxnChg>
        <pc:cxnChg chg="add">
          <ac:chgData name="Shaik,Abdul Khayyam Sahib" userId="bd894bb7-480d-4ff0-adfa-445ff5fb2c78" providerId="ADAL" clId="{29F6CF4E-74C5-4085-BE36-173480014713}" dt="2022-09-26T05:12:35.515" v="15" actId="26606"/>
          <ac:cxnSpMkLst>
            <pc:docMk/>
            <pc:sldMk cId="216559213" sldId="272"/>
            <ac:cxnSpMk id="44" creationId="{36CF827D-A163-47F7-BD87-34EB4FA7D696}"/>
          </ac:cxnSpMkLst>
        </pc:cxnChg>
        <pc:cxnChg chg="add">
          <ac:chgData name="Shaik,Abdul Khayyam Sahib" userId="bd894bb7-480d-4ff0-adfa-445ff5fb2c78" providerId="ADAL" clId="{29F6CF4E-74C5-4085-BE36-173480014713}" dt="2022-09-26T05:12:35.515" v="15" actId="26606"/>
          <ac:cxnSpMkLst>
            <pc:docMk/>
            <pc:sldMk cId="216559213" sldId="272"/>
            <ac:cxnSpMk id="45" creationId="{D299D9A9-1DA8-433D-A9BC-FB48D93D4217}"/>
          </ac:cxnSpMkLst>
        </pc:cxnChg>
        <pc:cxnChg chg="add">
          <ac:chgData name="Shaik,Abdul Khayyam Sahib" userId="bd894bb7-480d-4ff0-adfa-445ff5fb2c78" providerId="ADAL" clId="{29F6CF4E-74C5-4085-BE36-173480014713}" dt="2022-09-26T05:12:35.515" v="15" actId="26606"/>
          <ac:cxnSpMkLst>
            <pc:docMk/>
            <pc:sldMk cId="216559213" sldId="272"/>
            <ac:cxnSpMk id="51" creationId="{2E98EB88-99B6-483D-B203-0D5D63100504}"/>
          </ac:cxnSpMkLst>
        </pc:cxnChg>
      </pc:sldChg>
      <pc:sldChg chg="addSp delSp modSp mod setBg modClrScheme delDesignElem chgLayout modNotesTx">
        <pc:chgData name="Shaik,Abdul Khayyam Sahib" userId="bd894bb7-480d-4ff0-adfa-445ff5fb2c78" providerId="ADAL" clId="{29F6CF4E-74C5-4085-BE36-173480014713}" dt="2022-09-26T06:47:10.788" v="711" actId="113"/>
        <pc:sldMkLst>
          <pc:docMk/>
          <pc:sldMk cId="2006349581" sldId="273"/>
        </pc:sldMkLst>
        <pc:spChg chg="mod ord">
          <ac:chgData name="Shaik,Abdul Khayyam Sahib" userId="bd894bb7-480d-4ff0-adfa-445ff5fb2c78" providerId="ADAL" clId="{29F6CF4E-74C5-4085-BE36-173480014713}" dt="2022-09-26T05:13:13.144" v="18" actId="26606"/>
          <ac:spMkLst>
            <pc:docMk/>
            <pc:sldMk cId="2006349581" sldId="273"/>
            <ac:spMk id="2" creationId="{FA78C8B3-8E7D-2064-DD4C-6C852A7EBF30}"/>
          </ac:spMkLst>
        </pc:spChg>
        <pc:spChg chg="add del mod ord">
          <ac:chgData name="Shaik,Abdul Khayyam Sahib" userId="bd894bb7-480d-4ff0-adfa-445ff5fb2c78" providerId="ADAL" clId="{29F6CF4E-74C5-4085-BE36-173480014713}" dt="2022-09-26T05:13:13.144" v="18" actId="26606"/>
          <ac:spMkLst>
            <pc:docMk/>
            <pc:sldMk cId="2006349581" sldId="273"/>
            <ac:spMk id="3" creationId="{B8E21A42-9352-7581-96F8-086C1D0F09FD}"/>
          </ac:spMkLst>
        </pc:spChg>
        <pc:spChg chg="mod ord">
          <ac:chgData name="Shaik,Abdul Khayyam Sahib" userId="bd894bb7-480d-4ff0-adfa-445ff5fb2c78" providerId="ADAL" clId="{29F6CF4E-74C5-4085-BE36-173480014713}" dt="2022-09-26T05:13:13.144" v="18" actId="26606"/>
          <ac:spMkLst>
            <pc:docMk/>
            <pc:sldMk cId="2006349581" sldId="273"/>
            <ac:spMk id="11" creationId="{D54BB9F4-1522-C870-EBA5-938B2AA8FB23}"/>
          </ac:spMkLst>
        </pc:spChg>
        <pc:spChg chg="mod ord">
          <ac:chgData name="Shaik,Abdul Khayyam Sahib" userId="bd894bb7-480d-4ff0-adfa-445ff5fb2c78" providerId="ADAL" clId="{29F6CF4E-74C5-4085-BE36-173480014713}" dt="2022-09-26T05:13:13.144" v="18" actId="26606"/>
          <ac:spMkLst>
            <pc:docMk/>
            <pc:sldMk cId="2006349581" sldId="273"/>
            <ac:spMk id="13" creationId="{00CE32E6-59A7-E4C0-1DBD-038268889191}"/>
          </ac:spMkLst>
        </pc:spChg>
        <pc:spChg chg="add">
          <ac:chgData name="Shaik,Abdul Khayyam Sahib" userId="bd894bb7-480d-4ff0-adfa-445ff5fb2c78" providerId="ADAL" clId="{29F6CF4E-74C5-4085-BE36-173480014713}" dt="2022-09-26T05:13:13.144" v="18" actId="26606"/>
          <ac:spMkLst>
            <pc:docMk/>
            <pc:sldMk cId="2006349581" sldId="273"/>
            <ac:spMk id="18" creationId="{84C75E2B-CACA-478C-B26B-182AF87A18E3}"/>
          </ac:spMkLst>
        </pc:spChg>
        <pc:spChg chg="add">
          <ac:chgData name="Shaik,Abdul Khayyam Sahib" userId="bd894bb7-480d-4ff0-adfa-445ff5fb2c78" providerId="ADAL" clId="{29F6CF4E-74C5-4085-BE36-173480014713}" dt="2022-09-26T05:13:13.144" v="18" actId="26606"/>
          <ac:spMkLst>
            <pc:docMk/>
            <pc:sldMk cId="2006349581" sldId="273"/>
            <ac:spMk id="26" creationId="{593D0D1F-C0CE-416A-883C-BF1E03F63B4B}"/>
          </ac:spMkLst>
        </pc:spChg>
        <pc:spChg chg="add">
          <ac:chgData name="Shaik,Abdul Khayyam Sahib" userId="bd894bb7-480d-4ff0-adfa-445ff5fb2c78" providerId="ADAL" clId="{29F6CF4E-74C5-4085-BE36-173480014713}" dt="2022-09-26T05:13:13.144" v="18" actId="26606"/>
          <ac:spMkLst>
            <pc:docMk/>
            <pc:sldMk cId="2006349581" sldId="273"/>
            <ac:spMk id="28" creationId="{94BB6862-3393-46CC-9A80-E400B3206A09}"/>
          </ac:spMkLst>
        </pc:spChg>
        <pc:grpChg chg="add">
          <ac:chgData name="Shaik,Abdul Khayyam Sahib" userId="bd894bb7-480d-4ff0-adfa-445ff5fb2c78" providerId="ADAL" clId="{29F6CF4E-74C5-4085-BE36-173480014713}" dt="2022-09-26T05:13:13.144" v="18" actId="26606"/>
          <ac:grpSpMkLst>
            <pc:docMk/>
            <pc:sldMk cId="2006349581" sldId="273"/>
            <ac:grpSpMk id="30" creationId="{ECD36A4A-123D-46E3-8A64-13B8B3F019BD}"/>
          </ac:grpSpMkLst>
        </pc:grpChg>
        <pc:picChg chg="mod ord">
          <ac:chgData name="Shaik,Abdul Khayyam Sahib" userId="bd894bb7-480d-4ff0-adfa-445ff5fb2c78" providerId="ADAL" clId="{29F6CF4E-74C5-4085-BE36-173480014713}" dt="2022-09-26T05:13:13.144" v="18" actId="26606"/>
          <ac:picMkLst>
            <pc:docMk/>
            <pc:sldMk cId="2006349581" sldId="273"/>
            <ac:picMk id="9" creationId="{11F9FCF1-7E69-389A-91BC-A919FAF9EEB4}"/>
          </ac:picMkLst>
        </pc:picChg>
        <pc:picChg chg="add">
          <ac:chgData name="Shaik,Abdul Khayyam Sahib" userId="bd894bb7-480d-4ff0-adfa-445ff5fb2c78" providerId="ADAL" clId="{29F6CF4E-74C5-4085-BE36-173480014713}" dt="2022-09-26T05:13:13.144" v="18" actId="26606"/>
          <ac:picMkLst>
            <pc:docMk/>
            <pc:sldMk cId="2006349581" sldId="273"/>
            <ac:picMk id="20" creationId="{50FF2874-547C-4D14-9E18-28B19002FB8C}"/>
          </ac:picMkLst>
        </pc:picChg>
        <pc:picChg chg="add">
          <ac:chgData name="Shaik,Abdul Khayyam Sahib" userId="bd894bb7-480d-4ff0-adfa-445ff5fb2c78" providerId="ADAL" clId="{29F6CF4E-74C5-4085-BE36-173480014713}" dt="2022-09-26T05:13:13.144" v="18" actId="26606"/>
          <ac:picMkLst>
            <pc:docMk/>
            <pc:sldMk cId="2006349581" sldId="273"/>
            <ac:picMk id="34" creationId="{55EC7096-D0A6-471D-AE28-B68D70388E32}"/>
          </ac:picMkLst>
        </pc:picChg>
        <pc:cxnChg chg="add">
          <ac:chgData name="Shaik,Abdul Khayyam Sahib" userId="bd894bb7-480d-4ff0-adfa-445ff5fb2c78" providerId="ADAL" clId="{29F6CF4E-74C5-4085-BE36-173480014713}" dt="2022-09-26T05:13:13.144" v="18" actId="26606"/>
          <ac:cxnSpMkLst>
            <pc:docMk/>
            <pc:sldMk cId="2006349581" sldId="273"/>
            <ac:cxnSpMk id="22" creationId="{36CF827D-A163-47F7-BD87-34EB4FA7D696}"/>
          </ac:cxnSpMkLst>
        </pc:cxnChg>
        <pc:cxnChg chg="add">
          <ac:chgData name="Shaik,Abdul Khayyam Sahib" userId="bd894bb7-480d-4ff0-adfa-445ff5fb2c78" providerId="ADAL" clId="{29F6CF4E-74C5-4085-BE36-173480014713}" dt="2022-09-26T05:13:13.144" v="18" actId="26606"/>
          <ac:cxnSpMkLst>
            <pc:docMk/>
            <pc:sldMk cId="2006349581" sldId="273"/>
            <ac:cxnSpMk id="24" creationId="{D299D9A9-1DA8-433D-A9BC-FB48D93D4217}"/>
          </ac:cxnSpMkLst>
        </pc:cxnChg>
        <pc:cxnChg chg="add">
          <ac:chgData name="Shaik,Abdul Khayyam Sahib" userId="bd894bb7-480d-4ff0-adfa-445ff5fb2c78" providerId="ADAL" clId="{29F6CF4E-74C5-4085-BE36-173480014713}" dt="2022-09-26T05:13:13.144" v="18" actId="26606"/>
          <ac:cxnSpMkLst>
            <pc:docMk/>
            <pc:sldMk cId="2006349581" sldId="273"/>
            <ac:cxnSpMk id="36" creationId="{2E98EB88-99B6-483D-B203-0D5D63100504}"/>
          </ac:cxnSpMkLst>
        </pc:cxnChg>
      </pc:sldChg>
      <pc:sldChg chg="addSp delSp modSp mod setBg modClrScheme delDesignElem chgLayout modNotesTx">
        <pc:chgData name="Shaik,Abdul Khayyam Sahib" userId="bd894bb7-480d-4ff0-adfa-445ff5fb2c78" providerId="ADAL" clId="{29F6CF4E-74C5-4085-BE36-173480014713}" dt="2022-09-26T06:59:39.592" v="865" actId="33524"/>
        <pc:sldMkLst>
          <pc:docMk/>
          <pc:sldMk cId="3093351465" sldId="274"/>
        </pc:sldMkLst>
        <pc:spChg chg="mod ord">
          <ac:chgData name="Shaik,Abdul Khayyam Sahib" userId="bd894bb7-480d-4ff0-adfa-445ff5fb2c78" providerId="ADAL" clId="{29F6CF4E-74C5-4085-BE36-173480014713}" dt="2022-09-26T05:13:46.576" v="21" actId="26606"/>
          <ac:spMkLst>
            <pc:docMk/>
            <pc:sldMk cId="3093351465" sldId="274"/>
            <ac:spMk id="2" creationId="{32E8AD29-0537-26F2-8530-AF363CED55E9}"/>
          </ac:spMkLst>
        </pc:spChg>
        <pc:spChg chg="add del mod ord">
          <ac:chgData name="Shaik,Abdul Khayyam Sahib" userId="bd894bb7-480d-4ff0-adfa-445ff5fb2c78" providerId="ADAL" clId="{29F6CF4E-74C5-4085-BE36-173480014713}" dt="2022-09-26T05:13:46.576" v="21" actId="26606"/>
          <ac:spMkLst>
            <pc:docMk/>
            <pc:sldMk cId="3093351465" sldId="274"/>
            <ac:spMk id="3" creationId="{66904CB6-E7E2-BDFB-32B1-AAA65A00ED03}"/>
          </ac:spMkLst>
        </pc:spChg>
        <pc:spChg chg="mod ord">
          <ac:chgData name="Shaik,Abdul Khayyam Sahib" userId="bd894bb7-480d-4ff0-adfa-445ff5fb2c78" providerId="ADAL" clId="{29F6CF4E-74C5-4085-BE36-173480014713}" dt="2022-09-26T05:13:46.576" v="21" actId="26606"/>
          <ac:spMkLst>
            <pc:docMk/>
            <pc:sldMk cId="3093351465" sldId="274"/>
            <ac:spMk id="11" creationId="{263033A8-6CCD-38F4-C9FB-4EC894D2C35A}"/>
          </ac:spMkLst>
        </pc:spChg>
        <pc:spChg chg="mod ord">
          <ac:chgData name="Shaik,Abdul Khayyam Sahib" userId="bd894bb7-480d-4ff0-adfa-445ff5fb2c78" providerId="ADAL" clId="{29F6CF4E-74C5-4085-BE36-173480014713}" dt="2022-09-26T05:13:46.576" v="21" actId="26606"/>
          <ac:spMkLst>
            <pc:docMk/>
            <pc:sldMk cId="3093351465" sldId="274"/>
            <ac:spMk id="13" creationId="{70793FB1-1A56-C5DD-9A61-EB76ED83C2A5}"/>
          </ac:spMkLst>
        </pc:spChg>
        <pc:spChg chg="add">
          <ac:chgData name="Shaik,Abdul Khayyam Sahib" userId="bd894bb7-480d-4ff0-adfa-445ff5fb2c78" providerId="ADAL" clId="{29F6CF4E-74C5-4085-BE36-173480014713}" dt="2022-09-26T05:13:46.576" v="21" actId="26606"/>
          <ac:spMkLst>
            <pc:docMk/>
            <pc:sldMk cId="3093351465" sldId="274"/>
            <ac:spMk id="18" creationId="{84C75E2B-CACA-478C-B26B-182AF87A18E3}"/>
          </ac:spMkLst>
        </pc:spChg>
        <pc:spChg chg="add">
          <ac:chgData name="Shaik,Abdul Khayyam Sahib" userId="bd894bb7-480d-4ff0-adfa-445ff5fb2c78" providerId="ADAL" clId="{29F6CF4E-74C5-4085-BE36-173480014713}" dt="2022-09-26T05:13:46.576" v="21" actId="26606"/>
          <ac:spMkLst>
            <pc:docMk/>
            <pc:sldMk cId="3093351465" sldId="274"/>
            <ac:spMk id="26" creationId="{593D0D1F-C0CE-416A-883C-BF1E03F63B4B}"/>
          </ac:spMkLst>
        </pc:spChg>
        <pc:spChg chg="add">
          <ac:chgData name="Shaik,Abdul Khayyam Sahib" userId="bd894bb7-480d-4ff0-adfa-445ff5fb2c78" providerId="ADAL" clId="{29F6CF4E-74C5-4085-BE36-173480014713}" dt="2022-09-26T05:13:46.576" v="21" actId="26606"/>
          <ac:spMkLst>
            <pc:docMk/>
            <pc:sldMk cId="3093351465" sldId="274"/>
            <ac:spMk id="28" creationId="{94BB6862-3393-46CC-9A80-E400B3206A09}"/>
          </ac:spMkLst>
        </pc:spChg>
        <pc:grpChg chg="add">
          <ac:chgData name="Shaik,Abdul Khayyam Sahib" userId="bd894bb7-480d-4ff0-adfa-445ff5fb2c78" providerId="ADAL" clId="{29F6CF4E-74C5-4085-BE36-173480014713}" dt="2022-09-26T05:13:46.576" v="21" actId="26606"/>
          <ac:grpSpMkLst>
            <pc:docMk/>
            <pc:sldMk cId="3093351465" sldId="274"/>
            <ac:grpSpMk id="30" creationId="{ECD36A4A-123D-46E3-8A64-13B8B3F019BD}"/>
          </ac:grpSpMkLst>
        </pc:grpChg>
        <pc:picChg chg="mod ord">
          <ac:chgData name="Shaik,Abdul Khayyam Sahib" userId="bd894bb7-480d-4ff0-adfa-445ff5fb2c78" providerId="ADAL" clId="{29F6CF4E-74C5-4085-BE36-173480014713}" dt="2022-09-26T05:13:46.576" v="21" actId="26606"/>
          <ac:picMkLst>
            <pc:docMk/>
            <pc:sldMk cId="3093351465" sldId="274"/>
            <ac:picMk id="9" creationId="{4781BA0C-2D71-5725-611B-EB7EA3D49CED}"/>
          </ac:picMkLst>
        </pc:picChg>
        <pc:picChg chg="add">
          <ac:chgData name="Shaik,Abdul Khayyam Sahib" userId="bd894bb7-480d-4ff0-adfa-445ff5fb2c78" providerId="ADAL" clId="{29F6CF4E-74C5-4085-BE36-173480014713}" dt="2022-09-26T05:13:46.576" v="21" actId="26606"/>
          <ac:picMkLst>
            <pc:docMk/>
            <pc:sldMk cId="3093351465" sldId="274"/>
            <ac:picMk id="20" creationId="{50FF2874-547C-4D14-9E18-28B19002FB8C}"/>
          </ac:picMkLst>
        </pc:picChg>
        <pc:picChg chg="add">
          <ac:chgData name="Shaik,Abdul Khayyam Sahib" userId="bd894bb7-480d-4ff0-adfa-445ff5fb2c78" providerId="ADAL" clId="{29F6CF4E-74C5-4085-BE36-173480014713}" dt="2022-09-26T05:13:46.576" v="21" actId="26606"/>
          <ac:picMkLst>
            <pc:docMk/>
            <pc:sldMk cId="3093351465" sldId="274"/>
            <ac:picMk id="34" creationId="{55EC7096-D0A6-471D-AE28-B68D70388E32}"/>
          </ac:picMkLst>
        </pc:picChg>
        <pc:cxnChg chg="add">
          <ac:chgData name="Shaik,Abdul Khayyam Sahib" userId="bd894bb7-480d-4ff0-adfa-445ff5fb2c78" providerId="ADAL" clId="{29F6CF4E-74C5-4085-BE36-173480014713}" dt="2022-09-26T05:13:46.576" v="21" actId="26606"/>
          <ac:cxnSpMkLst>
            <pc:docMk/>
            <pc:sldMk cId="3093351465" sldId="274"/>
            <ac:cxnSpMk id="22" creationId="{36CF827D-A163-47F7-BD87-34EB4FA7D696}"/>
          </ac:cxnSpMkLst>
        </pc:cxnChg>
        <pc:cxnChg chg="add">
          <ac:chgData name="Shaik,Abdul Khayyam Sahib" userId="bd894bb7-480d-4ff0-adfa-445ff5fb2c78" providerId="ADAL" clId="{29F6CF4E-74C5-4085-BE36-173480014713}" dt="2022-09-26T05:13:46.576" v="21" actId="26606"/>
          <ac:cxnSpMkLst>
            <pc:docMk/>
            <pc:sldMk cId="3093351465" sldId="274"/>
            <ac:cxnSpMk id="24" creationId="{D299D9A9-1DA8-433D-A9BC-FB48D93D4217}"/>
          </ac:cxnSpMkLst>
        </pc:cxnChg>
        <pc:cxnChg chg="add">
          <ac:chgData name="Shaik,Abdul Khayyam Sahib" userId="bd894bb7-480d-4ff0-adfa-445ff5fb2c78" providerId="ADAL" clId="{29F6CF4E-74C5-4085-BE36-173480014713}" dt="2022-09-26T05:13:46.576" v="21" actId="26606"/>
          <ac:cxnSpMkLst>
            <pc:docMk/>
            <pc:sldMk cId="3093351465" sldId="274"/>
            <ac:cxnSpMk id="36" creationId="{2E98EB88-99B6-483D-B203-0D5D63100504}"/>
          </ac:cxnSpMkLst>
        </pc:cxnChg>
      </pc:sldChg>
      <pc:sldChg chg="modSp mod">
        <pc:chgData name="Shaik,Abdul Khayyam Sahib" userId="bd894bb7-480d-4ff0-adfa-445ff5fb2c78" providerId="ADAL" clId="{29F6CF4E-74C5-4085-BE36-173480014713}" dt="2022-09-26T05:29:29.352" v="139" actId="20577"/>
        <pc:sldMkLst>
          <pc:docMk/>
          <pc:sldMk cId="3648427033" sldId="275"/>
        </pc:sldMkLst>
        <pc:spChg chg="mod">
          <ac:chgData name="Shaik,Abdul Khayyam Sahib" userId="bd894bb7-480d-4ff0-adfa-445ff5fb2c78" providerId="ADAL" clId="{29F6CF4E-74C5-4085-BE36-173480014713}" dt="2022-09-26T05:29:29.352" v="139" actId="20577"/>
          <ac:spMkLst>
            <pc:docMk/>
            <pc:sldMk cId="3648427033" sldId="275"/>
            <ac:spMk id="3" creationId="{6AEDDFFB-01CF-AF19-D795-7BE5989B7F72}"/>
          </ac:spMkLst>
        </pc:spChg>
      </pc:sldChg>
    </pc:docChg>
  </pc:docChgLst>
  <pc:docChgLst>
    <pc:chgData name="Sunkireddy,Aakanksha Reddy" userId="S::s546902@nwmissouri.edu::6bcbe6ec-f1d8-46a2-9651-03bf68f8de2f" providerId="AD" clId="Web-{4635E510-B507-40E4-A069-ED8C9B83021F}"/>
    <pc:docChg chg="addSld modSld">
      <pc:chgData name="Sunkireddy,Aakanksha Reddy" userId="S::s546902@nwmissouri.edu::6bcbe6ec-f1d8-46a2-9651-03bf68f8de2f" providerId="AD" clId="Web-{4635E510-B507-40E4-A069-ED8C9B83021F}" dt="2022-09-26T03:34:39.218" v="350" actId="20577"/>
      <pc:docMkLst>
        <pc:docMk/>
      </pc:docMkLst>
      <pc:sldChg chg="modSp modNotes">
        <pc:chgData name="Sunkireddy,Aakanksha Reddy" userId="S::s546902@nwmissouri.edu::6bcbe6ec-f1d8-46a2-9651-03bf68f8de2f" providerId="AD" clId="Web-{4635E510-B507-40E4-A069-ED8C9B83021F}" dt="2022-09-26T03:34:25.562" v="348" actId="20577"/>
        <pc:sldMkLst>
          <pc:docMk/>
          <pc:sldMk cId="1728740178" sldId="262"/>
        </pc:sldMkLst>
        <pc:spChg chg="mod">
          <ac:chgData name="Sunkireddy,Aakanksha Reddy" userId="S::s546902@nwmissouri.edu::6bcbe6ec-f1d8-46a2-9651-03bf68f8de2f" providerId="AD" clId="Web-{4635E510-B507-40E4-A069-ED8C9B83021F}" dt="2022-09-26T03:16:15.568" v="0" actId="20577"/>
          <ac:spMkLst>
            <pc:docMk/>
            <pc:sldMk cId="1728740178" sldId="262"/>
            <ac:spMk id="2" creationId="{A4A32B7C-A214-BE72-2BE1-53DC2B6E5FC6}"/>
          </ac:spMkLst>
        </pc:spChg>
        <pc:spChg chg="mod">
          <ac:chgData name="Sunkireddy,Aakanksha Reddy" userId="S::s546902@nwmissouri.edu::6bcbe6ec-f1d8-46a2-9651-03bf68f8de2f" providerId="AD" clId="Web-{4635E510-B507-40E4-A069-ED8C9B83021F}" dt="2022-09-26T03:34:25.562" v="348" actId="20577"/>
          <ac:spMkLst>
            <pc:docMk/>
            <pc:sldMk cId="1728740178" sldId="262"/>
            <ac:spMk id="3" creationId="{B1615EA6-7E1F-E8C8-6C8F-9A1D709A5401}"/>
          </ac:spMkLst>
        </pc:spChg>
      </pc:sldChg>
      <pc:sldChg chg="modSp new modNotes">
        <pc:chgData name="Sunkireddy,Aakanksha Reddy" userId="S::s546902@nwmissouri.edu::6bcbe6ec-f1d8-46a2-9651-03bf68f8de2f" providerId="AD" clId="Web-{4635E510-B507-40E4-A069-ED8C9B83021F}" dt="2022-09-26T03:34:39.218" v="350" actId="20577"/>
        <pc:sldMkLst>
          <pc:docMk/>
          <pc:sldMk cId="1296105397" sldId="263"/>
        </pc:sldMkLst>
        <pc:spChg chg="mod">
          <ac:chgData name="Sunkireddy,Aakanksha Reddy" userId="S::s546902@nwmissouri.edu::6bcbe6ec-f1d8-46a2-9651-03bf68f8de2f" providerId="AD" clId="Web-{4635E510-B507-40E4-A069-ED8C9B83021F}" dt="2022-09-26T03:16:56.835" v="5"/>
          <ac:spMkLst>
            <pc:docMk/>
            <pc:sldMk cId="1296105397" sldId="263"/>
            <ac:spMk id="2" creationId="{799CF3B5-5987-65CB-BA84-F66F6016010D}"/>
          </ac:spMkLst>
        </pc:spChg>
        <pc:spChg chg="mod">
          <ac:chgData name="Sunkireddy,Aakanksha Reddy" userId="S::s546902@nwmissouri.edu::6bcbe6ec-f1d8-46a2-9651-03bf68f8de2f" providerId="AD" clId="Web-{4635E510-B507-40E4-A069-ED8C9B83021F}" dt="2022-09-26T03:34:39.218" v="350" actId="20577"/>
          <ac:spMkLst>
            <pc:docMk/>
            <pc:sldMk cId="1296105397" sldId="263"/>
            <ac:spMk id="3" creationId="{3EB53840-724F-5BD4-A7A7-D54B2376EF33}"/>
          </ac:spMkLst>
        </pc:spChg>
      </pc:sldChg>
    </pc:docChg>
  </pc:docChgLst>
  <pc:docChgLst>
    <pc:chgData name="Mallela,Aishwarya" userId="S::s546832@nwmissouri.edu::73f436b4-8c41-41a8-b941-dc4f3dfab7d5" providerId="AD" clId="Web-{5F9D8C2A-A382-4528-9AC2-058D77E22878}"/>
    <pc:docChg chg="mod addSld delSld modSld modMainMaster">
      <pc:chgData name="Mallela,Aishwarya" userId="S::s546832@nwmissouri.edu::73f436b4-8c41-41a8-b941-dc4f3dfab7d5" providerId="AD" clId="Web-{5F9D8C2A-A382-4528-9AC2-058D77E22878}" dt="2022-09-26T06:55:12.645" v="1047" actId="20577"/>
      <pc:docMkLst>
        <pc:docMk/>
      </pc:docMkLst>
      <pc:sldChg chg="addSp delSp modSp delAnim">
        <pc:chgData name="Mallela,Aishwarya" userId="S::s546832@nwmissouri.edu::73f436b4-8c41-41a8-b941-dc4f3dfab7d5" providerId="AD" clId="Web-{5F9D8C2A-A382-4528-9AC2-058D77E22878}" dt="2022-09-26T05:56:57.570" v="339" actId="1076"/>
        <pc:sldMkLst>
          <pc:docMk/>
          <pc:sldMk cId="3057984220" sldId="256"/>
        </pc:sldMkLst>
        <pc:spChg chg="del mod">
          <ac:chgData name="Mallela,Aishwarya" userId="S::s546832@nwmissouri.edu::73f436b4-8c41-41a8-b941-dc4f3dfab7d5" providerId="AD" clId="Web-{5F9D8C2A-A382-4528-9AC2-058D77E22878}" dt="2022-09-26T05:16:59.150" v="22"/>
          <ac:spMkLst>
            <pc:docMk/>
            <pc:sldMk cId="3057984220" sldId="256"/>
            <ac:spMk id="3" creationId="{1F789326-C3C5-4566-AC9C-E949A02A4B10}"/>
          </ac:spMkLst>
        </pc:spChg>
        <pc:spChg chg="add mod">
          <ac:chgData name="Mallela,Aishwarya" userId="S::s546832@nwmissouri.edu::73f436b4-8c41-41a8-b941-dc4f3dfab7d5" providerId="AD" clId="Web-{5F9D8C2A-A382-4528-9AC2-058D77E22878}" dt="2022-09-26T05:56:57.570" v="339" actId="1076"/>
          <ac:spMkLst>
            <pc:docMk/>
            <pc:sldMk cId="3057984220" sldId="256"/>
            <ac:spMk id="4" creationId="{A206D3DD-ED43-64FC-85A6-E8DA8E2C8540}"/>
          </ac:spMkLst>
        </pc:spChg>
        <pc:spChg chg="add del mod">
          <ac:chgData name="Mallela,Aishwarya" userId="S::s546832@nwmissouri.edu::73f436b4-8c41-41a8-b941-dc4f3dfab7d5" providerId="AD" clId="Web-{5F9D8C2A-A382-4528-9AC2-058D77E22878}" dt="2022-09-26T05:55:57.271" v="329"/>
          <ac:spMkLst>
            <pc:docMk/>
            <pc:sldMk cId="3057984220" sldId="256"/>
            <ac:spMk id="5" creationId="{E3552B09-054C-19B0-1723-775D01FF4014}"/>
          </ac:spMkLst>
        </pc:spChg>
        <pc:spChg chg="add del mod">
          <ac:chgData name="Mallela,Aishwarya" userId="S::s546832@nwmissouri.edu::73f436b4-8c41-41a8-b941-dc4f3dfab7d5" providerId="AD" clId="Web-{5F9D8C2A-A382-4528-9AC2-058D77E22878}" dt="2022-09-26T05:56:01.224" v="331"/>
          <ac:spMkLst>
            <pc:docMk/>
            <pc:sldMk cId="3057984220" sldId="256"/>
            <ac:spMk id="6" creationId="{BD6162B0-FB93-0485-D04D-7122F616E30C}"/>
          </ac:spMkLst>
        </pc:spChg>
        <pc:spChg chg="add del mod">
          <ac:chgData name="Mallela,Aishwarya" userId="S::s546832@nwmissouri.edu::73f436b4-8c41-41a8-b941-dc4f3dfab7d5" providerId="AD" clId="Web-{5F9D8C2A-A382-4528-9AC2-058D77E22878}" dt="2022-09-26T05:56:06.615" v="333"/>
          <ac:spMkLst>
            <pc:docMk/>
            <pc:sldMk cId="3057984220" sldId="256"/>
            <ac:spMk id="7" creationId="{8694F4D5-F077-473C-12A8-CA441170BB0F}"/>
          </ac:spMkLst>
        </pc:spChg>
      </pc:sldChg>
      <pc:sldChg chg="addSp delSp modSp mod modShow">
        <pc:chgData name="Mallela,Aishwarya" userId="S::s546832@nwmissouri.edu::73f436b4-8c41-41a8-b941-dc4f3dfab7d5" providerId="AD" clId="Web-{5F9D8C2A-A382-4528-9AC2-058D77E22878}" dt="2022-09-26T06:54:13.674" v="1040" actId="14100"/>
        <pc:sldMkLst>
          <pc:docMk/>
          <pc:sldMk cId="3980970722" sldId="257"/>
        </pc:sldMkLst>
        <pc:spChg chg="mod">
          <ac:chgData name="Mallela,Aishwarya" userId="S::s546832@nwmissouri.edu::73f436b4-8c41-41a8-b941-dc4f3dfab7d5" providerId="AD" clId="Web-{5F9D8C2A-A382-4528-9AC2-058D77E22878}" dt="2022-09-26T06:54:13.674" v="1040" actId="14100"/>
          <ac:spMkLst>
            <pc:docMk/>
            <pc:sldMk cId="3980970722" sldId="257"/>
            <ac:spMk id="2" creationId="{ABA99F4D-E7A6-895F-C30A-CA70A3CABEA2}"/>
          </ac:spMkLst>
        </pc:spChg>
        <pc:spChg chg="mod">
          <ac:chgData name="Mallela,Aishwarya" userId="S::s546832@nwmissouri.edu::73f436b4-8c41-41a8-b941-dc4f3dfab7d5" providerId="AD" clId="Web-{5F9D8C2A-A382-4528-9AC2-058D77E22878}" dt="2022-09-26T06:38:57.527" v="951"/>
          <ac:spMkLst>
            <pc:docMk/>
            <pc:sldMk cId="3980970722" sldId="257"/>
            <ac:spMk id="3" creationId="{C6EF9FD5-14DE-B43A-15B3-674F2E76CF36}"/>
          </ac:spMkLst>
        </pc:spChg>
        <pc:spChg chg="add mod">
          <ac:chgData name="Mallela,Aishwarya" userId="S::s546832@nwmissouri.edu::73f436b4-8c41-41a8-b941-dc4f3dfab7d5" providerId="AD" clId="Web-{5F9D8C2A-A382-4528-9AC2-058D77E22878}" dt="2022-09-26T06:04:49.919" v="389" actId="14100"/>
          <ac:spMkLst>
            <pc:docMk/>
            <pc:sldMk cId="3980970722" sldId="257"/>
            <ac:spMk id="4" creationId="{18E2B545-2101-38E1-0542-4F40DED21586}"/>
          </ac:spMkLst>
        </pc:spChg>
        <pc:spChg chg="add del mod">
          <ac:chgData name="Mallela,Aishwarya" userId="S::s546832@nwmissouri.edu::73f436b4-8c41-41a8-b941-dc4f3dfab7d5" providerId="AD" clId="Web-{5F9D8C2A-A382-4528-9AC2-058D77E22878}" dt="2022-09-26T06:02:15.834" v="354"/>
          <ac:spMkLst>
            <pc:docMk/>
            <pc:sldMk cId="3980970722" sldId="257"/>
            <ac:spMk id="5" creationId="{F77BBE8A-95C4-39F6-1733-C98B6E81D5A2}"/>
          </ac:spMkLst>
        </pc:spChg>
        <pc:spChg chg="add mod">
          <ac:chgData name="Mallela,Aishwarya" userId="S::s546832@nwmissouri.edu::73f436b4-8c41-41a8-b941-dc4f3dfab7d5" providerId="AD" clId="Web-{5F9D8C2A-A382-4528-9AC2-058D77E22878}" dt="2022-09-26T06:03:44.119" v="382" actId="14100"/>
          <ac:spMkLst>
            <pc:docMk/>
            <pc:sldMk cId="3980970722" sldId="257"/>
            <ac:spMk id="6" creationId="{6DE8AF0C-3475-F229-1929-34E9635DAE39}"/>
          </ac:spMkLst>
        </pc:spChg>
      </pc:sldChg>
      <pc:sldChg chg="addSp modSp">
        <pc:chgData name="Mallela,Aishwarya" userId="S::s546832@nwmissouri.edu::73f436b4-8c41-41a8-b941-dc4f3dfab7d5" providerId="AD" clId="Web-{5F9D8C2A-A382-4528-9AC2-058D77E22878}" dt="2022-09-26T06:54:56.817" v="1043" actId="14100"/>
        <pc:sldMkLst>
          <pc:docMk/>
          <pc:sldMk cId="1916131092" sldId="258"/>
        </pc:sldMkLst>
        <pc:spChg chg="mod">
          <ac:chgData name="Mallela,Aishwarya" userId="S::s546832@nwmissouri.edu::73f436b4-8c41-41a8-b941-dc4f3dfab7d5" providerId="AD" clId="Web-{5F9D8C2A-A382-4528-9AC2-058D77E22878}" dt="2022-09-26T06:54:56.817" v="1043" actId="14100"/>
          <ac:spMkLst>
            <pc:docMk/>
            <pc:sldMk cId="1916131092" sldId="258"/>
            <ac:spMk id="2" creationId="{C31D2428-FFB8-2AD8-EA13-8E97B418645F}"/>
          </ac:spMkLst>
        </pc:spChg>
        <pc:spChg chg="mod">
          <ac:chgData name="Mallela,Aishwarya" userId="S::s546832@nwmissouri.edu::73f436b4-8c41-41a8-b941-dc4f3dfab7d5" providerId="AD" clId="Web-{5F9D8C2A-A382-4528-9AC2-058D77E22878}" dt="2022-09-26T06:52:17.118" v="1032" actId="14100"/>
          <ac:spMkLst>
            <pc:docMk/>
            <pc:sldMk cId="1916131092" sldId="258"/>
            <ac:spMk id="3" creationId="{BA7D0704-9EE4-CCD6-D019-16089FCD73A0}"/>
          </ac:spMkLst>
        </pc:spChg>
        <pc:spChg chg="add mod">
          <ac:chgData name="Mallela,Aishwarya" userId="S::s546832@nwmissouri.edu::73f436b4-8c41-41a8-b941-dc4f3dfab7d5" providerId="AD" clId="Web-{5F9D8C2A-A382-4528-9AC2-058D77E22878}" dt="2022-09-26T06:07:40.472" v="398" actId="1076"/>
          <ac:spMkLst>
            <pc:docMk/>
            <pc:sldMk cId="1916131092" sldId="258"/>
            <ac:spMk id="4" creationId="{1A1D5250-446A-7951-BF6D-C04974DD5CB5}"/>
          </ac:spMkLst>
        </pc:spChg>
        <pc:spChg chg="add mod">
          <ac:chgData name="Mallela,Aishwarya" userId="S::s546832@nwmissouri.edu::73f436b4-8c41-41a8-b941-dc4f3dfab7d5" providerId="AD" clId="Web-{5F9D8C2A-A382-4528-9AC2-058D77E22878}" dt="2022-09-26T06:04:40.700" v="388" actId="14100"/>
          <ac:spMkLst>
            <pc:docMk/>
            <pc:sldMk cId="1916131092" sldId="258"/>
            <ac:spMk id="6" creationId="{534F45C8-C928-9ED9-B313-359B58A543F9}"/>
          </ac:spMkLst>
        </pc:spChg>
      </pc:sldChg>
      <pc:sldChg chg="addSp modSp">
        <pc:chgData name="Mallela,Aishwarya" userId="S::s546832@nwmissouri.edu::73f436b4-8c41-41a8-b941-dc4f3dfab7d5" providerId="AD" clId="Web-{5F9D8C2A-A382-4528-9AC2-058D77E22878}" dt="2022-09-26T06:55:12.645" v="1047" actId="20577"/>
        <pc:sldMkLst>
          <pc:docMk/>
          <pc:sldMk cId="376622585" sldId="259"/>
        </pc:sldMkLst>
        <pc:spChg chg="mod">
          <ac:chgData name="Mallela,Aishwarya" userId="S::s546832@nwmissouri.edu::73f436b4-8c41-41a8-b941-dc4f3dfab7d5" providerId="AD" clId="Web-{5F9D8C2A-A382-4528-9AC2-058D77E22878}" dt="2022-09-26T06:55:12.645" v="1047" actId="20577"/>
          <ac:spMkLst>
            <pc:docMk/>
            <pc:sldMk cId="376622585" sldId="259"/>
            <ac:spMk id="2" creationId="{770A1894-08E0-FCE9-525B-4F102106BD7E}"/>
          </ac:spMkLst>
        </pc:spChg>
        <pc:spChg chg="mod">
          <ac:chgData name="Mallela,Aishwarya" userId="S::s546832@nwmissouri.edu::73f436b4-8c41-41a8-b941-dc4f3dfab7d5" providerId="AD" clId="Web-{5F9D8C2A-A382-4528-9AC2-058D77E22878}" dt="2022-09-26T06:41:47.892" v="966" actId="20577"/>
          <ac:spMkLst>
            <pc:docMk/>
            <pc:sldMk cId="376622585" sldId="259"/>
            <ac:spMk id="3" creationId="{9C207D42-78D7-57EE-0073-DC33E65B31F2}"/>
          </ac:spMkLst>
        </pc:spChg>
        <pc:spChg chg="add mod">
          <ac:chgData name="Mallela,Aishwarya" userId="S::s546832@nwmissouri.edu::73f436b4-8c41-41a8-b941-dc4f3dfab7d5" providerId="AD" clId="Web-{5F9D8C2A-A382-4528-9AC2-058D77E22878}" dt="2022-09-26T06:07:19.721" v="397" actId="1076"/>
          <ac:spMkLst>
            <pc:docMk/>
            <pc:sldMk cId="376622585" sldId="259"/>
            <ac:spMk id="4" creationId="{8699D16B-87AB-5F6F-96E0-6327FF75AB02}"/>
          </ac:spMkLst>
        </pc:spChg>
        <pc:spChg chg="add mod">
          <ac:chgData name="Mallela,Aishwarya" userId="S::s546832@nwmissouri.edu::73f436b4-8c41-41a8-b941-dc4f3dfab7d5" providerId="AD" clId="Web-{5F9D8C2A-A382-4528-9AC2-058D77E22878}" dt="2022-09-26T06:05:02.232" v="390"/>
          <ac:spMkLst>
            <pc:docMk/>
            <pc:sldMk cId="376622585" sldId="259"/>
            <ac:spMk id="6" creationId="{B2DDDE29-87EF-32FC-8724-DE563018FD01}"/>
          </ac:spMkLst>
        </pc:spChg>
      </pc:sldChg>
      <pc:sldChg chg="addSp modSp">
        <pc:chgData name="Mallela,Aishwarya" userId="S::s546832@nwmissouri.edu::73f436b4-8c41-41a8-b941-dc4f3dfab7d5" providerId="AD" clId="Web-{5F9D8C2A-A382-4528-9AC2-058D77E22878}" dt="2022-09-26T05:56:13.506" v="334"/>
        <pc:sldMkLst>
          <pc:docMk/>
          <pc:sldMk cId="3847149298" sldId="260"/>
        </pc:sldMkLst>
        <pc:spChg chg="add mod">
          <ac:chgData name="Mallela,Aishwarya" userId="S::s546832@nwmissouri.edu::73f436b4-8c41-41a8-b941-dc4f3dfab7d5" providerId="AD" clId="Web-{5F9D8C2A-A382-4528-9AC2-058D77E22878}" dt="2022-09-26T05:56:13.506" v="334"/>
          <ac:spMkLst>
            <pc:docMk/>
            <pc:sldMk cId="3847149298" sldId="260"/>
            <ac:spMk id="4" creationId="{D7501DDA-AAAB-3B2E-EF7E-2F5F816AAFEA}"/>
          </ac:spMkLst>
        </pc:spChg>
      </pc:sldChg>
      <pc:sldChg chg="delSp">
        <pc:chgData name="Mallela,Aishwarya" userId="S::s546832@nwmissouri.edu::73f436b4-8c41-41a8-b941-dc4f3dfab7d5" providerId="AD" clId="Web-{5F9D8C2A-A382-4528-9AC2-058D77E22878}" dt="2022-09-26T05:56:13.506" v="334"/>
        <pc:sldMkLst>
          <pc:docMk/>
          <pc:sldMk cId="3002910003" sldId="261"/>
        </pc:sldMkLst>
        <pc:spChg chg="del">
          <ac:chgData name="Mallela,Aishwarya" userId="S::s546832@nwmissouri.edu::73f436b4-8c41-41a8-b941-dc4f3dfab7d5" providerId="AD" clId="Web-{5F9D8C2A-A382-4528-9AC2-058D77E22878}" dt="2022-09-26T05:56:13.506" v="334"/>
          <ac:spMkLst>
            <pc:docMk/>
            <pc:sldMk cId="3002910003" sldId="261"/>
            <ac:spMk id="21" creationId="{B73C21B0-B730-59D1-5137-2CF66B0AAAD8}"/>
          </ac:spMkLst>
        </pc:spChg>
      </pc:sldChg>
      <pc:sldChg chg="addSp modSp">
        <pc:chgData name="Mallela,Aishwarya" userId="S::s546832@nwmissouri.edu::73f436b4-8c41-41a8-b941-dc4f3dfab7d5" providerId="AD" clId="Web-{5F9D8C2A-A382-4528-9AC2-058D77E22878}" dt="2022-09-26T05:56:13.506" v="334"/>
        <pc:sldMkLst>
          <pc:docMk/>
          <pc:sldMk cId="1728740178" sldId="262"/>
        </pc:sldMkLst>
        <pc:spChg chg="add mod">
          <ac:chgData name="Mallela,Aishwarya" userId="S::s546832@nwmissouri.edu::73f436b4-8c41-41a8-b941-dc4f3dfab7d5" providerId="AD" clId="Web-{5F9D8C2A-A382-4528-9AC2-058D77E22878}" dt="2022-09-26T05:56:13.506" v="334"/>
          <ac:spMkLst>
            <pc:docMk/>
            <pc:sldMk cId="1728740178" sldId="262"/>
            <ac:spMk id="4" creationId="{E9506E17-154C-975B-D5CC-70F0518BA7B9}"/>
          </ac:spMkLst>
        </pc:spChg>
      </pc:sldChg>
      <pc:sldChg chg="addSp modSp">
        <pc:chgData name="Mallela,Aishwarya" userId="S::s546832@nwmissouri.edu::73f436b4-8c41-41a8-b941-dc4f3dfab7d5" providerId="AD" clId="Web-{5F9D8C2A-A382-4528-9AC2-058D77E22878}" dt="2022-09-26T05:56:13.506" v="334"/>
        <pc:sldMkLst>
          <pc:docMk/>
          <pc:sldMk cId="1296105397" sldId="263"/>
        </pc:sldMkLst>
        <pc:spChg chg="add mod">
          <ac:chgData name="Mallela,Aishwarya" userId="S::s546832@nwmissouri.edu::73f436b4-8c41-41a8-b941-dc4f3dfab7d5" providerId="AD" clId="Web-{5F9D8C2A-A382-4528-9AC2-058D77E22878}" dt="2022-09-26T05:56:13.506" v="334"/>
          <ac:spMkLst>
            <pc:docMk/>
            <pc:sldMk cId="1296105397" sldId="263"/>
            <ac:spMk id="4" creationId="{DFD30A93-1971-1B1E-28A3-AB3FEDB66AFE}"/>
          </ac:spMkLst>
        </pc:spChg>
      </pc:sldChg>
      <pc:sldChg chg="addSp modSp">
        <pc:chgData name="Mallela,Aishwarya" userId="S::s546832@nwmissouri.edu::73f436b4-8c41-41a8-b941-dc4f3dfab7d5" providerId="AD" clId="Web-{5F9D8C2A-A382-4528-9AC2-058D77E22878}" dt="2022-09-26T05:56:13.506" v="334"/>
        <pc:sldMkLst>
          <pc:docMk/>
          <pc:sldMk cId="1107276849" sldId="264"/>
        </pc:sldMkLst>
        <pc:spChg chg="add mod">
          <ac:chgData name="Mallela,Aishwarya" userId="S::s546832@nwmissouri.edu::73f436b4-8c41-41a8-b941-dc4f3dfab7d5" providerId="AD" clId="Web-{5F9D8C2A-A382-4528-9AC2-058D77E22878}" dt="2022-09-26T05:56:13.506" v="334"/>
          <ac:spMkLst>
            <pc:docMk/>
            <pc:sldMk cId="1107276849" sldId="264"/>
            <ac:spMk id="4" creationId="{5CD3F58A-57E6-F6B5-1E3D-02C42C3A1382}"/>
          </ac:spMkLst>
        </pc:spChg>
      </pc:sldChg>
      <pc:sldChg chg="addSp modSp">
        <pc:chgData name="Mallela,Aishwarya" userId="S::s546832@nwmissouri.edu::73f436b4-8c41-41a8-b941-dc4f3dfab7d5" providerId="AD" clId="Web-{5F9D8C2A-A382-4528-9AC2-058D77E22878}" dt="2022-09-26T05:56:13.506" v="334"/>
        <pc:sldMkLst>
          <pc:docMk/>
          <pc:sldMk cId="962374102" sldId="265"/>
        </pc:sldMkLst>
        <pc:spChg chg="add mod">
          <ac:chgData name="Mallela,Aishwarya" userId="S::s546832@nwmissouri.edu::73f436b4-8c41-41a8-b941-dc4f3dfab7d5" providerId="AD" clId="Web-{5F9D8C2A-A382-4528-9AC2-058D77E22878}" dt="2022-09-26T05:56:13.506" v="334"/>
          <ac:spMkLst>
            <pc:docMk/>
            <pc:sldMk cId="962374102" sldId="265"/>
            <ac:spMk id="3" creationId="{2CC0542B-C67A-03D9-0B1D-7DC575CD399A}"/>
          </ac:spMkLst>
        </pc:spChg>
      </pc:sldChg>
      <pc:sldChg chg="addSp modSp">
        <pc:chgData name="Mallela,Aishwarya" userId="S::s546832@nwmissouri.edu::73f436b4-8c41-41a8-b941-dc4f3dfab7d5" providerId="AD" clId="Web-{5F9D8C2A-A382-4528-9AC2-058D77E22878}" dt="2022-09-26T05:56:13.506" v="334"/>
        <pc:sldMkLst>
          <pc:docMk/>
          <pc:sldMk cId="2173911163" sldId="266"/>
        </pc:sldMkLst>
        <pc:spChg chg="add mod">
          <ac:chgData name="Mallela,Aishwarya" userId="S::s546832@nwmissouri.edu::73f436b4-8c41-41a8-b941-dc4f3dfab7d5" providerId="AD" clId="Web-{5F9D8C2A-A382-4528-9AC2-058D77E22878}" dt="2022-09-26T05:56:13.506" v="334"/>
          <ac:spMkLst>
            <pc:docMk/>
            <pc:sldMk cId="2173911163" sldId="266"/>
            <ac:spMk id="4" creationId="{BA919940-8CC3-9056-761A-08B3B42D16E3}"/>
          </ac:spMkLst>
        </pc:spChg>
      </pc:sldChg>
      <pc:sldChg chg="addSp modSp">
        <pc:chgData name="Mallela,Aishwarya" userId="S::s546832@nwmissouri.edu::73f436b4-8c41-41a8-b941-dc4f3dfab7d5" providerId="AD" clId="Web-{5F9D8C2A-A382-4528-9AC2-058D77E22878}" dt="2022-09-26T05:56:13.506" v="334"/>
        <pc:sldMkLst>
          <pc:docMk/>
          <pc:sldMk cId="1632265984" sldId="267"/>
        </pc:sldMkLst>
        <pc:spChg chg="add mod">
          <ac:chgData name="Mallela,Aishwarya" userId="S::s546832@nwmissouri.edu::73f436b4-8c41-41a8-b941-dc4f3dfab7d5" providerId="AD" clId="Web-{5F9D8C2A-A382-4528-9AC2-058D77E22878}" dt="2022-09-26T05:56:13.506" v="334"/>
          <ac:spMkLst>
            <pc:docMk/>
            <pc:sldMk cId="1632265984" sldId="267"/>
            <ac:spMk id="4" creationId="{5867BBFB-A135-7F66-EB05-785E10DAE159}"/>
          </ac:spMkLst>
        </pc:spChg>
      </pc:sldChg>
      <pc:sldChg chg="addSp modSp">
        <pc:chgData name="Mallela,Aishwarya" userId="S::s546832@nwmissouri.edu::73f436b4-8c41-41a8-b941-dc4f3dfab7d5" providerId="AD" clId="Web-{5F9D8C2A-A382-4528-9AC2-058D77E22878}" dt="2022-09-26T05:56:13.506" v="334"/>
        <pc:sldMkLst>
          <pc:docMk/>
          <pc:sldMk cId="954334054" sldId="268"/>
        </pc:sldMkLst>
        <pc:spChg chg="add mod">
          <ac:chgData name="Mallela,Aishwarya" userId="S::s546832@nwmissouri.edu::73f436b4-8c41-41a8-b941-dc4f3dfab7d5" providerId="AD" clId="Web-{5F9D8C2A-A382-4528-9AC2-058D77E22878}" dt="2022-09-26T05:56:13.506" v="334"/>
          <ac:spMkLst>
            <pc:docMk/>
            <pc:sldMk cId="954334054" sldId="268"/>
            <ac:spMk id="4" creationId="{2FFADDC6-C7A9-1433-FC73-558239D0B265}"/>
          </ac:spMkLst>
        </pc:spChg>
      </pc:sldChg>
      <pc:sldChg chg="addSp modSp">
        <pc:chgData name="Mallela,Aishwarya" userId="S::s546832@nwmissouri.edu::73f436b4-8c41-41a8-b941-dc4f3dfab7d5" providerId="AD" clId="Web-{5F9D8C2A-A382-4528-9AC2-058D77E22878}" dt="2022-09-26T05:56:13.506" v="334"/>
        <pc:sldMkLst>
          <pc:docMk/>
          <pc:sldMk cId="879028077" sldId="269"/>
        </pc:sldMkLst>
        <pc:spChg chg="add mod">
          <ac:chgData name="Mallela,Aishwarya" userId="S::s546832@nwmissouri.edu::73f436b4-8c41-41a8-b941-dc4f3dfab7d5" providerId="AD" clId="Web-{5F9D8C2A-A382-4528-9AC2-058D77E22878}" dt="2022-09-26T05:56:13.506" v="334"/>
          <ac:spMkLst>
            <pc:docMk/>
            <pc:sldMk cId="879028077" sldId="269"/>
            <ac:spMk id="4" creationId="{69B582F9-0842-8BCE-BDEC-53E2D6C74D68}"/>
          </ac:spMkLst>
        </pc:spChg>
      </pc:sldChg>
      <pc:sldChg chg="addSp modSp">
        <pc:chgData name="Mallela,Aishwarya" userId="S::s546832@nwmissouri.edu::73f436b4-8c41-41a8-b941-dc4f3dfab7d5" providerId="AD" clId="Web-{5F9D8C2A-A382-4528-9AC2-058D77E22878}" dt="2022-09-26T05:56:13.506" v="334"/>
        <pc:sldMkLst>
          <pc:docMk/>
          <pc:sldMk cId="4138316923" sldId="270"/>
        </pc:sldMkLst>
        <pc:spChg chg="add mod">
          <ac:chgData name="Mallela,Aishwarya" userId="S::s546832@nwmissouri.edu::73f436b4-8c41-41a8-b941-dc4f3dfab7d5" providerId="AD" clId="Web-{5F9D8C2A-A382-4528-9AC2-058D77E22878}" dt="2022-09-26T05:56:13.506" v="334"/>
          <ac:spMkLst>
            <pc:docMk/>
            <pc:sldMk cId="4138316923" sldId="270"/>
            <ac:spMk id="4" creationId="{524F27C5-A353-533A-7FA1-3D9EF8284DA5}"/>
          </ac:spMkLst>
        </pc:spChg>
      </pc:sldChg>
      <pc:sldChg chg="delSp">
        <pc:chgData name="Mallela,Aishwarya" userId="S::s546832@nwmissouri.edu::73f436b4-8c41-41a8-b941-dc4f3dfab7d5" providerId="AD" clId="Web-{5F9D8C2A-A382-4528-9AC2-058D77E22878}" dt="2022-09-26T05:56:13.506" v="334"/>
        <pc:sldMkLst>
          <pc:docMk/>
          <pc:sldMk cId="2125576519" sldId="271"/>
        </pc:sldMkLst>
        <pc:spChg chg="del">
          <ac:chgData name="Mallela,Aishwarya" userId="S::s546832@nwmissouri.edu::73f436b4-8c41-41a8-b941-dc4f3dfab7d5" providerId="AD" clId="Web-{5F9D8C2A-A382-4528-9AC2-058D77E22878}" dt="2022-09-26T05:56:13.506" v="334"/>
          <ac:spMkLst>
            <pc:docMk/>
            <pc:sldMk cId="2125576519" sldId="271"/>
            <ac:spMk id="19" creationId="{C0CEE708-F613-A765-C6C4-B49120E6C0F4}"/>
          </ac:spMkLst>
        </pc:spChg>
      </pc:sldChg>
      <pc:sldChg chg="delSp">
        <pc:chgData name="Mallela,Aishwarya" userId="S::s546832@nwmissouri.edu::73f436b4-8c41-41a8-b941-dc4f3dfab7d5" providerId="AD" clId="Web-{5F9D8C2A-A382-4528-9AC2-058D77E22878}" dt="2022-09-26T05:56:13.506" v="334"/>
        <pc:sldMkLst>
          <pc:docMk/>
          <pc:sldMk cId="216559213" sldId="272"/>
        </pc:sldMkLst>
        <pc:spChg chg="del">
          <ac:chgData name="Mallela,Aishwarya" userId="S::s546832@nwmissouri.edu::73f436b4-8c41-41a8-b941-dc4f3dfab7d5" providerId="AD" clId="Web-{5F9D8C2A-A382-4528-9AC2-058D77E22878}" dt="2022-09-26T05:56:13.506" v="334"/>
          <ac:spMkLst>
            <pc:docMk/>
            <pc:sldMk cId="216559213" sldId="272"/>
            <ac:spMk id="11" creationId="{383F2F55-FA0C-90F0-8968-62F8B707B819}"/>
          </ac:spMkLst>
        </pc:spChg>
      </pc:sldChg>
      <pc:sldChg chg="delSp">
        <pc:chgData name="Mallela,Aishwarya" userId="S::s546832@nwmissouri.edu::73f436b4-8c41-41a8-b941-dc4f3dfab7d5" providerId="AD" clId="Web-{5F9D8C2A-A382-4528-9AC2-058D77E22878}" dt="2022-09-26T05:56:13.506" v="334"/>
        <pc:sldMkLst>
          <pc:docMk/>
          <pc:sldMk cId="2006349581" sldId="273"/>
        </pc:sldMkLst>
        <pc:spChg chg="del">
          <ac:chgData name="Mallela,Aishwarya" userId="S::s546832@nwmissouri.edu::73f436b4-8c41-41a8-b941-dc4f3dfab7d5" providerId="AD" clId="Web-{5F9D8C2A-A382-4528-9AC2-058D77E22878}" dt="2022-09-26T05:56:13.506" v="334"/>
          <ac:spMkLst>
            <pc:docMk/>
            <pc:sldMk cId="2006349581" sldId="273"/>
            <ac:spMk id="11" creationId="{D54BB9F4-1522-C870-EBA5-938B2AA8FB23}"/>
          </ac:spMkLst>
        </pc:spChg>
      </pc:sldChg>
      <pc:sldChg chg="delSp">
        <pc:chgData name="Mallela,Aishwarya" userId="S::s546832@nwmissouri.edu::73f436b4-8c41-41a8-b941-dc4f3dfab7d5" providerId="AD" clId="Web-{5F9D8C2A-A382-4528-9AC2-058D77E22878}" dt="2022-09-26T05:56:13.506" v="334"/>
        <pc:sldMkLst>
          <pc:docMk/>
          <pc:sldMk cId="3093351465" sldId="274"/>
        </pc:sldMkLst>
        <pc:spChg chg="del">
          <ac:chgData name="Mallela,Aishwarya" userId="S::s546832@nwmissouri.edu::73f436b4-8c41-41a8-b941-dc4f3dfab7d5" providerId="AD" clId="Web-{5F9D8C2A-A382-4528-9AC2-058D77E22878}" dt="2022-09-26T05:56:13.506" v="334"/>
          <ac:spMkLst>
            <pc:docMk/>
            <pc:sldMk cId="3093351465" sldId="274"/>
            <ac:spMk id="11" creationId="{263033A8-6CCD-38F4-C9FB-4EC894D2C35A}"/>
          </ac:spMkLst>
        </pc:spChg>
      </pc:sldChg>
      <pc:sldChg chg="modSp new del">
        <pc:chgData name="Mallela,Aishwarya" userId="S::s546832@nwmissouri.edu::73f436b4-8c41-41a8-b941-dc4f3dfab7d5" providerId="AD" clId="Web-{5F9D8C2A-A382-4528-9AC2-058D77E22878}" dt="2022-09-26T05:16:45.306" v="19"/>
        <pc:sldMkLst>
          <pc:docMk/>
          <pc:sldMk cId="1413134872" sldId="275"/>
        </pc:sldMkLst>
        <pc:spChg chg="mod">
          <ac:chgData name="Mallela,Aishwarya" userId="S::s546832@nwmissouri.edu::73f436b4-8c41-41a8-b941-dc4f3dfab7d5" providerId="AD" clId="Web-{5F9D8C2A-A382-4528-9AC2-058D77E22878}" dt="2022-09-26T05:16:32.868" v="18" actId="14100"/>
          <ac:spMkLst>
            <pc:docMk/>
            <pc:sldMk cId="1413134872" sldId="275"/>
            <ac:spMk id="2" creationId="{FCC91FE9-5D82-F1D0-800F-4B10BDAD5CAA}"/>
          </ac:spMkLst>
        </pc:spChg>
      </pc:sldChg>
      <pc:sldChg chg="addSp modSp new">
        <pc:chgData name="Mallela,Aishwarya" userId="S::s546832@nwmissouri.edu::73f436b4-8c41-41a8-b941-dc4f3dfab7d5" providerId="AD" clId="Web-{5F9D8C2A-A382-4528-9AC2-058D77E22878}" dt="2022-09-26T06:53:24.043" v="1035" actId="1076"/>
        <pc:sldMkLst>
          <pc:docMk/>
          <pc:sldMk cId="3648427033" sldId="275"/>
        </pc:sldMkLst>
        <pc:spChg chg="mod">
          <ac:chgData name="Mallela,Aishwarya" userId="S::s546832@nwmissouri.edu::73f436b4-8c41-41a8-b941-dc4f3dfab7d5" providerId="AD" clId="Web-{5F9D8C2A-A382-4528-9AC2-058D77E22878}" dt="2022-09-26T06:53:24.043" v="1035" actId="1076"/>
          <ac:spMkLst>
            <pc:docMk/>
            <pc:sldMk cId="3648427033" sldId="275"/>
            <ac:spMk id="2" creationId="{F4AD5D13-D511-84CD-2E40-B42AFFE02B9C}"/>
          </ac:spMkLst>
        </pc:spChg>
        <pc:spChg chg="mod">
          <ac:chgData name="Mallela,Aishwarya" userId="S::s546832@nwmissouri.edu::73f436b4-8c41-41a8-b941-dc4f3dfab7d5" providerId="AD" clId="Web-{5F9D8C2A-A382-4528-9AC2-058D77E22878}" dt="2022-09-26T05:21:46.332" v="181" actId="20577"/>
          <ac:spMkLst>
            <pc:docMk/>
            <pc:sldMk cId="3648427033" sldId="275"/>
            <ac:spMk id="3" creationId="{6AEDDFFB-01CF-AF19-D795-7BE5989B7F72}"/>
          </ac:spMkLst>
        </pc:spChg>
        <pc:spChg chg="add mod">
          <ac:chgData name="Mallela,Aishwarya" userId="S::s546832@nwmissouri.edu::73f436b4-8c41-41a8-b941-dc4f3dfab7d5" providerId="AD" clId="Web-{5F9D8C2A-A382-4528-9AC2-058D77E22878}" dt="2022-09-26T06:08:31.364" v="401" actId="1076"/>
          <ac:spMkLst>
            <pc:docMk/>
            <pc:sldMk cId="3648427033" sldId="275"/>
            <ac:spMk id="4" creationId="{8C3619F3-BEB3-A926-5C20-D88087778175}"/>
          </ac:spMkLst>
        </pc:spChg>
        <pc:spChg chg="add mod">
          <ac:chgData name="Mallela,Aishwarya" userId="S::s546832@nwmissouri.edu::73f436b4-8c41-41a8-b941-dc4f3dfab7d5" providerId="AD" clId="Web-{5F9D8C2A-A382-4528-9AC2-058D77E22878}" dt="2022-09-26T06:08:15.910" v="399"/>
          <ac:spMkLst>
            <pc:docMk/>
            <pc:sldMk cId="3648427033" sldId="275"/>
            <ac:spMk id="6" creationId="{81AEE877-0764-A828-8B1E-90CBAE53B792}"/>
          </ac:spMkLst>
        </pc:spChg>
      </pc:sldChg>
      <pc:sldChg chg="modSp new del">
        <pc:chgData name="Mallela,Aishwarya" userId="S::s546832@nwmissouri.edu::73f436b4-8c41-41a8-b941-dc4f3dfab7d5" providerId="AD" clId="Web-{5F9D8C2A-A382-4528-9AC2-058D77E22878}" dt="2022-09-26T05:16:08.568" v="14"/>
        <pc:sldMkLst>
          <pc:docMk/>
          <pc:sldMk cId="3847612311" sldId="275"/>
        </pc:sldMkLst>
        <pc:spChg chg="mod">
          <ac:chgData name="Mallela,Aishwarya" userId="S::s546832@nwmissouri.edu::73f436b4-8c41-41a8-b941-dc4f3dfab7d5" providerId="AD" clId="Web-{5F9D8C2A-A382-4528-9AC2-058D77E22878}" dt="2022-09-26T05:16:02.849" v="13" actId="20577"/>
          <ac:spMkLst>
            <pc:docMk/>
            <pc:sldMk cId="3847612311" sldId="275"/>
            <ac:spMk id="2" creationId="{B40D5E9B-3AB1-7FBB-6F8A-987E566B42F4}"/>
          </ac:spMkLst>
        </pc:spChg>
      </pc:sldChg>
      <pc:sldChg chg="addSp modSp new">
        <pc:chgData name="Mallela,Aishwarya" userId="S::s546832@nwmissouri.edu::73f436b4-8c41-41a8-b941-dc4f3dfab7d5" providerId="AD" clId="Web-{5F9D8C2A-A382-4528-9AC2-058D77E22878}" dt="2022-09-26T06:53:35.246" v="1037" actId="14100"/>
        <pc:sldMkLst>
          <pc:docMk/>
          <pc:sldMk cId="920193620" sldId="276"/>
        </pc:sldMkLst>
        <pc:spChg chg="mod">
          <ac:chgData name="Mallela,Aishwarya" userId="S::s546832@nwmissouri.edu::73f436b4-8c41-41a8-b941-dc4f3dfab7d5" providerId="AD" clId="Web-{5F9D8C2A-A382-4528-9AC2-058D77E22878}" dt="2022-09-26T06:53:35.246" v="1037" actId="14100"/>
          <ac:spMkLst>
            <pc:docMk/>
            <pc:sldMk cId="920193620" sldId="276"/>
            <ac:spMk id="2" creationId="{A5BC8AB2-524C-4525-DEDB-531816B120AD}"/>
          </ac:spMkLst>
        </pc:spChg>
        <pc:spChg chg="mod">
          <ac:chgData name="Mallela,Aishwarya" userId="S::s546832@nwmissouri.edu::73f436b4-8c41-41a8-b941-dc4f3dfab7d5" providerId="AD" clId="Web-{5F9D8C2A-A382-4528-9AC2-058D77E22878}" dt="2022-09-26T06:09:03.631" v="407" actId="20577"/>
          <ac:spMkLst>
            <pc:docMk/>
            <pc:sldMk cId="920193620" sldId="276"/>
            <ac:spMk id="3" creationId="{5313555F-27F9-51C6-D46E-DB4F17144366}"/>
          </ac:spMkLst>
        </pc:spChg>
        <pc:spChg chg="add mod">
          <ac:chgData name="Mallela,Aishwarya" userId="S::s546832@nwmissouri.edu::73f436b4-8c41-41a8-b941-dc4f3dfab7d5" providerId="AD" clId="Web-{5F9D8C2A-A382-4528-9AC2-058D77E22878}" dt="2022-09-26T06:06:54.376" v="396" actId="1076"/>
          <ac:spMkLst>
            <pc:docMk/>
            <pc:sldMk cId="920193620" sldId="276"/>
            <ac:spMk id="4" creationId="{7C7E2F39-5C2A-8D34-8280-BD7A8CB1CF56}"/>
          </ac:spMkLst>
        </pc:spChg>
        <pc:spChg chg="add mod">
          <ac:chgData name="Mallela,Aishwarya" userId="S::s546832@nwmissouri.edu::73f436b4-8c41-41a8-b941-dc4f3dfab7d5" providerId="AD" clId="Web-{5F9D8C2A-A382-4528-9AC2-058D77E22878}" dt="2022-09-26T06:06:40.579" v="394" actId="1076"/>
          <ac:spMkLst>
            <pc:docMk/>
            <pc:sldMk cId="920193620" sldId="276"/>
            <ac:spMk id="6" creationId="{FBB80BBA-BA47-0F05-10BA-DF732FD708E5}"/>
          </ac:spMkLst>
        </pc:spChg>
      </pc:sldChg>
      <pc:sldChg chg="addSp delSp modSp new">
        <pc:chgData name="Mallela,Aishwarya" userId="S::s546832@nwmissouri.edu::73f436b4-8c41-41a8-b941-dc4f3dfab7d5" providerId="AD" clId="Web-{5F9D8C2A-A382-4528-9AC2-058D77E22878}" dt="2022-09-26T06:13:16.183" v="420"/>
        <pc:sldMkLst>
          <pc:docMk/>
          <pc:sldMk cId="2987042981" sldId="277"/>
        </pc:sldMkLst>
        <pc:spChg chg="mod">
          <ac:chgData name="Mallela,Aishwarya" userId="S::s546832@nwmissouri.edu::73f436b4-8c41-41a8-b941-dc4f3dfab7d5" providerId="AD" clId="Web-{5F9D8C2A-A382-4528-9AC2-058D77E22878}" dt="2022-09-26T06:10:24.700" v="415" actId="20577"/>
          <ac:spMkLst>
            <pc:docMk/>
            <pc:sldMk cId="2987042981" sldId="277"/>
            <ac:spMk id="2" creationId="{09AA13B1-E0D1-CB52-6A7D-DDBE3EF8975D}"/>
          </ac:spMkLst>
        </pc:spChg>
        <pc:spChg chg="del">
          <ac:chgData name="Mallela,Aishwarya" userId="S::s546832@nwmissouri.edu::73f436b4-8c41-41a8-b941-dc4f3dfab7d5" providerId="AD" clId="Web-{5F9D8C2A-A382-4528-9AC2-058D77E22878}" dt="2022-09-26T06:13:11.870" v="419"/>
          <ac:spMkLst>
            <pc:docMk/>
            <pc:sldMk cId="2987042981" sldId="277"/>
            <ac:spMk id="3" creationId="{8C24B4D4-FF4E-6DDC-D0D3-9C43F6A82D26}"/>
          </ac:spMkLst>
        </pc:spChg>
        <pc:spChg chg="mod">
          <ac:chgData name="Mallela,Aishwarya" userId="S::s546832@nwmissouri.edu::73f436b4-8c41-41a8-b941-dc4f3dfab7d5" providerId="AD" clId="Web-{5F9D8C2A-A382-4528-9AC2-058D77E22878}" dt="2022-09-26T06:10:39.123" v="417" actId="1076"/>
          <ac:spMkLst>
            <pc:docMk/>
            <pc:sldMk cId="2987042981" sldId="277"/>
            <ac:spMk id="4" creationId="{F6EDC2FE-D078-1BD7-980B-D7327FE1DAA2}"/>
          </ac:spMkLst>
        </pc:spChg>
        <pc:spChg chg="add mod">
          <ac:chgData name="Mallela,Aishwarya" userId="S::s546832@nwmissouri.edu::73f436b4-8c41-41a8-b941-dc4f3dfab7d5" providerId="AD" clId="Web-{5F9D8C2A-A382-4528-9AC2-058D77E22878}" dt="2022-09-26T06:13:16.183" v="420"/>
          <ac:spMkLst>
            <pc:docMk/>
            <pc:sldMk cId="2987042981" sldId="277"/>
            <ac:spMk id="7" creationId="{8127691F-F705-0729-C8DB-8FF2046A0A19}"/>
          </ac:spMkLst>
        </pc:spChg>
        <pc:picChg chg="add del mod ord">
          <ac:chgData name="Mallela,Aishwarya" userId="S::s546832@nwmissouri.edu::73f436b4-8c41-41a8-b941-dc4f3dfab7d5" providerId="AD" clId="Web-{5F9D8C2A-A382-4528-9AC2-058D77E22878}" dt="2022-09-26T06:13:16.183" v="420"/>
          <ac:picMkLst>
            <pc:docMk/>
            <pc:sldMk cId="2987042981" sldId="277"/>
            <ac:picMk id="5" creationId="{EEA4D2AB-53A9-87D0-AF48-1BAE87F04965}"/>
          </ac:picMkLst>
        </pc:picChg>
      </pc:sldChg>
      <pc:sldChg chg="addSp delSp modSp new del">
        <pc:chgData name="Mallela,Aishwarya" userId="S::s546832@nwmissouri.edu::73f436b4-8c41-41a8-b941-dc4f3dfab7d5" providerId="AD" clId="Web-{5F9D8C2A-A382-4528-9AC2-058D77E22878}" dt="2022-09-26T06:14:42.670" v="437"/>
        <pc:sldMkLst>
          <pc:docMk/>
          <pc:sldMk cId="59122175" sldId="278"/>
        </pc:sldMkLst>
        <pc:spChg chg="del mod">
          <ac:chgData name="Mallela,Aishwarya" userId="S::s546832@nwmissouri.edu::73f436b4-8c41-41a8-b941-dc4f3dfab7d5" providerId="AD" clId="Web-{5F9D8C2A-A382-4528-9AC2-058D77E22878}" dt="2022-09-26T06:14:08.200" v="430"/>
          <ac:spMkLst>
            <pc:docMk/>
            <pc:sldMk cId="59122175" sldId="278"/>
            <ac:spMk id="2" creationId="{AF81238A-07C6-9CFD-E444-A01CE07885EA}"/>
          </ac:spMkLst>
        </pc:spChg>
        <pc:spChg chg="del">
          <ac:chgData name="Mallela,Aishwarya" userId="S::s546832@nwmissouri.edu::73f436b4-8c41-41a8-b941-dc4f3dfab7d5" providerId="AD" clId="Web-{5F9D8C2A-A382-4528-9AC2-058D77E22878}" dt="2022-09-26T06:13:22.949" v="421"/>
          <ac:spMkLst>
            <pc:docMk/>
            <pc:sldMk cId="59122175" sldId="278"/>
            <ac:spMk id="3" creationId="{8BB80143-B9EE-FBCE-619E-9D921A879AB7}"/>
          </ac:spMkLst>
        </pc:spChg>
        <pc:spChg chg="mod">
          <ac:chgData name="Mallela,Aishwarya" userId="S::s546832@nwmissouri.edu::73f436b4-8c41-41a8-b941-dc4f3dfab7d5" providerId="AD" clId="Web-{5F9D8C2A-A382-4528-9AC2-058D77E22878}" dt="2022-09-26T06:13:32.668" v="422" actId="1076"/>
          <ac:spMkLst>
            <pc:docMk/>
            <pc:sldMk cId="59122175" sldId="278"/>
            <ac:spMk id="4" creationId="{FB409CF4-9C63-75DB-49B5-60B9243FA77D}"/>
          </ac:spMkLst>
        </pc:spChg>
        <pc:picChg chg="add mod ord">
          <ac:chgData name="Mallela,Aishwarya" userId="S::s546832@nwmissouri.edu::73f436b4-8c41-41a8-b941-dc4f3dfab7d5" providerId="AD" clId="Web-{5F9D8C2A-A382-4528-9AC2-058D77E22878}" dt="2022-09-26T06:14:27.638" v="434" actId="14100"/>
          <ac:picMkLst>
            <pc:docMk/>
            <pc:sldMk cId="59122175" sldId="278"/>
            <ac:picMk id="5" creationId="{8FC5AA5E-C346-1A43-C563-FF5B135A9D4F}"/>
          </ac:picMkLst>
        </pc:picChg>
      </pc:sldChg>
      <pc:sldChg chg="new">
        <pc:chgData name="Mallela,Aishwarya" userId="S::s546832@nwmissouri.edu::73f436b4-8c41-41a8-b941-dc4f3dfab7d5" providerId="AD" clId="Web-{5F9D8C2A-A382-4528-9AC2-058D77E22878}" dt="2022-09-26T06:14:34.436" v="435"/>
        <pc:sldMkLst>
          <pc:docMk/>
          <pc:sldMk cId="2068348057" sldId="279"/>
        </pc:sldMkLst>
      </pc:sldChg>
      <pc:sldChg chg="addSp modSp">
        <pc:chgData name="Mallela,Aishwarya" userId="S::s546832@nwmissouri.edu::73f436b4-8c41-41a8-b941-dc4f3dfab7d5" providerId="AD" clId="Web-{5F9D8C2A-A382-4528-9AC2-058D77E22878}" dt="2022-09-26T06:15:16.015" v="445" actId="1076"/>
        <pc:sldMkLst>
          <pc:docMk/>
          <pc:sldMk cId="2068348057" sldId="280"/>
        </pc:sldMkLst>
        <pc:spChg chg="mod">
          <ac:chgData name="Mallela,Aishwarya" userId="S::s546832@nwmissouri.edu::73f436b4-8c41-41a8-b941-dc4f3dfab7d5" providerId="AD" clId="Web-{5F9D8C2A-A382-4528-9AC2-058D77E22878}" dt="2022-09-26T06:15:06.187" v="443" actId="1076"/>
          <ac:spMkLst>
            <pc:docMk/>
            <pc:sldMk cId="2068348057" sldId="280"/>
            <ac:spMk id="2" creationId="{9CD9B33B-CFB2-3B74-B1D6-6DBC17BA9EEA}"/>
          </ac:spMkLst>
        </pc:spChg>
        <pc:picChg chg="add mod">
          <ac:chgData name="Mallela,Aishwarya" userId="S::s546832@nwmissouri.edu::73f436b4-8c41-41a8-b941-dc4f3dfab7d5" providerId="AD" clId="Web-{5F9D8C2A-A382-4528-9AC2-058D77E22878}" dt="2022-09-26T06:15:16.015" v="445" actId="1076"/>
          <ac:picMkLst>
            <pc:docMk/>
            <pc:sldMk cId="2068348057" sldId="280"/>
            <ac:picMk id="3" creationId="{A391ED50-1164-19C5-EC7F-6CA352845CE6}"/>
          </ac:picMkLst>
        </pc:picChg>
      </pc:sldChg>
      <pc:sldChg chg="add del replId">
        <pc:chgData name="Mallela,Aishwarya" userId="S::s546832@nwmissouri.edu::73f436b4-8c41-41a8-b941-dc4f3dfab7d5" providerId="AD" clId="Web-{5F9D8C2A-A382-4528-9AC2-058D77E22878}" dt="2022-09-26T06:44:37.601" v="983"/>
        <pc:sldMkLst>
          <pc:docMk/>
          <pc:sldMk cId="3306030973" sldId="281"/>
        </pc:sldMkLst>
      </pc:sldChg>
      <pc:sldChg chg="add del replId">
        <pc:chgData name="Mallela,Aishwarya" userId="S::s546832@nwmissouri.edu::73f436b4-8c41-41a8-b941-dc4f3dfab7d5" providerId="AD" clId="Web-{5F9D8C2A-A382-4528-9AC2-058D77E22878}" dt="2022-09-26T06:44:34.086" v="982"/>
        <pc:sldMkLst>
          <pc:docMk/>
          <pc:sldMk cId="177562238" sldId="282"/>
        </pc:sldMkLst>
      </pc:sldChg>
      <pc:sldChg chg="new del">
        <pc:chgData name="Mallela,Aishwarya" userId="S::s546832@nwmissouri.edu::73f436b4-8c41-41a8-b941-dc4f3dfab7d5" providerId="AD" clId="Web-{5F9D8C2A-A382-4528-9AC2-058D77E22878}" dt="2022-09-26T06:24:53.880" v="449"/>
        <pc:sldMkLst>
          <pc:docMk/>
          <pc:sldMk cId="2170456154" sldId="285"/>
        </pc:sldMkLst>
      </pc:sldChg>
      <pc:sldChg chg="addSp delSp modSp new mod setBg">
        <pc:chgData name="Mallela,Aishwarya" userId="S::s546832@nwmissouri.edu::73f436b4-8c41-41a8-b941-dc4f3dfab7d5" providerId="AD" clId="Web-{5F9D8C2A-A382-4528-9AC2-058D77E22878}" dt="2022-09-26T06:34:43.658" v="842" actId="20577"/>
        <pc:sldMkLst>
          <pc:docMk/>
          <pc:sldMk cId="3271486209" sldId="285"/>
        </pc:sldMkLst>
        <pc:spChg chg="mod">
          <ac:chgData name="Mallela,Aishwarya" userId="S::s546832@nwmissouri.edu::73f436b4-8c41-41a8-b941-dc4f3dfab7d5" providerId="AD" clId="Web-{5F9D8C2A-A382-4528-9AC2-058D77E22878}" dt="2022-09-26T06:34:43.658" v="842" actId="20577"/>
          <ac:spMkLst>
            <pc:docMk/>
            <pc:sldMk cId="3271486209" sldId="285"/>
            <ac:spMk id="2" creationId="{411C979A-81CB-C839-822C-330C45A755F1}"/>
          </ac:spMkLst>
        </pc:spChg>
        <pc:spChg chg="add del mod">
          <ac:chgData name="Mallela,Aishwarya" userId="S::s546832@nwmissouri.edu::73f436b4-8c41-41a8-b941-dc4f3dfab7d5" providerId="AD" clId="Web-{5F9D8C2A-A382-4528-9AC2-058D77E22878}" dt="2022-09-26T06:29:20.957" v="723"/>
          <ac:spMkLst>
            <pc:docMk/>
            <pc:sldMk cId="3271486209" sldId="285"/>
            <ac:spMk id="3" creationId="{8E17C8B6-774D-459A-30E5-E7271DE77BBF}"/>
          </ac:spMkLst>
        </pc:spChg>
        <pc:spChg chg="mod">
          <ac:chgData name="Mallela,Aishwarya" userId="S::s546832@nwmissouri.edu::73f436b4-8c41-41a8-b941-dc4f3dfab7d5" providerId="AD" clId="Web-{5F9D8C2A-A382-4528-9AC2-058D77E22878}" dt="2022-09-26T06:30:38.522" v="727" actId="1076"/>
          <ac:spMkLst>
            <pc:docMk/>
            <pc:sldMk cId="3271486209" sldId="285"/>
            <ac:spMk id="4" creationId="{A2C72472-D805-79AB-4DB5-08DF3E67F45B}"/>
          </ac:spMkLst>
        </pc:spChg>
        <pc:spChg chg="add del">
          <ac:chgData name="Mallela,Aishwarya" userId="S::s546832@nwmissouri.edu::73f436b4-8c41-41a8-b941-dc4f3dfab7d5" providerId="AD" clId="Web-{5F9D8C2A-A382-4528-9AC2-058D77E22878}" dt="2022-09-26T06:29:54.849" v="724"/>
          <ac:spMkLst>
            <pc:docMk/>
            <pc:sldMk cId="3271486209" sldId="285"/>
            <ac:spMk id="7" creationId="{1A86B93D-0879-4BC3-B616-90E504482842}"/>
          </ac:spMkLst>
        </pc:spChg>
        <pc:spChg chg="add del">
          <ac:chgData name="Mallela,Aishwarya" userId="S::s546832@nwmissouri.edu::73f436b4-8c41-41a8-b941-dc4f3dfab7d5" providerId="AD" clId="Web-{5F9D8C2A-A382-4528-9AC2-058D77E22878}" dt="2022-09-26T06:29:54.849" v="724"/>
          <ac:spMkLst>
            <pc:docMk/>
            <pc:sldMk cId="3271486209" sldId="285"/>
            <ac:spMk id="8" creationId="{720E885D-F4D2-48FD-95D9-DA0751F3D6E2}"/>
          </ac:spMkLst>
        </pc:spChg>
        <pc:spChg chg="add del">
          <ac:chgData name="Mallela,Aishwarya" userId="S::s546832@nwmissouri.edu::73f436b4-8c41-41a8-b941-dc4f3dfab7d5" providerId="AD" clId="Web-{5F9D8C2A-A382-4528-9AC2-058D77E22878}" dt="2022-09-26T06:28:25.580" v="722"/>
          <ac:spMkLst>
            <pc:docMk/>
            <pc:sldMk cId="3271486209" sldId="285"/>
            <ac:spMk id="10" creationId="{1A86B93D-0879-4BC3-B616-90E504482842}"/>
          </ac:spMkLst>
        </pc:spChg>
        <pc:spChg chg="add del">
          <ac:chgData name="Mallela,Aishwarya" userId="S::s546832@nwmissouri.edu::73f436b4-8c41-41a8-b941-dc4f3dfab7d5" providerId="AD" clId="Web-{5F9D8C2A-A382-4528-9AC2-058D77E22878}" dt="2022-09-26T06:29:54.849" v="724"/>
          <ac:spMkLst>
            <pc:docMk/>
            <pc:sldMk cId="3271486209" sldId="285"/>
            <ac:spMk id="11" creationId="{A599AF7C-8D7E-4D1B-AB28-587084B3DEF2}"/>
          </ac:spMkLst>
        </pc:spChg>
        <pc:spChg chg="add del">
          <ac:chgData name="Mallela,Aishwarya" userId="S::s546832@nwmissouri.edu::73f436b4-8c41-41a8-b941-dc4f3dfab7d5" providerId="AD" clId="Web-{5F9D8C2A-A382-4528-9AC2-058D77E22878}" dt="2022-09-26T06:28:25.580" v="722"/>
          <ac:spMkLst>
            <pc:docMk/>
            <pc:sldMk cId="3271486209" sldId="285"/>
            <ac:spMk id="12" creationId="{720E885D-F4D2-48FD-95D9-DA0751F3D6E2}"/>
          </ac:spMkLst>
        </pc:spChg>
        <pc:spChg chg="add del">
          <ac:chgData name="Mallela,Aishwarya" userId="S::s546832@nwmissouri.edu::73f436b4-8c41-41a8-b941-dc4f3dfab7d5" providerId="AD" clId="Web-{5F9D8C2A-A382-4528-9AC2-058D77E22878}" dt="2022-09-26T06:28:25.580" v="722"/>
          <ac:spMkLst>
            <pc:docMk/>
            <pc:sldMk cId="3271486209" sldId="285"/>
            <ac:spMk id="16" creationId="{A599AF7C-8D7E-4D1B-AB28-587084B3DEF2}"/>
          </ac:spMkLst>
        </pc:spChg>
        <pc:spChg chg="add del">
          <ac:chgData name="Mallela,Aishwarya" userId="S::s546832@nwmissouri.edu::73f436b4-8c41-41a8-b941-dc4f3dfab7d5" providerId="AD" clId="Web-{5F9D8C2A-A382-4528-9AC2-058D77E22878}" dt="2022-09-26T06:30:17.771" v="725"/>
          <ac:spMkLst>
            <pc:docMk/>
            <pc:sldMk cId="3271486209" sldId="285"/>
            <ac:spMk id="18" creationId="{32D32A60-013B-47A8-8833-D2424080917B}"/>
          </ac:spMkLst>
        </pc:spChg>
        <pc:spChg chg="add del">
          <ac:chgData name="Mallela,Aishwarya" userId="S::s546832@nwmissouri.edu::73f436b4-8c41-41a8-b941-dc4f3dfab7d5" providerId="AD" clId="Web-{5F9D8C2A-A382-4528-9AC2-058D77E22878}" dt="2022-09-26T06:30:17.771" v="725"/>
          <ac:spMkLst>
            <pc:docMk/>
            <pc:sldMk cId="3271486209" sldId="285"/>
            <ac:spMk id="20" creationId="{AE27932B-B694-4C4C-90D7-A0333A7C5876}"/>
          </ac:spMkLst>
        </pc:spChg>
        <pc:spChg chg="add del">
          <ac:chgData name="Mallela,Aishwarya" userId="S::s546832@nwmissouri.edu::73f436b4-8c41-41a8-b941-dc4f3dfab7d5" providerId="AD" clId="Web-{5F9D8C2A-A382-4528-9AC2-058D77E22878}" dt="2022-09-26T06:30:17.771" v="725"/>
          <ac:spMkLst>
            <pc:docMk/>
            <pc:sldMk cId="3271486209" sldId="285"/>
            <ac:spMk id="24" creationId="{A9DA474E-6B91-4200-840F-0257B2358A75}"/>
          </ac:spMkLst>
        </pc:spChg>
        <pc:spChg chg="add">
          <ac:chgData name="Mallela,Aishwarya" userId="S::s546832@nwmissouri.edu::73f436b4-8c41-41a8-b941-dc4f3dfab7d5" providerId="AD" clId="Web-{5F9D8C2A-A382-4528-9AC2-058D77E22878}" dt="2022-09-26T06:30:17.771" v="725"/>
          <ac:spMkLst>
            <pc:docMk/>
            <pc:sldMk cId="3271486209" sldId="285"/>
            <ac:spMk id="33" creationId="{32D32A60-013B-47A8-8833-D2424080917B}"/>
          </ac:spMkLst>
        </pc:spChg>
        <pc:spChg chg="add">
          <ac:chgData name="Mallela,Aishwarya" userId="S::s546832@nwmissouri.edu::73f436b4-8c41-41a8-b941-dc4f3dfab7d5" providerId="AD" clId="Web-{5F9D8C2A-A382-4528-9AC2-058D77E22878}" dt="2022-09-26T06:30:17.771" v="725"/>
          <ac:spMkLst>
            <pc:docMk/>
            <pc:sldMk cId="3271486209" sldId="285"/>
            <ac:spMk id="35" creationId="{AE27932B-B694-4C4C-90D7-A0333A7C5876}"/>
          </ac:spMkLst>
        </pc:spChg>
        <pc:spChg chg="add">
          <ac:chgData name="Mallela,Aishwarya" userId="S::s546832@nwmissouri.edu::73f436b4-8c41-41a8-b941-dc4f3dfab7d5" providerId="AD" clId="Web-{5F9D8C2A-A382-4528-9AC2-058D77E22878}" dt="2022-09-26T06:30:17.771" v="725"/>
          <ac:spMkLst>
            <pc:docMk/>
            <pc:sldMk cId="3271486209" sldId="285"/>
            <ac:spMk id="39" creationId="{A9DA474E-6B91-4200-840F-0257B2358A75}"/>
          </ac:spMkLst>
        </pc:spChg>
        <pc:spChg chg="add mod">
          <ac:chgData name="Mallela,Aishwarya" userId="S::s546832@nwmissouri.edu::73f436b4-8c41-41a8-b941-dc4f3dfab7d5" providerId="AD" clId="Web-{5F9D8C2A-A382-4528-9AC2-058D77E22878}" dt="2022-09-26T06:30:53.351" v="729" actId="1076"/>
          <ac:spMkLst>
            <pc:docMk/>
            <pc:sldMk cId="3271486209" sldId="285"/>
            <ac:spMk id="105" creationId="{DB261AE5-7705-68F4-0BB9-1427F06BBF59}"/>
          </ac:spMkLst>
        </pc:spChg>
        <pc:graphicFrameChg chg="add del mod">
          <ac:chgData name="Mallela,Aishwarya" userId="S::s546832@nwmissouri.edu::73f436b4-8c41-41a8-b941-dc4f3dfab7d5" providerId="AD" clId="Web-{5F9D8C2A-A382-4528-9AC2-058D77E22878}" dt="2022-09-26T06:28:25.580" v="722"/>
          <ac:graphicFrameMkLst>
            <pc:docMk/>
            <pc:sldMk cId="3271486209" sldId="285"/>
            <ac:graphicFrameMk id="6" creationId="{2A1B91D4-AC58-EBFC-AF0E-1DA5680357CE}"/>
          </ac:graphicFrameMkLst>
        </pc:graphicFrameChg>
        <pc:graphicFrameChg chg="add mod modGraphic">
          <ac:chgData name="Mallela,Aishwarya" userId="S::s546832@nwmissouri.edu::73f436b4-8c41-41a8-b941-dc4f3dfab7d5" providerId="AD" clId="Web-{5F9D8C2A-A382-4528-9AC2-058D77E22878}" dt="2022-09-26T06:31:08.179" v="731" actId="14100"/>
          <ac:graphicFrameMkLst>
            <pc:docMk/>
            <pc:sldMk cId="3271486209" sldId="285"/>
            <ac:graphicFrameMk id="13" creationId="{EBF0DFC6-7A3E-66A6-F16E-3DDDC9ADE18E}"/>
          </ac:graphicFrameMkLst>
        </pc:graphicFrameChg>
        <pc:picChg chg="add del">
          <ac:chgData name="Mallela,Aishwarya" userId="S::s546832@nwmissouri.edu::73f436b4-8c41-41a8-b941-dc4f3dfab7d5" providerId="AD" clId="Web-{5F9D8C2A-A382-4528-9AC2-058D77E22878}" dt="2022-09-26T06:30:17.771" v="725"/>
          <ac:picMkLst>
            <pc:docMk/>
            <pc:sldMk cId="3271486209" sldId="285"/>
            <ac:picMk id="26" creationId="{DF63C9AD-AE6E-4512-8171-91612E84CCFB}"/>
          </ac:picMkLst>
        </pc:picChg>
        <pc:picChg chg="add">
          <ac:chgData name="Mallela,Aishwarya" userId="S::s546832@nwmissouri.edu::73f436b4-8c41-41a8-b941-dc4f3dfab7d5" providerId="AD" clId="Web-{5F9D8C2A-A382-4528-9AC2-058D77E22878}" dt="2022-09-26T06:30:17.771" v="725"/>
          <ac:picMkLst>
            <pc:docMk/>
            <pc:sldMk cId="3271486209" sldId="285"/>
            <ac:picMk id="41" creationId="{DF63C9AD-AE6E-4512-8171-91612E84CCFB}"/>
          </ac:picMkLst>
        </pc:picChg>
        <pc:cxnChg chg="add del">
          <ac:chgData name="Mallela,Aishwarya" userId="S::s546832@nwmissouri.edu::73f436b4-8c41-41a8-b941-dc4f3dfab7d5" providerId="AD" clId="Web-{5F9D8C2A-A382-4528-9AC2-058D77E22878}" dt="2022-09-26T06:29:54.849" v="724"/>
          <ac:cxnSpMkLst>
            <pc:docMk/>
            <pc:sldMk cId="3271486209" sldId="285"/>
            <ac:cxnSpMk id="9" creationId="{39EC1CB8-4497-451C-9F6C-6BC9B650565D}"/>
          </ac:cxnSpMkLst>
        </pc:cxnChg>
        <pc:cxnChg chg="add del">
          <ac:chgData name="Mallela,Aishwarya" userId="S::s546832@nwmissouri.edu::73f436b4-8c41-41a8-b941-dc4f3dfab7d5" providerId="AD" clId="Web-{5F9D8C2A-A382-4528-9AC2-058D77E22878}" dt="2022-09-26T06:28:25.580" v="722"/>
          <ac:cxnSpMkLst>
            <pc:docMk/>
            <pc:sldMk cId="3271486209" sldId="285"/>
            <ac:cxnSpMk id="14" creationId="{39EC1CB8-4497-451C-9F6C-6BC9B650565D}"/>
          </ac:cxnSpMkLst>
        </pc:cxnChg>
        <pc:cxnChg chg="add del">
          <ac:chgData name="Mallela,Aishwarya" userId="S::s546832@nwmissouri.edu::73f436b4-8c41-41a8-b941-dc4f3dfab7d5" providerId="AD" clId="Web-{5F9D8C2A-A382-4528-9AC2-058D77E22878}" dt="2022-09-26T06:30:17.771" v="725"/>
          <ac:cxnSpMkLst>
            <pc:docMk/>
            <pc:sldMk cId="3271486209" sldId="285"/>
            <ac:cxnSpMk id="22" creationId="{9EBB0476-5CF0-4F44-8D68-5D42D7AEE43A}"/>
          </ac:cxnSpMkLst>
        </pc:cxnChg>
        <pc:cxnChg chg="add del">
          <ac:chgData name="Mallela,Aishwarya" userId="S::s546832@nwmissouri.edu::73f436b4-8c41-41a8-b941-dc4f3dfab7d5" providerId="AD" clId="Web-{5F9D8C2A-A382-4528-9AC2-058D77E22878}" dt="2022-09-26T06:30:17.771" v="725"/>
          <ac:cxnSpMkLst>
            <pc:docMk/>
            <pc:sldMk cId="3271486209" sldId="285"/>
            <ac:cxnSpMk id="28" creationId="{FE1A49CE-B63D-457A-A180-1C883E1A63D2}"/>
          </ac:cxnSpMkLst>
        </pc:cxnChg>
        <pc:cxnChg chg="add">
          <ac:chgData name="Mallela,Aishwarya" userId="S::s546832@nwmissouri.edu::73f436b4-8c41-41a8-b941-dc4f3dfab7d5" providerId="AD" clId="Web-{5F9D8C2A-A382-4528-9AC2-058D77E22878}" dt="2022-09-26T06:30:17.771" v="725"/>
          <ac:cxnSpMkLst>
            <pc:docMk/>
            <pc:sldMk cId="3271486209" sldId="285"/>
            <ac:cxnSpMk id="37" creationId="{9EBB0476-5CF0-4F44-8D68-5D42D7AEE43A}"/>
          </ac:cxnSpMkLst>
        </pc:cxnChg>
        <pc:cxnChg chg="add">
          <ac:chgData name="Mallela,Aishwarya" userId="S::s546832@nwmissouri.edu::73f436b4-8c41-41a8-b941-dc4f3dfab7d5" providerId="AD" clId="Web-{5F9D8C2A-A382-4528-9AC2-058D77E22878}" dt="2022-09-26T06:30:17.771" v="725"/>
          <ac:cxnSpMkLst>
            <pc:docMk/>
            <pc:sldMk cId="3271486209" sldId="285"/>
            <ac:cxnSpMk id="43" creationId="{FE1A49CE-B63D-457A-A180-1C883E1A63D2}"/>
          </ac:cxnSpMkLst>
        </pc:cxnChg>
      </pc:sldChg>
      <pc:sldChg chg="addSp delSp modSp new mod setBg">
        <pc:chgData name="Mallela,Aishwarya" userId="S::s546832@nwmissouri.edu::73f436b4-8c41-41a8-b941-dc4f3dfab7d5" providerId="AD" clId="Web-{5F9D8C2A-A382-4528-9AC2-058D77E22878}" dt="2022-09-26T06:50:19.286" v="1027"/>
        <pc:sldMkLst>
          <pc:docMk/>
          <pc:sldMk cId="4135399870" sldId="286"/>
        </pc:sldMkLst>
        <pc:spChg chg="mod">
          <ac:chgData name="Mallela,Aishwarya" userId="S::s546832@nwmissouri.edu::73f436b4-8c41-41a8-b941-dc4f3dfab7d5" providerId="AD" clId="Web-{5F9D8C2A-A382-4528-9AC2-058D77E22878}" dt="2022-09-26T06:50:19.286" v="1027"/>
          <ac:spMkLst>
            <pc:docMk/>
            <pc:sldMk cId="4135399870" sldId="286"/>
            <ac:spMk id="2" creationId="{97C86E20-7E71-E1F2-92DF-B8E8A51E0DA0}"/>
          </ac:spMkLst>
        </pc:spChg>
        <pc:spChg chg="del mod">
          <ac:chgData name="Mallela,Aishwarya" userId="S::s546832@nwmissouri.edu::73f436b4-8c41-41a8-b941-dc4f3dfab7d5" providerId="AD" clId="Web-{5F9D8C2A-A382-4528-9AC2-058D77E22878}" dt="2022-09-26T06:49:52.832" v="1024"/>
          <ac:spMkLst>
            <pc:docMk/>
            <pc:sldMk cId="4135399870" sldId="286"/>
            <ac:spMk id="3" creationId="{79D3BB56-96C4-4C37-5944-B2A7622B9008}"/>
          </ac:spMkLst>
        </pc:spChg>
        <pc:spChg chg="mod ord">
          <ac:chgData name="Mallela,Aishwarya" userId="S::s546832@nwmissouri.edu::73f436b4-8c41-41a8-b941-dc4f3dfab7d5" providerId="AD" clId="Web-{5F9D8C2A-A382-4528-9AC2-058D77E22878}" dt="2022-09-26T06:50:19.286" v="1027"/>
          <ac:spMkLst>
            <pc:docMk/>
            <pc:sldMk cId="4135399870" sldId="286"/>
            <ac:spMk id="4" creationId="{EF8DD7DC-60CB-C872-6622-C6C41FE9D944}"/>
          </ac:spMkLst>
        </pc:spChg>
        <pc:spChg chg="add mod">
          <ac:chgData name="Mallela,Aishwarya" userId="S::s546832@nwmissouri.edu::73f436b4-8c41-41a8-b941-dc4f3dfab7d5" providerId="AD" clId="Web-{5F9D8C2A-A382-4528-9AC2-058D77E22878}" dt="2022-09-26T06:50:19.286" v="1027"/>
          <ac:spMkLst>
            <pc:docMk/>
            <pc:sldMk cId="4135399870" sldId="286"/>
            <ac:spMk id="6" creationId="{CAAB6B98-F476-5499-ADC2-8A6312B11FCA}"/>
          </ac:spMkLst>
        </pc:spChg>
        <pc:spChg chg="add del">
          <ac:chgData name="Mallela,Aishwarya" userId="S::s546832@nwmissouri.edu::73f436b4-8c41-41a8-b941-dc4f3dfab7d5" providerId="AD" clId="Web-{5F9D8C2A-A382-4528-9AC2-058D77E22878}" dt="2022-09-26T06:49:52.832" v="1024"/>
          <ac:spMkLst>
            <pc:docMk/>
            <pc:sldMk cId="4135399870" sldId="286"/>
            <ac:spMk id="11" creationId="{08E7A6F0-5CD3-481E-B0F2-E7F99FE675B0}"/>
          </ac:spMkLst>
        </pc:spChg>
        <pc:spChg chg="add del">
          <ac:chgData name="Mallela,Aishwarya" userId="S::s546832@nwmissouri.edu::73f436b4-8c41-41a8-b941-dc4f3dfab7d5" providerId="AD" clId="Web-{5F9D8C2A-A382-4528-9AC2-058D77E22878}" dt="2022-09-26T06:49:52.832" v="1024"/>
          <ac:spMkLst>
            <pc:docMk/>
            <pc:sldMk cId="4135399870" sldId="286"/>
            <ac:spMk id="13" creationId="{511290DF-4975-4FCD-8B8D-BBC86B836668}"/>
          </ac:spMkLst>
        </pc:spChg>
        <pc:spChg chg="add del">
          <ac:chgData name="Mallela,Aishwarya" userId="S::s546832@nwmissouri.edu::73f436b4-8c41-41a8-b941-dc4f3dfab7d5" providerId="AD" clId="Web-{5F9D8C2A-A382-4528-9AC2-058D77E22878}" dt="2022-09-26T06:49:52.832" v="1024"/>
          <ac:spMkLst>
            <pc:docMk/>
            <pc:sldMk cId="4135399870" sldId="286"/>
            <ac:spMk id="19" creationId="{D9FE1511-6E1B-4F0E-8FF0-958527181CC9}"/>
          </ac:spMkLst>
        </pc:spChg>
        <pc:spChg chg="add">
          <ac:chgData name="Mallela,Aishwarya" userId="S::s546832@nwmissouri.edu::73f436b4-8c41-41a8-b941-dc4f3dfab7d5" providerId="AD" clId="Web-{5F9D8C2A-A382-4528-9AC2-058D77E22878}" dt="2022-09-26T06:50:19.286" v="1027"/>
          <ac:spMkLst>
            <pc:docMk/>
            <pc:sldMk cId="4135399870" sldId="286"/>
            <ac:spMk id="30" creationId="{84C75E2B-CACA-478C-B26B-182AF87A18E3}"/>
          </ac:spMkLst>
        </pc:spChg>
        <pc:grpChg chg="add del">
          <ac:chgData name="Mallela,Aishwarya" userId="S::s546832@nwmissouri.edu::73f436b4-8c41-41a8-b941-dc4f3dfab7d5" providerId="AD" clId="Web-{5F9D8C2A-A382-4528-9AC2-058D77E22878}" dt="2022-09-26T06:49:52.832" v="1024"/>
          <ac:grpSpMkLst>
            <pc:docMk/>
            <pc:sldMk cId="4135399870" sldId="286"/>
            <ac:grpSpMk id="15" creationId="{357CA18A-A333-4DCB-842B-76827D2ECB24}"/>
          </ac:grpSpMkLst>
        </pc:grpChg>
        <pc:graphicFrameChg chg="add mod modGraphic">
          <ac:chgData name="Mallela,Aishwarya" userId="S::s546832@nwmissouri.edu::73f436b4-8c41-41a8-b941-dc4f3dfab7d5" providerId="AD" clId="Web-{5F9D8C2A-A382-4528-9AC2-058D77E22878}" dt="2022-09-26T06:50:19.286" v="1026"/>
          <ac:graphicFrameMkLst>
            <pc:docMk/>
            <pc:sldMk cId="4135399870" sldId="286"/>
            <ac:graphicFrameMk id="25" creationId="{8C9BCC72-2C31-EC21-AE6D-39FE83B15BD9}"/>
          </ac:graphicFrameMkLst>
        </pc:graphicFrameChg>
        <pc:picChg chg="add del">
          <ac:chgData name="Mallela,Aishwarya" userId="S::s546832@nwmissouri.edu::73f436b4-8c41-41a8-b941-dc4f3dfab7d5" providerId="AD" clId="Web-{5F9D8C2A-A382-4528-9AC2-058D77E22878}" dt="2022-09-26T06:49:52.832" v="1024"/>
          <ac:picMkLst>
            <pc:docMk/>
            <pc:sldMk cId="4135399870" sldId="286"/>
            <ac:picMk id="21" creationId="{025CEF6D-5E98-4B5C-A10F-7459C1EEF10E}"/>
          </ac:picMkLst>
        </pc:picChg>
        <pc:picChg chg="add">
          <ac:chgData name="Mallela,Aishwarya" userId="S::s546832@nwmissouri.edu::73f436b4-8c41-41a8-b941-dc4f3dfab7d5" providerId="AD" clId="Web-{5F9D8C2A-A382-4528-9AC2-058D77E22878}" dt="2022-09-26T06:50:19.286" v="1027"/>
          <ac:picMkLst>
            <pc:docMk/>
            <pc:sldMk cId="4135399870" sldId="286"/>
            <ac:picMk id="32" creationId="{50FF2874-547C-4D14-9E18-28B19002FB8C}"/>
          </ac:picMkLst>
        </pc:picChg>
        <pc:cxnChg chg="add del">
          <ac:chgData name="Mallela,Aishwarya" userId="S::s546832@nwmissouri.edu::73f436b4-8c41-41a8-b941-dc4f3dfab7d5" providerId="AD" clId="Web-{5F9D8C2A-A382-4528-9AC2-058D77E22878}" dt="2022-09-26T06:49:52.832" v="1024"/>
          <ac:cxnSpMkLst>
            <pc:docMk/>
            <pc:sldMk cId="4135399870" sldId="286"/>
            <ac:cxnSpMk id="23" creationId="{05C73161-1E4E-4E6A-91B2-E885CF8FFBA6}"/>
          </ac:cxnSpMkLst>
        </pc:cxnChg>
        <pc:cxnChg chg="add">
          <ac:chgData name="Mallela,Aishwarya" userId="S::s546832@nwmissouri.edu::73f436b4-8c41-41a8-b941-dc4f3dfab7d5" providerId="AD" clId="Web-{5F9D8C2A-A382-4528-9AC2-058D77E22878}" dt="2022-09-26T06:50:19.286" v="1027"/>
          <ac:cxnSpMkLst>
            <pc:docMk/>
            <pc:sldMk cId="4135399870" sldId="286"/>
            <ac:cxnSpMk id="34" creationId="{36CF827D-A163-47F7-BD87-34EB4FA7D696}"/>
          </ac:cxnSpMkLst>
        </pc:cxnChg>
        <pc:cxnChg chg="add">
          <ac:chgData name="Mallela,Aishwarya" userId="S::s546832@nwmissouri.edu::73f436b4-8c41-41a8-b941-dc4f3dfab7d5" providerId="AD" clId="Web-{5F9D8C2A-A382-4528-9AC2-058D77E22878}" dt="2022-09-26T06:50:19.286" v="1027"/>
          <ac:cxnSpMkLst>
            <pc:docMk/>
            <pc:sldMk cId="4135399870" sldId="286"/>
            <ac:cxnSpMk id="36" creationId="{D299D9A9-1DA8-433D-A9BC-FB48D93D4217}"/>
          </ac:cxnSpMkLst>
        </pc:cxnChg>
      </pc:sldChg>
      <pc:sldChg chg="addSp delSp modSp new">
        <pc:chgData name="Mallela,Aishwarya" userId="S::s546832@nwmissouri.edu::73f436b4-8c41-41a8-b941-dc4f3dfab7d5" providerId="AD" clId="Web-{5F9D8C2A-A382-4528-9AC2-058D77E22878}" dt="2022-09-26T06:47:18.514" v="1022" actId="1076"/>
        <pc:sldMkLst>
          <pc:docMk/>
          <pc:sldMk cId="1384834141" sldId="287"/>
        </pc:sldMkLst>
        <pc:spChg chg="mod">
          <ac:chgData name="Mallela,Aishwarya" userId="S::s546832@nwmissouri.edu::73f436b4-8c41-41a8-b941-dc4f3dfab7d5" providerId="AD" clId="Web-{5F9D8C2A-A382-4528-9AC2-058D77E22878}" dt="2022-09-26T06:44:09.194" v="969" actId="20577"/>
          <ac:spMkLst>
            <pc:docMk/>
            <pc:sldMk cId="1384834141" sldId="287"/>
            <ac:spMk id="2" creationId="{73CD83D6-D470-B74B-1F68-4B47C8366ABA}"/>
          </ac:spMkLst>
        </pc:spChg>
        <pc:spChg chg="mod">
          <ac:chgData name="Mallela,Aishwarya" userId="S::s546832@nwmissouri.edu::73f436b4-8c41-41a8-b941-dc4f3dfab7d5" providerId="AD" clId="Web-{5F9D8C2A-A382-4528-9AC2-058D77E22878}" dt="2022-09-26T06:44:30.585" v="981" actId="20577"/>
          <ac:spMkLst>
            <pc:docMk/>
            <pc:sldMk cId="1384834141" sldId="287"/>
            <ac:spMk id="3" creationId="{BC79339E-6DFF-E523-FDF7-82AEFEEAE0E1}"/>
          </ac:spMkLst>
        </pc:spChg>
        <pc:spChg chg="mod">
          <ac:chgData name="Mallela,Aishwarya" userId="S::s546832@nwmissouri.edu::73f436b4-8c41-41a8-b941-dc4f3dfab7d5" providerId="AD" clId="Web-{5F9D8C2A-A382-4528-9AC2-058D77E22878}" dt="2022-09-26T06:44:45.711" v="984" actId="1076"/>
          <ac:spMkLst>
            <pc:docMk/>
            <pc:sldMk cId="1384834141" sldId="287"/>
            <ac:spMk id="4" creationId="{3BE16D0F-60BE-DEEE-EDD0-9EA7C9F11950}"/>
          </ac:spMkLst>
        </pc:spChg>
        <pc:spChg chg="add del mod">
          <ac:chgData name="Mallela,Aishwarya" userId="S::s546832@nwmissouri.edu::73f436b4-8c41-41a8-b941-dc4f3dfab7d5" providerId="AD" clId="Web-{5F9D8C2A-A382-4528-9AC2-058D77E22878}" dt="2022-09-26T06:45:04.758" v="988"/>
          <ac:spMkLst>
            <pc:docMk/>
            <pc:sldMk cId="1384834141" sldId="287"/>
            <ac:spMk id="5" creationId="{FF57FA88-3560-B94A-C578-C4B231B5492C}"/>
          </ac:spMkLst>
        </pc:spChg>
        <pc:spChg chg="add del mod">
          <ac:chgData name="Mallela,Aishwarya" userId="S::s546832@nwmissouri.edu::73f436b4-8c41-41a8-b941-dc4f3dfab7d5" providerId="AD" clId="Web-{5F9D8C2A-A382-4528-9AC2-058D77E22878}" dt="2022-09-26T06:45:21.462" v="991"/>
          <ac:spMkLst>
            <pc:docMk/>
            <pc:sldMk cId="1384834141" sldId="287"/>
            <ac:spMk id="6" creationId="{1BD93A51-2E6B-19D4-8E45-34F398631CF9}"/>
          </ac:spMkLst>
        </pc:spChg>
        <pc:spChg chg="add del">
          <ac:chgData name="Mallela,Aishwarya" userId="S::s546832@nwmissouri.edu::73f436b4-8c41-41a8-b941-dc4f3dfab7d5" providerId="AD" clId="Web-{5F9D8C2A-A382-4528-9AC2-058D77E22878}" dt="2022-09-26T06:45:47.979" v="993"/>
          <ac:spMkLst>
            <pc:docMk/>
            <pc:sldMk cId="1384834141" sldId="287"/>
            <ac:spMk id="7" creationId="{F8B3396D-6ED7-D030-A986-36AB924A9749}"/>
          </ac:spMkLst>
        </pc:spChg>
        <pc:spChg chg="add mod">
          <ac:chgData name="Mallela,Aishwarya" userId="S::s546832@nwmissouri.edu::73f436b4-8c41-41a8-b941-dc4f3dfab7d5" providerId="AD" clId="Web-{5F9D8C2A-A382-4528-9AC2-058D77E22878}" dt="2022-09-26T06:47:18.514" v="1022" actId="1076"/>
          <ac:spMkLst>
            <pc:docMk/>
            <pc:sldMk cId="1384834141" sldId="287"/>
            <ac:spMk id="8" creationId="{E89B276E-EEF6-3498-B632-A30FDDD28A3F}"/>
          </ac:spMkLst>
        </pc:spChg>
      </pc:sldChg>
      <pc:sldMasterChg chg="mod modSldLayout">
        <pc:chgData name="Mallela,Aishwarya" userId="S::s546832@nwmissouri.edu::73f436b4-8c41-41a8-b941-dc4f3dfab7d5" providerId="AD" clId="Web-{5F9D8C2A-A382-4528-9AC2-058D77E22878}" dt="2022-09-26T05:56:48.898" v="338"/>
        <pc:sldMasterMkLst>
          <pc:docMk/>
          <pc:sldMasterMk cId="1761956731" sldId="2147483952"/>
        </pc:sldMasterMkLst>
        <pc:sldLayoutChg chg="mod">
          <pc:chgData name="Mallela,Aishwarya" userId="S::s546832@nwmissouri.edu::73f436b4-8c41-41a8-b941-dc4f3dfab7d5" providerId="AD" clId="Web-{5F9D8C2A-A382-4528-9AC2-058D77E22878}" dt="2022-09-26T05:56:48.898" v="338"/>
          <pc:sldLayoutMkLst>
            <pc:docMk/>
            <pc:sldMasterMk cId="1761956731" sldId="2147483952"/>
            <pc:sldLayoutMk cId="3971695591" sldId="2147483953"/>
          </pc:sldLayoutMkLst>
        </pc:sldLayoutChg>
        <pc:sldLayoutChg chg="mod">
          <pc:chgData name="Mallela,Aishwarya" userId="S::s546832@nwmissouri.edu::73f436b4-8c41-41a8-b941-dc4f3dfab7d5" providerId="AD" clId="Web-{5F9D8C2A-A382-4528-9AC2-058D77E22878}" dt="2022-09-26T05:56:48.898" v="338"/>
          <pc:sldLayoutMkLst>
            <pc:docMk/>
            <pc:sldMasterMk cId="1761956731" sldId="2147483952"/>
            <pc:sldLayoutMk cId="2639547602" sldId="2147483954"/>
          </pc:sldLayoutMkLst>
        </pc:sldLayoutChg>
        <pc:sldLayoutChg chg="mod">
          <pc:chgData name="Mallela,Aishwarya" userId="S::s546832@nwmissouri.edu::73f436b4-8c41-41a8-b941-dc4f3dfab7d5" providerId="AD" clId="Web-{5F9D8C2A-A382-4528-9AC2-058D77E22878}" dt="2022-09-26T05:56:48.898" v="338"/>
          <pc:sldLayoutMkLst>
            <pc:docMk/>
            <pc:sldMasterMk cId="1761956731" sldId="2147483952"/>
            <pc:sldLayoutMk cId="1225028505" sldId="2147483955"/>
          </pc:sldLayoutMkLst>
        </pc:sldLayoutChg>
        <pc:sldLayoutChg chg="mod">
          <pc:chgData name="Mallela,Aishwarya" userId="S::s546832@nwmissouri.edu::73f436b4-8c41-41a8-b941-dc4f3dfab7d5" providerId="AD" clId="Web-{5F9D8C2A-A382-4528-9AC2-058D77E22878}" dt="2022-09-26T05:56:48.898" v="338"/>
          <pc:sldLayoutMkLst>
            <pc:docMk/>
            <pc:sldMasterMk cId="1761956731" sldId="2147483952"/>
            <pc:sldLayoutMk cId="138592997" sldId="2147483956"/>
          </pc:sldLayoutMkLst>
        </pc:sldLayoutChg>
        <pc:sldLayoutChg chg="mod">
          <pc:chgData name="Mallela,Aishwarya" userId="S::s546832@nwmissouri.edu::73f436b4-8c41-41a8-b941-dc4f3dfab7d5" providerId="AD" clId="Web-{5F9D8C2A-A382-4528-9AC2-058D77E22878}" dt="2022-09-26T05:56:48.898" v="338"/>
          <pc:sldLayoutMkLst>
            <pc:docMk/>
            <pc:sldMasterMk cId="1761956731" sldId="2147483952"/>
            <pc:sldLayoutMk cId="844728314" sldId="2147483957"/>
          </pc:sldLayoutMkLst>
        </pc:sldLayoutChg>
        <pc:sldLayoutChg chg="mod">
          <pc:chgData name="Mallela,Aishwarya" userId="S::s546832@nwmissouri.edu::73f436b4-8c41-41a8-b941-dc4f3dfab7d5" providerId="AD" clId="Web-{5F9D8C2A-A382-4528-9AC2-058D77E22878}" dt="2022-09-26T05:56:48.898" v="338"/>
          <pc:sldLayoutMkLst>
            <pc:docMk/>
            <pc:sldMasterMk cId="1761956731" sldId="2147483952"/>
            <pc:sldLayoutMk cId="2411594104" sldId="2147483958"/>
          </pc:sldLayoutMkLst>
        </pc:sldLayoutChg>
        <pc:sldLayoutChg chg="mod">
          <pc:chgData name="Mallela,Aishwarya" userId="S::s546832@nwmissouri.edu::73f436b4-8c41-41a8-b941-dc4f3dfab7d5" providerId="AD" clId="Web-{5F9D8C2A-A382-4528-9AC2-058D77E22878}" dt="2022-09-26T05:56:48.898" v="338"/>
          <pc:sldLayoutMkLst>
            <pc:docMk/>
            <pc:sldMasterMk cId="1761956731" sldId="2147483952"/>
            <pc:sldLayoutMk cId="68359675" sldId="2147483959"/>
          </pc:sldLayoutMkLst>
        </pc:sldLayoutChg>
        <pc:sldLayoutChg chg="mod">
          <pc:chgData name="Mallela,Aishwarya" userId="S::s546832@nwmissouri.edu::73f436b4-8c41-41a8-b941-dc4f3dfab7d5" providerId="AD" clId="Web-{5F9D8C2A-A382-4528-9AC2-058D77E22878}" dt="2022-09-26T05:56:48.898" v="338"/>
          <pc:sldLayoutMkLst>
            <pc:docMk/>
            <pc:sldMasterMk cId="1761956731" sldId="2147483952"/>
            <pc:sldLayoutMk cId="2324068512" sldId="2147483960"/>
          </pc:sldLayoutMkLst>
        </pc:sldLayoutChg>
        <pc:sldLayoutChg chg="mod">
          <pc:chgData name="Mallela,Aishwarya" userId="S::s546832@nwmissouri.edu::73f436b4-8c41-41a8-b941-dc4f3dfab7d5" providerId="AD" clId="Web-{5F9D8C2A-A382-4528-9AC2-058D77E22878}" dt="2022-09-26T05:56:48.898" v="338"/>
          <pc:sldLayoutMkLst>
            <pc:docMk/>
            <pc:sldMasterMk cId="1761956731" sldId="2147483952"/>
            <pc:sldLayoutMk cId="3159140276" sldId="2147483961"/>
          </pc:sldLayoutMkLst>
        </pc:sldLayoutChg>
        <pc:sldLayoutChg chg="mod">
          <pc:chgData name="Mallela,Aishwarya" userId="S::s546832@nwmissouri.edu::73f436b4-8c41-41a8-b941-dc4f3dfab7d5" providerId="AD" clId="Web-{5F9D8C2A-A382-4528-9AC2-058D77E22878}" dt="2022-09-26T05:56:48.898" v="338"/>
          <pc:sldLayoutMkLst>
            <pc:docMk/>
            <pc:sldMasterMk cId="1761956731" sldId="2147483952"/>
            <pc:sldLayoutMk cId="1883481163" sldId="2147483962"/>
          </pc:sldLayoutMkLst>
        </pc:sldLayoutChg>
        <pc:sldLayoutChg chg="mod">
          <pc:chgData name="Mallela,Aishwarya" userId="S::s546832@nwmissouri.edu::73f436b4-8c41-41a8-b941-dc4f3dfab7d5" providerId="AD" clId="Web-{5F9D8C2A-A382-4528-9AC2-058D77E22878}" dt="2022-09-26T05:56:48.898" v="338"/>
          <pc:sldLayoutMkLst>
            <pc:docMk/>
            <pc:sldMasterMk cId="1761956731" sldId="2147483952"/>
            <pc:sldLayoutMk cId="3853942042" sldId="2147483963"/>
          </pc:sldLayoutMkLst>
        </pc:sldLayoutChg>
      </pc:sldMasterChg>
    </pc:docChg>
  </pc:docChgLst>
  <pc:docChgLst>
    <pc:chgData name="Guntipally,Satwika Reddy" userId="S::s546687@nwmissouri.edu::500de8f2-e973-4860-b3a8-e49125ccb384" providerId="AD" clId="Web-{0FAEC1BE-60A6-4631-BD72-2022A5A284E0}"/>
    <pc:docChg chg="modSld">
      <pc:chgData name="Guntipally,Satwika Reddy" userId="S::s546687@nwmissouri.edu::500de8f2-e973-4860-b3a8-e49125ccb384" providerId="AD" clId="Web-{0FAEC1BE-60A6-4631-BD72-2022A5A284E0}" dt="2022-09-26T06:06:07.051" v="7" actId="1076"/>
      <pc:docMkLst>
        <pc:docMk/>
      </pc:docMkLst>
      <pc:sldChg chg="modSp">
        <pc:chgData name="Guntipally,Satwika Reddy" userId="S::s546687@nwmissouri.edu::500de8f2-e973-4860-b3a8-e49125ccb384" providerId="AD" clId="Web-{0FAEC1BE-60A6-4631-BD72-2022A5A284E0}" dt="2022-09-26T06:04:32.892" v="1" actId="1076"/>
        <pc:sldMkLst>
          <pc:docMk/>
          <pc:sldMk cId="3847149298" sldId="260"/>
        </pc:sldMkLst>
        <pc:spChg chg="mod">
          <ac:chgData name="Guntipally,Satwika Reddy" userId="S::s546687@nwmissouri.edu::500de8f2-e973-4860-b3a8-e49125ccb384" providerId="AD" clId="Web-{0FAEC1BE-60A6-4631-BD72-2022A5A284E0}" dt="2022-09-26T06:04:32.892" v="1" actId="1076"/>
          <ac:spMkLst>
            <pc:docMk/>
            <pc:sldMk cId="3847149298" sldId="260"/>
            <ac:spMk id="4" creationId="{D7501DDA-AAAB-3B2E-EF7E-2F5F816AAFEA}"/>
          </ac:spMkLst>
        </pc:spChg>
      </pc:sldChg>
      <pc:sldChg chg="modSp">
        <pc:chgData name="Guntipally,Satwika Reddy" userId="S::s546687@nwmissouri.edu::500de8f2-e973-4860-b3a8-e49125ccb384" providerId="AD" clId="Web-{0FAEC1BE-60A6-4631-BD72-2022A5A284E0}" dt="2022-09-26T06:04:48.174" v="3" actId="1076"/>
        <pc:sldMkLst>
          <pc:docMk/>
          <pc:sldMk cId="1107276849" sldId="264"/>
        </pc:sldMkLst>
        <pc:spChg chg="mod">
          <ac:chgData name="Guntipally,Satwika Reddy" userId="S::s546687@nwmissouri.edu::500de8f2-e973-4860-b3a8-e49125ccb384" providerId="AD" clId="Web-{0FAEC1BE-60A6-4631-BD72-2022A5A284E0}" dt="2022-09-26T06:04:48.174" v="3" actId="1076"/>
          <ac:spMkLst>
            <pc:docMk/>
            <pc:sldMk cId="1107276849" sldId="264"/>
            <ac:spMk id="4" creationId="{5CD3F58A-57E6-F6B5-1E3D-02C42C3A1382}"/>
          </ac:spMkLst>
        </pc:spChg>
      </pc:sldChg>
      <pc:sldChg chg="modSp">
        <pc:chgData name="Guntipally,Satwika Reddy" userId="S::s546687@nwmissouri.edu::500de8f2-e973-4860-b3a8-e49125ccb384" providerId="AD" clId="Web-{0FAEC1BE-60A6-4631-BD72-2022A5A284E0}" dt="2022-09-26T06:04:56.237" v="4" actId="1076"/>
        <pc:sldMkLst>
          <pc:docMk/>
          <pc:sldMk cId="962374102" sldId="265"/>
        </pc:sldMkLst>
        <pc:spChg chg="mod">
          <ac:chgData name="Guntipally,Satwika Reddy" userId="S::s546687@nwmissouri.edu::500de8f2-e973-4860-b3a8-e49125ccb384" providerId="AD" clId="Web-{0FAEC1BE-60A6-4631-BD72-2022A5A284E0}" dt="2022-09-26T06:04:56.237" v="4" actId="1076"/>
          <ac:spMkLst>
            <pc:docMk/>
            <pc:sldMk cId="962374102" sldId="265"/>
            <ac:spMk id="3" creationId="{2CC0542B-C67A-03D9-0B1D-7DC575CD399A}"/>
          </ac:spMkLst>
        </pc:spChg>
      </pc:sldChg>
      <pc:sldChg chg="modSp">
        <pc:chgData name="Guntipally,Satwika Reddy" userId="S::s546687@nwmissouri.edu::500de8f2-e973-4860-b3a8-e49125ccb384" providerId="AD" clId="Web-{0FAEC1BE-60A6-4631-BD72-2022A5A284E0}" dt="2022-09-26T06:06:07.051" v="7" actId="1076"/>
        <pc:sldMkLst>
          <pc:docMk/>
          <pc:sldMk cId="1632265984" sldId="267"/>
        </pc:sldMkLst>
        <pc:spChg chg="mod">
          <ac:chgData name="Guntipally,Satwika Reddy" userId="S::s546687@nwmissouri.edu::500de8f2-e973-4860-b3a8-e49125ccb384" providerId="AD" clId="Web-{0FAEC1BE-60A6-4631-BD72-2022A5A284E0}" dt="2022-09-26T06:06:07.051" v="7" actId="1076"/>
          <ac:spMkLst>
            <pc:docMk/>
            <pc:sldMk cId="1632265984" sldId="267"/>
            <ac:spMk id="4" creationId="{5867BBFB-A135-7F66-EB05-785E10DAE159}"/>
          </ac:spMkLst>
        </pc:spChg>
      </pc:sldChg>
    </pc:docChg>
  </pc:docChgLst>
  <pc:docChgLst>
    <pc:chgData name="Mallela,Aishwarya" userId="S::s546832@nwmissouri.edu::73f436b4-8c41-41a8-b941-dc4f3dfab7d5" providerId="AD" clId="Web-{67F4EF63-97DA-4935-AD93-6BA5FECBC747}"/>
    <pc:docChg chg="modSld">
      <pc:chgData name="Mallela,Aishwarya" userId="S::s546832@nwmissouri.edu::73f436b4-8c41-41a8-b941-dc4f3dfab7d5" providerId="AD" clId="Web-{67F4EF63-97DA-4935-AD93-6BA5FECBC747}" dt="2022-09-26T12:23:23.305" v="682" actId="20577"/>
      <pc:docMkLst>
        <pc:docMk/>
      </pc:docMkLst>
      <pc:sldChg chg="addSp modSp">
        <pc:chgData name="Mallela,Aishwarya" userId="S::s546832@nwmissouri.edu::73f436b4-8c41-41a8-b941-dc4f3dfab7d5" providerId="AD" clId="Web-{67F4EF63-97DA-4935-AD93-6BA5FECBC747}" dt="2022-09-26T11:52:23.072" v="274" actId="14100"/>
        <pc:sldMkLst>
          <pc:docMk/>
          <pc:sldMk cId="3980970722" sldId="257"/>
        </pc:sldMkLst>
        <pc:spChg chg="add mod">
          <ac:chgData name="Mallela,Aishwarya" userId="S::s546832@nwmissouri.edu::73f436b4-8c41-41a8-b941-dc4f3dfab7d5" providerId="AD" clId="Web-{67F4EF63-97DA-4935-AD93-6BA5FECBC747}" dt="2022-09-26T11:52:23.072" v="274" actId="14100"/>
          <ac:spMkLst>
            <pc:docMk/>
            <pc:sldMk cId="3980970722" sldId="257"/>
            <ac:spMk id="5" creationId="{AE4BB583-A47D-7DE4-6CE1-5216411AB32A}"/>
          </ac:spMkLst>
        </pc:spChg>
      </pc:sldChg>
      <pc:sldChg chg="addSp modSp">
        <pc:chgData name="Mallela,Aishwarya" userId="S::s546832@nwmissouri.edu::73f436b4-8c41-41a8-b941-dc4f3dfab7d5" providerId="AD" clId="Web-{67F4EF63-97DA-4935-AD93-6BA5FECBC747}" dt="2022-09-26T11:53:31.278" v="300" actId="14100"/>
        <pc:sldMkLst>
          <pc:docMk/>
          <pc:sldMk cId="1916131092" sldId="258"/>
        </pc:sldMkLst>
        <pc:spChg chg="add mod">
          <ac:chgData name="Mallela,Aishwarya" userId="S::s546832@nwmissouri.edu::73f436b4-8c41-41a8-b941-dc4f3dfab7d5" providerId="AD" clId="Web-{67F4EF63-97DA-4935-AD93-6BA5FECBC747}" dt="2022-09-26T11:53:31.278" v="300" actId="14100"/>
          <ac:spMkLst>
            <pc:docMk/>
            <pc:sldMk cId="1916131092" sldId="258"/>
            <ac:spMk id="5" creationId="{32BBA496-869B-4541-8982-555342DAA48C}"/>
          </ac:spMkLst>
        </pc:spChg>
      </pc:sldChg>
      <pc:sldChg chg="addSp modSp">
        <pc:chgData name="Mallela,Aishwarya" userId="S::s546832@nwmissouri.edu::73f436b4-8c41-41a8-b941-dc4f3dfab7d5" providerId="AD" clId="Web-{67F4EF63-97DA-4935-AD93-6BA5FECBC747}" dt="2022-09-26T11:55:52.454" v="340" actId="14100"/>
        <pc:sldMkLst>
          <pc:docMk/>
          <pc:sldMk cId="376622585" sldId="259"/>
        </pc:sldMkLst>
        <pc:spChg chg="add mod">
          <ac:chgData name="Mallela,Aishwarya" userId="S::s546832@nwmissouri.edu::73f436b4-8c41-41a8-b941-dc4f3dfab7d5" providerId="AD" clId="Web-{67F4EF63-97DA-4935-AD93-6BA5FECBC747}" dt="2022-09-26T11:55:52.454" v="340" actId="14100"/>
          <ac:spMkLst>
            <pc:docMk/>
            <pc:sldMk cId="376622585" sldId="259"/>
            <ac:spMk id="5" creationId="{82B85117-698C-353C-993E-3B4E1B5752EB}"/>
          </ac:spMkLst>
        </pc:spChg>
      </pc:sldChg>
      <pc:sldChg chg="addSp delSp modSp">
        <pc:chgData name="Mallela,Aishwarya" userId="S::s546832@nwmissouri.edu::73f436b4-8c41-41a8-b941-dc4f3dfab7d5" providerId="AD" clId="Web-{67F4EF63-97DA-4935-AD93-6BA5FECBC747}" dt="2022-09-26T12:01:44.076" v="406" actId="14100"/>
        <pc:sldMkLst>
          <pc:docMk/>
          <pc:sldMk cId="3847149298" sldId="260"/>
        </pc:sldMkLst>
        <pc:spChg chg="mod">
          <ac:chgData name="Mallela,Aishwarya" userId="S::s546832@nwmissouri.edu::73f436b4-8c41-41a8-b941-dc4f3dfab7d5" providerId="AD" clId="Web-{67F4EF63-97DA-4935-AD93-6BA5FECBC747}" dt="2022-09-26T12:00:29.167" v="391" actId="1076"/>
          <ac:spMkLst>
            <pc:docMk/>
            <pc:sldMk cId="3847149298" sldId="260"/>
            <ac:spMk id="3" creationId="{B22E14C5-F40B-2F89-E4AA-8835ED25C2B8}"/>
          </ac:spMkLst>
        </pc:spChg>
        <pc:spChg chg="del">
          <ac:chgData name="Mallela,Aishwarya" userId="S::s546832@nwmissouri.edu::73f436b4-8c41-41a8-b941-dc4f3dfab7d5" providerId="AD" clId="Web-{67F4EF63-97DA-4935-AD93-6BA5FECBC747}" dt="2022-09-26T12:01:16.122" v="402"/>
          <ac:spMkLst>
            <pc:docMk/>
            <pc:sldMk cId="3847149298" sldId="260"/>
            <ac:spMk id="4" creationId="{D7501DDA-AAAB-3B2E-EF7E-2F5F816AAFEA}"/>
          </ac:spMkLst>
        </pc:spChg>
        <pc:spChg chg="add mod">
          <ac:chgData name="Mallela,Aishwarya" userId="S::s546832@nwmissouri.edu::73f436b4-8c41-41a8-b941-dc4f3dfab7d5" providerId="AD" clId="Web-{67F4EF63-97DA-4935-AD93-6BA5FECBC747}" dt="2022-09-26T12:01:36.560" v="405" actId="1076"/>
          <ac:spMkLst>
            <pc:docMk/>
            <pc:sldMk cId="3847149298" sldId="260"/>
            <ac:spMk id="5" creationId="{8103E6DC-39D4-7EB7-C753-549E88EAB098}"/>
          </ac:spMkLst>
        </pc:spChg>
        <pc:spChg chg="mod">
          <ac:chgData name="Mallela,Aishwarya" userId="S::s546832@nwmissouri.edu::73f436b4-8c41-41a8-b941-dc4f3dfab7d5" providerId="AD" clId="Web-{67F4EF63-97DA-4935-AD93-6BA5FECBC747}" dt="2022-09-26T12:01:44.076" v="406" actId="14100"/>
          <ac:spMkLst>
            <pc:docMk/>
            <pc:sldMk cId="3847149298" sldId="260"/>
            <ac:spMk id="6" creationId="{41967024-68EF-2F4A-78F0-3C9008277646}"/>
          </ac:spMkLst>
        </pc:spChg>
      </pc:sldChg>
      <pc:sldChg chg="addSp modSp">
        <pc:chgData name="Mallela,Aishwarya" userId="S::s546832@nwmissouri.edu::73f436b4-8c41-41a8-b941-dc4f3dfab7d5" providerId="AD" clId="Web-{67F4EF63-97DA-4935-AD93-6BA5FECBC747}" dt="2022-09-26T11:59:49.197" v="388"/>
        <pc:sldMkLst>
          <pc:docMk/>
          <pc:sldMk cId="3002910003" sldId="261"/>
        </pc:sldMkLst>
        <pc:spChg chg="add mod">
          <ac:chgData name="Mallela,Aishwarya" userId="S::s546832@nwmissouri.edu::73f436b4-8c41-41a8-b941-dc4f3dfab7d5" providerId="AD" clId="Web-{67F4EF63-97DA-4935-AD93-6BA5FECBC747}" dt="2022-09-26T11:59:49.197" v="388"/>
          <ac:spMkLst>
            <pc:docMk/>
            <pc:sldMk cId="3002910003" sldId="261"/>
            <ac:spMk id="4" creationId="{8499D36C-381C-8B55-9386-31D8CBD2A03E}"/>
          </ac:spMkLst>
        </pc:spChg>
        <pc:spChg chg="mod">
          <ac:chgData name="Mallela,Aishwarya" userId="S::s546832@nwmissouri.edu::73f436b4-8c41-41a8-b941-dc4f3dfab7d5" providerId="AD" clId="Web-{67F4EF63-97DA-4935-AD93-6BA5FECBC747}" dt="2022-09-26T11:59:46.509" v="387" actId="1076"/>
          <ac:spMkLst>
            <pc:docMk/>
            <pc:sldMk cId="3002910003" sldId="261"/>
            <ac:spMk id="13" creationId="{EF6A0746-058E-E3DE-5779-E1EB98F99093}"/>
          </ac:spMkLst>
        </pc:spChg>
      </pc:sldChg>
      <pc:sldChg chg="addSp modSp">
        <pc:chgData name="Mallela,Aishwarya" userId="S::s546832@nwmissouri.edu::73f436b4-8c41-41a8-b941-dc4f3dfab7d5" providerId="AD" clId="Web-{67F4EF63-97DA-4935-AD93-6BA5FECBC747}" dt="2022-09-26T12:07:01.086" v="461" actId="14100"/>
        <pc:sldMkLst>
          <pc:docMk/>
          <pc:sldMk cId="1728740178" sldId="262"/>
        </pc:sldMkLst>
        <pc:spChg chg="mod">
          <ac:chgData name="Mallela,Aishwarya" userId="S::s546832@nwmissouri.edu::73f436b4-8c41-41a8-b941-dc4f3dfab7d5" providerId="AD" clId="Web-{67F4EF63-97DA-4935-AD93-6BA5FECBC747}" dt="2022-09-26T11:43:40.612" v="162" actId="20577"/>
          <ac:spMkLst>
            <pc:docMk/>
            <pc:sldMk cId="1728740178" sldId="262"/>
            <ac:spMk id="2" creationId="{A4A32B7C-A214-BE72-2BE1-53DC2B6E5FC6}"/>
          </ac:spMkLst>
        </pc:spChg>
        <pc:spChg chg="mod">
          <ac:chgData name="Mallela,Aishwarya" userId="S::s546832@nwmissouri.edu::73f436b4-8c41-41a8-b941-dc4f3dfab7d5" providerId="AD" clId="Web-{67F4EF63-97DA-4935-AD93-6BA5FECBC747}" dt="2022-09-26T11:43:35.174" v="161" actId="20577"/>
          <ac:spMkLst>
            <pc:docMk/>
            <pc:sldMk cId="1728740178" sldId="262"/>
            <ac:spMk id="3" creationId="{B1615EA6-7E1F-E8C8-6C8F-9A1D709A5401}"/>
          </ac:spMkLst>
        </pc:spChg>
        <pc:spChg chg="mod">
          <ac:chgData name="Mallela,Aishwarya" userId="S::s546832@nwmissouri.edu::73f436b4-8c41-41a8-b941-dc4f3dfab7d5" providerId="AD" clId="Web-{67F4EF63-97DA-4935-AD93-6BA5FECBC747}" dt="2022-09-26T12:05:34.068" v="444" actId="1076"/>
          <ac:spMkLst>
            <pc:docMk/>
            <pc:sldMk cId="1728740178" sldId="262"/>
            <ac:spMk id="4" creationId="{E9506E17-154C-975B-D5CC-70F0518BA7B9}"/>
          </ac:spMkLst>
        </pc:spChg>
        <pc:spChg chg="add mod">
          <ac:chgData name="Mallela,Aishwarya" userId="S::s546832@nwmissouri.edu::73f436b4-8c41-41a8-b941-dc4f3dfab7d5" providerId="AD" clId="Web-{67F4EF63-97DA-4935-AD93-6BA5FECBC747}" dt="2022-09-26T12:07:01.086" v="461" actId="14100"/>
          <ac:spMkLst>
            <pc:docMk/>
            <pc:sldMk cId="1728740178" sldId="262"/>
            <ac:spMk id="6" creationId="{359D7234-5C24-D236-107B-CB93F19D2CD2}"/>
          </ac:spMkLst>
        </pc:spChg>
      </pc:sldChg>
      <pc:sldChg chg="addSp modSp">
        <pc:chgData name="Mallela,Aishwarya" userId="S::s546832@nwmissouri.edu::73f436b4-8c41-41a8-b941-dc4f3dfab7d5" providerId="AD" clId="Web-{67F4EF63-97DA-4935-AD93-6BA5FECBC747}" dt="2022-09-26T12:17:35.544" v="481" actId="1076"/>
        <pc:sldMkLst>
          <pc:docMk/>
          <pc:sldMk cId="1296105397" sldId="263"/>
        </pc:sldMkLst>
        <pc:spChg chg="mod">
          <ac:chgData name="Mallela,Aishwarya" userId="S::s546832@nwmissouri.edu::73f436b4-8c41-41a8-b941-dc4f3dfab7d5" providerId="AD" clId="Web-{67F4EF63-97DA-4935-AD93-6BA5FECBC747}" dt="2022-09-26T11:43:55.284" v="164" actId="20577"/>
          <ac:spMkLst>
            <pc:docMk/>
            <pc:sldMk cId="1296105397" sldId="263"/>
            <ac:spMk id="2" creationId="{799CF3B5-5987-65CB-BA84-F66F6016010D}"/>
          </ac:spMkLst>
        </pc:spChg>
        <pc:spChg chg="mod">
          <ac:chgData name="Mallela,Aishwarya" userId="S::s546832@nwmissouri.edu::73f436b4-8c41-41a8-b941-dc4f3dfab7d5" providerId="AD" clId="Web-{67F4EF63-97DA-4935-AD93-6BA5FECBC747}" dt="2022-09-26T11:43:50.628" v="163" actId="20577"/>
          <ac:spMkLst>
            <pc:docMk/>
            <pc:sldMk cId="1296105397" sldId="263"/>
            <ac:spMk id="3" creationId="{3EB53840-724F-5BD4-A7A7-D54B2376EF33}"/>
          </ac:spMkLst>
        </pc:spChg>
        <pc:spChg chg="mod">
          <ac:chgData name="Mallela,Aishwarya" userId="S::s546832@nwmissouri.edu::73f436b4-8c41-41a8-b941-dc4f3dfab7d5" providerId="AD" clId="Web-{67F4EF63-97DA-4935-AD93-6BA5FECBC747}" dt="2022-09-26T12:17:35.544" v="481" actId="1076"/>
          <ac:spMkLst>
            <pc:docMk/>
            <pc:sldMk cId="1296105397" sldId="263"/>
            <ac:spMk id="4" creationId="{DFD30A93-1971-1B1E-28A3-AB3FEDB66AFE}"/>
          </ac:spMkLst>
        </pc:spChg>
        <pc:spChg chg="add mod">
          <ac:chgData name="Mallela,Aishwarya" userId="S::s546832@nwmissouri.edu::73f436b4-8c41-41a8-b941-dc4f3dfab7d5" providerId="AD" clId="Web-{67F4EF63-97DA-4935-AD93-6BA5FECBC747}" dt="2022-09-26T12:17:21.262" v="480" actId="14100"/>
          <ac:spMkLst>
            <pc:docMk/>
            <pc:sldMk cId="1296105397" sldId="263"/>
            <ac:spMk id="6" creationId="{799377EC-6F46-1F93-02EA-86B5532CF984}"/>
          </ac:spMkLst>
        </pc:spChg>
      </pc:sldChg>
      <pc:sldChg chg="addSp delSp modSp">
        <pc:chgData name="Mallela,Aishwarya" userId="S::s546832@nwmissouri.edu::73f436b4-8c41-41a8-b941-dc4f3dfab7d5" providerId="AD" clId="Web-{67F4EF63-97DA-4935-AD93-6BA5FECBC747}" dt="2022-09-26T12:03:41.611" v="433" actId="1076"/>
        <pc:sldMkLst>
          <pc:docMk/>
          <pc:sldMk cId="1107276849" sldId="264"/>
        </pc:sldMkLst>
        <pc:spChg chg="mod">
          <ac:chgData name="Mallela,Aishwarya" userId="S::s546832@nwmissouri.edu::73f436b4-8c41-41a8-b941-dc4f3dfab7d5" providerId="AD" clId="Web-{67F4EF63-97DA-4935-AD93-6BA5FECBC747}" dt="2022-09-26T11:43:02.158" v="156" actId="20577"/>
          <ac:spMkLst>
            <pc:docMk/>
            <pc:sldMk cId="1107276849" sldId="264"/>
            <ac:spMk id="2" creationId="{44A6C5EF-5FEA-842E-8ACA-A9E806C3AA36}"/>
          </ac:spMkLst>
        </pc:spChg>
        <pc:spChg chg="mod">
          <ac:chgData name="Mallela,Aishwarya" userId="S::s546832@nwmissouri.edu::73f436b4-8c41-41a8-b941-dc4f3dfab7d5" providerId="AD" clId="Web-{67F4EF63-97DA-4935-AD93-6BA5FECBC747}" dt="2022-09-26T11:42:56.345" v="155" actId="20577"/>
          <ac:spMkLst>
            <pc:docMk/>
            <pc:sldMk cId="1107276849" sldId="264"/>
            <ac:spMk id="3" creationId="{30FD2009-3D9E-B76D-3CF1-C1C24AAFA55D}"/>
          </ac:spMkLst>
        </pc:spChg>
        <pc:spChg chg="mod">
          <ac:chgData name="Mallela,Aishwarya" userId="S::s546832@nwmissouri.edu::73f436b4-8c41-41a8-b941-dc4f3dfab7d5" providerId="AD" clId="Web-{67F4EF63-97DA-4935-AD93-6BA5FECBC747}" dt="2022-09-26T12:03:23.798" v="429" actId="1076"/>
          <ac:spMkLst>
            <pc:docMk/>
            <pc:sldMk cId="1107276849" sldId="264"/>
            <ac:spMk id="4" creationId="{5CD3F58A-57E6-F6B5-1E3D-02C42C3A1382}"/>
          </ac:spMkLst>
        </pc:spChg>
        <pc:spChg chg="del mod">
          <ac:chgData name="Mallela,Aishwarya" userId="S::s546832@nwmissouri.edu::73f436b4-8c41-41a8-b941-dc4f3dfab7d5" providerId="AD" clId="Web-{67F4EF63-97DA-4935-AD93-6BA5FECBC747}" dt="2022-09-26T12:03:29.329" v="431"/>
          <ac:spMkLst>
            <pc:docMk/>
            <pc:sldMk cId="1107276849" sldId="264"/>
            <ac:spMk id="5" creationId="{D0ECEFEC-E79B-8EA2-5B09-FBF87D45F25D}"/>
          </ac:spMkLst>
        </pc:spChg>
        <pc:spChg chg="add mod">
          <ac:chgData name="Mallela,Aishwarya" userId="S::s546832@nwmissouri.edu::73f436b4-8c41-41a8-b941-dc4f3dfab7d5" providerId="AD" clId="Web-{67F4EF63-97DA-4935-AD93-6BA5FECBC747}" dt="2022-09-26T12:03:41.611" v="433" actId="1076"/>
          <ac:spMkLst>
            <pc:docMk/>
            <pc:sldMk cId="1107276849" sldId="264"/>
            <ac:spMk id="7" creationId="{D0C9D905-143E-0B74-F00E-C4F2C13B4292}"/>
          </ac:spMkLst>
        </pc:spChg>
      </pc:sldChg>
      <pc:sldChg chg="addSp delSp modSp">
        <pc:chgData name="Mallela,Aishwarya" userId="S::s546832@nwmissouri.edu::73f436b4-8c41-41a8-b941-dc4f3dfab7d5" providerId="AD" clId="Web-{67F4EF63-97DA-4935-AD93-6BA5FECBC747}" dt="2022-09-26T12:04:20.112" v="437" actId="1076"/>
        <pc:sldMkLst>
          <pc:docMk/>
          <pc:sldMk cId="1632265984" sldId="267"/>
        </pc:sldMkLst>
        <pc:spChg chg="mod">
          <ac:chgData name="Mallela,Aishwarya" userId="S::s546832@nwmissouri.edu::73f436b4-8c41-41a8-b941-dc4f3dfab7d5" providerId="AD" clId="Web-{67F4EF63-97DA-4935-AD93-6BA5FECBC747}" dt="2022-09-26T11:43:12.830" v="157" actId="20577"/>
          <ac:spMkLst>
            <pc:docMk/>
            <pc:sldMk cId="1632265984" sldId="267"/>
            <ac:spMk id="2" creationId="{C6F13479-F161-E122-65E4-3DC285D575D6}"/>
          </ac:spMkLst>
        </pc:spChg>
        <pc:spChg chg="mod">
          <ac:chgData name="Mallela,Aishwarya" userId="S::s546832@nwmissouri.edu::73f436b4-8c41-41a8-b941-dc4f3dfab7d5" providerId="AD" clId="Web-{67F4EF63-97DA-4935-AD93-6BA5FECBC747}" dt="2022-09-26T11:44:18.223" v="166" actId="20577"/>
          <ac:spMkLst>
            <pc:docMk/>
            <pc:sldMk cId="1632265984" sldId="267"/>
            <ac:spMk id="3" creationId="{AE5BBD95-59D2-FF16-79D3-DE067A05BDC6}"/>
          </ac:spMkLst>
        </pc:spChg>
        <pc:spChg chg="mod">
          <ac:chgData name="Mallela,Aishwarya" userId="S::s546832@nwmissouri.edu::73f436b4-8c41-41a8-b941-dc4f3dfab7d5" providerId="AD" clId="Web-{67F4EF63-97DA-4935-AD93-6BA5FECBC747}" dt="2022-09-26T12:04:20.112" v="437" actId="1076"/>
          <ac:spMkLst>
            <pc:docMk/>
            <pc:sldMk cId="1632265984" sldId="267"/>
            <ac:spMk id="4" creationId="{5867BBFB-A135-7F66-EB05-785E10DAE159}"/>
          </ac:spMkLst>
        </pc:spChg>
        <pc:spChg chg="del">
          <ac:chgData name="Mallela,Aishwarya" userId="S::s546832@nwmissouri.edu::73f436b4-8c41-41a8-b941-dc4f3dfab7d5" providerId="AD" clId="Web-{67F4EF63-97DA-4935-AD93-6BA5FECBC747}" dt="2022-09-26T12:04:08.924" v="435"/>
          <ac:spMkLst>
            <pc:docMk/>
            <pc:sldMk cId="1632265984" sldId="267"/>
            <ac:spMk id="5" creationId="{975B8052-9FE9-B282-52A8-41F45E71E33A}"/>
          </ac:spMkLst>
        </pc:spChg>
        <pc:spChg chg="add mod">
          <ac:chgData name="Mallela,Aishwarya" userId="S::s546832@nwmissouri.edu::73f436b4-8c41-41a8-b941-dc4f3dfab7d5" providerId="AD" clId="Web-{67F4EF63-97DA-4935-AD93-6BA5FECBC747}" dt="2022-09-26T12:04:12.487" v="436"/>
          <ac:spMkLst>
            <pc:docMk/>
            <pc:sldMk cId="1632265984" sldId="267"/>
            <ac:spMk id="7" creationId="{00877467-CEB2-B686-C62C-D6AF518E254F}"/>
          </ac:spMkLst>
        </pc:spChg>
      </pc:sldChg>
      <pc:sldChg chg="addSp modSp">
        <pc:chgData name="Mallela,Aishwarya" userId="S::s546832@nwmissouri.edu::73f436b4-8c41-41a8-b941-dc4f3dfab7d5" providerId="AD" clId="Web-{67F4EF63-97DA-4935-AD93-6BA5FECBC747}" dt="2022-09-26T11:58:15.756" v="380" actId="1076"/>
        <pc:sldMkLst>
          <pc:docMk/>
          <pc:sldMk cId="2125576519" sldId="271"/>
        </pc:sldMkLst>
        <pc:spChg chg="add mod">
          <ac:chgData name="Mallela,Aishwarya" userId="S::s546832@nwmissouri.edu::73f436b4-8c41-41a8-b941-dc4f3dfab7d5" providerId="AD" clId="Web-{67F4EF63-97DA-4935-AD93-6BA5FECBC747}" dt="2022-09-26T11:58:15.756" v="380" actId="1076"/>
          <ac:spMkLst>
            <pc:docMk/>
            <pc:sldMk cId="2125576519" sldId="271"/>
            <ac:spMk id="3" creationId="{052A4986-A187-4BB2-8B5A-7897CD630991}"/>
          </ac:spMkLst>
        </pc:spChg>
        <pc:spChg chg="mod">
          <ac:chgData name="Mallela,Aishwarya" userId="S::s546832@nwmissouri.edu::73f436b4-8c41-41a8-b941-dc4f3dfab7d5" providerId="AD" clId="Web-{67F4EF63-97DA-4935-AD93-6BA5FECBC747}" dt="2022-09-26T11:56:31.425" v="342" actId="14100"/>
          <ac:spMkLst>
            <pc:docMk/>
            <pc:sldMk cId="2125576519" sldId="271"/>
            <ac:spMk id="17" creationId="{25BB786D-7DAB-D559-70F1-D3CDC0E768C5}"/>
          </ac:spMkLst>
        </pc:spChg>
        <pc:picChg chg="mod">
          <ac:chgData name="Mallela,Aishwarya" userId="S::s546832@nwmissouri.edu::73f436b4-8c41-41a8-b941-dc4f3dfab7d5" providerId="AD" clId="Web-{67F4EF63-97DA-4935-AD93-6BA5FECBC747}" dt="2022-09-26T11:56:56.379" v="343" actId="14100"/>
          <ac:picMkLst>
            <pc:docMk/>
            <pc:sldMk cId="2125576519" sldId="271"/>
            <ac:picMk id="9" creationId="{E9B6E956-AFC3-5EA1-B7B5-A4C059D9409D}"/>
          </ac:picMkLst>
        </pc:picChg>
      </pc:sldChg>
      <pc:sldChg chg="addSp modSp">
        <pc:chgData name="Mallela,Aishwarya" userId="S::s546832@nwmissouri.edu::73f436b4-8c41-41a8-b941-dc4f3dfab7d5" providerId="AD" clId="Web-{67F4EF63-97DA-4935-AD93-6BA5FECBC747}" dt="2022-09-26T11:59:33.337" v="386"/>
        <pc:sldMkLst>
          <pc:docMk/>
          <pc:sldMk cId="216559213" sldId="272"/>
        </pc:sldMkLst>
        <pc:spChg chg="add mod">
          <ac:chgData name="Mallela,Aishwarya" userId="S::s546832@nwmissouri.edu::73f436b4-8c41-41a8-b941-dc4f3dfab7d5" providerId="AD" clId="Web-{67F4EF63-97DA-4935-AD93-6BA5FECBC747}" dt="2022-09-26T11:59:33.337" v="386"/>
          <ac:spMkLst>
            <pc:docMk/>
            <pc:sldMk cId="216559213" sldId="272"/>
            <ac:spMk id="4" creationId="{26E693B7-3104-67D5-8BDA-F62566AB6530}"/>
          </ac:spMkLst>
        </pc:spChg>
        <pc:spChg chg="mod">
          <ac:chgData name="Mallela,Aishwarya" userId="S::s546832@nwmissouri.edu::73f436b4-8c41-41a8-b941-dc4f3dfab7d5" providerId="AD" clId="Web-{67F4EF63-97DA-4935-AD93-6BA5FECBC747}" dt="2022-09-26T11:59:28.727" v="385" actId="1076"/>
          <ac:spMkLst>
            <pc:docMk/>
            <pc:sldMk cId="216559213" sldId="272"/>
            <ac:spMk id="13" creationId="{7C463715-B889-8C97-803F-1807EA27B364}"/>
          </ac:spMkLst>
        </pc:spChg>
      </pc:sldChg>
      <pc:sldChg chg="addSp modSp">
        <pc:chgData name="Mallela,Aishwarya" userId="S::s546832@nwmissouri.edu::73f436b4-8c41-41a8-b941-dc4f3dfab7d5" providerId="AD" clId="Web-{67F4EF63-97DA-4935-AD93-6BA5FECBC747}" dt="2022-09-26T11:59:13.039" v="384" actId="1076"/>
        <pc:sldMkLst>
          <pc:docMk/>
          <pc:sldMk cId="2006349581" sldId="273"/>
        </pc:sldMkLst>
        <pc:spChg chg="add mod">
          <ac:chgData name="Mallela,Aishwarya" userId="S::s546832@nwmissouri.edu::73f436b4-8c41-41a8-b941-dc4f3dfab7d5" providerId="AD" clId="Web-{67F4EF63-97DA-4935-AD93-6BA5FECBC747}" dt="2022-09-26T11:59:04.742" v="383"/>
          <ac:spMkLst>
            <pc:docMk/>
            <pc:sldMk cId="2006349581" sldId="273"/>
            <ac:spMk id="4" creationId="{3358FC38-24BF-FA6E-388C-BE7BC4638A01}"/>
          </ac:spMkLst>
        </pc:spChg>
        <pc:spChg chg="mod">
          <ac:chgData name="Mallela,Aishwarya" userId="S::s546832@nwmissouri.edu::73f436b4-8c41-41a8-b941-dc4f3dfab7d5" providerId="AD" clId="Web-{67F4EF63-97DA-4935-AD93-6BA5FECBC747}" dt="2022-09-26T11:59:13.039" v="384" actId="1076"/>
          <ac:spMkLst>
            <pc:docMk/>
            <pc:sldMk cId="2006349581" sldId="273"/>
            <ac:spMk id="13" creationId="{00CE32E6-59A7-E4C0-1DBD-038268889191}"/>
          </ac:spMkLst>
        </pc:spChg>
      </pc:sldChg>
      <pc:sldChg chg="addSp modSp">
        <pc:chgData name="Mallela,Aishwarya" userId="S::s546832@nwmissouri.edu::73f436b4-8c41-41a8-b941-dc4f3dfab7d5" providerId="AD" clId="Web-{67F4EF63-97DA-4935-AD93-6BA5FECBC747}" dt="2022-09-26T11:58:53.554" v="382"/>
        <pc:sldMkLst>
          <pc:docMk/>
          <pc:sldMk cId="3093351465" sldId="274"/>
        </pc:sldMkLst>
        <pc:spChg chg="add mod">
          <ac:chgData name="Mallela,Aishwarya" userId="S::s546832@nwmissouri.edu::73f436b4-8c41-41a8-b941-dc4f3dfab7d5" providerId="AD" clId="Web-{67F4EF63-97DA-4935-AD93-6BA5FECBC747}" dt="2022-09-26T11:58:53.554" v="382"/>
          <ac:spMkLst>
            <pc:docMk/>
            <pc:sldMk cId="3093351465" sldId="274"/>
            <ac:spMk id="4" creationId="{352B09E4-5E0A-BD1B-D09A-284398CD6E8D}"/>
          </ac:spMkLst>
        </pc:spChg>
        <pc:spChg chg="mod">
          <ac:chgData name="Mallela,Aishwarya" userId="S::s546832@nwmissouri.edu::73f436b4-8c41-41a8-b941-dc4f3dfab7d5" providerId="AD" clId="Web-{67F4EF63-97DA-4935-AD93-6BA5FECBC747}" dt="2022-09-26T11:58:33.366" v="381" actId="1076"/>
          <ac:spMkLst>
            <pc:docMk/>
            <pc:sldMk cId="3093351465" sldId="274"/>
            <ac:spMk id="13" creationId="{70793FB1-1A56-C5DD-9A61-EB76ED83C2A5}"/>
          </ac:spMkLst>
        </pc:spChg>
      </pc:sldChg>
      <pc:sldChg chg="addSp modSp">
        <pc:chgData name="Mallela,Aishwarya" userId="S::s546832@nwmissouri.edu::73f436b4-8c41-41a8-b941-dc4f3dfab7d5" providerId="AD" clId="Web-{67F4EF63-97DA-4935-AD93-6BA5FECBC747}" dt="2022-09-26T11:45:55.263" v="191" actId="14100"/>
        <pc:sldMkLst>
          <pc:docMk/>
          <pc:sldMk cId="3648427033" sldId="275"/>
        </pc:sldMkLst>
        <pc:spChg chg="add mod">
          <ac:chgData name="Mallela,Aishwarya" userId="S::s546832@nwmissouri.edu::73f436b4-8c41-41a8-b941-dc4f3dfab7d5" providerId="AD" clId="Web-{67F4EF63-97DA-4935-AD93-6BA5FECBC747}" dt="2022-09-26T11:45:55.263" v="191" actId="14100"/>
          <ac:spMkLst>
            <pc:docMk/>
            <pc:sldMk cId="3648427033" sldId="275"/>
            <ac:spMk id="5" creationId="{9C484F57-659C-AB2D-E8B0-B1B760B44140}"/>
          </ac:spMkLst>
        </pc:spChg>
      </pc:sldChg>
      <pc:sldChg chg="addSp delSp modSp">
        <pc:chgData name="Mallela,Aishwarya" userId="S::s546832@nwmissouri.edu::73f436b4-8c41-41a8-b941-dc4f3dfab7d5" providerId="AD" clId="Web-{67F4EF63-97DA-4935-AD93-6BA5FECBC747}" dt="2022-09-26T11:49:10.363" v="221" actId="14100"/>
        <pc:sldMkLst>
          <pc:docMk/>
          <pc:sldMk cId="920193620" sldId="276"/>
        </pc:sldMkLst>
        <pc:spChg chg="add del mod">
          <ac:chgData name="Mallela,Aishwarya" userId="S::s546832@nwmissouri.edu::73f436b4-8c41-41a8-b941-dc4f3dfab7d5" providerId="AD" clId="Web-{67F4EF63-97DA-4935-AD93-6BA5FECBC747}" dt="2022-09-26T11:46:11.857" v="195"/>
          <ac:spMkLst>
            <pc:docMk/>
            <pc:sldMk cId="920193620" sldId="276"/>
            <ac:spMk id="5" creationId="{95122D59-C709-FE07-CD91-B7495C674653}"/>
          </ac:spMkLst>
        </pc:spChg>
        <pc:spChg chg="add mod">
          <ac:chgData name="Mallela,Aishwarya" userId="S::s546832@nwmissouri.edu::73f436b4-8c41-41a8-b941-dc4f3dfab7d5" providerId="AD" clId="Web-{67F4EF63-97DA-4935-AD93-6BA5FECBC747}" dt="2022-09-26T11:49:10.363" v="221" actId="14100"/>
          <ac:spMkLst>
            <pc:docMk/>
            <pc:sldMk cId="920193620" sldId="276"/>
            <ac:spMk id="6" creationId="{32BA052C-8114-05C9-9207-ABAD35AAFEA6}"/>
          </ac:spMkLst>
        </pc:spChg>
      </pc:sldChg>
      <pc:sldChg chg="modSp">
        <pc:chgData name="Mallela,Aishwarya" userId="S::s546832@nwmissouri.edu::73f436b4-8c41-41a8-b941-dc4f3dfab7d5" providerId="AD" clId="Web-{67F4EF63-97DA-4935-AD93-6BA5FECBC747}" dt="2022-09-26T12:23:23.305" v="682" actId="20577"/>
        <pc:sldMkLst>
          <pc:docMk/>
          <pc:sldMk cId="2987042981" sldId="277"/>
        </pc:sldMkLst>
        <pc:spChg chg="mod">
          <ac:chgData name="Mallela,Aishwarya" userId="S::s546832@nwmissouri.edu::73f436b4-8c41-41a8-b941-dc4f3dfab7d5" providerId="AD" clId="Web-{67F4EF63-97DA-4935-AD93-6BA5FECBC747}" dt="2022-09-26T12:23:23.305" v="682" actId="20577"/>
          <ac:spMkLst>
            <pc:docMk/>
            <pc:sldMk cId="2987042981" sldId="277"/>
            <ac:spMk id="7" creationId="{8127691F-F705-0729-C8DB-8FF2046A0A19}"/>
          </ac:spMkLst>
        </pc:spChg>
      </pc:sldChg>
      <pc:sldChg chg="addSp modSp">
        <pc:chgData name="Mallela,Aishwarya" userId="S::s546832@nwmissouri.edu::73f436b4-8c41-41a8-b941-dc4f3dfab7d5" providerId="AD" clId="Web-{67F4EF63-97DA-4935-AD93-6BA5FECBC747}" dt="2022-09-26T11:51:17.695" v="247" actId="1076"/>
        <pc:sldMkLst>
          <pc:docMk/>
          <pc:sldMk cId="3271486209" sldId="285"/>
        </pc:sldMkLst>
        <pc:spChg chg="add mod">
          <ac:chgData name="Mallela,Aishwarya" userId="S::s546832@nwmissouri.edu::73f436b4-8c41-41a8-b941-dc4f3dfab7d5" providerId="AD" clId="Web-{67F4EF63-97DA-4935-AD93-6BA5FECBC747}" dt="2022-09-26T11:51:17.695" v="247" actId="1076"/>
          <ac:spMkLst>
            <pc:docMk/>
            <pc:sldMk cId="3271486209" sldId="285"/>
            <ac:spMk id="25" creationId="{9E340F1C-93B1-5107-54C6-AA0267DFDC5C}"/>
          </ac:spMkLst>
        </pc:spChg>
      </pc:sldChg>
      <pc:sldChg chg="addSp delSp modSp">
        <pc:chgData name="Mallela,Aishwarya" userId="S::s546832@nwmissouri.edu::73f436b4-8c41-41a8-b941-dc4f3dfab7d5" providerId="AD" clId="Web-{67F4EF63-97DA-4935-AD93-6BA5FECBC747}" dt="2022-09-26T12:03:01.953" v="427"/>
        <pc:sldMkLst>
          <pc:docMk/>
          <pc:sldMk cId="353033548" sldId="288"/>
        </pc:sldMkLst>
        <pc:spChg chg="mod">
          <ac:chgData name="Mallela,Aishwarya" userId="S::s546832@nwmissouri.edu::73f436b4-8c41-41a8-b941-dc4f3dfab7d5" providerId="AD" clId="Web-{67F4EF63-97DA-4935-AD93-6BA5FECBC747}" dt="2022-09-26T11:42:35.516" v="154" actId="20577"/>
          <ac:spMkLst>
            <pc:docMk/>
            <pc:sldMk cId="353033548" sldId="288"/>
            <ac:spMk id="2" creationId="{A130EDBA-855B-F2F1-E3A4-B54E5F1A5FDC}"/>
          </ac:spMkLst>
        </pc:spChg>
        <pc:spChg chg="mod">
          <ac:chgData name="Mallela,Aishwarya" userId="S::s546832@nwmissouri.edu::73f436b4-8c41-41a8-b941-dc4f3dfab7d5" providerId="AD" clId="Web-{67F4EF63-97DA-4935-AD93-6BA5FECBC747}" dt="2022-09-26T11:42:18.719" v="153" actId="20577"/>
          <ac:spMkLst>
            <pc:docMk/>
            <pc:sldMk cId="353033548" sldId="288"/>
            <ac:spMk id="3" creationId="{8E4577C3-659B-0F2D-2E43-0A1558DEE32F}"/>
          </ac:spMkLst>
        </pc:spChg>
        <pc:spChg chg="mod">
          <ac:chgData name="Mallela,Aishwarya" userId="S::s546832@nwmissouri.edu::73f436b4-8c41-41a8-b941-dc4f3dfab7d5" providerId="AD" clId="Web-{67F4EF63-97DA-4935-AD93-6BA5FECBC747}" dt="2022-09-26T12:02:46.562" v="412" actId="1076"/>
          <ac:spMkLst>
            <pc:docMk/>
            <pc:sldMk cId="353033548" sldId="288"/>
            <ac:spMk id="4" creationId="{45F8F9C5-041C-26BF-C268-0B70174DC32E}"/>
          </ac:spMkLst>
        </pc:spChg>
        <pc:spChg chg="del mod">
          <ac:chgData name="Mallela,Aishwarya" userId="S::s546832@nwmissouri.edu::73f436b4-8c41-41a8-b941-dc4f3dfab7d5" providerId="AD" clId="Web-{67F4EF63-97DA-4935-AD93-6BA5FECBC747}" dt="2022-09-26T12:03:01.953" v="427"/>
          <ac:spMkLst>
            <pc:docMk/>
            <pc:sldMk cId="353033548" sldId="288"/>
            <ac:spMk id="5" creationId="{C8E657C3-80AF-5648-D9F6-D42405F357EE}"/>
          </ac:spMkLst>
        </pc:spChg>
        <pc:spChg chg="add mod">
          <ac:chgData name="Mallela,Aishwarya" userId="S::s546832@nwmissouri.edu::73f436b4-8c41-41a8-b941-dc4f3dfab7d5" providerId="AD" clId="Web-{67F4EF63-97DA-4935-AD93-6BA5FECBC747}" dt="2022-09-26T12:02:24.264" v="411" actId="20577"/>
          <ac:spMkLst>
            <pc:docMk/>
            <pc:sldMk cId="353033548" sldId="288"/>
            <ac:spMk id="7" creationId="{4AA072A8-F774-ABFB-A286-EEA4D9EEBE7C}"/>
          </ac:spMkLst>
        </pc:spChg>
      </pc:sldChg>
      <pc:sldChg chg="addSp delSp modSp">
        <pc:chgData name="Mallela,Aishwarya" userId="S::s546832@nwmissouri.edu::73f436b4-8c41-41a8-b941-dc4f3dfab7d5" providerId="AD" clId="Web-{67F4EF63-97DA-4935-AD93-6BA5FECBC747}" dt="2022-09-26T12:04:51.957" v="442" actId="1076"/>
        <pc:sldMkLst>
          <pc:docMk/>
          <pc:sldMk cId="3228594191" sldId="289"/>
        </pc:sldMkLst>
        <pc:spChg chg="mod">
          <ac:chgData name="Mallela,Aishwarya" userId="S::s546832@nwmissouri.edu::73f436b4-8c41-41a8-b941-dc4f3dfab7d5" providerId="AD" clId="Web-{67F4EF63-97DA-4935-AD93-6BA5FECBC747}" dt="2022-09-26T11:43:25.737" v="160" actId="20577"/>
          <ac:spMkLst>
            <pc:docMk/>
            <pc:sldMk cId="3228594191" sldId="289"/>
            <ac:spMk id="2" creationId="{F81F7C2E-3CA5-13C0-E4DA-1ABBE62763DF}"/>
          </ac:spMkLst>
        </pc:spChg>
        <pc:spChg chg="mod">
          <ac:chgData name="Mallela,Aishwarya" userId="S::s546832@nwmissouri.edu::73f436b4-8c41-41a8-b941-dc4f3dfab7d5" providerId="AD" clId="Web-{67F4EF63-97DA-4935-AD93-6BA5FECBC747}" dt="2022-09-26T11:43:20.049" v="158" actId="20577"/>
          <ac:spMkLst>
            <pc:docMk/>
            <pc:sldMk cId="3228594191" sldId="289"/>
            <ac:spMk id="3" creationId="{7BAFA2FC-DBE7-4147-7172-58640C143C41}"/>
          </ac:spMkLst>
        </pc:spChg>
        <pc:spChg chg="mod">
          <ac:chgData name="Mallela,Aishwarya" userId="S::s546832@nwmissouri.edu::73f436b4-8c41-41a8-b941-dc4f3dfab7d5" providerId="AD" clId="Web-{67F4EF63-97DA-4935-AD93-6BA5FECBC747}" dt="2022-09-26T12:04:47.222" v="441" actId="1076"/>
          <ac:spMkLst>
            <pc:docMk/>
            <pc:sldMk cId="3228594191" sldId="289"/>
            <ac:spMk id="4" creationId="{E0FD2F06-2866-23CA-32FC-FA5AD9D39BCA}"/>
          </ac:spMkLst>
        </pc:spChg>
        <pc:spChg chg="del">
          <ac:chgData name="Mallela,Aishwarya" userId="S::s546832@nwmissouri.edu::73f436b4-8c41-41a8-b941-dc4f3dfab7d5" providerId="AD" clId="Web-{67F4EF63-97DA-4935-AD93-6BA5FECBC747}" dt="2022-09-26T12:04:38.581" v="439"/>
          <ac:spMkLst>
            <pc:docMk/>
            <pc:sldMk cId="3228594191" sldId="289"/>
            <ac:spMk id="5" creationId="{E08DA36E-DFD0-F47E-103A-71990FD71659}"/>
          </ac:spMkLst>
        </pc:spChg>
        <pc:spChg chg="add mod">
          <ac:chgData name="Mallela,Aishwarya" userId="S::s546832@nwmissouri.edu::73f436b4-8c41-41a8-b941-dc4f3dfab7d5" providerId="AD" clId="Web-{67F4EF63-97DA-4935-AD93-6BA5FECBC747}" dt="2022-09-26T12:04:51.957" v="442" actId="1076"/>
          <ac:spMkLst>
            <pc:docMk/>
            <pc:sldMk cId="3228594191" sldId="289"/>
            <ac:spMk id="7" creationId="{D03788D5-6BD5-5158-65B2-EEFA27C782DC}"/>
          </ac:spMkLst>
        </pc:spChg>
      </pc:sldChg>
      <pc:sldChg chg="modSp">
        <pc:chgData name="Mallela,Aishwarya" userId="S::s546832@nwmissouri.edu::73f436b4-8c41-41a8-b941-dc4f3dfab7d5" providerId="AD" clId="Web-{67F4EF63-97DA-4935-AD93-6BA5FECBC747}" dt="2022-09-26T12:15:12.118" v="478" actId="20577"/>
        <pc:sldMkLst>
          <pc:docMk/>
          <pc:sldMk cId="2667149543" sldId="290"/>
        </pc:sldMkLst>
        <pc:spChg chg="mod">
          <ac:chgData name="Mallela,Aishwarya" userId="S::s546832@nwmissouri.edu::73f436b4-8c41-41a8-b941-dc4f3dfab7d5" providerId="AD" clId="Web-{67F4EF63-97DA-4935-AD93-6BA5FECBC747}" dt="2022-09-26T11:41:38.014" v="151" actId="14100"/>
          <ac:spMkLst>
            <pc:docMk/>
            <pc:sldMk cId="2667149543" sldId="290"/>
            <ac:spMk id="2" creationId="{61874219-9EC4-378F-6B1C-CCB6C2896146}"/>
          </ac:spMkLst>
        </pc:spChg>
        <pc:spChg chg="mod">
          <ac:chgData name="Mallela,Aishwarya" userId="S::s546832@nwmissouri.edu::73f436b4-8c41-41a8-b941-dc4f3dfab7d5" providerId="AD" clId="Web-{67F4EF63-97DA-4935-AD93-6BA5FECBC747}" dt="2022-09-26T12:15:12.118" v="478" actId="20577"/>
          <ac:spMkLst>
            <pc:docMk/>
            <pc:sldMk cId="2667149543" sldId="290"/>
            <ac:spMk id="3" creationId="{F9941805-2992-CA8D-0E63-8D1A3DD183A1}"/>
          </ac:spMkLst>
        </pc:spChg>
        <pc:spChg chg="mod">
          <ac:chgData name="Mallela,Aishwarya" userId="S::s546832@nwmissouri.edu::73f436b4-8c41-41a8-b941-dc4f3dfab7d5" providerId="AD" clId="Web-{67F4EF63-97DA-4935-AD93-6BA5FECBC747}" dt="2022-09-26T11:54:19.873" v="321" actId="14100"/>
          <ac:spMkLst>
            <pc:docMk/>
            <pc:sldMk cId="2667149543" sldId="290"/>
            <ac:spMk id="4" creationId="{67049413-61C5-CBCC-ABC8-6A17CD07A5FE}"/>
          </ac:spMkLst>
        </pc:spChg>
        <pc:spChg chg="mod">
          <ac:chgData name="Mallela,Aishwarya" userId="S::s546832@nwmissouri.edu::73f436b4-8c41-41a8-b941-dc4f3dfab7d5" providerId="AD" clId="Web-{67F4EF63-97DA-4935-AD93-6BA5FECBC747}" dt="2022-09-26T11:41:15.670" v="145" actId="1076"/>
          <ac:spMkLst>
            <pc:docMk/>
            <pc:sldMk cId="2667149543" sldId="290"/>
            <ac:spMk id="5" creationId="{0A5FFCD0-86FB-D9BC-1124-F536B23002A5}"/>
          </ac:spMkLst>
        </pc:spChg>
      </pc:sldChg>
    </pc:docChg>
  </pc:docChgLst>
  <pc:docChgLst>
    <pc:chgData name="Mallela,Aishwarya" userId="S::s546832@nwmissouri.edu::73f436b4-8c41-41a8-b941-dc4f3dfab7d5" providerId="AD" clId="Web-{814712ED-CBF5-46C3-B8A1-4B37A8D96E3D}"/>
    <pc:docChg chg="addSld delSld modSld">
      <pc:chgData name="Mallela,Aishwarya" userId="S::s546832@nwmissouri.edu::73f436b4-8c41-41a8-b941-dc4f3dfab7d5" providerId="AD" clId="Web-{814712ED-CBF5-46C3-B8A1-4B37A8D96E3D}" dt="2022-09-26T11:36:44.758" v="91" actId="20577"/>
      <pc:docMkLst>
        <pc:docMk/>
      </pc:docMkLst>
      <pc:sldChg chg="del">
        <pc:chgData name="Mallela,Aishwarya" userId="S::s546832@nwmissouri.edu::73f436b4-8c41-41a8-b941-dc4f3dfab7d5" providerId="AD" clId="Web-{814712ED-CBF5-46C3-B8A1-4B37A8D96E3D}" dt="2022-09-26T11:33:59.627" v="0"/>
        <pc:sldMkLst>
          <pc:docMk/>
          <pc:sldMk cId="4135399870" sldId="286"/>
        </pc:sldMkLst>
      </pc:sldChg>
      <pc:sldChg chg="modSp new">
        <pc:chgData name="Mallela,Aishwarya" userId="S::s546832@nwmissouri.edu::73f436b4-8c41-41a8-b941-dc4f3dfab7d5" providerId="AD" clId="Web-{814712ED-CBF5-46C3-B8A1-4B37A8D96E3D}" dt="2022-09-26T11:36:44.758" v="91" actId="20577"/>
        <pc:sldMkLst>
          <pc:docMk/>
          <pc:sldMk cId="2667149543" sldId="290"/>
        </pc:sldMkLst>
        <pc:spChg chg="mod">
          <ac:chgData name="Mallela,Aishwarya" userId="S::s546832@nwmissouri.edu::73f436b4-8c41-41a8-b941-dc4f3dfab7d5" providerId="AD" clId="Web-{814712ED-CBF5-46C3-B8A1-4B37A8D96E3D}" dt="2022-09-26T11:34:49.129" v="14" actId="20577"/>
          <ac:spMkLst>
            <pc:docMk/>
            <pc:sldMk cId="2667149543" sldId="290"/>
            <ac:spMk id="2" creationId="{61874219-9EC4-378F-6B1C-CCB6C2896146}"/>
          </ac:spMkLst>
        </pc:spChg>
        <pc:spChg chg="mod">
          <ac:chgData name="Mallela,Aishwarya" userId="S::s546832@nwmissouri.edu::73f436b4-8c41-41a8-b941-dc4f3dfab7d5" providerId="AD" clId="Web-{814712ED-CBF5-46C3-B8A1-4B37A8D96E3D}" dt="2022-09-26T11:36:44.758" v="91" actId="20577"/>
          <ac:spMkLst>
            <pc:docMk/>
            <pc:sldMk cId="2667149543" sldId="290"/>
            <ac:spMk id="3" creationId="{F9941805-2992-CA8D-0E63-8D1A3DD183A1}"/>
          </ac:spMkLst>
        </pc:spChg>
      </pc:sldChg>
    </pc:docChg>
  </pc:docChgLst>
  <pc:docChgLst>
    <pc:chgData name="Guntipally,Satwika Reddy" userId="S::s546687@nwmissouri.edu::500de8f2-e973-4860-b3a8-e49125ccb384" providerId="AD" clId="Web-{DFB28F8C-59AA-4510-BA0F-58DDA375ECD2}"/>
    <pc:docChg chg="modSld">
      <pc:chgData name="Guntipally,Satwika Reddy" userId="S::s546687@nwmissouri.edu::500de8f2-e973-4860-b3a8-e49125ccb384" providerId="AD" clId="Web-{DFB28F8C-59AA-4510-BA0F-58DDA375ECD2}" dt="2022-09-26T05:20:02.535" v="9" actId="20577"/>
      <pc:docMkLst>
        <pc:docMk/>
      </pc:docMkLst>
      <pc:sldChg chg="modSp">
        <pc:chgData name="Guntipally,Satwika Reddy" userId="S::s546687@nwmissouri.edu::500de8f2-e973-4860-b3a8-e49125ccb384" providerId="AD" clId="Web-{DFB28F8C-59AA-4510-BA0F-58DDA375ECD2}" dt="2022-09-26T05:19:31.503" v="7" actId="20577"/>
        <pc:sldMkLst>
          <pc:docMk/>
          <pc:sldMk cId="3847149298" sldId="260"/>
        </pc:sldMkLst>
        <pc:spChg chg="mod">
          <ac:chgData name="Guntipally,Satwika Reddy" userId="S::s546687@nwmissouri.edu::500de8f2-e973-4860-b3a8-e49125ccb384" providerId="AD" clId="Web-{DFB28F8C-59AA-4510-BA0F-58DDA375ECD2}" dt="2022-09-26T05:19:31.503" v="7" actId="20577"/>
          <ac:spMkLst>
            <pc:docMk/>
            <pc:sldMk cId="3847149298" sldId="260"/>
            <ac:spMk id="3" creationId="{B22E14C5-F40B-2F89-E4AA-8835ED25C2B8}"/>
          </ac:spMkLst>
        </pc:spChg>
      </pc:sldChg>
      <pc:sldChg chg="modSp">
        <pc:chgData name="Guntipally,Satwika Reddy" userId="S::s546687@nwmissouri.edu::500de8f2-e973-4860-b3a8-e49125ccb384" providerId="AD" clId="Web-{DFB28F8C-59AA-4510-BA0F-58DDA375ECD2}" dt="2022-09-26T05:20:02.535" v="9" actId="20577"/>
        <pc:sldMkLst>
          <pc:docMk/>
          <pc:sldMk cId="1632265984" sldId="267"/>
        </pc:sldMkLst>
        <pc:spChg chg="mod">
          <ac:chgData name="Guntipally,Satwika Reddy" userId="S::s546687@nwmissouri.edu::500de8f2-e973-4860-b3a8-e49125ccb384" providerId="AD" clId="Web-{DFB28F8C-59AA-4510-BA0F-58DDA375ECD2}" dt="2022-09-26T05:20:02.535" v="9" actId="20577"/>
          <ac:spMkLst>
            <pc:docMk/>
            <pc:sldMk cId="1632265984" sldId="267"/>
            <ac:spMk id="2" creationId="{C6F13479-F161-E122-65E4-3DC285D575D6}"/>
          </ac:spMkLst>
        </pc:spChg>
      </pc:sldChg>
    </pc:docChg>
  </pc:docChgLst>
  <pc:docChgLst>
    <pc:chgData name="Guntipally,Satwika Reddy" userId="S::s546687@nwmissouri.edu::500de8f2-e973-4860-b3a8-e49125ccb384" providerId="AD" clId="Web-{6AAE4525-563E-4C73-8B92-9FFA585A251D}"/>
    <pc:docChg chg="addSld delSld modSld">
      <pc:chgData name="Guntipally,Satwika Reddy" userId="S::s546687@nwmissouri.edu::500de8f2-e973-4860-b3a8-e49125ccb384" providerId="AD" clId="Web-{6AAE4525-563E-4C73-8B92-9FFA585A251D}" dt="2022-09-26T03:59:36.023" v="829" actId="20577"/>
      <pc:docMkLst>
        <pc:docMk/>
      </pc:docMkLst>
      <pc:sldChg chg="modSp new">
        <pc:chgData name="Guntipally,Satwika Reddy" userId="S::s546687@nwmissouri.edu::500de8f2-e973-4860-b3a8-e49125ccb384" providerId="AD" clId="Web-{6AAE4525-563E-4C73-8B92-9FFA585A251D}" dt="2022-09-26T03:59:36.023" v="829" actId="20577"/>
        <pc:sldMkLst>
          <pc:docMk/>
          <pc:sldMk cId="3847149298" sldId="260"/>
        </pc:sldMkLst>
        <pc:spChg chg="mod">
          <ac:chgData name="Guntipally,Satwika Reddy" userId="S::s546687@nwmissouri.edu::500de8f2-e973-4860-b3a8-e49125ccb384" providerId="AD" clId="Web-{6AAE4525-563E-4C73-8B92-9FFA585A251D}" dt="2022-09-26T02:16:40.669" v="30" actId="20577"/>
          <ac:spMkLst>
            <pc:docMk/>
            <pc:sldMk cId="3847149298" sldId="260"/>
            <ac:spMk id="2" creationId="{2234FA51-F16B-9E35-018C-4EE1D73A8769}"/>
          </ac:spMkLst>
        </pc:spChg>
        <pc:spChg chg="mod">
          <ac:chgData name="Guntipally,Satwika Reddy" userId="S::s546687@nwmissouri.edu::500de8f2-e973-4860-b3a8-e49125ccb384" providerId="AD" clId="Web-{6AAE4525-563E-4C73-8B92-9FFA585A251D}" dt="2022-09-26T03:59:36.023" v="829" actId="20577"/>
          <ac:spMkLst>
            <pc:docMk/>
            <pc:sldMk cId="3847149298" sldId="260"/>
            <ac:spMk id="3" creationId="{B22E14C5-F40B-2F89-E4AA-8835ED25C2B8}"/>
          </ac:spMkLst>
        </pc:spChg>
      </pc:sldChg>
      <pc:sldChg chg="modSp new del">
        <pc:chgData name="Guntipally,Satwika Reddy" userId="S::s546687@nwmissouri.edu::500de8f2-e973-4860-b3a8-e49125ccb384" providerId="AD" clId="Web-{6AAE4525-563E-4C73-8B92-9FFA585A251D}" dt="2022-09-26T03:57:45.612" v="814"/>
        <pc:sldMkLst>
          <pc:docMk/>
          <pc:sldMk cId="3083533882" sldId="261"/>
        </pc:sldMkLst>
        <pc:spChg chg="mod">
          <ac:chgData name="Guntipally,Satwika Reddy" userId="S::s546687@nwmissouri.edu::500de8f2-e973-4860-b3a8-e49125ccb384" providerId="AD" clId="Web-{6AAE4525-563E-4C73-8B92-9FFA585A251D}" dt="2022-09-26T02:47:11.389" v="77" actId="20577"/>
          <ac:spMkLst>
            <pc:docMk/>
            <pc:sldMk cId="3083533882" sldId="261"/>
            <ac:spMk id="2" creationId="{288CF0FA-F6EB-04FC-FA6F-D0281FDE1138}"/>
          </ac:spMkLst>
        </pc:spChg>
        <pc:spChg chg="mod">
          <ac:chgData name="Guntipally,Satwika Reddy" userId="S::s546687@nwmissouri.edu::500de8f2-e973-4860-b3a8-e49125ccb384" providerId="AD" clId="Web-{6AAE4525-563E-4C73-8B92-9FFA585A251D}" dt="2022-09-26T03:02:06.078" v="81" actId="20577"/>
          <ac:spMkLst>
            <pc:docMk/>
            <pc:sldMk cId="3083533882" sldId="261"/>
            <ac:spMk id="3" creationId="{ED1C5F06-7D8A-0F1A-054E-D60CE2A9D90A}"/>
          </ac:spMkLst>
        </pc:spChg>
      </pc:sldChg>
      <pc:sldChg chg="new">
        <pc:chgData name="Guntipally,Satwika Reddy" userId="S::s546687@nwmissouri.edu::500de8f2-e973-4860-b3a8-e49125ccb384" providerId="AD" clId="Web-{6AAE4525-563E-4C73-8B92-9FFA585A251D}" dt="2022-09-26T02:15:45.886" v="2"/>
        <pc:sldMkLst>
          <pc:docMk/>
          <pc:sldMk cId="1728740178" sldId="262"/>
        </pc:sldMkLst>
      </pc:sldChg>
      <pc:sldChg chg="modSp new">
        <pc:chgData name="Guntipally,Satwika Reddy" userId="S::s546687@nwmissouri.edu::500de8f2-e973-4860-b3a8-e49125ccb384" providerId="AD" clId="Web-{6AAE4525-563E-4C73-8B92-9FFA585A251D}" dt="2022-09-26T03:40:03.836" v="713" actId="20577"/>
        <pc:sldMkLst>
          <pc:docMk/>
          <pc:sldMk cId="1107276849" sldId="264"/>
        </pc:sldMkLst>
        <pc:spChg chg="mod">
          <ac:chgData name="Guntipally,Satwika Reddy" userId="S::s546687@nwmissouri.edu::500de8f2-e973-4860-b3a8-e49125ccb384" providerId="AD" clId="Web-{6AAE4525-563E-4C73-8B92-9FFA585A251D}" dt="2022-09-26T03:38:25.988" v="684" actId="20577"/>
          <ac:spMkLst>
            <pc:docMk/>
            <pc:sldMk cId="1107276849" sldId="264"/>
            <ac:spMk id="2" creationId="{44A6C5EF-5FEA-842E-8ACA-A9E806C3AA36}"/>
          </ac:spMkLst>
        </pc:spChg>
        <pc:spChg chg="mod">
          <ac:chgData name="Guntipally,Satwika Reddy" userId="S::s546687@nwmissouri.edu::500de8f2-e973-4860-b3a8-e49125ccb384" providerId="AD" clId="Web-{6AAE4525-563E-4C73-8B92-9FFA585A251D}" dt="2022-09-26T03:40:03.836" v="713" actId="20577"/>
          <ac:spMkLst>
            <pc:docMk/>
            <pc:sldMk cId="1107276849" sldId="264"/>
            <ac:spMk id="3" creationId="{30FD2009-3D9E-B76D-3CF1-C1C24AAFA55D}"/>
          </ac:spMkLst>
        </pc:spChg>
      </pc:sldChg>
      <pc:sldChg chg="addSp delSp modSp new">
        <pc:chgData name="Guntipally,Satwika Reddy" userId="S::s546687@nwmissouri.edu::500de8f2-e973-4860-b3a8-e49125ccb384" providerId="AD" clId="Web-{6AAE4525-563E-4C73-8B92-9FFA585A251D}" dt="2022-09-26T03:58:34.442" v="816" actId="20577"/>
        <pc:sldMkLst>
          <pc:docMk/>
          <pc:sldMk cId="962374102" sldId="265"/>
        </pc:sldMkLst>
        <pc:spChg chg="mod">
          <ac:chgData name="Guntipally,Satwika Reddy" userId="S::s546687@nwmissouri.edu::500de8f2-e973-4860-b3a8-e49125ccb384" providerId="AD" clId="Web-{6AAE4525-563E-4C73-8B92-9FFA585A251D}" dt="2022-09-26T03:58:34.442" v="816" actId="20577"/>
          <ac:spMkLst>
            <pc:docMk/>
            <pc:sldMk cId="962374102" sldId="265"/>
            <ac:spMk id="2" creationId="{9636BE98-7ED3-72E0-085D-397EE5DA5E67}"/>
          </ac:spMkLst>
        </pc:spChg>
        <pc:spChg chg="del">
          <ac:chgData name="Guntipally,Satwika Reddy" userId="S::s546687@nwmissouri.edu::500de8f2-e973-4860-b3a8-e49125ccb384" providerId="AD" clId="Web-{6AAE4525-563E-4C73-8B92-9FFA585A251D}" dt="2022-09-26T03:42:57.983" v="719"/>
          <ac:spMkLst>
            <pc:docMk/>
            <pc:sldMk cId="962374102" sldId="265"/>
            <ac:spMk id="3" creationId="{7BE102F1-4EC7-7443-4ECB-6C8908BACCEC}"/>
          </ac:spMkLst>
        </pc:spChg>
        <pc:spChg chg="add mod">
          <ac:chgData name="Guntipally,Satwika Reddy" userId="S::s546687@nwmissouri.edu::500de8f2-e973-4860-b3a8-e49125ccb384" providerId="AD" clId="Web-{6AAE4525-563E-4C73-8B92-9FFA585A251D}" dt="2022-09-26T03:44:07.814" v="732" actId="20577"/>
          <ac:spMkLst>
            <pc:docMk/>
            <pc:sldMk cId="962374102" sldId="265"/>
            <ac:spMk id="5" creationId="{107A8668-08AB-3049-F48E-3F810BA5C9CE}"/>
          </ac:spMkLst>
        </pc:spChg>
        <pc:spChg chg="add mod">
          <ac:chgData name="Guntipally,Satwika Reddy" userId="S::s546687@nwmissouri.edu::500de8f2-e973-4860-b3a8-e49125ccb384" providerId="AD" clId="Web-{6AAE4525-563E-4C73-8B92-9FFA585A251D}" dt="2022-09-26T03:46:45.195" v="756" actId="1076"/>
          <ac:spMkLst>
            <pc:docMk/>
            <pc:sldMk cId="962374102" sldId="265"/>
            <ac:spMk id="7" creationId="{F7258B2F-6FF1-1E0E-8954-099E82B93FB7}"/>
          </ac:spMkLst>
        </pc:spChg>
        <pc:spChg chg="add mod">
          <ac:chgData name="Guntipally,Satwika Reddy" userId="S::s546687@nwmissouri.edu::500de8f2-e973-4860-b3a8-e49125ccb384" providerId="AD" clId="Web-{6AAE4525-563E-4C73-8B92-9FFA585A251D}" dt="2022-09-26T03:47:03.712" v="759" actId="1076"/>
          <ac:spMkLst>
            <pc:docMk/>
            <pc:sldMk cId="962374102" sldId="265"/>
            <ac:spMk id="9" creationId="{E1770A90-779A-3D84-91BE-D635DDFECC38}"/>
          </ac:spMkLst>
        </pc:spChg>
        <pc:spChg chg="add mod">
          <ac:chgData name="Guntipally,Satwika Reddy" userId="S::s546687@nwmissouri.edu::500de8f2-e973-4860-b3a8-e49125ccb384" providerId="AD" clId="Web-{6AAE4525-563E-4C73-8B92-9FFA585A251D}" dt="2022-09-26T03:50:02" v="786" actId="1076"/>
          <ac:spMkLst>
            <pc:docMk/>
            <pc:sldMk cId="962374102" sldId="265"/>
            <ac:spMk id="13" creationId="{31A53609-68E2-6340-4416-18446614DE05}"/>
          </ac:spMkLst>
        </pc:spChg>
        <pc:spChg chg="add mod">
          <ac:chgData name="Guntipally,Satwika Reddy" userId="S::s546687@nwmissouri.edu::500de8f2-e973-4860-b3a8-e49125ccb384" providerId="AD" clId="Web-{6AAE4525-563E-4C73-8B92-9FFA585A251D}" dt="2022-09-26T03:50:28.829" v="789" actId="1076"/>
          <ac:spMkLst>
            <pc:docMk/>
            <pc:sldMk cId="962374102" sldId="265"/>
            <ac:spMk id="14" creationId="{0CEC8A2F-D196-87CB-68B8-EFFE0F278BBD}"/>
          </ac:spMkLst>
        </pc:spChg>
        <pc:spChg chg="add mod">
          <ac:chgData name="Guntipally,Satwika Reddy" userId="S::s546687@nwmissouri.edu::500de8f2-e973-4860-b3a8-e49125ccb384" providerId="AD" clId="Web-{6AAE4525-563E-4C73-8B92-9FFA585A251D}" dt="2022-09-26T03:50:44.971" v="792" actId="1076"/>
          <ac:spMkLst>
            <pc:docMk/>
            <pc:sldMk cId="962374102" sldId="265"/>
            <ac:spMk id="15" creationId="{25CCC1D3-FF1F-39A8-F6E3-242D9D1A84E7}"/>
          </ac:spMkLst>
        </pc:spChg>
        <pc:picChg chg="add mod ord">
          <ac:chgData name="Guntipally,Satwika Reddy" userId="S::s546687@nwmissouri.edu::500de8f2-e973-4860-b3a8-e49125ccb384" providerId="AD" clId="Web-{6AAE4525-563E-4C73-8B92-9FFA585A251D}" dt="2022-09-26T03:43:18.719" v="725" actId="14100"/>
          <ac:picMkLst>
            <pc:docMk/>
            <pc:sldMk cId="962374102" sldId="265"/>
            <ac:picMk id="4" creationId="{51EEF1C0-5004-A949-7306-0FB9110EDE83}"/>
          </ac:picMkLst>
        </pc:picChg>
        <pc:picChg chg="add mod">
          <ac:chgData name="Guntipally,Satwika Reddy" userId="S::s546687@nwmissouri.edu::500de8f2-e973-4860-b3a8-e49125ccb384" providerId="AD" clId="Web-{6AAE4525-563E-4C73-8B92-9FFA585A251D}" dt="2022-09-26T03:46:37.930" v="755" actId="1076"/>
          <ac:picMkLst>
            <pc:docMk/>
            <pc:sldMk cId="962374102" sldId="265"/>
            <ac:picMk id="6" creationId="{4187FFBB-68F3-7C3F-0AD2-27DBCED90FC7}"/>
          </ac:picMkLst>
        </pc:picChg>
        <pc:picChg chg="add mod">
          <ac:chgData name="Guntipally,Satwika Reddy" userId="S::s546687@nwmissouri.edu::500de8f2-e973-4860-b3a8-e49125ccb384" providerId="AD" clId="Web-{6AAE4525-563E-4C73-8B92-9FFA585A251D}" dt="2022-09-26T03:46:27.648" v="753" actId="1076"/>
          <ac:picMkLst>
            <pc:docMk/>
            <pc:sldMk cId="962374102" sldId="265"/>
            <ac:picMk id="8" creationId="{9CA513C3-4AB8-6EC2-A3A2-9BE0FDF43D66}"/>
          </ac:picMkLst>
        </pc:picChg>
        <pc:picChg chg="add mod">
          <ac:chgData name="Guntipally,Satwika Reddy" userId="S::s546687@nwmissouri.edu::500de8f2-e973-4860-b3a8-e49125ccb384" providerId="AD" clId="Web-{6AAE4525-563E-4C73-8B92-9FFA585A251D}" dt="2022-09-26T03:47:55.026" v="766" actId="14100"/>
          <ac:picMkLst>
            <pc:docMk/>
            <pc:sldMk cId="962374102" sldId="265"/>
            <ac:picMk id="10" creationId="{5ADBF8FA-67D9-6345-F6C4-32361548FFE4}"/>
          </ac:picMkLst>
        </pc:picChg>
        <pc:picChg chg="add mod">
          <ac:chgData name="Guntipally,Satwika Reddy" userId="S::s546687@nwmissouri.edu::500de8f2-e973-4860-b3a8-e49125ccb384" providerId="AD" clId="Web-{6AAE4525-563E-4C73-8B92-9FFA585A251D}" dt="2022-09-26T03:49:28.452" v="783" actId="14100"/>
          <ac:picMkLst>
            <pc:docMk/>
            <pc:sldMk cId="962374102" sldId="265"/>
            <ac:picMk id="11" creationId="{7057B2AD-F5DB-5081-FA8E-5F83828A5BE4}"/>
          </ac:picMkLst>
        </pc:picChg>
        <pc:picChg chg="add mod">
          <ac:chgData name="Guntipally,Satwika Reddy" userId="S::s546687@nwmissouri.edu::500de8f2-e973-4860-b3a8-e49125ccb384" providerId="AD" clId="Web-{6AAE4525-563E-4C73-8B92-9FFA585A251D}" dt="2022-09-26T03:49:20.077" v="782" actId="14100"/>
          <ac:picMkLst>
            <pc:docMk/>
            <pc:sldMk cId="962374102" sldId="265"/>
            <ac:picMk id="12" creationId="{B63A099F-8838-A194-1E01-21F354C6EDC3}"/>
          </ac:picMkLst>
        </pc:picChg>
      </pc:sldChg>
      <pc:sldChg chg="modSp new">
        <pc:chgData name="Guntipally,Satwika Reddy" userId="S::s546687@nwmissouri.edu::500de8f2-e973-4860-b3a8-e49125ccb384" providerId="AD" clId="Web-{6AAE4525-563E-4C73-8B92-9FFA585A251D}" dt="2022-09-26T03:58:39.318" v="818" actId="20577"/>
        <pc:sldMkLst>
          <pc:docMk/>
          <pc:sldMk cId="2173911163" sldId="266"/>
        </pc:sldMkLst>
        <pc:spChg chg="mod">
          <ac:chgData name="Guntipally,Satwika Reddy" userId="S::s546687@nwmissouri.edu::500de8f2-e973-4860-b3a8-e49125ccb384" providerId="AD" clId="Web-{6AAE4525-563E-4C73-8B92-9FFA585A251D}" dt="2022-09-26T03:58:39.318" v="818" actId="20577"/>
          <ac:spMkLst>
            <pc:docMk/>
            <pc:sldMk cId="2173911163" sldId="266"/>
            <ac:spMk id="2" creationId="{086429E5-C88B-E2B2-1B87-437CBFDAFD01}"/>
          </ac:spMkLst>
        </pc:spChg>
        <pc:spChg chg="mod">
          <ac:chgData name="Guntipally,Satwika Reddy" userId="S::s546687@nwmissouri.edu::500de8f2-e973-4860-b3a8-e49125ccb384" providerId="AD" clId="Web-{6AAE4525-563E-4C73-8B92-9FFA585A251D}" dt="2022-09-26T03:54:08.385" v="806" actId="20577"/>
          <ac:spMkLst>
            <pc:docMk/>
            <pc:sldMk cId="2173911163" sldId="266"/>
            <ac:spMk id="3" creationId="{20A20BAB-62F4-5260-26AC-665179FA08F3}"/>
          </ac:spMkLst>
        </pc:spChg>
      </pc:sldChg>
    </pc:docChg>
  </pc:docChgLst>
  <pc:docChgLst>
    <pc:chgData name="Guntipally,Satwika Reddy" userId="S::s546687@nwmissouri.edu::500de8f2-e973-4860-b3a8-e49125ccb384" providerId="AD" clId="Web-{5BA42781-4590-4EE5-A3CC-831E89DE05AD}"/>
    <pc:docChg chg="modSld">
      <pc:chgData name="Guntipally,Satwika Reddy" userId="S::s546687@nwmissouri.edu::500de8f2-e973-4860-b3a8-e49125ccb384" providerId="AD" clId="Web-{5BA42781-4590-4EE5-A3CC-831E89DE05AD}" dt="2022-09-26T05:15:21.959" v="493" actId="20577"/>
      <pc:docMkLst>
        <pc:docMk/>
      </pc:docMkLst>
      <pc:sldChg chg="modSp modNotes">
        <pc:chgData name="Guntipally,Satwika Reddy" userId="S::s546687@nwmissouri.edu::500de8f2-e973-4860-b3a8-e49125ccb384" providerId="AD" clId="Web-{5BA42781-4590-4EE5-A3CC-831E89DE05AD}" dt="2022-09-26T05:02:09.592" v="424" actId="20577"/>
        <pc:sldMkLst>
          <pc:docMk/>
          <pc:sldMk cId="3847149298" sldId="260"/>
        </pc:sldMkLst>
        <pc:spChg chg="mod">
          <ac:chgData name="Guntipally,Satwika Reddy" userId="S::s546687@nwmissouri.edu::500de8f2-e973-4860-b3a8-e49125ccb384" providerId="AD" clId="Web-{5BA42781-4590-4EE5-A3CC-831E89DE05AD}" dt="2022-09-26T05:02:09.592" v="424" actId="20577"/>
          <ac:spMkLst>
            <pc:docMk/>
            <pc:sldMk cId="3847149298" sldId="260"/>
            <ac:spMk id="3" creationId="{B22E14C5-F40B-2F89-E4AA-8835ED25C2B8}"/>
          </ac:spMkLst>
        </pc:spChg>
      </pc:sldChg>
      <pc:sldChg chg="modSp">
        <pc:chgData name="Guntipally,Satwika Reddy" userId="S::s546687@nwmissouri.edu::500de8f2-e973-4860-b3a8-e49125ccb384" providerId="AD" clId="Web-{5BA42781-4590-4EE5-A3CC-831E89DE05AD}" dt="2022-09-26T05:15:21.959" v="493" actId="20577"/>
        <pc:sldMkLst>
          <pc:docMk/>
          <pc:sldMk cId="1632265984" sldId="267"/>
        </pc:sldMkLst>
        <pc:spChg chg="mod">
          <ac:chgData name="Guntipally,Satwika Reddy" userId="S::s546687@nwmissouri.edu::500de8f2-e973-4860-b3a8-e49125ccb384" providerId="AD" clId="Web-{5BA42781-4590-4EE5-A3CC-831E89DE05AD}" dt="2022-09-26T05:12:00.997" v="446" actId="20577"/>
          <ac:spMkLst>
            <pc:docMk/>
            <pc:sldMk cId="1632265984" sldId="267"/>
            <ac:spMk id="2" creationId="{C6F13479-F161-E122-65E4-3DC285D575D6}"/>
          </ac:spMkLst>
        </pc:spChg>
        <pc:spChg chg="mod">
          <ac:chgData name="Guntipally,Satwika Reddy" userId="S::s546687@nwmissouri.edu::500de8f2-e973-4860-b3a8-e49125ccb384" providerId="AD" clId="Web-{5BA42781-4590-4EE5-A3CC-831E89DE05AD}" dt="2022-09-26T05:15:21.959" v="493" actId="20577"/>
          <ac:spMkLst>
            <pc:docMk/>
            <pc:sldMk cId="1632265984" sldId="267"/>
            <ac:spMk id="3" creationId="{AE5BBD95-59D2-FF16-79D3-DE067A05BDC6}"/>
          </ac:spMkLst>
        </pc:spChg>
      </pc:sldChg>
    </pc:docChg>
  </pc:docChgLst>
  <pc:docChgLst>
    <pc:chgData name="Chittipolu,Rohith" userId="S::s547044@nwmissouri.edu::fb894a8d-d5ca-4980-bc57-abbc09699fb5" providerId="AD" clId="Web-{243D0075-E395-4DA1-98E6-4F6385D167A3}"/>
    <pc:docChg chg="addSld modSld">
      <pc:chgData name="Chittipolu,Rohith" userId="S::s547044@nwmissouri.edu::fb894a8d-d5ca-4980-bc57-abbc09699fb5" providerId="AD" clId="Web-{243D0075-E395-4DA1-98E6-4F6385D167A3}" dt="2022-09-26T05:20:52.485" v="5" actId="20577"/>
      <pc:docMkLst>
        <pc:docMk/>
      </pc:docMkLst>
      <pc:sldChg chg="modSp new">
        <pc:chgData name="Chittipolu,Rohith" userId="S::s547044@nwmissouri.edu::fb894a8d-d5ca-4980-bc57-abbc09699fb5" providerId="AD" clId="Web-{243D0075-E395-4DA1-98E6-4F6385D167A3}" dt="2022-09-26T05:20:52.485" v="5" actId="20577"/>
        <pc:sldMkLst>
          <pc:docMk/>
          <pc:sldMk cId="1632265984" sldId="267"/>
        </pc:sldMkLst>
        <pc:spChg chg="mod">
          <ac:chgData name="Chittipolu,Rohith" userId="S::s547044@nwmissouri.edu::fb894a8d-d5ca-4980-bc57-abbc09699fb5" providerId="AD" clId="Web-{243D0075-E395-4DA1-98E6-4F6385D167A3}" dt="2022-09-26T05:20:52.485" v="5" actId="20577"/>
          <ac:spMkLst>
            <pc:docMk/>
            <pc:sldMk cId="1632265984" sldId="267"/>
            <ac:spMk id="2" creationId="{C6F13479-F161-E122-65E4-3DC285D575D6}"/>
          </ac:spMkLst>
        </pc:spChg>
      </pc:sldChg>
      <pc:sldChg chg="new">
        <pc:chgData name="Chittipolu,Rohith" userId="S::s547044@nwmissouri.edu::fb894a8d-d5ca-4980-bc57-abbc09699fb5" providerId="AD" clId="Web-{243D0075-E395-4DA1-98E6-4F6385D167A3}" dt="2022-09-26T05:00:25.387" v="1"/>
        <pc:sldMkLst>
          <pc:docMk/>
          <pc:sldMk cId="954334054" sldId="268"/>
        </pc:sldMkLst>
      </pc:sldChg>
      <pc:sldChg chg="new">
        <pc:chgData name="Chittipolu,Rohith" userId="S::s547044@nwmissouri.edu::fb894a8d-d5ca-4980-bc57-abbc09699fb5" providerId="AD" clId="Web-{243D0075-E395-4DA1-98E6-4F6385D167A3}" dt="2022-09-26T05:00:26.699" v="2"/>
        <pc:sldMkLst>
          <pc:docMk/>
          <pc:sldMk cId="879028077" sldId="269"/>
        </pc:sldMkLst>
      </pc:sldChg>
      <pc:sldChg chg="new">
        <pc:chgData name="Chittipolu,Rohith" userId="S::s547044@nwmissouri.edu::fb894a8d-d5ca-4980-bc57-abbc09699fb5" providerId="AD" clId="Web-{243D0075-E395-4DA1-98E6-4F6385D167A3}" dt="2022-09-26T05:00:28.512" v="3"/>
        <pc:sldMkLst>
          <pc:docMk/>
          <pc:sldMk cId="4138316923" sldId="270"/>
        </pc:sldMkLst>
      </pc:sldChg>
    </pc:docChg>
  </pc:docChgLst>
  <pc:docChgLst>
    <pc:chgData name="Shaik,Abdul Khayyam Sahib" userId="S::s546901@nwmissouri.edu::bd894bb7-480d-4ff0-adfa-445ff5fb2c78" providerId="AD" clId="Web-{36DC373B-B02A-4F93-B8AB-4D552F8A3C05}"/>
    <pc:docChg chg="modSld sldOrd">
      <pc:chgData name="Shaik,Abdul Khayyam Sahib" userId="S::s546901@nwmissouri.edu::bd894bb7-480d-4ff0-adfa-445ff5fb2c78" providerId="AD" clId="Web-{36DC373B-B02A-4F93-B8AB-4D552F8A3C05}" dt="2022-09-26T07:38:46.673" v="866" actId="20577"/>
      <pc:docMkLst>
        <pc:docMk/>
      </pc:docMkLst>
      <pc:sldChg chg="ord modNotes">
        <pc:chgData name="Shaik,Abdul Khayyam Sahib" userId="S::s546901@nwmissouri.edu::bd894bb7-480d-4ff0-adfa-445ff5fb2c78" providerId="AD" clId="Web-{36DC373B-B02A-4F93-B8AB-4D552F8A3C05}" dt="2022-09-26T07:15:44.176" v="858"/>
        <pc:sldMkLst>
          <pc:docMk/>
          <pc:sldMk cId="3002910003" sldId="261"/>
        </pc:sldMkLst>
      </pc:sldChg>
      <pc:sldChg chg="modSp modNotes">
        <pc:chgData name="Shaik,Abdul Khayyam Sahib" userId="S::s546901@nwmissouri.edu::bd894bb7-480d-4ff0-adfa-445ff5fb2c78" providerId="AD" clId="Web-{36DC373B-B02A-4F93-B8AB-4D552F8A3C05}" dt="2022-09-26T06:01:39.557" v="436"/>
        <pc:sldMkLst>
          <pc:docMk/>
          <pc:sldMk cId="2125576519" sldId="271"/>
        </pc:sldMkLst>
        <pc:spChg chg="mod">
          <ac:chgData name="Shaik,Abdul Khayyam Sahib" userId="S::s546901@nwmissouri.edu::bd894bb7-480d-4ff0-adfa-445ff5fb2c78" providerId="AD" clId="Web-{36DC373B-B02A-4F93-B8AB-4D552F8A3C05}" dt="2022-09-26T05:56:00.798" v="398" actId="14100"/>
          <ac:spMkLst>
            <pc:docMk/>
            <pc:sldMk cId="2125576519" sldId="271"/>
            <ac:spMk id="19" creationId="{C0CEE708-F613-A765-C6C4-B49120E6C0F4}"/>
          </ac:spMkLst>
        </pc:spChg>
      </pc:sldChg>
      <pc:sldChg chg="modNotes">
        <pc:chgData name="Shaik,Abdul Khayyam Sahib" userId="S::s546901@nwmissouri.edu::bd894bb7-480d-4ff0-adfa-445ff5fb2c78" providerId="AD" clId="Web-{36DC373B-B02A-4F93-B8AB-4D552F8A3C05}" dt="2022-09-26T07:14:40.018" v="850"/>
        <pc:sldMkLst>
          <pc:docMk/>
          <pc:sldMk cId="216559213" sldId="272"/>
        </pc:sldMkLst>
      </pc:sldChg>
      <pc:sldChg chg="ord modNotes">
        <pc:chgData name="Shaik,Abdul Khayyam Sahib" userId="S::s546901@nwmissouri.edu::bd894bb7-480d-4ff0-adfa-445ff5fb2c78" providerId="AD" clId="Web-{36DC373B-B02A-4F93-B8AB-4D552F8A3C05}" dt="2022-09-26T07:37:01.843" v="861"/>
        <pc:sldMkLst>
          <pc:docMk/>
          <pc:sldMk cId="2006349581" sldId="273"/>
        </pc:sldMkLst>
      </pc:sldChg>
      <pc:sldChg chg="modSp ord modNotes">
        <pc:chgData name="Shaik,Abdul Khayyam Sahib" userId="S::s546901@nwmissouri.edu::bd894bb7-480d-4ff0-adfa-445ff5fb2c78" providerId="AD" clId="Web-{36DC373B-B02A-4F93-B8AB-4D552F8A3C05}" dt="2022-09-26T07:33:54.449" v="859" actId="20577"/>
        <pc:sldMkLst>
          <pc:docMk/>
          <pc:sldMk cId="3093351465" sldId="274"/>
        </pc:sldMkLst>
        <pc:spChg chg="mod">
          <ac:chgData name="Shaik,Abdul Khayyam Sahib" userId="S::s546901@nwmissouri.edu::bd894bb7-480d-4ff0-adfa-445ff5fb2c78" providerId="AD" clId="Web-{36DC373B-B02A-4F93-B8AB-4D552F8A3C05}" dt="2022-09-26T07:33:54.449" v="859" actId="20577"/>
          <ac:spMkLst>
            <pc:docMk/>
            <pc:sldMk cId="3093351465" sldId="274"/>
            <ac:spMk id="2" creationId="{32E8AD29-0537-26F2-8530-AF363CED55E9}"/>
          </ac:spMkLst>
        </pc:spChg>
      </pc:sldChg>
      <pc:sldChg chg="modSp">
        <pc:chgData name="Shaik,Abdul Khayyam Sahib" userId="S::s546901@nwmissouri.edu::bd894bb7-480d-4ff0-adfa-445ff5fb2c78" providerId="AD" clId="Web-{36DC373B-B02A-4F93-B8AB-4D552F8A3C05}" dt="2022-09-26T07:38:46.673" v="866" actId="20577"/>
        <pc:sldMkLst>
          <pc:docMk/>
          <pc:sldMk cId="3648427033" sldId="275"/>
        </pc:sldMkLst>
        <pc:spChg chg="mod">
          <ac:chgData name="Shaik,Abdul Khayyam Sahib" userId="S::s546901@nwmissouri.edu::bd894bb7-480d-4ff0-adfa-445ff5fb2c78" providerId="AD" clId="Web-{36DC373B-B02A-4F93-B8AB-4D552F8A3C05}" dt="2022-09-26T07:38:46.673" v="866" actId="20577"/>
          <ac:spMkLst>
            <pc:docMk/>
            <pc:sldMk cId="3648427033" sldId="275"/>
            <ac:spMk id="3" creationId="{6AEDDFFB-01CF-AF19-D795-7BE5989B7F72}"/>
          </ac:spMkLst>
        </pc:spChg>
      </pc:sldChg>
    </pc:docChg>
  </pc:docChgLst>
  <pc:docChgLst>
    <pc:chgData name="Guntipally,Satwika Reddy" userId="S::s546687@nwmissouri.edu::500de8f2-e973-4860-b3a8-e49125ccb384" providerId="AD" clId="Web-{72DD727D-3C11-48C3-BC4B-B68F85EE8A05}"/>
    <pc:docChg chg="addSld delSld modSld modMainMaster">
      <pc:chgData name="Guntipally,Satwika Reddy" userId="S::s546687@nwmissouri.edu::500de8f2-e973-4860-b3a8-e49125ccb384" providerId="AD" clId="Web-{72DD727D-3C11-48C3-BC4B-B68F85EE8A05}" dt="2022-09-26T07:25:22.121" v="830"/>
      <pc:docMkLst>
        <pc:docMk/>
      </pc:docMkLst>
      <pc:sldChg chg="addSp modSp">
        <pc:chgData name="Guntipally,Satwika Reddy" userId="S::s546687@nwmissouri.edu::500de8f2-e973-4860-b3a8-e49125ccb384" providerId="AD" clId="Web-{72DD727D-3C11-48C3-BC4B-B68F85EE8A05}" dt="2022-09-26T06:56:16.600" v="636"/>
        <pc:sldMkLst>
          <pc:docMk/>
          <pc:sldMk cId="3057984220" sldId="256"/>
        </pc:sldMkLst>
        <pc:spChg chg="add mod">
          <ac:chgData name="Guntipally,Satwika Reddy" userId="S::s546687@nwmissouri.edu::500de8f2-e973-4860-b3a8-e49125ccb384" providerId="AD" clId="Web-{72DD727D-3C11-48C3-BC4B-B68F85EE8A05}" dt="2022-09-26T06:56:16.600" v="636"/>
          <ac:spMkLst>
            <pc:docMk/>
            <pc:sldMk cId="3057984220" sldId="256"/>
            <ac:spMk id="3" creationId="{BB0F66E5-2E3E-C706-AF73-417244140551}"/>
          </ac:spMkLst>
        </pc:spChg>
      </pc:sldChg>
      <pc:sldChg chg="addSp delSp modSp">
        <pc:chgData name="Guntipally,Satwika Reddy" userId="S::s546687@nwmissouri.edu::500de8f2-e973-4860-b3a8-e49125ccb384" providerId="AD" clId="Web-{72DD727D-3C11-48C3-BC4B-B68F85EE8A05}" dt="2022-09-26T06:56:16.600" v="636"/>
        <pc:sldMkLst>
          <pc:docMk/>
          <pc:sldMk cId="3980970722" sldId="257"/>
        </pc:sldMkLst>
        <pc:spChg chg="add mod">
          <ac:chgData name="Guntipally,Satwika Reddy" userId="S::s546687@nwmissouri.edu::500de8f2-e973-4860-b3a8-e49125ccb384" providerId="AD" clId="Web-{72DD727D-3C11-48C3-BC4B-B68F85EE8A05}" dt="2022-09-26T06:56:16.600" v="636"/>
          <ac:spMkLst>
            <pc:docMk/>
            <pc:sldMk cId="3980970722" sldId="257"/>
            <ac:spMk id="5" creationId="{24EE0CB6-1DA3-40E6-CF2B-03250720F99B}"/>
          </ac:spMkLst>
        </pc:spChg>
        <pc:spChg chg="del">
          <ac:chgData name="Guntipally,Satwika Reddy" userId="S::s546687@nwmissouri.edu::500de8f2-e973-4860-b3a8-e49125ccb384" providerId="AD" clId="Web-{72DD727D-3C11-48C3-BC4B-B68F85EE8A05}" dt="2022-09-26T06:56:00.256" v="633"/>
          <ac:spMkLst>
            <pc:docMk/>
            <pc:sldMk cId="3980970722" sldId="257"/>
            <ac:spMk id="6" creationId="{6DE8AF0C-3475-F229-1929-34E9635DAE39}"/>
          </ac:spMkLst>
        </pc:spChg>
      </pc:sldChg>
      <pc:sldChg chg="addSp delSp modSp">
        <pc:chgData name="Guntipally,Satwika Reddy" userId="S::s546687@nwmissouri.edu::500de8f2-e973-4860-b3a8-e49125ccb384" providerId="AD" clId="Web-{72DD727D-3C11-48C3-BC4B-B68F85EE8A05}" dt="2022-09-26T06:56:16.600" v="636"/>
        <pc:sldMkLst>
          <pc:docMk/>
          <pc:sldMk cId="1916131092" sldId="258"/>
        </pc:sldMkLst>
        <pc:spChg chg="add mod">
          <ac:chgData name="Guntipally,Satwika Reddy" userId="S::s546687@nwmissouri.edu::500de8f2-e973-4860-b3a8-e49125ccb384" providerId="AD" clId="Web-{72DD727D-3C11-48C3-BC4B-B68F85EE8A05}" dt="2022-09-26T06:56:16.600" v="636"/>
          <ac:spMkLst>
            <pc:docMk/>
            <pc:sldMk cId="1916131092" sldId="258"/>
            <ac:spMk id="5" creationId="{3F6DE6C6-6CE6-FA16-A3A3-7238BDA5BFD7}"/>
          </ac:spMkLst>
        </pc:spChg>
        <pc:spChg chg="del">
          <ac:chgData name="Guntipally,Satwika Reddy" userId="S::s546687@nwmissouri.edu::500de8f2-e973-4860-b3a8-e49125ccb384" providerId="AD" clId="Web-{72DD727D-3C11-48C3-BC4B-B68F85EE8A05}" dt="2022-09-26T06:56:00.256" v="633"/>
          <ac:spMkLst>
            <pc:docMk/>
            <pc:sldMk cId="1916131092" sldId="258"/>
            <ac:spMk id="6" creationId="{534F45C8-C928-9ED9-B313-359B58A543F9}"/>
          </ac:spMkLst>
        </pc:spChg>
      </pc:sldChg>
      <pc:sldChg chg="addSp delSp modSp">
        <pc:chgData name="Guntipally,Satwika Reddy" userId="S::s546687@nwmissouri.edu::500de8f2-e973-4860-b3a8-e49125ccb384" providerId="AD" clId="Web-{72DD727D-3C11-48C3-BC4B-B68F85EE8A05}" dt="2022-09-26T06:56:16.600" v="636"/>
        <pc:sldMkLst>
          <pc:docMk/>
          <pc:sldMk cId="376622585" sldId="259"/>
        </pc:sldMkLst>
        <pc:spChg chg="add mod">
          <ac:chgData name="Guntipally,Satwika Reddy" userId="S::s546687@nwmissouri.edu::500de8f2-e973-4860-b3a8-e49125ccb384" providerId="AD" clId="Web-{72DD727D-3C11-48C3-BC4B-B68F85EE8A05}" dt="2022-09-26T06:56:16.600" v="636"/>
          <ac:spMkLst>
            <pc:docMk/>
            <pc:sldMk cId="376622585" sldId="259"/>
            <ac:spMk id="5" creationId="{CCA53965-83AA-A07B-DE7F-0D68E529FD92}"/>
          </ac:spMkLst>
        </pc:spChg>
        <pc:spChg chg="del">
          <ac:chgData name="Guntipally,Satwika Reddy" userId="S::s546687@nwmissouri.edu::500de8f2-e973-4860-b3a8-e49125ccb384" providerId="AD" clId="Web-{72DD727D-3C11-48C3-BC4B-B68F85EE8A05}" dt="2022-09-26T06:56:00.256" v="633"/>
          <ac:spMkLst>
            <pc:docMk/>
            <pc:sldMk cId="376622585" sldId="259"/>
            <ac:spMk id="6" creationId="{B2DDDE29-87EF-32FC-8724-DE563018FD01}"/>
          </ac:spMkLst>
        </pc:spChg>
      </pc:sldChg>
      <pc:sldChg chg="addSp delSp modSp modNotes">
        <pc:chgData name="Guntipally,Satwika Reddy" userId="S::s546687@nwmissouri.edu::500de8f2-e973-4860-b3a8-e49125ccb384" providerId="AD" clId="Web-{72DD727D-3C11-48C3-BC4B-B68F85EE8A05}" dt="2022-09-26T07:25:00.776" v="827"/>
        <pc:sldMkLst>
          <pc:docMk/>
          <pc:sldMk cId="3847149298" sldId="260"/>
        </pc:sldMkLst>
        <pc:spChg chg="mod">
          <ac:chgData name="Guntipally,Satwika Reddy" userId="S::s546687@nwmissouri.edu::500de8f2-e973-4860-b3a8-e49125ccb384" providerId="AD" clId="Web-{72DD727D-3C11-48C3-BC4B-B68F85EE8A05}" dt="2022-09-26T07:03:23.443" v="807" actId="20577"/>
          <ac:spMkLst>
            <pc:docMk/>
            <pc:sldMk cId="3847149298" sldId="260"/>
            <ac:spMk id="3" creationId="{B22E14C5-F40B-2F89-E4AA-8835ED25C2B8}"/>
          </ac:spMkLst>
        </pc:spChg>
        <pc:spChg chg="mod">
          <ac:chgData name="Guntipally,Satwika Reddy" userId="S::s546687@nwmissouri.edu::500de8f2-e973-4860-b3a8-e49125ccb384" providerId="AD" clId="Web-{72DD727D-3C11-48C3-BC4B-B68F85EE8A05}" dt="2022-09-26T06:59:33.029" v="729" actId="1076"/>
          <ac:spMkLst>
            <pc:docMk/>
            <pc:sldMk cId="3847149298" sldId="260"/>
            <ac:spMk id="4" creationId="{D7501DDA-AAAB-3B2E-EF7E-2F5F816AAFEA}"/>
          </ac:spMkLst>
        </pc:spChg>
        <pc:spChg chg="add del mod">
          <ac:chgData name="Guntipally,Satwika Reddy" userId="S::s546687@nwmissouri.edu::500de8f2-e973-4860-b3a8-e49125ccb384" providerId="AD" clId="Web-{72DD727D-3C11-48C3-BC4B-B68F85EE8A05}" dt="2022-09-26T06:50:38.892" v="552"/>
          <ac:spMkLst>
            <pc:docMk/>
            <pc:sldMk cId="3847149298" sldId="260"/>
            <ac:spMk id="5" creationId="{76A8057D-6F7F-042F-8447-7F08E6406387}"/>
          </ac:spMkLst>
        </pc:spChg>
        <pc:spChg chg="add mod">
          <ac:chgData name="Guntipally,Satwika Reddy" userId="S::s546687@nwmissouri.edu::500de8f2-e973-4860-b3a8-e49125ccb384" providerId="AD" clId="Web-{72DD727D-3C11-48C3-BC4B-B68F85EE8A05}" dt="2022-09-26T06:59:36.623" v="730" actId="1076"/>
          <ac:spMkLst>
            <pc:docMk/>
            <pc:sldMk cId="3847149298" sldId="260"/>
            <ac:spMk id="6" creationId="{41967024-68EF-2F4A-78F0-3C9008277646}"/>
          </ac:spMkLst>
        </pc:spChg>
      </pc:sldChg>
      <pc:sldChg chg="addSp modSp">
        <pc:chgData name="Guntipally,Satwika Reddy" userId="S::s546687@nwmissouri.edu::500de8f2-e973-4860-b3a8-e49125ccb384" providerId="AD" clId="Web-{72DD727D-3C11-48C3-BC4B-B68F85EE8A05}" dt="2022-09-26T06:56:16.600" v="636"/>
        <pc:sldMkLst>
          <pc:docMk/>
          <pc:sldMk cId="3002910003" sldId="261"/>
        </pc:sldMkLst>
        <pc:spChg chg="add mod">
          <ac:chgData name="Guntipally,Satwika Reddy" userId="S::s546687@nwmissouri.edu::500de8f2-e973-4860-b3a8-e49125ccb384" providerId="AD" clId="Web-{72DD727D-3C11-48C3-BC4B-B68F85EE8A05}" dt="2022-09-26T06:56:16.600" v="636"/>
          <ac:spMkLst>
            <pc:docMk/>
            <pc:sldMk cId="3002910003" sldId="261"/>
            <ac:spMk id="3" creationId="{365F430E-5B63-50BA-E490-9FC325B2DB66}"/>
          </ac:spMkLst>
        </pc:spChg>
      </pc:sldChg>
      <pc:sldChg chg="addSp modSp">
        <pc:chgData name="Guntipally,Satwika Reddy" userId="S::s546687@nwmissouri.edu::500de8f2-e973-4860-b3a8-e49125ccb384" providerId="AD" clId="Web-{72DD727D-3C11-48C3-BC4B-B68F85EE8A05}" dt="2022-09-26T06:56:16.600" v="636"/>
        <pc:sldMkLst>
          <pc:docMk/>
          <pc:sldMk cId="1728740178" sldId="262"/>
        </pc:sldMkLst>
        <pc:spChg chg="add mod">
          <ac:chgData name="Guntipally,Satwika Reddy" userId="S::s546687@nwmissouri.edu::500de8f2-e973-4860-b3a8-e49125ccb384" providerId="AD" clId="Web-{72DD727D-3C11-48C3-BC4B-B68F85EE8A05}" dt="2022-09-26T06:56:16.600" v="636"/>
          <ac:spMkLst>
            <pc:docMk/>
            <pc:sldMk cId="1728740178" sldId="262"/>
            <ac:spMk id="5" creationId="{9A74EC81-A1B5-529B-C2EF-C83E891DBE8C}"/>
          </ac:spMkLst>
        </pc:spChg>
      </pc:sldChg>
      <pc:sldChg chg="addSp modSp">
        <pc:chgData name="Guntipally,Satwika Reddy" userId="S::s546687@nwmissouri.edu::500de8f2-e973-4860-b3a8-e49125ccb384" providerId="AD" clId="Web-{72DD727D-3C11-48C3-BC4B-B68F85EE8A05}" dt="2022-09-26T06:56:16.600" v="636"/>
        <pc:sldMkLst>
          <pc:docMk/>
          <pc:sldMk cId="1296105397" sldId="263"/>
        </pc:sldMkLst>
        <pc:spChg chg="add mod">
          <ac:chgData name="Guntipally,Satwika Reddy" userId="S::s546687@nwmissouri.edu::500de8f2-e973-4860-b3a8-e49125ccb384" providerId="AD" clId="Web-{72DD727D-3C11-48C3-BC4B-B68F85EE8A05}" dt="2022-09-26T06:56:16.600" v="636"/>
          <ac:spMkLst>
            <pc:docMk/>
            <pc:sldMk cId="1296105397" sldId="263"/>
            <ac:spMk id="5" creationId="{14C1A831-0DE3-E537-F245-A28D9054C817}"/>
          </ac:spMkLst>
        </pc:spChg>
      </pc:sldChg>
      <pc:sldChg chg="addSp modSp">
        <pc:chgData name="Guntipally,Satwika Reddy" userId="S::s546687@nwmissouri.edu::500de8f2-e973-4860-b3a8-e49125ccb384" providerId="AD" clId="Web-{72DD727D-3C11-48C3-BC4B-B68F85EE8A05}" dt="2022-09-26T06:59:13.778" v="726" actId="1076"/>
        <pc:sldMkLst>
          <pc:docMk/>
          <pc:sldMk cId="1107276849" sldId="264"/>
        </pc:sldMkLst>
        <pc:spChg chg="mod">
          <ac:chgData name="Guntipally,Satwika Reddy" userId="S::s546687@nwmissouri.edu::500de8f2-e973-4860-b3a8-e49125ccb384" providerId="AD" clId="Web-{72DD727D-3C11-48C3-BC4B-B68F85EE8A05}" dt="2022-09-26T06:36:41.807" v="348" actId="20577"/>
          <ac:spMkLst>
            <pc:docMk/>
            <pc:sldMk cId="1107276849" sldId="264"/>
            <ac:spMk id="2" creationId="{44A6C5EF-5FEA-842E-8ACA-A9E806C3AA36}"/>
          </ac:spMkLst>
        </pc:spChg>
        <pc:spChg chg="mod">
          <ac:chgData name="Guntipally,Satwika Reddy" userId="S::s546687@nwmissouri.edu::500de8f2-e973-4860-b3a8-e49125ccb384" providerId="AD" clId="Web-{72DD727D-3C11-48C3-BC4B-B68F85EE8A05}" dt="2022-09-26T06:48:05.543" v="485" actId="20577"/>
          <ac:spMkLst>
            <pc:docMk/>
            <pc:sldMk cId="1107276849" sldId="264"/>
            <ac:spMk id="3" creationId="{30FD2009-3D9E-B76D-3CF1-C1C24AAFA55D}"/>
          </ac:spMkLst>
        </pc:spChg>
        <pc:spChg chg="add mod">
          <ac:chgData name="Guntipally,Satwika Reddy" userId="S::s546687@nwmissouri.edu::500de8f2-e973-4860-b3a8-e49125ccb384" providerId="AD" clId="Web-{72DD727D-3C11-48C3-BC4B-B68F85EE8A05}" dt="2022-09-26T06:59:13.778" v="726" actId="1076"/>
          <ac:spMkLst>
            <pc:docMk/>
            <pc:sldMk cId="1107276849" sldId="264"/>
            <ac:spMk id="5" creationId="{D0ECEFEC-E79B-8EA2-5B09-FBF87D45F25D}"/>
          </ac:spMkLst>
        </pc:spChg>
      </pc:sldChg>
      <pc:sldChg chg="del">
        <pc:chgData name="Guntipally,Satwika Reddy" userId="S::s546687@nwmissouri.edu::500de8f2-e973-4860-b3a8-e49125ccb384" providerId="AD" clId="Web-{72DD727D-3C11-48C3-BC4B-B68F85EE8A05}" dt="2022-09-26T06:15:18.623" v="0"/>
        <pc:sldMkLst>
          <pc:docMk/>
          <pc:sldMk cId="962374102" sldId="265"/>
        </pc:sldMkLst>
      </pc:sldChg>
      <pc:sldChg chg="del">
        <pc:chgData name="Guntipally,Satwika Reddy" userId="S::s546687@nwmissouri.edu::500de8f2-e973-4860-b3a8-e49125ccb384" providerId="AD" clId="Web-{72DD727D-3C11-48C3-BC4B-B68F85EE8A05}" dt="2022-09-26T06:48:40.982" v="486"/>
        <pc:sldMkLst>
          <pc:docMk/>
          <pc:sldMk cId="2173911163" sldId="266"/>
        </pc:sldMkLst>
      </pc:sldChg>
      <pc:sldChg chg="addSp modSp modNotes">
        <pc:chgData name="Guntipally,Satwika Reddy" userId="S::s546687@nwmissouri.edu::500de8f2-e973-4860-b3a8-e49125ccb384" providerId="AD" clId="Web-{72DD727D-3C11-48C3-BC4B-B68F85EE8A05}" dt="2022-09-26T07:24:15.399" v="825"/>
        <pc:sldMkLst>
          <pc:docMk/>
          <pc:sldMk cId="1632265984" sldId="267"/>
        </pc:sldMkLst>
        <pc:spChg chg="mod">
          <ac:chgData name="Guntipally,Satwika Reddy" userId="S::s546687@nwmissouri.edu::500de8f2-e973-4860-b3a8-e49125ccb384" providerId="AD" clId="Web-{72DD727D-3C11-48C3-BC4B-B68F85EE8A05}" dt="2022-09-26T06:38:48.423" v="449" actId="20577"/>
          <ac:spMkLst>
            <pc:docMk/>
            <pc:sldMk cId="1632265984" sldId="267"/>
            <ac:spMk id="2" creationId="{C6F13479-F161-E122-65E4-3DC285D575D6}"/>
          </ac:spMkLst>
        </pc:spChg>
        <pc:spChg chg="mod">
          <ac:chgData name="Guntipally,Satwika Reddy" userId="S::s546687@nwmissouri.edu::500de8f2-e973-4860-b3a8-e49125ccb384" providerId="AD" clId="Web-{72DD727D-3C11-48C3-BC4B-B68F85EE8A05}" dt="2022-09-26T06:47:59.808" v="484" actId="20577"/>
          <ac:spMkLst>
            <pc:docMk/>
            <pc:sldMk cId="1632265984" sldId="267"/>
            <ac:spMk id="3" creationId="{AE5BBD95-59D2-FF16-79D3-DE067A05BDC6}"/>
          </ac:spMkLst>
        </pc:spChg>
        <pc:spChg chg="add mod">
          <ac:chgData name="Guntipally,Satwika Reddy" userId="S::s546687@nwmissouri.edu::500de8f2-e973-4860-b3a8-e49125ccb384" providerId="AD" clId="Web-{72DD727D-3C11-48C3-BC4B-B68F85EE8A05}" dt="2022-09-26T07:00:10.577" v="749" actId="1076"/>
          <ac:spMkLst>
            <pc:docMk/>
            <pc:sldMk cId="1632265984" sldId="267"/>
            <ac:spMk id="5" creationId="{975B8052-9FE9-B282-52A8-41F45E71E33A}"/>
          </ac:spMkLst>
        </pc:spChg>
      </pc:sldChg>
      <pc:sldChg chg="addSp modSp">
        <pc:chgData name="Guntipally,Satwika Reddy" userId="S::s546687@nwmissouri.edu::500de8f2-e973-4860-b3a8-e49125ccb384" providerId="AD" clId="Web-{72DD727D-3C11-48C3-BC4B-B68F85EE8A05}" dt="2022-09-26T06:56:16.600" v="636"/>
        <pc:sldMkLst>
          <pc:docMk/>
          <pc:sldMk cId="954334054" sldId="268"/>
        </pc:sldMkLst>
        <pc:spChg chg="add mod">
          <ac:chgData name="Guntipally,Satwika Reddy" userId="S::s546687@nwmissouri.edu::500de8f2-e973-4860-b3a8-e49125ccb384" providerId="AD" clId="Web-{72DD727D-3C11-48C3-BC4B-B68F85EE8A05}" dt="2022-09-26T06:56:16.600" v="636"/>
          <ac:spMkLst>
            <pc:docMk/>
            <pc:sldMk cId="954334054" sldId="268"/>
            <ac:spMk id="6" creationId="{174B5F2A-F730-0AA6-9782-5359819D68DE}"/>
          </ac:spMkLst>
        </pc:spChg>
      </pc:sldChg>
      <pc:sldChg chg="addSp modSp">
        <pc:chgData name="Guntipally,Satwika Reddy" userId="S::s546687@nwmissouri.edu::500de8f2-e973-4860-b3a8-e49125ccb384" providerId="AD" clId="Web-{72DD727D-3C11-48C3-BC4B-B68F85EE8A05}" dt="2022-09-26T06:56:16.600" v="636"/>
        <pc:sldMkLst>
          <pc:docMk/>
          <pc:sldMk cId="2125576519" sldId="271"/>
        </pc:sldMkLst>
        <pc:spChg chg="add mod">
          <ac:chgData name="Guntipally,Satwika Reddy" userId="S::s546687@nwmissouri.edu::500de8f2-e973-4860-b3a8-e49125ccb384" providerId="AD" clId="Web-{72DD727D-3C11-48C3-BC4B-B68F85EE8A05}" dt="2022-09-26T06:56:16.600" v="636"/>
          <ac:spMkLst>
            <pc:docMk/>
            <pc:sldMk cId="2125576519" sldId="271"/>
            <ac:spMk id="3" creationId="{60FD54F5-BD6E-5749-7F40-D6611B5EF6B8}"/>
          </ac:spMkLst>
        </pc:spChg>
      </pc:sldChg>
      <pc:sldChg chg="addSp modSp">
        <pc:chgData name="Guntipally,Satwika Reddy" userId="S::s546687@nwmissouri.edu::500de8f2-e973-4860-b3a8-e49125ccb384" providerId="AD" clId="Web-{72DD727D-3C11-48C3-BC4B-B68F85EE8A05}" dt="2022-09-26T06:56:16.600" v="636"/>
        <pc:sldMkLst>
          <pc:docMk/>
          <pc:sldMk cId="216559213" sldId="272"/>
        </pc:sldMkLst>
        <pc:spChg chg="add mod">
          <ac:chgData name="Guntipally,Satwika Reddy" userId="S::s546687@nwmissouri.edu::500de8f2-e973-4860-b3a8-e49125ccb384" providerId="AD" clId="Web-{72DD727D-3C11-48C3-BC4B-B68F85EE8A05}" dt="2022-09-26T06:56:16.600" v="636"/>
          <ac:spMkLst>
            <pc:docMk/>
            <pc:sldMk cId="216559213" sldId="272"/>
            <ac:spMk id="3" creationId="{9DFF54CE-3764-01AB-E862-2B7E75B6865D}"/>
          </ac:spMkLst>
        </pc:spChg>
      </pc:sldChg>
      <pc:sldChg chg="addSp modSp">
        <pc:chgData name="Guntipally,Satwika Reddy" userId="S::s546687@nwmissouri.edu::500de8f2-e973-4860-b3a8-e49125ccb384" providerId="AD" clId="Web-{72DD727D-3C11-48C3-BC4B-B68F85EE8A05}" dt="2022-09-26T06:56:16.600" v="636"/>
        <pc:sldMkLst>
          <pc:docMk/>
          <pc:sldMk cId="2006349581" sldId="273"/>
        </pc:sldMkLst>
        <pc:spChg chg="add mod">
          <ac:chgData name="Guntipally,Satwika Reddy" userId="S::s546687@nwmissouri.edu::500de8f2-e973-4860-b3a8-e49125ccb384" providerId="AD" clId="Web-{72DD727D-3C11-48C3-BC4B-B68F85EE8A05}" dt="2022-09-26T06:56:16.600" v="636"/>
          <ac:spMkLst>
            <pc:docMk/>
            <pc:sldMk cId="2006349581" sldId="273"/>
            <ac:spMk id="3" creationId="{52C10AB0-5A34-FF6B-E1C8-0EC1F095105A}"/>
          </ac:spMkLst>
        </pc:spChg>
      </pc:sldChg>
      <pc:sldChg chg="addSp modSp">
        <pc:chgData name="Guntipally,Satwika Reddy" userId="S::s546687@nwmissouri.edu::500de8f2-e973-4860-b3a8-e49125ccb384" providerId="AD" clId="Web-{72DD727D-3C11-48C3-BC4B-B68F85EE8A05}" dt="2022-09-26T06:56:16.600" v="636"/>
        <pc:sldMkLst>
          <pc:docMk/>
          <pc:sldMk cId="3093351465" sldId="274"/>
        </pc:sldMkLst>
        <pc:spChg chg="add mod">
          <ac:chgData name="Guntipally,Satwika Reddy" userId="S::s546687@nwmissouri.edu::500de8f2-e973-4860-b3a8-e49125ccb384" providerId="AD" clId="Web-{72DD727D-3C11-48C3-BC4B-B68F85EE8A05}" dt="2022-09-26T06:56:16.600" v="636"/>
          <ac:spMkLst>
            <pc:docMk/>
            <pc:sldMk cId="3093351465" sldId="274"/>
            <ac:spMk id="3" creationId="{A780F16A-0494-A464-D033-F67B107B91E5}"/>
          </ac:spMkLst>
        </pc:spChg>
      </pc:sldChg>
      <pc:sldChg chg="addSp delSp modSp">
        <pc:chgData name="Guntipally,Satwika Reddy" userId="S::s546687@nwmissouri.edu::500de8f2-e973-4860-b3a8-e49125ccb384" providerId="AD" clId="Web-{72DD727D-3C11-48C3-BC4B-B68F85EE8A05}" dt="2022-09-26T06:56:16.600" v="636"/>
        <pc:sldMkLst>
          <pc:docMk/>
          <pc:sldMk cId="3648427033" sldId="275"/>
        </pc:sldMkLst>
        <pc:spChg chg="add mod">
          <ac:chgData name="Guntipally,Satwika Reddy" userId="S::s546687@nwmissouri.edu::500de8f2-e973-4860-b3a8-e49125ccb384" providerId="AD" clId="Web-{72DD727D-3C11-48C3-BC4B-B68F85EE8A05}" dt="2022-09-26T06:56:16.600" v="636"/>
          <ac:spMkLst>
            <pc:docMk/>
            <pc:sldMk cId="3648427033" sldId="275"/>
            <ac:spMk id="5" creationId="{4F8559A9-836A-CCEB-B599-2C22CA4CF91A}"/>
          </ac:spMkLst>
        </pc:spChg>
        <pc:spChg chg="del">
          <ac:chgData name="Guntipally,Satwika Reddy" userId="S::s546687@nwmissouri.edu::500de8f2-e973-4860-b3a8-e49125ccb384" providerId="AD" clId="Web-{72DD727D-3C11-48C3-BC4B-B68F85EE8A05}" dt="2022-09-26T06:56:00.256" v="633"/>
          <ac:spMkLst>
            <pc:docMk/>
            <pc:sldMk cId="3648427033" sldId="275"/>
            <ac:spMk id="6" creationId="{81AEE877-0764-A828-8B1E-90CBAE53B792}"/>
          </ac:spMkLst>
        </pc:spChg>
      </pc:sldChg>
      <pc:sldChg chg="addSp delSp modSp">
        <pc:chgData name="Guntipally,Satwika Reddy" userId="S::s546687@nwmissouri.edu::500de8f2-e973-4860-b3a8-e49125ccb384" providerId="AD" clId="Web-{72DD727D-3C11-48C3-BC4B-B68F85EE8A05}" dt="2022-09-26T06:56:16.600" v="636"/>
        <pc:sldMkLst>
          <pc:docMk/>
          <pc:sldMk cId="920193620" sldId="276"/>
        </pc:sldMkLst>
        <pc:spChg chg="add mod">
          <ac:chgData name="Guntipally,Satwika Reddy" userId="S::s546687@nwmissouri.edu::500de8f2-e973-4860-b3a8-e49125ccb384" providerId="AD" clId="Web-{72DD727D-3C11-48C3-BC4B-B68F85EE8A05}" dt="2022-09-26T06:56:16.600" v="636"/>
          <ac:spMkLst>
            <pc:docMk/>
            <pc:sldMk cId="920193620" sldId="276"/>
            <ac:spMk id="5" creationId="{80C09227-D607-95B0-39BD-495613D7FC6B}"/>
          </ac:spMkLst>
        </pc:spChg>
        <pc:spChg chg="del">
          <ac:chgData name="Guntipally,Satwika Reddy" userId="S::s546687@nwmissouri.edu::500de8f2-e973-4860-b3a8-e49125ccb384" providerId="AD" clId="Web-{72DD727D-3C11-48C3-BC4B-B68F85EE8A05}" dt="2022-09-26T06:56:00.256" v="633"/>
          <ac:spMkLst>
            <pc:docMk/>
            <pc:sldMk cId="920193620" sldId="276"/>
            <ac:spMk id="6" creationId="{FBB80BBA-BA47-0F05-10BA-DF732FD708E5}"/>
          </ac:spMkLst>
        </pc:spChg>
      </pc:sldChg>
      <pc:sldChg chg="addSp modSp">
        <pc:chgData name="Guntipally,Satwika Reddy" userId="S::s546687@nwmissouri.edu::500de8f2-e973-4860-b3a8-e49125ccb384" providerId="AD" clId="Web-{72DD727D-3C11-48C3-BC4B-B68F85EE8A05}" dt="2022-09-26T06:56:16.600" v="636"/>
        <pc:sldMkLst>
          <pc:docMk/>
          <pc:sldMk cId="2987042981" sldId="277"/>
        </pc:sldMkLst>
        <pc:spChg chg="add mod">
          <ac:chgData name="Guntipally,Satwika Reddy" userId="S::s546687@nwmissouri.edu::500de8f2-e973-4860-b3a8-e49125ccb384" providerId="AD" clId="Web-{72DD727D-3C11-48C3-BC4B-B68F85EE8A05}" dt="2022-09-26T06:56:16.600" v="636"/>
          <ac:spMkLst>
            <pc:docMk/>
            <pc:sldMk cId="2987042981" sldId="277"/>
            <ac:spMk id="3" creationId="{94C1E1C7-47C8-972D-639B-72044169F9A0}"/>
          </ac:spMkLst>
        </pc:spChg>
      </pc:sldChg>
      <pc:sldChg chg="addSp modSp">
        <pc:chgData name="Guntipally,Satwika Reddy" userId="S::s546687@nwmissouri.edu::500de8f2-e973-4860-b3a8-e49125ccb384" providerId="AD" clId="Web-{72DD727D-3C11-48C3-BC4B-B68F85EE8A05}" dt="2022-09-26T06:56:16.600" v="636"/>
        <pc:sldMkLst>
          <pc:docMk/>
          <pc:sldMk cId="213241249" sldId="279"/>
        </pc:sldMkLst>
        <pc:spChg chg="add mod">
          <ac:chgData name="Guntipally,Satwika Reddy" userId="S::s546687@nwmissouri.edu::500de8f2-e973-4860-b3a8-e49125ccb384" providerId="AD" clId="Web-{72DD727D-3C11-48C3-BC4B-B68F85EE8A05}" dt="2022-09-26T06:56:16.600" v="636"/>
          <ac:spMkLst>
            <pc:docMk/>
            <pc:sldMk cId="213241249" sldId="279"/>
            <ac:spMk id="6" creationId="{22003D55-5C8D-A708-2FA9-BC8A9E438B18}"/>
          </ac:spMkLst>
        </pc:spChg>
      </pc:sldChg>
      <pc:sldChg chg="addSp modSp">
        <pc:chgData name="Guntipally,Satwika Reddy" userId="S::s546687@nwmissouri.edu::500de8f2-e973-4860-b3a8-e49125ccb384" providerId="AD" clId="Web-{72DD727D-3C11-48C3-BC4B-B68F85EE8A05}" dt="2022-09-26T06:56:16.600" v="636"/>
        <pc:sldMkLst>
          <pc:docMk/>
          <pc:sldMk cId="2068348057" sldId="280"/>
        </pc:sldMkLst>
        <pc:spChg chg="add mod">
          <ac:chgData name="Guntipally,Satwika Reddy" userId="S::s546687@nwmissouri.edu::500de8f2-e973-4860-b3a8-e49125ccb384" providerId="AD" clId="Web-{72DD727D-3C11-48C3-BC4B-B68F85EE8A05}" dt="2022-09-26T06:56:16.600" v="636"/>
          <ac:spMkLst>
            <pc:docMk/>
            <pc:sldMk cId="2068348057" sldId="280"/>
            <ac:spMk id="4" creationId="{79077787-EC53-CC01-C24C-A7A748044BDF}"/>
          </ac:spMkLst>
        </pc:spChg>
      </pc:sldChg>
      <pc:sldChg chg="addSp modSp">
        <pc:chgData name="Guntipally,Satwika Reddy" userId="S::s546687@nwmissouri.edu::500de8f2-e973-4860-b3a8-e49125ccb384" providerId="AD" clId="Web-{72DD727D-3C11-48C3-BC4B-B68F85EE8A05}" dt="2022-09-26T06:56:16.600" v="636"/>
        <pc:sldMkLst>
          <pc:docMk/>
          <pc:sldMk cId="559407543" sldId="283"/>
        </pc:sldMkLst>
        <pc:spChg chg="add mod">
          <ac:chgData name="Guntipally,Satwika Reddy" userId="S::s546687@nwmissouri.edu::500de8f2-e973-4860-b3a8-e49125ccb384" providerId="AD" clId="Web-{72DD727D-3C11-48C3-BC4B-B68F85EE8A05}" dt="2022-09-26T06:56:16.600" v="636"/>
          <ac:spMkLst>
            <pc:docMk/>
            <pc:sldMk cId="559407543" sldId="283"/>
            <ac:spMk id="6" creationId="{7BFD6DBB-FD2E-744D-1864-094BD0505088}"/>
          </ac:spMkLst>
        </pc:spChg>
      </pc:sldChg>
      <pc:sldChg chg="addSp modSp">
        <pc:chgData name="Guntipally,Satwika Reddy" userId="S::s546687@nwmissouri.edu::500de8f2-e973-4860-b3a8-e49125ccb384" providerId="AD" clId="Web-{72DD727D-3C11-48C3-BC4B-B68F85EE8A05}" dt="2022-09-26T06:56:16.600" v="636"/>
        <pc:sldMkLst>
          <pc:docMk/>
          <pc:sldMk cId="1037710336" sldId="284"/>
        </pc:sldMkLst>
        <pc:spChg chg="add mod">
          <ac:chgData name="Guntipally,Satwika Reddy" userId="S::s546687@nwmissouri.edu::500de8f2-e973-4860-b3a8-e49125ccb384" providerId="AD" clId="Web-{72DD727D-3C11-48C3-BC4B-B68F85EE8A05}" dt="2022-09-26T06:56:16.600" v="636"/>
          <ac:spMkLst>
            <pc:docMk/>
            <pc:sldMk cId="1037710336" sldId="284"/>
            <ac:spMk id="6" creationId="{8B8C8828-45C4-4124-1344-502FA377565B}"/>
          </ac:spMkLst>
        </pc:spChg>
      </pc:sldChg>
      <pc:sldChg chg="addSp delSp modSp">
        <pc:chgData name="Guntipally,Satwika Reddy" userId="S::s546687@nwmissouri.edu::500de8f2-e973-4860-b3a8-e49125ccb384" providerId="AD" clId="Web-{72DD727D-3C11-48C3-BC4B-B68F85EE8A05}" dt="2022-09-26T06:56:16.600" v="636"/>
        <pc:sldMkLst>
          <pc:docMk/>
          <pc:sldMk cId="3271486209" sldId="285"/>
        </pc:sldMkLst>
        <pc:spChg chg="del">
          <ac:chgData name="Guntipally,Satwika Reddy" userId="S::s546687@nwmissouri.edu::500de8f2-e973-4860-b3a8-e49125ccb384" providerId="AD" clId="Web-{72DD727D-3C11-48C3-BC4B-B68F85EE8A05}" dt="2022-09-26T06:56:00.256" v="633"/>
          <ac:spMkLst>
            <pc:docMk/>
            <pc:sldMk cId="3271486209" sldId="285"/>
            <ac:spMk id="105" creationId="{DB261AE5-7705-68F4-0BB9-1427F06BBF59}"/>
          </ac:spMkLst>
        </pc:spChg>
        <pc:spChg chg="add mod">
          <ac:chgData name="Guntipally,Satwika Reddy" userId="S::s546687@nwmissouri.edu::500de8f2-e973-4860-b3a8-e49125ccb384" providerId="AD" clId="Web-{72DD727D-3C11-48C3-BC4B-B68F85EE8A05}" dt="2022-09-26T06:56:16.600" v="636"/>
          <ac:spMkLst>
            <pc:docMk/>
            <pc:sldMk cId="3271486209" sldId="285"/>
            <ac:spMk id="193" creationId="{B95AA548-DF5B-D7F7-3778-EEB8AC36B4C7}"/>
          </ac:spMkLst>
        </pc:spChg>
      </pc:sldChg>
      <pc:sldChg chg="addSp delSp modSp">
        <pc:chgData name="Guntipally,Satwika Reddy" userId="S::s546687@nwmissouri.edu::500de8f2-e973-4860-b3a8-e49125ccb384" providerId="AD" clId="Web-{72DD727D-3C11-48C3-BC4B-B68F85EE8A05}" dt="2022-09-26T06:56:16.600" v="636"/>
        <pc:sldMkLst>
          <pc:docMk/>
          <pc:sldMk cId="4135399870" sldId="286"/>
        </pc:sldMkLst>
        <pc:spChg chg="del">
          <ac:chgData name="Guntipally,Satwika Reddy" userId="S::s546687@nwmissouri.edu::500de8f2-e973-4860-b3a8-e49125ccb384" providerId="AD" clId="Web-{72DD727D-3C11-48C3-BC4B-B68F85EE8A05}" dt="2022-09-26T06:56:00.256" v="633"/>
          <ac:spMkLst>
            <pc:docMk/>
            <pc:sldMk cId="4135399870" sldId="286"/>
            <ac:spMk id="6" creationId="{CAAB6B98-F476-5499-ADC2-8A6312B11FCA}"/>
          </ac:spMkLst>
        </pc:spChg>
        <pc:spChg chg="add mod">
          <ac:chgData name="Guntipally,Satwika Reddy" userId="S::s546687@nwmissouri.edu::500de8f2-e973-4860-b3a8-e49125ccb384" providerId="AD" clId="Web-{72DD727D-3C11-48C3-BC4B-B68F85EE8A05}" dt="2022-09-26T06:56:16.600" v="636"/>
          <ac:spMkLst>
            <pc:docMk/>
            <pc:sldMk cId="4135399870" sldId="286"/>
            <ac:spMk id="61" creationId="{10E53848-078C-2686-95F3-FD7C21E7EEB4}"/>
          </ac:spMkLst>
        </pc:spChg>
      </pc:sldChg>
      <pc:sldChg chg="addSp delSp modSp">
        <pc:chgData name="Guntipally,Satwika Reddy" userId="S::s546687@nwmissouri.edu::500de8f2-e973-4860-b3a8-e49125ccb384" providerId="AD" clId="Web-{72DD727D-3C11-48C3-BC4B-B68F85EE8A05}" dt="2022-09-26T06:56:16.600" v="636"/>
        <pc:sldMkLst>
          <pc:docMk/>
          <pc:sldMk cId="1384834141" sldId="287"/>
        </pc:sldMkLst>
        <pc:spChg chg="del">
          <ac:chgData name="Guntipally,Satwika Reddy" userId="S::s546687@nwmissouri.edu::500de8f2-e973-4860-b3a8-e49125ccb384" providerId="AD" clId="Web-{72DD727D-3C11-48C3-BC4B-B68F85EE8A05}" dt="2022-09-26T06:56:00.256" v="633"/>
          <ac:spMkLst>
            <pc:docMk/>
            <pc:sldMk cId="1384834141" sldId="287"/>
            <ac:spMk id="8" creationId="{E89B276E-EEF6-3498-B632-A30FDDD28A3F}"/>
          </ac:spMkLst>
        </pc:spChg>
        <pc:spChg chg="add mod">
          <ac:chgData name="Guntipally,Satwika Reddy" userId="S::s546687@nwmissouri.edu::500de8f2-e973-4860-b3a8-e49125ccb384" providerId="AD" clId="Web-{72DD727D-3C11-48C3-BC4B-B68F85EE8A05}" dt="2022-09-26T06:56:16.600" v="636"/>
          <ac:spMkLst>
            <pc:docMk/>
            <pc:sldMk cId="1384834141" sldId="287"/>
            <ac:spMk id="9" creationId="{2176109D-37F6-10D2-D780-7424788877D4}"/>
          </ac:spMkLst>
        </pc:spChg>
      </pc:sldChg>
      <pc:sldChg chg="addSp modSp new modNotes">
        <pc:chgData name="Guntipally,Satwika Reddy" userId="S::s546687@nwmissouri.edu::500de8f2-e973-4860-b3a8-e49125ccb384" providerId="AD" clId="Web-{72DD727D-3C11-48C3-BC4B-B68F85EE8A05}" dt="2022-09-26T07:25:22.121" v="830"/>
        <pc:sldMkLst>
          <pc:docMk/>
          <pc:sldMk cId="353033548" sldId="288"/>
        </pc:sldMkLst>
        <pc:spChg chg="mod">
          <ac:chgData name="Guntipally,Satwika Reddy" userId="S::s546687@nwmissouri.edu::500de8f2-e973-4860-b3a8-e49125ccb384" providerId="AD" clId="Web-{72DD727D-3C11-48C3-BC4B-B68F85EE8A05}" dt="2022-09-26T06:50:34.876" v="548" actId="20577"/>
          <ac:spMkLst>
            <pc:docMk/>
            <pc:sldMk cId="353033548" sldId="288"/>
            <ac:spMk id="2" creationId="{A130EDBA-855B-F2F1-E3A4-B54E5F1A5FDC}"/>
          </ac:spMkLst>
        </pc:spChg>
        <pc:spChg chg="mod">
          <ac:chgData name="Guntipally,Satwika Reddy" userId="S::s546687@nwmissouri.edu::500de8f2-e973-4860-b3a8-e49125ccb384" providerId="AD" clId="Web-{72DD727D-3C11-48C3-BC4B-B68F85EE8A05}" dt="2022-09-26T06:50:22.470" v="546" actId="20577"/>
          <ac:spMkLst>
            <pc:docMk/>
            <pc:sldMk cId="353033548" sldId="288"/>
            <ac:spMk id="3" creationId="{8E4577C3-659B-0F2D-2E43-0A1558DEE32F}"/>
          </ac:spMkLst>
        </pc:spChg>
        <pc:spChg chg="mod">
          <ac:chgData name="Guntipally,Satwika Reddy" userId="S::s546687@nwmissouri.edu::500de8f2-e973-4860-b3a8-e49125ccb384" providerId="AD" clId="Web-{72DD727D-3C11-48C3-BC4B-B68F85EE8A05}" dt="2022-09-26T06:59:19.950" v="727" actId="1076"/>
          <ac:spMkLst>
            <pc:docMk/>
            <pc:sldMk cId="353033548" sldId="288"/>
            <ac:spMk id="4" creationId="{45F8F9C5-041C-26BF-C268-0B70174DC32E}"/>
          </ac:spMkLst>
        </pc:spChg>
        <pc:spChg chg="add mod">
          <ac:chgData name="Guntipally,Satwika Reddy" userId="S::s546687@nwmissouri.edu::500de8f2-e973-4860-b3a8-e49125ccb384" providerId="AD" clId="Web-{72DD727D-3C11-48C3-BC4B-B68F85EE8A05}" dt="2022-09-26T06:59:23.966" v="728" actId="1076"/>
          <ac:spMkLst>
            <pc:docMk/>
            <pc:sldMk cId="353033548" sldId="288"/>
            <ac:spMk id="5" creationId="{C8E657C3-80AF-5648-D9F6-D42405F357EE}"/>
          </ac:spMkLst>
        </pc:spChg>
      </pc:sldChg>
      <pc:sldChg chg="addSp modSp new modNotes">
        <pc:chgData name="Guntipally,Satwika Reddy" userId="S::s546687@nwmissouri.edu::500de8f2-e973-4860-b3a8-e49125ccb384" providerId="AD" clId="Web-{72DD727D-3C11-48C3-BC4B-B68F85EE8A05}" dt="2022-09-26T07:23:40.492" v="822"/>
        <pc:sldMkLst>
          <pc:docMk/>
          <pc:sldMk cId="3228594191" sldId="289"/>
        </pc:sldMkLst>
        <pc:spChg chg="mod">
          <ac:chgData name="Guntipally,Satwika Reddy" userId="S::s546687@nwmissouri.edu::500de8f2-e973-4860-b3a8-e49125ccb384" providerId="AD" clId="Web-{72DD727D-3C11-48C3-BC4B-B68F85EE8A05}" dt="2022-09-26T07:03:36.990" v="810" actId="20577"/>
          <ac:spMkLst>
            <pc:docMk/>
            <pc:sldMk cId="3228594191" sldId="289"/>
            <ac:spMk id="2" creationId="{F81F7C2E-3CA5-13C0-E4DA-1ABBE62763DF}"/>
          </ac:spMkLst>
        </pc:spChg>
        <pc:spChg chg="mod">
          <ac:chgData name="Guntipally,Satwika Reddy" userId="S::s546687@nwmissouri.edu::500de8f2-e973-4860-b3a8-e49125ccb384" providerId="AD" clId="Web-{72DD727D-3C11-48C3-BC4B-B68F85EE8A05}" dt="2022-09-26T07:05:43.370" v="817" actId="20577"/>
          <ac:spMkLst>
            <pc:docMk/>
            <pc:sldMk cId="3228594191" sldId="289"/>
            <ac:spMk id="3" creationId="{7BAFA2FC-DBE7-4147-7172-58640C143C41}"/>
          </ac:spMkLst>
        </pc:spChg>
        <pc:spChg chg="mod">
          <ac:chgData name="Guntipally,Satwika Reddy" userId="S::s546687@nwmissouri.edu::500de8f2-e973-4860-b3a8-e49125ccb384" providerId="AD" clId="Web-{72DD727D-3C11-48C3-BC4B-B68F85EE8A05}" dt="2022-09-26T07:00:22.437" v="751" actId="1076"/>
          <ac:spMkLst>
            <pc:docMk/>
            <pc:sldMk cId="3228594191" sldId="289"/>
            <ac:spMk id="4" creationId="{E0FD2F06-2866-23CA-32FC-FA5AD9D39BCA}"/>
          </ac:spMkLst>
        </pc:spChg>
        <pc:spChg chg="add mod">
          <ac:chgData name="Guntipally,Satwika Reddy" userId="S::s546687@nwmissouri.edu::500de8f2-e973-4860-b3a8-e49125ccb384" providerId="AD" clId="Web-{72DD727D-3C11-48C3-BC4B-B68F85EE8A05}" dt="2022-09-26T07:00:41.640" v="771" actId="1076"/>
          <ac:spMkLst>
            <pc:docMk/>
            <pc:sldMk cId="3228594191" sldId="289"/>
            <ac:spMk id="5" creationId="{E08DA36E-DFD0-F47E-103A-71990FD71659}"/>
          </ac:spMkLst>
        </pc:spChg>
      </pc:sldChg>
      <pc:sldMasterChg chg="mod modSldLayout">
        <pc:chgData name="Guntipally,Satwika Reddy" userId="S::s546687@nwmissouri.edu::500de8f2-e973-4860-b3a8-e49125ccb384" providerId="AD" clId="Web-{72DD727D-3C11-48C3-BC4B-B68F85EE8A05}" dt="2022-09-26T06:56:20.366" v="638"/>
        <pc:sldMasterMkLst>
          <pc:docMk/>
          <pc:sldMasterMk cId="1761956731" sldId="2147483952"/>
        </pc:sldMasterMkLst>
        <pc:sldLayoutChg chg="mod">
          <pc:chgData name="Guntipally,Satwika Reddy" userId="S::s546687@nwmissouri.edu::500de8f2-e973-4860-b3a8-e49125ccb384" providerId="AD" clId="Web-{72DD727D-3C11-48C3-BC4B-B68F85EE8A05}" dt="2022-09-26T06:56:20.366" v="638"/>
          <pc:sldLayoutMkLst>
            <pc:docMk/>
            <pc:sldMasterMk cId="1761956731" sldId="2147483952"/>
            <pc:sldLayoutMk cId="3971695591" sldId="2147483953"/>
          </pc:sldLayoutMkLst>
        </pc:sldLayoutChg>
        <pc:sldLayoutChg chg="mod">
          <pc:chgData name="Guntipally,Satwika Reddy" userId="S::s546687@nwmissouri.edu::500de8f2-e973-4860-b3a8-e49125ccb384" providerId="AD" clId="Web-{72DD727D-3C11-48C3-BC4B-B68F85EE8A05}" dt="2022-09-26T06:56:20.366" v="638"/>
          <pc:sldLayoutMkLst>
            <pc:docMk/>
            <pc:sldMasterMk cId="1761956731" sldId="2147483952"/>
            <pc:sldLayoutMk cId="2639547602" sldId="2147483954"/>
          </pc:sldLayoutMkLst>
        </pc:sldLayoutChg>
        <pc:sldLayoutChg chg="mod">
          <pc:chgData name="Guntipally,Satwika Reddy" userId="S::s546687@nwmissouri.edu::500de8f2-e973-4860-b3a8-e49125ccb384" providerId="AD" clId="Web-{72DD727D-3C11-48C3-BC4B-B68F85EE8A05}" dt="2022-09-26T06:56:20.366" v="638"/>
          <pc:sldLayoutMkLst>
            <pc:docMk/>
            <pc:sldMasterMk cId="1761956731" sldId="2147483952"/>
            <pc:sldLayoutMk cId="1225028505" sldId="2147483955"/>
          </pc:sldLayoutMkLst>
        </pc:sldLayoutChg>
        <pc:sldLayoutChg chg="mod">
          <pc:chgData name="Guntipally,Satwika Reddy" userId="S::s546687@nwmissouri.edu::500de8f2-e973-4860-b3a8-e49125ccb384" providerId="AD" clId="Web-{72DD727D-3C11-48C3-BC4B-B68F85EE8A05}" dt="2022-09-26T06:56:20.366" v="638"/>
          <pc:sldLayoutMkLst>
            <pc:docMk/>
            <pc:sldMasterMk cId="1761956731" sldId="2147483952"/>
            <pc:sldLayoutMk cId="138592997" sldId="2147483956"/>
          </pc:sldLayoutMkLst>
        </pc:sldLayoutChg>
        <pc:sldLayoutChg chg="mod">
          <pc:chgData name="Guntipally,Satwika Reddy" userId="S::s546687@nwmissouri.edu::500de8f2-e973-4860-b3a8-e49125ccb384" providerId="AD" clId="Web-{72DD727D-3C11-48C3-BC4B-B68F85EE8A05}" dt="2022-09-26T06:56:20.366" v="638"/>
          <pc:sldLayoutMkLst>
            <pc:docMk/>
            <pc:sldMasterMk cId="1761956731" sldId="2147483952"/>
            <pc:sldLayoutMk cId="844728314" sldId="2147483957"/>
          </pc:sldLayoutMkLst>
        </pc:sldLayoutChg>
        <pc:sldLayoutChg chg="mod">
          <pc:chgData name="Guntipally,Satwika Reddy" userId="S::s546687@nwmissouri.edu::500de8f2-e973-4860-b3a8-e49125ccb384" providerId="AD" clId="Web-{72DD727D-3C11-48C3-BC4B-B68F85EE8A05}" dt="2022-09-26T06:56:20.366" v="638"/>
          <pc:sldLayoutMkLst>
            <pc:docMk/>
            <pc:sldMasterMk cId="1761956731" sldId="2147483952"/>
            <pc:sldLayoutMk cId="2411594104" sldId="2147483958"/>
          </pc:sldLayoutMkLst>
        </pc:sldLayoutChg>
        <pc:sldLayoutChg chg="mod">
          <pc:chgData name="Guntipally,Satwika Reddy" userId="S::s546687@nwmissouri.edu::500de8f2-e973-4860-b3a8-e49125ccb384" providerId="AD" clId="Web-{72DD727D-3C11-48C3-BC4B-B68F85EE8A05}" dt="2022-09-26T06:56:20.366" v="638"/>
          <pc:sldLayoutMkLst>
            <pc:docMk/>
            <pc:sldMasterMk cId="1761956731" sldId="2147483952"/>
            <pc:sldLayoutMk cId="68359675" sldId="2147483959"/>
          </pc:sldLayoutMkLst>
        </pc:sldLayoutChg>
        <pc:sldLayoutChg chg="mod">
          <pc:chgData name="Guntipally,Satwika Reddy" userId="S::s546687@nwmissouri.edu::500de8f2-e973-4860-b3a8-e49125ccb384" providerId="AD" clId="Web-{72DD727D-3C11-48C3-BC4B-B68F85EE8A05}" dt="2022-09-26T06:56:20.366" v="638"/>
          <pc:sldLayoutMkLst>
            <pc:docMk/>
            <pc:sldMasterMk cId="1761956731" sldId="2147483952"/>
            <pc:sldLayoutMk cId="2324068512" sldId="2147483960"/>
          </pc:sldLayoutMkLst>
        </pc:sldLayoutChg>
        <pc:sldLayoutChg chg="mod">
          <pc:chgData name="Guntipally,Satwika Reddy" userId="S::s546687@nwmissouri.edu::500de8f2-e973-4860-b3a8-e49125ccb384" providerId="AD" clId="Web-{72DD727D-3C11-48C3-BC4B-B68F85EE8A05}" dt="2022-09-26T06:56:20.366" v="638"/>
          <pc:sldLayoutMkLst>
            <pc:docMk/>
            <pc:sldMasterMk cId="1761956731" sldId="2147483952"/>
            <pc:sldLayoutMk cId="3159140276" sldId="2147483961"/>
          </pc:sldLayoutMkLst>
        </pc:sldLayoutChg>
        <pc:sldLayoutChg chg="mod">
          <pc:chgData name="Guntipally,Satwika Reddy" userId="S::s546687@nwmissouri.edu::500de8f2-e973-4860-b3a8-e49125ccb384" providerId="AD" clId="Web-{72DD727D-3C11-48C3-BC4B-B68F85EE8A05}" dt="2022-09-26T06:56:20.366" v="638"/>
          <pc:sldLayoutMkLst>
            <pc:docMk/>
            <pc:sldMasterMk cId="1761956731" sldId="2147483952"/>
            <pc:sldLayoutMk cId="1883481163" sldId="2147483962"/>
          </pc:sldLayoutMkLst>
        </pc:sldLayoutChg>
        <pc:sldLayoutChg chg="mod">
          <pc:chgData name="Guntipally,Satwika Reddy" userId="S::s546687@nwmissouri.edu::500de8f2-e973-4860-b3a8-e49125ccb384" providerId="AD" clId="Web-{72DD727D-3C11-48C3-BC4B-B68F85EE8A05}" dt="2022-09-26T06:56:20.366" v="638"/>
          <pc:sldLayoutMkLst>
            <pc:docMk/>
            <pc:sldMasterMk cId="1761956731" sldId="2147483952"/>
            <pc:sldLayoutMk cId="3853942042" sldId="2147483963"/>
          </pc:sldLayoutMkLst>
        </pc:sldLayoutChg>
      </pc:sldMasterChg>
    </pc:docChg>
  </pc:docChgLst>
  <pc:docChgLst>
    <pc:chgData name="Chittipolu,Rohith" userId="S::s547044@nwmissouri.edu::fb894a8d-d5ca-4980-bc57-abbc09699fb5" providerId="AD" clId="Web-{1AE538DD-0A2F-4B0B-ADFD-7F2EF7D3502F}"/>
    <pc:docChg chg="addSld delSld modSld sldOrd">
      <pc:chgData name="Chittipolu,Rohith" userId="S::s547044@nwmissouri.edu::fb894a8d-d5ca-4980-bc57-abbc09699fb5" providerId="AD" clId="Web-{1AE538DD-0A2F-4B0B-ADFD-7F2EF7D3502F}" dt="2022-09-26T07:07:07.526" v="327" actId="14100"/>
      <pc:docMkLst>
        <pc:docMk/>
      </pc:docMkLst>
      <pc:sldChg chg="ord">
        <pc:chgData name="Chittipolu,Rohith" userId="S::s547044@nwmissouri.edu::fb894a8d-d5ca-4980-bc57-abbc09699fb5" providerId="AD" clId="Web-{1AE538DD-0A2F-4B0B-ADFD-7F2EF7D3502F}" dt="2022-09-26T06:35:14.670" v="271"/>
        <pc:sldMkLst>
          <pc:docMk/>
          <pc:sldMk cId="1632265984" sldId="267"/>
        </pc:sldMkLst>
      </pc:sldChg>
      <pc:sldChg chg="addSp modSp mod ord setBg modNotes">
        <pc:chgData name="Chittipolu,Rohith" userId="S::s547044@nwmissouri.edu::fb894a8d-d5ca-4980-bc57-abbc09699fb5" providerId="AD" clId="Web-{1AE538DD-0A2F-4B0B-ADFD-7F2EF7D3502F}" dt="2022-09-26T07:07:07.526" v="327" actId="14100"/>
        <pc:sldMkLst>
          <pc:docMk/>
          <pc:sldMk cId="954334054" sldId="268"/>
        </pc:sldMkLst>
        <pc:spChg chg="mod">
          <ac:chgData name="Chittipolu,Rohith" userId="S::s547044@nwmissouri.edu::fb894a8d-d5ca-4980-bc57-abbc09699fb5" providerId="AD" clId="Web-{1AE538DD-0A2F-4B0B-ADFD-7F2EF7D3502F}" dt="2022-09-26T06:01:00.313" v="68"/>
          <ac:spMkLst>
            <pc:docMk/>
            <pc:sldMk cId="954334054" sldId="268"/>
            <ac:spMk id="2" creationId="{19C59815-17E4-BE31-42B1-57EF5611CF5D}"/>
          </ac:spMkLst>
        </pc:spChg>
        <pc:spChg chg="mod ord">
          <ac:chgData name="Chittipolu,Rohith" userId="S::s547044@nwmissouri.edu::fb894a8d-d5ca-4980-bc57-abbc09699fb5" providerId="AD" clId="Web-{1AE538DD-0A2F-4B0B-ADFD-7F2EF7D3502F}" dt="2022-09-26T06:01:00.313" v="68"/>
          <ac:spMkLst>
            <pc:docMk/>
            <pc:sldMk cId="954334054" sldId="268"/>
            <ac:spMk id="3" creationId="{EB96BFE4-E141-D623-115F-ACA68A00AF5B}"/>
          </ac:spMkLst>
        </pc:spChg>
        <pc:spChg chg="mod">
          <ac:chgData name="Chittipolu,Rohith" userId="S::s547044@nwmissouri.edu::fb894a8d-d5ca-4980-bc57-abbc09699fb5" providerId="AD" clId="Web-{1AE538DD-0A2F-4B0B-ADFD-7F2EF7D3502F}" dt="2022-09-26T07:06:53.869" v="324" actId="1076"/>
          <ac:spMkLst>
            <pc:docMk/>
            <pc:sldMk cId="954334054" sldId="268"/>
            <ac:spMk id="4" creationId="{2FFADDC6-C7A9-1433-FC73-558239D0B265}"/>
          </ac:spMkLst>
        </pc:spChg>
        <pc:spChg chg="mod">
          <ac:chgData name="Chittipolu,Rohith" userId="S::s547044@nwmissouri.edu::fb894a8d-d5ca-4980-bc57-abbc09699fb5" providerId="AD" clId="Web-{1AE538DD-0A2F-4B0B-ADFD-7F2EF7D3502F}" dt="2022-09-26T07:07:07.526" v="327" actId="14100"/>
          <ac:spMkLst>
            <pc:docMk/>
            <pc:sldMk cId="954334054" sldId="268"/>
            <ac:spMk id="6" creationId="{174B5F2A-F730-0AA6-9782-5359819D68DE}"/>
          </ac:spMkLst>
        </pc:spChg>
        <pc:grpChg chg="add">
          <ac:chgData name="Chittipolu,Rohith" userId="S::s547044@nwmissouri.edu::fb894a8d-d5ca-4980-bc57-abbc09699fb5" providerId="AD" clId="Web-{1AE538DD-0A2F-4B0B-ADFD-7F2EF7D3502F}" dt="2022-09-26T06:01:00.313" v="68"/>
          <ac:grpSpMkLst>
            <pc:docMk/>
            <pc:sldMk cId="954334054" sldId="268"/>
            <ac:grpSpMk id="10" creationId="{F7C65FA4-631C-444F-89AA-F891363CCF6E}"/>
          </ac:grpSpMkLst>
        </pc:grpChg>
        <pc:picChg chg="add mod">
          <ac:chgData name="Chittipolu,Rohith" userId="S::s547044@nwmissouri.edu::fb894a8d-d5ca-4980-bc57-abbc09699fb5" providerId="AD" clId="Web-{1AE538DD-0A2F-4B0B-ADFD-7F2EF7D3502F}" dt="2022-09-26T06:01:00.313" v="68"/>
          <ac:picMkLst>
            <pc:docMk/>
            <pc:sldMk cId="954334054" sldId="268"/>
            <ac:picMk id="5" creationId="{2DC68E86-7566-0B34-FE81-3C731AC09488}"/>
          </ac:picMkLst>
        </pc:picChg>
      </pc:sldChg>
      <pc:sldChg chg="addSp delSp modSp del mod setBg">
        <pc:chgData name="Chittipolu,Rohith" userId="S::s547044@nwmissouri.edu::fb894a8d-d5ca-4980-bc57-abbc09699fb5" providerId="AD" clId="Web-{1AE538DD-0A2F-4B0B-ADFD-7F2EF7D3502F}" dt="2022-09-26T06:14:28.623" v="176"/>
        <pc:sldMkLst>
          <pc:docMk/>
          <pc:sldMk cId="879028077" sldId="269"/>
        </pc:sldMkLst>
        <pc:spChg chg="mod">
          <ac:chgData name="Chittipolu,Rohith" userId="S::s547044@nwmissouri.edu::fb894a8d-d5ca-4980-bc57-abbc09699fb5" providerId="AD" clId="Web-{1AE538DD-0A2F-4B0B-ADFD-7F2EF7D3502F}" dt="2022-09-26T06:06:21.731" v="118"/>
          <ac:spMkLst>
            <pc:docMk/>
            <pc:sldMk cId="879028077" sldId="269"/>
            <ac:spMk id="2" creationId="{F8984D33-1B15-79EC-C493-C61CF6965CCF}"/>
          </ac:spMkLst>
        </pc:spChg>
        <pc:spChg chg="mod ord">
          <ac:chgData name="Chittipolu,Rohith" userId="S::s547044@nwmissouri.edu::fb894a8d-d5ca-4980-bc57-abbc09699fb5" providerId="AD" clId="Web-{1AE538DD-0A2F-4B0B-ADFD-7F2EF7D3502F}" dt="2022-09-26T06:06:48.544" v="120" actId="20577"/>
          <ac:spMkLst>
            <pc:docMk/>
            <pc:sldMk cId="879028077" sldId="269"/>
            <ac:spMk id="3" creationId="{2C4CE743-C402-3B2D-4792-2032D0F21A91}"/>
          </ac:spMkLst>
        </pc:spChg>
        <pc:spChg chg="mod">
          <ac:chgData name="Chittipolu,Rohith" userId="S::s547044@nwmissouri.edu::fb894a8d-d5ca-4980-bc57-abbc09699fb5" providerId="AD" clId="Web-{1AE538DD-0A2F-4B0B-ADFD-7F2EF7D3502F}" dt="2022-09-26T06:06:21.731" v="118"/>
          <ac:spMkLst>
            <pc:docMk/>
            <pc:sldMk cId="879028077" sldId="269"/>
            <ac:spMk id="4" creationId="{69B582F9-0842-8BCE-BDEC-53E2D6C74D68}"/>
          </ac:spMkLst>
        </pc:spChg>
        <pc:grpChg chg="add del">
          <ac:chgData name="Chittipolu,Rohith" userId="S::s547044@nwmissouri.edu::fb894a8d-d5ca-4980-bc57-abbc09699fb5" providerId="AD" clId="Web-{1AE538DD-0A2F-4B0B-ADFD-7F2EF7D3502F}" dt="2022-09-26T06:06:21.731" v="117"/>
          <ac:grpSpMkLst>
            <pc:docMk/>
            <pc:sldMk cId="879028077" sldId="269"/>
            <ac:grpSpMk id="11" creationId="{F7C65FA4-631C-444F-89AA-F891363CCF6E}"/>
          </ac:grpSpMkLst>
        </pc:grpChg>
        <pc:grpChg chg="add">
          <ac:chgData name="Chittipolu,Rohith" userId="S::s547044@nwmissouri.edu::fb894a8d-d5ca-4980-bc57-abbc09699fb5" providerId="AD" clId="Web-{1AE538DD-0A2F-4B0B-ADFD-7F2EF7D3502F}" dt="2022-09-26T06:06:21.731" v="118"/>
          <ac:grpSpMkLst>
            <pc:docMk/>
            <pc:sldMk cId="879028077" sldId="269"/>
            <ac:grpSpMk id="15" creationId="{F7C65FA4-631C-444F-89AA-F891363CCF6E}"/>
          </ac:grpSpMkLst>
        </pc:grpChg>
        <pc:picChg chg="add del">
          <ac:chgData name="Chittipolu,Rohith" userId="S::s547044@nwmissouri.edu::fb894a8d-d5ca-4980-bc57-abbc09699fb5" providerId="AD" clId="Web-{1AE538DD-0A2F-4B0B-ADFD-7F2EF7D3502F}" dt="2022-09-26T06:06:21.731" v="117"/>
          <ac:picMkLst>
            <pc:docMk/>
            <pc:sldMk cId="879028077" sldId="269"/>
            <ac:picMk id="8" creationId="{442B823B-35C6-9191-337E-BD34FF2FFBD6}"/>
          </ac:picMkLst>
        </pc:picChg>
        <pc:picChg chg="add del">
          <ac:chgData name="Chittipolu,Rohith" userId="S::s547044@nwmissouri.edu::fb894a8d-d5ca-4980-bc57-abbc09699fb5" providerId="AD" clId="Web-{1AE538DD-0A2F-4B0B-ADFD-7F2EF7D3502F}" dt="2022-09-26T06:10:45.787" v="152"/>
          <ac:picMkLst>
            <pc:docMk/>
            <pc:sldMk cId="879028077" sldId="269"/>
            <ac:picMk id="16" creationId="{29CD34FA-E931-EA9A-8575-E14948798627}"/>
          </ac:picMkLst>
        </pc:picChg>
      </pc:sldChg>
      <pc:sldChg chg="addSp delSp modSp del mod setBg">
        <pc:chgData name="Chittipolu,Rohith" userId="S::s547044@nwmissouri.edu::fb894a8d-d5ca-4980-bc57-abbc09699fb5" providerId="AD" clId="Web-{1AE538DD-0A2F-4B0B-ADFD-7F2EF7D3502F}" dt="2022-09-26T06:26:34.885" v="268"/>
        <pc:sldMkLst>
          <pc:docMk/>
          <pc:sldMk cId="4138316923" sldId="270"/>
        </pc:sldMkLst>
        <pc:spChg chg="mod">
          <ac:chgData name="Chittipolu,Rohith" userId="S::s547044@nwmissouri.edu::fb894a8d-d5ca-4980-bc57-abbc09699fb5" providerId="AD" clId="Web-{1AE538DD-0A2F-4B0B-ADFD-7F2EF7D3502F}" dt="2022-09-26T06:09:19.347" v="149"/>
          <ac:spMkLst>
            <pc:docMk/>
            <pc:sldMk cId="4138316923" sldId="270"/>
            <ac:spMk id="2" creationId="{EE22BAA8-6C00-89F9-0294-8713FFC2BBE1}"/>
          </ac:spMkLst>
        </pc:spChg>
        <pc:spChg chg="mod ord">
          <ac:chgData name="Chittipolu,Rohith" userId="S::s547044@nwmissouri.edu::fb894a8d-d5ca-4980-bc57-abbc09699fb5" providerId="AD" clId="Web-{1AE538DD-0A2F-4B0B-ADFD-7F2EF7D3502F}" dt="2022-09-26T06:26:15.791" v="267" actId="20577"/>
          <ac:spMkLst>
            <pc:docMk/>
            <pc:sldMk cId="4138316923" sldId="270"/>
            <ac:spMk id="3" creationId="{4048BF44-6CD8-8667-243C-DB8CBFC6C840}"/>
          </ac:spMkLst>
        </pc:spChg>
        <pc:spChg chg="mod">
          <ac:chgData name="Chittipolu,Rohith" userId="S::s547044@nwmissouri.edu::fb894a8d-d5ca-4980-bc57-abbc09699fb5" providerId="AD" clId="Web-{1AE538DD-0A2F-4B0B-ADFD-7F2EF7D3502F}" dt="2022-09-26T06:09:19.347" v="149"/>
          <ac:spMkLst>
            <pc:docMk/>
            <pc:sldMk cId="4138316923" sldId="270"/>
            <ac:spMk id="4" creationId="{524F27C5-A353-533A-7FA1-3D9EF8284DA5}"/>
          </ac:spMkLst>
        </pc:spChg>
        <pc:grpChg chg="add del">
          <ac:chgData name="Chittipolu,Rohith" userId="S::s547044@nwmissouri.edu::fb894a8d-d5ca-4980-bc57-abbc09699fb5" providerId="AD" clId="Web-{1AE538DD-0A2F-4B0B-ADFD-7F2EF7D3502F}" dt="2022-09-26T06:09:19.347" v="149"/>
          <ac:grpSpMkLst>
            <pc:docMk/>
            <pc:sldMk cId="4138316923" sldId="270"/>
            <ac:grpSpMk id="11" creationId="{F7C65FA4-631C-444F-89AA-F891363CCF6E}"/>
          </ac:grpSpMkLst>
        </pc:grpChg>
        <pc:picChg chg="add del">
          <ac:chgData name="Chittipolu,Rohith" userId="S::s547044@nwmissouri.edu::fb894a8d-d5ca-4980-bc57-abbc09699fb5" providerId="AD" clId="Web-{1AE538DD-0A2F-4B0B-ADFD-7F2EF7D3502F}" dt="2022-09-26T06:09:19.347" v="149"/>
          <ac:picMkLst>
            <pc:docMk/>
            <pc:sldMk cId="4138316923" sldId="270"/>
            <ac:picMk id="8" creationId="{58DC2672-AB30-77D6-8437-7B5F26809742}"/>
          </ac:picMkLst>
        </pc:picChg>
      </pc:sldChg>
      <pc:sldChg chg="addSp modSp new mod ord setBg modNotes">
        <pc:chgData name="Chittipolu,Rohith" userId="S::s547044@nwmissouri.edu::fb894a8d-d5ca-4980-bc57-abbc09699fb5" providerId="AD" clId="Web-{1AE538DD-0A2F-4B0B-ADFD-7F2EF7D3502F}" dt="2022-09-26T06:59:56.788" v="287"/>
        <pc:sldMkLst>
          <pc:docMk/>
          <pc:sldMk cId="213241249" sldId="279"/>
        </pc:sldMkLst>
        <pc:spChg chg="mod">
          <ac:chgData name="Chittipolu,Rohith" userId="S::s547044@nwmissouri.edu::fb894a8d-d5ca-4980-bc57-abbc09699fb5" providerId="AD" clId="Web-{1AE538DD-0A2F-4B0B-ADFD-7F2EF7D3502F}" dt="2022-09-26T06:16:23.565" v="196"/>
          <ac:spMkLst>
            <pc:docMk/>
            <pc:sldMk cId="213241249" sldId="279"/>
            <ac:spMk id="2" creationId="{D0B543AE-5066-A5C5-D51D-3105353C572E}"/>
          </ac:spMkLst>
        </pc:spChg>
        <pc:spChg chg="mod ord">
          <ac:chgData name="Chittipolu,Rohith" userId="S::s547044@nwmissouri.edu::fb894a8d-d5ca-4980-bc57-abbc09699fb5" providerId="AD" clId="Web-{1AE538DD-0A2F-4B0B-ADFD-7F2EF7D3502F}" dt="2022-09-26T06:16:23.565" v="196"/>
          <ac:spMkLst>
            <pc:docMk/>
            <pc:sldMk cId="213241249" sldId="279"/>
            <ac:spMk id="3" creationId="{1BB76A50-604D-C49F-63E0-6BDF80B2AFB5}"/>
          </ac:spMkLst>
        </pc:spChg>
        <pc:spChg chg="mod">
          <ac:chgData name="Chittipolu,Rohith" userId="S::s547044@nwmissouri.edu::fb894a8d-d5ca-4980-bc57-abbc09699fb5" providerId="AD" clId="Web-{1AE538DD-0A2F-4B0B-ADFD-7F2EF7D3502F}" dt="2022-09-26T06:16:23.565" v="196"/>
          <ac:spMkLst>
            <pc:docMk/>
            <pc:sldMk cId="213241249" sldId="279"/>
            <ac:spMk id="4" creationId="{3AB4611A-ECC5-E401-2C84-676065CB650D}"/>
          </ac:spMkLst>
        </pc:spChg>
        <pc:grpChg chg="add">
          <ac:chgData name="Chittipolu,Rohith" userId="S::s547044@nwmissouri.edu::fb894a8d-d5ca-4980-bc57-abbc09699fb5" providerId="AD" clId="Web-{1AE538DD-0A2F-4B0B-ADFD-7F2EF7D3502F}" dt="2022-09-26T06:16:23.565" v="196"/>
          <ac:grpSpMkLst>
            <pc:docMk/>
            <pc:sldMk cId="213241249" sldId="279"/>
            <ac:grpSpMk id="10" creationId="{F7C65FA4-631C-444F-89AA-F891363CCF6E}"/>
          </ac:grpSpMkLst>
        </pc:grpChg>
        <pc:picChg chg="add mod">
          <ac:chgData name="Chittipolu,Rohith" userId="S::s547044@nwmissouri.edu::fb894a8d-d5ca-4980-bc57-abbc09699fb5" providerId="AD" clId="Web-{1AE538DD-0A2F-4B0B-ADFD-7F2EF7D3502F}" dt="2022-09-26T06:16:23.565" v="196"/>
          <ac:picMkLst>
            <pc:docMk/>
            <pc:sldMk cId="213241249" sldId="279"/>
            <ac:picMk id="5" creationId="{EB8270AA-E2AF-CFF5-D071-89907822199E}"/>
          </ac:picMkLst>
        </pc:picChg>
      </pc:sldChg>
      <pc:sldChg chg="addSp delSp modSp new mod ord setBg modNotes">
        <pc:chgData name="Chittipolu,Rohith" userId="S::s547044@nwmissouri.edu::fb894a8d-d5ca-4980-bc57-abbc09699fb5" providerId="AD" clId="Web-{1AE538DD-0A2F-4B0B-ADFD-7F2EF7D3502F}" dt="2022-09-26T07:03:16.655" v="292"/>
        <pc:sldMkLst>
          <pc:docMk/>
          <pc:sldMk cId="559407543" sldId="283"/>
        </pc:sldMkLst>
        <pc:spChg chg="mod">
          <ac:chgData name="Chittipolu,Rohith" userId="S::s547044@nwmissouri.edu::fb894a8d-d5ca-4980-bc57-abbc09699fb5" providerId="AD" clId="Web-{1AE538DD-0A2F-4B0B-ADFD-7F2EF7D3502F}" dt="2022-09-26T06:22:05.389" v="228"/>
          <ac:spMkLst>
            <pc:docMk/>
            <pc:sldMk cId="559407543" sldId="283"/>
            <ac:spMk id="2" creationId="{3B5233D4-4715-6178-5A7A-3A73EFE664D8}"/>
          </ac:spMkLst>
        </pc:spChg>
        <pc:spChg chg="mod ord">
          <ac:chgData name="Chittipolu,Rohith" userId="S::s547044@nwmissouri.edu::fb894a8d-d5ca-4980-bc57-abbc09699fb5" providerId="AD" clId="Web-{1AE538DD-0A2F-4B0B-ADFD-7F2EF7D3502F}" dt="2022-09-26T06:23:00.063" v="233" actId="20577"/>
          <ac:spMkLst>
            <pc:docMk/>
            <pc:sldMk cId="559407543" sldId="283"/>
            <ac:spMk id="3" creationId="{1CBBDECE-20B7-2B38-A663-899B874CAC21}"/>
          </ac:spMkLst>
        </pc:spChg>
        <pc:spChg chg="mod">
          <ac:chgData name="Chittipolu,Rohith" userId="S::s547044@nwmissouri.edu::fb894a8d-d5ca-4980-bc57-abbc09699fb5" providerId="AD" clId="Web-{1AE538DD-0A2F-4B0B-ADFD-7F2EF7D3502F}" dt="2022-09-26T06:22:05.389" v="228"/>
          <ac:spMkLst>
            <pc:docMk/>
            <pc:sldMk cId="559407543" sldId="283"/>
            <ac:spMk id="4" creationId="{D6440C49-B94E-5517-2EAF-3F3AA2372754}"/>
          </ac:spMkLst>
        </pc:spChg>
        <pc:spChg chg="add del">
          <ac:chgData name="Chittipolu,Rohith" userId="S::s547044@nwmissouri.edu::fb894a8d-d5ca-4980-bc57-abbc09699fb5" providerId="AD" clId="Web-{1AE538DD-0A2F-4B0B-ADFD-7F2EF7D3502F}" dt="2022-09-26T06:25:10.367" v="266"/>
          <ac:spMkLst>
            <pc:docMk/>
            <pc:sldMk cId="559407543" sldId="283"/>
            <ac:spMk id="10" creationId="{35C3D674-3D59-4E93-80CA-0C0A9095E816}"/>
          </ac:spMkLst>
        </pc:spChg>
        <pc:spChg chg="add del">
          <ac:chgData name="Chittipolu,Rohith" userId="S::s547044@nwmissouri.edu::fb894a8d-d5ca-4980-bc57-abbc09699fb5" providerId="AD" clId="Web-{1AE538DD-0A2F-4B0B-ADFD-7F2EF7D3502F}" dt="2022-09-26T06:25:10.367" v="266"/>
          <ac:spMkLst>
            <pc:docMk/>
            <pc:sldMk cId="559407543" sldId="283"/>
            <ac:spMk id="14" creationId="{EF2A81E1-BCBE-426B-8C09-33274E69409D}"/>
          </ac:spMkLst>
        </pc:spChg>
        <pc:spChg chg="add">
          <ac:chgData name="Chittipolu,Rohith" userId="S::s547044@nwmissouri.edu::fb894a8d-d5ca-4980-bc57-abbc09699fb5" providerId="AD" clId="Web-{1AE538DD-0A2F-4B0B-ADFD-7F2EF7D3502F}" dt="2022-09-26T06:25:10.367" v="266"/>
          <ac:spMkLst>
            <pc:docMk/>
            <pc:sldMk cId="559407543" sldId="283"/>
            <ac:spMk id="25" creationId="{35C3D674-3D59-4E93-80CA-0C0A9095E816}"/>
          </ac:spMkLst>
        </pc:spChg>
        <pc:spChg chg="add">
          <ac:chgData name="Chittipolu,Rohith" userId="S::s547044@nwmissouri.edu::fb894a8d-d5ca-4980-bc57-abbc09699fb5" providerId="AD" clId="Web-{1AE538DD-0A2F-4B0B-ADFD-7F2EF7D3502F}" dt="2022-09-26T06:25:10.367" v="266"/>
          <ac:spMkLst>
            <pc:docMk/>
            <pc:sldMk cId="559407543" sldId="283"/>
            <ac:spMk id="29" creationId="{EF2A81E1-BCBE-426B-8C09-33274E69409D}"/>
          </ac:spMkLst>
        </pc:spChg>
        <pc:picChg chg="add del mod">
          <ac:chgData name="Chittipolu,Rohith" userId="S::s547044@nwmissouri.edu::fb894a8d-d5ca-4980-bc57-abbc09699fb5" providerId="AD" clId="Web-{1AE538DD-0A2F-4B0B-ADFD-7F2EF7D3502F}" dt="2022-09-26T06:22:29.202" v="229"/>
          <ac:picMkLst>
            <pc:docMk/>
            <pc:sldMk cId="559407543" sldId="283"/>
            <ac:picMk id="5" creationId="{78BD1400-D9B0-3947-8D6F-BF694536F1C2}"/>
          </ac:picMkLst>
        </pc:picChg>
        <pc:picChg chg="add del">
          <ac:chgData name="Chittipolu,Rohith" userId="S::s547044@nwmissouri.edu::fb894a8d-d5ca-4980-bc57-abbc09699fb5" providerId="AD" clId="Web-{1AE538DD-0A2F-4B0B-ADFD-7F2EF7D3502F}" dt="2022-09-26T06:25:10.367" v="266"/>
          <ac:picMkLst>
            <pc:docMk/>
            <pc:sldMk cId="559407543" sldId="283"/>
            <ac:picMk id="16" creationId="{39D1DDD4-5BB3-45BA-B9B3-06B62299AD79}"/>
          </ac:picMkLst>
        </pc:picChg>
        <pc:picChg chg="add">
          <ac:chgData name="Chittipolu,Rohith" userId="S::s547044@nwmissouri.edu::fb894a8d-d5ca-4980-bc57-abbc09699fb5" providerId="AD" clId="Web-{1AE538DD-0A2F-4B0B-ADFD-7F2EF7D3502F}" dt="2022-09-26T06:25:10.367" v="266"/>
          <ac:picMkLst>
            <pc:docMk/>
            <pc:sldMk cId="559407543" sldId="283"/>
            <ac:picMk id="22" creationId="{2D1F1BEC-B3BB-D0B3-01B6-AF77B8ACD007}"/>
          </ac:picMkLst>
        </pc:picChg>
        <pc:picChg chg="add">
          <ac:chgData name="Chittipolu,Rohith" userId="S::s547044@nwmissouri.edu::fb894a8d-d5ca-4980-bc57-abbc09699fb5" providerId="AD" clId="Web-{1AE538DD-0A2F-4B0B-ADFD-7F2EF7D3502F}" dt="2022-09-26T06:25:10.367" v="266"/>
          <ac:picMkLst>
            <pc:docMk/>
            <pc:sldMk cId="559407543" sldId="283"/>
            <ac:picMk id="31" creationId="{39D1DDD4-5BB3-45BA-B9B3-06B62299AD79}"/>
          </ac:picMkLst>
        </pc:picChg>
        <pc:cxnChg chg="add del">
          <ac:chgData name="Chittipolu,Rohith" userId="S::s547044@nwmissouri.edu::fb894a8d-d5ca-4980-bc57-abbc09699fb5" providerId="AD" clId="Web-{1AE538DD-0A2F-4B0B-ADFD-7F2EF7D3502F}" dt="2022-09-26T06:25:10.367" v="266"/>
          <ac:cxnSpMkLst>
            <pc:docMk/>
            <pc:sldMk cId="559407543" sldId="283"/>
            <ac:cxnSpMk id="12" creationId="{C884B8F8-FDC9-498B-9960-5D7260AFCB03}"/>
          </ac:cxnSpMkLst>
        </pc:cxnChg>
        <pc:cxnChg chg="add del">
          <ac:chgData name="Chittipolu,Rohith" userId="S::s547044@nwmissouri.edu::fb894a8d-d5ca-4980-bc57-abbc09699fb5" providerId="AD" clId="Web-{1AE538DD-0A2F-4B0B-ADFD-7F2EF7D3502F}" dt="2022-09-26T06:25:10.367" v="266"/>
          <ac:cxnSpMkLst>
            <pc:docMk/>
            <pc:sldMk cId="559407543" sldId="283"/>
            <ac:cxnSpMk id="18" creationId="{A24DAE64-2302-42EA-8239-F2F0775CA5AD}"/>
          </ac:cxnSpMkLst>
        </pc:cxnChg>
        <pc:cxnChg chg="add">
          <ac:chgData name="Chittipolu,Rohith" userId="S::s547044@nwmissouri.edu::fb894a8d-d5ca-4980-bc57-abbc09699fb5" providerId="AD" clId="Web-{1AE538DD-0A2F-4B0B-ADFD-7F2EF7D3502F}" dt="2022-09-26T06:25:10.367" v="266"/>
          <ac:cxnSpMkLst>
            <pc:docMk/>
            <pc:sldMk cId="559407543" sldId="283"/>
            <ac:cxnSpMk id="27" creationId="{C884B8F8-FDC9-498B-9960-5D7260AFCB03}"/>
          </ac:cxnSpMkLst>
        </pc:cxnChg>
        <pc:cxnChg chg="add">
          <ac:chgData name="Chittipolu,Rohith" userId="S::s547044@nwmissouri.edu::fb894a8d-d5ca-4980-bc57-abbc09699fb5" providerId="AD" clId="Web-{1AE538DD-0A2F-4B0B-ADFD-7F2EF7D3502F}" dt="2022-09-26T06:25:10.367" v="266"/>
          <ac:cxnSpMkLst>
            <pc:docMk/>
            <pc:sldMk cId="559407543" sldId="283"/>
            <ac:cxnSpMk id="33" creationId="{A24DAE64-2302-42EA-8239-F2F0775CA5AD}"/>
          </ac:cxnSpMkLst>
        </pc:cxnChg>
      </pc:sldChg>
      <pc:sldChg chg="addSp modSp new mod ord setBg modNotes">
        <pc:chgData name="Chittipolu,Rohith" userId="S::s547044@nwmissouri.edu::fb894a8d-d5ca-4980-bc57-abbc09699fb5" providerId="AD" clId="Web-{1AE538DD-0A2F-4B0B-ADFD-7F2EF7D3502F}" dt="2022-09-26T07:04:25.926" v="296"/>
        <pc:sldMkLst>
          <pc:docMk/>
          <pc:sldMk cId="1037710336" sldId="284"/>
        </pc:sldMkLst>
        <pc:spChg chg="mod">
          <ac:chgData name="Chittipolu,Rohith" userId="S::s547044@nwmissouri.edu::fb894a8d-d5ca-4980-bc57-abbc09699fb5" providerId="AD" clId="Web-{1AE538DD-0A2F-4B0B-ADFD-7F2EF7D3502F}" dt="2022-09-26T06:23:45.189" v="265" actId="20577"/>
          <ac:spMkLst>
            <pc:docMk/>
            <pc:sldMk cId="1037710336" sldId="284"/>
            <ac:spMk id="2" creationId="{2B9D98AC-5167-B614-B2FB-330CE62775B0}"/>
          </ac:spMkLst>
        </pc:spChg>
        <pc:spChg chg="mod ord">
          <ac:chgData name="Chittipolu,Rohith" userId="S::s547044@nwmissouri.edu::fb894a8d-d5ca-4980-bc57-abbc09699fb5" providerId="AD" clId="Web-{1AE538DD-0A2F-4B0B-ADFD-7F2EF7D3502F}" dt="2022-09-26T06:23:19.267" v="237"/>
          <ac:spMkLst>
            <pc:docMk/>
            <pc:sldMk cId="1037710336" sldId="284"/>
            <ac:spMk id="3" creationId="{2619A612-9AA3-2F0C-8591-E9A420EA274A}"/>
          </ac:spMkLst>
        </pc:spChg>
        <pc:spChg chg="mod">
          <ac:chgData name="Chittipolu,Rohith" userId="S::s547044@nwmissouri.edu::fb894a8d-d5ca-4980-bc57-abbc09699fb5" providerId="AD" clId="Web-{1AE538DD-0A2F-4B0B-ADFD-7F2EF7D3502F}" dt="2022-09-26T06:23:19.267" v="237"/>
          <ac:spMkLst>
            <pc:docMk/>
            <pc:sldMk cId="1037710336" sldId="284"/>
            <ac:spMk id="4" creationId="{084F98FA-F99C-C515-CABA-E1EDC05A8A60}"/>
          </ac:spMkLst>
        </pc:spChg>
        <pc:spChg chg="add">
          <ac:chgData name="Chittipolu,Rohith" userId="S::s547044@nwmissouri.edu::fb894a8d-d5ca-4980-bc57-abbc09699fb5" providerId="AD" clId="Web-{1AE538DD-0A2F-4B0B-ADFD-7F2EF7D3502F}" dt="2022-09-26T06:23:19.267" v="237"/>
          <ac:spMkLst>
            <pc:docMk/>
            <pc:sldMk cId="1037710336" sldId="284"/>
            <ac:spMk id="10" creationId="{35C3D674-3D59-4E93-80CA-0C0A9095E816}"/>
          </ac:spMkLst>
        </pc:spChg>
        <pc:spChg chg="add">
          <ac:chgData name="Chittipolu,Rohith" userId="S::s547044@nwmissouri.edu::fb894a8d-d5ca-4980-bc57-abbc09699fb5" providerId="AD" clId="Web-{1AE538DD-0A2F-4B0B-ADFD-7F2EF7D3502F}" dt="2022-09-26T06:23:19.267" v="237"/>
          <ac:spMkLst>
            <pc:docMk/>
            <pc:sldMk cId="1037710336" sldId="284"/>
            <ac:spMk id="14" creationId="{EF2A81E1-BCBE-426B-8C09-33274E69409D}"/>
          </ac:spMkLst>
        </pc:spChg>
        <pc:picChg chg="add mod">
          <ac:chgData name="Chittipolu,Rohith" userId="S::s547044@nwmissouri.edu::fb894a8d-d5ca-4980-bc57-abbc09699fb5" providerId="AD" clId="Web-{1AE538DD-0A2F-4B0B-ADFD-7F2EF7D3502F}" dt="2022-09-26T06:23:19.267" v="237"/>
          <ac:picMkLst>
            <pc:docMk/>
            <pc:sldMk cId="1037710336" sldId="284"/>
            <ac:picMk id="5" creationId="{5C7FEA61-E612-3F9D-338B-1F8B6679FE30}"/>
          </ac:picMkLst>
        </pc:picChg>
        <pc:picChg chg="add">
          <ac:chgData name="Chittipolu,Rohith" userId="S::s547044@nwmissouri.edu::fb894a8d-d5ca-4980-bc57-abbc09699fb5" providerId="AD" clId="Web-{1AE538DD-0A2F-4B0B-ADFD-7F2EF7D3502F}" dt="2022-09-26T06:23:19.267" v="237"/>
          <ac:picMkLst>
            <pc:docMk/>
            <pc:sldMk cId="1037710336" sldId="284"/>
            <ac:picMk id="16" creationId="{39D1DDD4-5BB3-45BA-B9B3-06B62299AD79}"/>
          </ac:picMkLst>
        </pc:picChg>
        <pc:cxnChg chg="add">
          <ac:chgData name="Chittipolu,Rohith" userId="S::s547044@nwmissouri.edu::fb894a8d-d5ca-4980-bc57-abbc09699fb5" providerId="AD" clId="Web-{1AE538DD-0A2F-4B0B-ADFD-7F2EF7D3502F}" dt="2022-09-26T06:23:19.267" v="237"/>
          <ac:cxnSpMkLst>
            <pc:docMk/>
            <pc:sldMk cId="1037710336" sldId="284"/>
            <ac:cxnSpMk id="12" creationId="{C884B8F8-FDC9-498B-9960-5D7260AFCB03}"/>
          </ac:cxnSpMkLst>
        </pc:cxnChg>
        <pc:cxnChg chg="add">
          <ac:chgData name="Chittipolu,Rohith" userId="S::s547044@nwmissouri.edu::fb894a8d-d5ca-4980-bc57-abbc09699fb5" providerId="AD" clId="Web-{1AE538DD-0A2F-4B0B-ADFD-7F2EF7D3502F}" dt="2022-09-26T06:23:19.267" v="237"/>
          <ac:cxnSpMkLst>
            <pc:docMk/>
            <pc:sldMk cId="1037710336" sldId="284"/>
            <ac:cxnSpMk id="18" creationId="{A24DAE64-2302-42EA-8239-F2F0775CA5AD}"/>
          </ac:cxnSpMkLst>
        </pc:cxnChg>
      </pc:sldChg>
    </pc:docChg>
  </pc:docChgLst>
  <pc:docChgLst>
    <pc:chgData name="Chittipolu,Rohith" userId="S::s547044@nwmissouri.edu::fb894a8d-d5ca-4980-bc57-abbc09699fb5" providerId="AD" clId="Web-{7AA8D1C2-605A-433A-842B-A7025663C983}"/>
    <pc:docChg chg="addSld modSld">
      <pc:chgData name="Chittipolu,Rohith" userId="S::s547044@nwmissouri.edu::fb894a8d-d5ca-4980-bc57-abbc09699fb5" providerId="AD" clId="Web-{7AA8D1C2-605A-433A-842B-A7025663C983}" dt="2022-09-26T11:51:09.258" v="220" actId="14100"/>
      <pc:docMkLst>
        <pc:docMk/>
      </pc:docMkLst>
      <pc:sldChg chg="delSp">
        <pc:chgData name="Chittipolu,Rohith" userId="S::s547044@nwmissouri.edu::fb894a8d-d5ca-4980-bc57-abbc09699fb5" providerId="AD" clId="Web-{7AA8D1C2-605A-433A-842B-A7025663C983}" dt="2022-09-26T11:01:26.968" v="0"/>
        <pc:sldMkLst>
          <pc:docMk/>
          <pc:sldMk cId="3057984220" sldId="256"/>
        </pc:sldMkLst>
        <pc:spChg chg="del">
          <ac:chgData name="Chittipolu,Rohith" userId="S::s547044@nwmissouri.edu::fb894a8d-d5ca-4980-bc57-abbc09699fb5" providerId="AD" clId="Web-{7AA8D1C2-605A-433A-842B-A7025663C983}" dt="2022-09-26T11:01:26.968" v="0"/>
          <ac:spMkLst>
            <pc:docMk/>
            <pc:sldMk cId="3057984220" sldId="256"/>
            <ac:spMk id="3" creationId="{BB0F66E5-2E3E-C706-AF73-417244140551}"/>
          </ac:spMkLst>
        </pc:spChg>
      </pc:sldChg>
      <pc:sldChg chg="delSp">
        <pc:chgData name="Chittipolu,Rohith" userId="S::s547044@nwmissouri.edu::fb894a8d-d5ca-4980-bc57-abbc09699fb5" providerId="AD" clId="Web-{7AA8D1C2-605A-433A-842B-A7025663C983}" dt="2022-09-26T11:02:11.423" v="5"/>
        <pc:sldMkLst>
          <pc:docMk/>
          <pc:sldMk cId="3980970722" sldId="257"/>
        </pc:sldMkLst>
        <pc:spChg chg="del">
          <ac:chgData name="Chittipolu,Rohith" userId="S::s547044@nwmissouri.edu::fb894a8d-d5ca-4980-bc57-abbc09699fb5" providerId="AD" clId="Web-{7AA8D1C2-605A-433A-842B-A7025663C983}" dt="2022-09-26T11:02:11.423" v="5"/>
          <ac:spMkLst>
            <pc:docMk/>
            <pc:sldMk cId="3980970722" sldId="257"/>
            <ac:spMk id="5" creationId="{24EE0CB6-1DA3-40E6-CF2B-03250720F99B}"/>
          </ac:spMkLst>
        </pc:spChg>
      </pc:sldChg>
      <pc:sldChg chg="delSp">
        <pc:chgData name="Chittipolu,Rohith" userId="S::s547044@nwmissouri.edu::fb894a8d-d5ca-4980-bc57-abbc09699fb5" providerId="AD" clId="Web-{7AA8D1C2-605A-433A-842B-A7025663C983}" dt="2022-09-26T11:02:21.408" v="6"/>
        <pc:sldMkLst>
          <pc:docMk/>
          <pc:sldMk cId="1916131092" sldId="258"/>
        </pc:sldMkLst>
        <pc:spChg chg="del">
          <ac:chgData name="Chittipolu,Rohith" userId="S::s547044@nwmissouri.edu::fb894a8d-d5ca-4980-bc57-abbc09699fb5" providerId="AD" clId="Web-{7AA8D1C2-605A-433A-842B-A7025663C983}" dt="2022-09-26T11:02:21.408" v="6"/>
          <ac:spMkLst>
            <pc:docMk/>
            <pc:sldMk cId="1916131092" sldId="258"/>
            <ac:spMk id="5" creationId="{3F6DE6C6-6CE6-FA16-A3A3-7238BDA5BFD7}"/>
          </ac:spMkLst>
        </pc:spChg>
      </pc:sldChg>
      <pc:sldChg chg="delSp">
        <pc:chgData name="Chittipolu,Rohith" userId="S::s547044@nwmissouri.edu::fb894a8d-d5ca-4980-bc57-abbc09699fb5" providerId="AD" clId="Web-{7AA8D1C2-605A-433A-842B-A7025663C983}" dt="2022-09-26T11:02:26.814" v="7"/>
        <pc:sldMkLst>
          <pc:docMk/>
          <pc:sldMk cId="376622585" sldId="259"/>
        </pc:sldMkLst>
        <pc:spChg chg="del">
          <ac:chgData name="Chittipolu,Rohith" userId="S::s547044@nwmissouri.edu::fb894a8d-d5ca-4980-bc57-abbc09699fb5" providerId="AD" clId="Web-{7AA8D1C2-605A-433A-842B-A7025663C983}" dt="2022-09-26T11:02:26.814" v="7"/>
          <ac:spMkLst>
            <pc:docMk/>
            <pc:sldMk cId="376622585" sldId="259"/>
            <ac:spMk id="5" creationId="{CCA53965-83AA-A07B-DE7F-0D68E529FD92}"/>
          </ac:spMkLst>
        </pc:spChg>
      </pc:sldChg>
      <pc:sldChg chg="delSp">
        <pc:chgData name="Chittipolu,Rohith" userId="S::s547044@nwmissouri.edu::fb894a8d-d5ca-4980-bc57-abbc09699fb5" providerId="AD" clId="Web-{7AA8D1C2-605A-433A-842B-A7025663C983}" dt="2022-09-26T11:03:35.832" v="12"/>
        <pc:sldMkLst>
          <pc:docMk/>
          <pc:sldMk cId="3002910003" sldId="261"/>
        </pc:sldMkLst>
        <pc:spChg chg="del">
          <ac:chgData name="Chittipolu,Rohith" userId="S::s547044@nwmissouri.edu::fb894a8d-d5ca-4980-bc57-abbc09699fb5" providerId="AD" clId="Web-{7AA8D1C2-605A-433A-842B-A7025663C983}" dt="2022-09-26T11:03:35.832" v="12"/>
          <ac:spMkLst>
            <pc:docMk/>
            <pc:sldMk cId="3002910003" sldId="261"/>
            <ac:spMk id="3" creationId="{365F430E-5B63-50BA-E490-9FC325B2DB66}"/>
          </ac:spMkLst>
        </pc:spChg>
      </pc:sldChg>
      <pc:sldChg chg="delSp">
        <pc:chgData name="Chittipolu,Rohith" userId="S::s547044@nwmissouri.edu::fb894a8d-d5ca-4980-bc57-abbc09699fb5" providerId="AD" clId="Web-{7AA8D1C2-605A-433A-842B-A7025663C983}" dt="2022-09-26T11:04:50.616" v="19"/>
        <pc:sldMkLst>
          <pc:docMk/>
          <pc:sldMk cId="1728740178" sldId="262"/>
        </pc:sldMkLst>
        <pc:spChg chg="del">
          <ac:chgData name="Chittipolu,Rohith" userId="S::s547044@nwmissouri.edu::fb894a8d-d5ca-4980-bc57-abbc09699fb5" providerId="AD" clId="Web-{7AA8D1C2-605A-433A-842B-A7025663C983}" dt="2022-09-26T11:04:50.616" v="19"/>
          <ac:spMkLst>
            <pc:docMk/>
            <pc:sldMk cId="1728740178" sldId="262"/>
            <ac:spMk id="5" creationId="{9A74EC81-A1B5-529B-C2EF-C83E891DBE8C}"/>
          </ac:spMkLst>
        </pc:spChg>
      </pc:sldChg>
      <pc:sldChg chg="delSp">
        <pc:chgData name="Chittipolu,Rohith" userId="S::s547044@nwmissouri.edu::fb894a8d-d5ca-4980-bc57-abbc09699fb5" providerId="AD" clId="Web-{7AA8D1C2-605A-433A-842B-A7025663C983}" dt="2022-09-26T11:04:15.787" v="15"/>
        <pc:sldMkLst>
          <pc:docMk/>
          <pc:sldMk cId="1296105397" sldId="263"/>
        </pc:sldMkLst>
        <pc:spChg chg="del">
          <ac:chgData name="Chittipolu,Rohith" userId="S::s547044@nwmissouri.edu::fb894a8d-d5ca-4980-bc57-abbc09699fb5" providerId="AD" clId="Web-{7AA8D1C2-605A-433A-842B-A7025663C983}" dt="2022-09-26T11:04:15.787" v="15"/>
          <ac:spMkLst>
            <pc:docMk/>
            <pc:sldMk cId="1296105397" sldId="263"/>
            <ac:spMk id="5" creationId="{14C1A831-0DE3-E537-F245-A28D9054C817}"/>
          </ac:spMkLst>
        </pc:spChg>
      </pc:sldChg>
      <pc:sldChg chg="modSp modNotes">
        <pc:chgData name="Chittipolu,Rohith" userId="S::s547044@nwmissouri.edu::fb894a8d-d5ca-4980-bc57-abbc09699fb5" providerId="AD" clId="Web-{7AA8D1C2-605A-433A-842B-A7025663C983}" dt="2022-09-26T11:47:17.875" v="119" actId="14100"/>
        <pc:sldMkLst>
          <pc:docMk/>
          <pc:sldMk cId="954334054" sldId="268"/>
        </pc:sldMkLst>
        <pc:spChg chg="mod">
          <ac:chgData name="Chittipolu,Rohith" userId="S::s547044@nwmissouri.edu::fb894a8d-d5ca-4980-bc57-abbc09699fb5" providerId="AD" clId="Web-{7AA8D1C2-605A-433A-842B-A7025663C983}" dt="2022-09-26T11:20:51.636" v="40" actId="20577"/>
          <ac:spMkLst>
            <pc:docMk/>
            <pc:sldMk cId="954334054" sldId="268"/>
            <ac:spMk id="3" creationId="{EB96BFE4-E141-D623-115F-ACA68A00AF5B}"/>
          </ac:spMkLst>
        </pc:spChg>
        <pc:spChg chg="mod">
          <ac:chgData name="Chittipolu,Rohith" userId="S::s547044@nwmissouri.edu::fb894a8d-d5ca-4980-bc57-abbc09699fb5" providerId="AD" clId="Web-{7AA8D1C2-605A-433A-842B-A7025663C983}" dt="2022-09-26T11:47:17.875" v="119" actId="14100"/>
          <ac:spMkLst>
            <pc:docMk/>
            <pc:sldMk cId="954334054" sldId="268"/>
            <ac:spMk id="6" creationId="{174B5F2A-F730-0AA6-9782-5359819D68DE}"/>
          </ac:spMkLst>
        </pc:spChg>
      </pc:sldChg>
      <pc:sldChg chg="delSp">
        <pc:chgData name="Chittipolu,Rohith" userId="S::s547044@nwmissouri.edu::fb894a8d-d5ca-4980-bc57-abbc09699fb5" providerId="AD" clId="Web-{7AA8D1C2-605A-433A-842B-A7025663C983}" dt="2022-09-26T11:03:10.597" v="8"/>
        <pc:sldMkLst>
          <pc:docMk/>
          <pc:sldMk cId="2125576519" sldId="271"/>
        </pc:sldMkLst>
        <pc:spChg chg="del">
          <ac:chgData name="Chittipolu,Rohith" userId="S::s547044@nwmissouri.edu::fb894a8d-d5ca-4980-bc57-abbc09699fb5" providerId="AD" clId="Web-{7AA8D1C2-605A-433A-842B-A7025663C983}" dt="2022-09-26T11:03:10.597" v="8"/>
          <ac:spMkLst>
            <pc:docMk/>
            <pc:sldMk cId="2125576519" sldId="271"/>
            <ac:spMk id="3" creationId="{60FD54F5-BD6E-5749-7F40-D6611B5EF6B8}"/>
          </ac:spMkLst>
        </pc:spChg>
      </pc:sldChg>
      <pc:sldChg chg="delSp">
        <pc:chgData name="Chittipolu,Rohith" userId="S::s547044@nwmissouri.edu::fb894a8d-d5ca-4980-bc57-abbc09699fb5" providerId="AD" clId="Web-{7AA8D1C2-605A-433A-842B-A7025663C983}" dt="2022-09-26T11:03:26.316" v="11"/>
        <pc:sldMkLst>
          <pc:docMk/>
          <pc:sldMk cId="216559213" sldId="272"/>
        </pc:sldMkLst>
        <pc:spChg chg="del">
          <ac:chgData name="Chittipolu,Rohith" userId="S::s547044@nwmissouri.edu::fb894a8d-d5ca-4980-bc57-abbc09699fb5" providerId="AD" clId="Web-{7AA8D1C2-605A-433A-842B-A7025663C983}" dt="2022-09-26T11:03:26.316" v="11"/>
          <ac:spMkLst>
            <pc:docMk/>
            <pc:sldMk cId="216559213" sldId="272"/>
            <ac:spMk id="3" creationId="{9DFF54CE-3764-01AB-E862-2B7E75B6865D}"/>
          </ac:spMkLst>
        </pc:spChg>
      </pc:sldChg>
      <pc:sldChg chg="delSp">
        <pc:chgData name="Chittipolu,Rohith" userId="S::s547044@nwmissouri.edu::fb894a8d-d5ca-4980-bc57-abbc09699fb5" providerId="AD" clId="Web-{7AA8D1C2-605A-433A-842B-A7025663C983}" dt="2022-09-26T11:03:22.332" v="10"/>
        <pc:sldMkLst>
          <pc:docMk/>
          <pc:sldMk cId="2006349581" sldId="273"/>
        </pc:sldMkLst>
        <pc:spChg chg="del">
          <ac:chgData name="Chittipolu,Rohith" userId="S::s547044@nwmissouri.edu::fb894a8d-d5ca-4980-bc57-abbc09699fb5" providerId="AD" clId="Web-{7AA8D1C2-605A-433A-842B-A7025663C983}" dt="2022-09-26T11:03:22.332" v="10"/>
          <ac:spMkLst>
            <pc:docMk/>
            <pc:sldMk cId="2006349581" sldId="273"/>
            <ac:spMk id="3" creationId="{52C10AB0-5A34-FF6B-E1C8-0EC1F095105A}"/>
          </ac:spMkLst>
        </pc:spChg>
      </pc:sldChg>
      <pc:sldChg chg="delSp">
        <pc:chgData name="Chittipolu,Rohith" userId="S::s547044@nwmissouri.edu::fb894a8d-d5ca-4980-bc57-abbc09699fb5" providerId="AD" clId="Web-{7AA8D1C2-605A-433A-842B-A7025663C983}" dt="2022-09-26T11:03:15.957" v="9"/>
        <pc:sldMkLst>
          <pc:docMk/>
          <pc:sldMk cId="3093351465" sldId="274"/>
        </pc:sldMkLst>
        <pc:spChg chg="del">
          <ac:chgData name="Chittipolu,Rohith" userId="S::s547044@nwmissouri.edu::fb894a8d-d5ca-4980-bc57-abbc09699fb5" providerId="AD" clId="Web-{7AA8D1C2-605A-433A-842B-A7025663C983}" dt="2022-09-26T11:03:15.957" v="9"/>
          <ac:spMkLst>
            <pc:docMk/>
            <pc:sldMk cId="3093351465" sldId="274"/>
            <ac:spMk id="3" creationId="{A780F16A-0494-A464-D033-F67B107B91E5}"/>
          </ac:spMkLst>
        </pc:spChg>
      </pc:sldChg>
      <pc:sldChg chg="delSp">
        <pc:chgData name="Chittipolu,Rohith" userId="S::s547044@nwmissouri.edu::fb894a8d-d5ca-4980-bc57-abbc09699fb5" providerId="AD" clId="Web-{7AA8D1C2-605A-433A-842B-A7025663C983}" dt="2022-09-26T11:01:30.922" v="1"/>
        <pc:sldMkLst>
          <pc:docMk/>
          <pc:sldMk cId="3648427033" sldId="275"/>
        </pc:sldMkLst>
        <pc:spChg chg="del">
          <ac:chgData name="Chittipolu,Rohith" userId="S::s547044@nwmissouri.edu::fb894a8d-d5ca-4980-bc57-abbc09699fb5" providerId="AD" clId="Web-{7AA8D1C2-605A-433A-842B-A7025663C983}" dt="2022-09-26T11:01:30.922" v="1"/>
          <ac:spMkLst>
            <pc:docMk/>
            <pc:sldMk cId="3648427033" sldId="275"/>
            <ac:spMk id="5" creationId="{4F8559A9-836A-CCEB-B599-2C22CA4CF91A}"/>
          </ac:spMkLst>
        </pc:spChg>
      </pc:sldChg>
      <pc:sldChg chg="delSp">
        <pc:chgData name="Chittipolu,Rohith" userId="S::s547044@nwmissouri.edu::fb894a8d-d5ca-4980-bc57-abbc09699fb5" providerId="AD" clId="Web-{7AA8D1C2-605A-433A-842B-A7025663C983}" dt="2022-09-26T11:01:34.609" v="2"/>
        <pc:sldMkLst>
          <pc:docMk/>
          <pc:sldMk cId="920193620" sldId="276"/>
        </pc:sldMkLst>
        <pc:spChg chg="del">
          <ac:chgData name="Chittipolu,Rohith" userId="S::s547044@nwmissouri.edu::fb894a8d-d5ca-4980-bc57-abbc09699fb5" providerId="AD" clId="Web-{7AA8D1C2-605A-433A-842B-A7025663C983}" dt="2022-09-26T11:01:34.609" v="2"/>
          <ac:spMkLst>
            <pc:docMk/>
            <pc:sldMk cId="920193620" sldId="276"/>
            <ac:spMk id="5" creationId="{80C09227-D607-95B0-39BD-495613D7FC6B}"/>
          </ac:spMkLst>
        </pc:spChg>
      </pc:sldChg>
      <pc:sldChg chg="delSp">
        <pc:chgData name="Chittipolu,Rohith" userId="S::s547044@nwmissouri.edu::fb894a8d-d5ca-4980-bc57-abbc09699fb5" providerId="AD" clId="Web-{7AA8D1C2-605A-433A-842B-A7025663C983}" dt="2022-09-26T11:04:23.912" v="16"/>
        <pc:sldMkLst>
          <pc:docMk/>
          <pc:sldMk cId="2987042981" sldId="277"/>
        </pc:sldMkLst>
        <pc:spChg chg="del">
          <ac:chgData name="Chittipolu,Rohith" userId="S::s547044@nwmissouri.edu::fb894a8d-d5ca-4980-bc57-abbc09699fb5" providerId="AD" clId="Web-{7AA8D1C2-605A-433A-842B-A7025663C983}" dt="2022-09-26T11:04:23.912" v="16"/>
          <ac:spMkLst>
            <pc:docMk/>
            <pc:sldMk cId="2987042981" sldId="277"/>
            <ac:spMk id="3" creationId="{94C1E1C7-47C8-972D-639B-72044169F9A0}"/>
          </ac:spMkLst>
        </pc:spChg>
      </pc:sldChg>
      <pc:sldChg chg="addSp delSp modSp modNotes">
        <pc:chgData name="Chittipolu,Rohith" userId="S::s547044@nwmissouri.edu::fb894a8d-d5ca-4980-bc57-abbc09699fb5" providerId="AD" clId="Web-{7AA8D1C2-605A-433A-842B-A7025663C983}" dt="2022-09-26T11:48:43.221" v="154" actId="1076"/>
        <pc:sldMkLst>
          <pc:docMk/>
          <pc:sldMk cId="213241249" sldId="279"/>
        </pc:sldMkLst>
        <pc:spChg chg="mod">
          <ac:chgData name="Chittipolu,Rohith" userId="S::s547044@nwmissouri.edu::fb894a8d-d5ca-4980-bc57-abbc09699fb5" providerId="AD" clId="Web-{7AA8D1C2-605A-433A-842B-A7025663C983}" dt="2022-09-26T11:48:43.221" v="154" actId="1076"/>
          <ac:spMkLst>
            <pc:docMk/>
            <pc:sldMk cId="213241249" sldId="279"/>
            <ac:spMk id="4" creationId="{3AB4611A-ECC5-E401-2C84-676065CB650D}"/>
          </ac:spMkLst>
        </pc:spChg>
        <pc:spChg chg="del">
          <ac:chgData name="Chittipolu,Rohith" userId="S::s547044@nwmissouri.edu::fb894a8d-d5ca-4980-bc57-abbc09699fb5" providerId="AD" clId="Web-{7AA8D1C2-605A-433A-842B-A7025663C983}" dt="2022-09-26T11:07:53.326" v="28"/>
          <ac:spMkLst>
            <pc:docMk/>
            <pc:sldMk cId="213241249" sldId="279"/>
            <ac:spMk id="6" creationId="{22003D55-5C8D-A708-2FA9-BC8A9E438B18}"/>
          </ac:spMkLst>
        </pc:spChg>
        <pc:spChg chg="add mod">
          <ac:chgData name="Chittipolu,Rohith" userId="S::s547044@nwmissouri.edu::fb894a8d-d5ca-4980-bc57-abbc09699fb5" providerId="AD" clId="Web-{7AA8D1C2-605A-433A-842B-A7025663C983}" dt="2022-09-26T11:48:34.534" v="153" actId="14100"/>
          <ac:spMkLst>
            <pc:docMk/>
            <pc:sldMk cId="213241249" sldId="279"/>
            <ac:spMk id="7" creationId="{D89E378F-A983-6C75-7019-5E702E4BA442}"/>
          </ac:spMkLst>
        </pc:spChg>
      </pc:sldChg>
      <pc:sldChg chg="delSp">
        <pc:chgData name="Chittipolu,Rohith" userId="S::s547044@nwmissouri.edu::fb894a8d-d5ca-4980-bc57-abbc09699fb5" providerId="AD" clId="Web-{7AA8D1C2-605A-433A-842B-A7025663C983}" dt="2022-09-26T11:04:30.569" v="17"/>
        <pc:sldMkLst>
          <pc:docMk/>
          <pc:sldMk cId="2068348057" sldId="280"/>
        </pc:sldMkLst>
        <pc:spChg chg="del">
          <ac:chgData name="Chittipolu,Rohith" userId="S::s547044@nwmissouri.edu::fb894a8d-d5ca-4980-bc57-abbc09699fb5" providerId="AD" clId="Web-{7AA8D1C2-605A-433A-842B-A7025663C983}" dt="2022-09-26T11:04:30.569" v="17"/>
          <ac:spMkLst>
            <pc:docMk/>
            <pc:sldMk cId="2068348057" sldId="280"/>
            <ac:spMk id="4" creationId="{79077787-EC53-CC01-C24C-A7A748044BDF}"/>
          </ac:spMkLst>
        </pc:spChg>
      </pc:sldChg>
      <pc:sldChg chg="addSp delSp modSp modNotes">
        <pc:chgData name="Chittipolu,Rohith" userId="S::s547044@nwmissouri.edu::fb894a8d-d5ca-4980-bc57-abbc09699fb5" providerId="AD" clId="Web-{7AA8D1C2-605A-433A-842B-A7025663C983}" dt="2022-09-26T11:49:32.458" v="177" actId="14100"/>
        <pc:sldMkLst>
          <pc:docMk/>
          <pc:sldMk cId="559407543" sldId="283"/>
        </pc:sldMkLst>
        <pc:spChg chg="mod">
          <ac:chgData name="Chittipolu,Rohith" userId="S::s547044@nwmissouri.edu::fb894a8d-d5ca-4980-bc57-abbc09699fb5" providerId="AD" clId="Web-{7AA8D1C2-605A-433A-842B-A7025663C983}" dt="2022-09-26T11:36:50.394" v="77" actId="20577"/>
          <ac:spMkLst>
            <pc:docMk/>
            <pc:sldMk cId="559407543" sldId="283"/>
            <ac:spMk id="3" creationId="{1CBBDECE-20B7-2B38-A663-899B874CAC21}"/>
          </ac:spMkLst>
        </pc:spChg>
        <pc:spChg chg="mod">
          <ac:chgData name="Chittipolu,Rohith" userId="S::s547044@nwmissouri.edu::fb894a8d-d5ca-4980-bc57-abbc09699fb5" providerId="AD" clId="Web-{7AA8D1C2-605A-433A-842B-A7025663C983}" dt="2022-09-26T11:49:05.316" v="156" actId="20577"/>
          <ac:spMkLst>
            <pc:docMk/>
            <pc:sldMk cId="559407543" sldId="283"/>
            <ac:spMk id="4" creationId="{D6440C49-B94E-5517-2EAF-3F3AA2372754}"/>
          </ac:spMkLst>
        </pc:spChg>
        <pc:spChg chg="add mod">
          <ac:chgData name="Chittipolu,Rohith" userId="S::s547044@nwmissouri.edu::fb894a8d-d5ca-4980-bc57-abbc09699fb5" providerId="AD" clId="Web-{7AA8D1C2-605A-433A-842B-A7025663C983}" dt="2022-09-26T11:49:32.458" v="177" actId="14100"/>
          <ac:spMkLst>
            <pc:docMk/>
            <pc:sldMk cId="559407543" sldId="283"/>
            <ac:spMk id="5" creationId="{2633195D-BE38-63C4-9ED8-2B92B23A5B58}"/>
          </ac:spMkLst>
        </pc:spChg>
        <pc:spChg chg="del">
          <ac:chgData name="Chittipolu,Rohith" userId="S::s547044@nwmissouri.edu::fb894a8d-d5ca-4980-bc57-abbc09699fb5" providerId="AD" clId="Web-{7AA8D1C2-605A-433A-842B-A7025663C983}" dt="2022-09-26T11:03:55.161" v="13"/>
          <ac:spMkLst>
            <pc:docMk/>
            <pc:sldMk cId="559407543" sldId="283"/>
            <ac:spMk id="6" creationId="{7BFD6DBB-FD2E-744D-1864-094BD0505088}"/>
          </ac:spMkLst>
        </pc:spChg>
        <pc:picChg chg="mod">
          <ac:chgData name="Chittipolu,Rohith" userId="S::s547044@nwmissouri.edu::fb894a8d-d5ca-4980-bc57-abbc09699fb5" providerId="AD" clId="Web-{7AA8D1C2-605A-433A-842B-A7025663C983}" dt="2022-09-26T11:22:01.154" v="57" actId="14100"/>
          <ac:picMkLst>
            <pc:docMk/>
            <pc:sldMk cId="559407543" sldId="283"/>
            <ac:picMk id="22" creationId="{2D1F1BEC-B3BB-D0B3-01B6-AF77B8ACD007}"/>
          </ac:picMkLst>
        </pc:picChg>
      </pc:sldChg>
      <pc:sldChg chg="addSp delSp modSp modNotes">
        <pc:chgData name="Chittipolu,Rohith" userId="S::s547044@nwmissouri.edu::fb894a8d-d5ca-4980-bc57-abbc09699fb5" providerId="AD" clId="Web-{7AA8D1C2-605A-433A-842B-A7025663C983}" dt="2022-09-26T11:51:09.258" v="220" actId="14100"/>
        <pc:sldMkLst>
          <pc:docMk/>
          <pc:sldMk cId="1037710336" sldId="284"/>
        </pc:sldMkLst>
        <pc:spChg chg="mod">
          <ac:chgData name="Chittipolu,Rohith" userId="S::s547044@nwmissouri.edu::fb894a8d-d5ca-4980-bc57-abbc09699fb5" providerId="AD" clId="Web-{7AA8D1C2-605A-433A-842B-A7025663C983}" dt="2022-09-26T11:50:45.335" v="202" actId="14100"/>
          <ac:spMkLst>
            <pc:docMk/>
            <pc:sldMk cId="1037710336" sldId="284"/>
            <ac:spMk id="4" creationId="{084F98FA-F99C-C515-CABA-E1EDC05A8A60}"/>
          </ac:spMkLst>
        </pc:spChg>
        <pc:spChg chg="del">
          <ac:chgData name="Chittipolu,Rohith" userId="S::s547044@nwmissouri.edu::fb894a8d-d5ca-4980-bc57-abbc09699fb5" providerId="AD" clId="Web-{7AA8D1C2-605A-433A-842B-A7025663C983}" dt="2022-09-26T11:04:02.661" v="14"/>
          <ac:spMkLst>
            <pc:docMk/>
            <pc:sldMk cId="1037710336" sldId="284"/>
            <ac:spMk id="6" creationId="{8B8C8828-45C4-4124-1344-502FA377565B}"/>
          </ac:spMkLst>
        </pc:spChg>
        <pc:spChg chg="add mod">
          <ac:chgData name="Chittipolu,Rohith" userId="S::s547044@nwmissouri.edu::fb894a8d-d5ca-4980-bc57-abbc09699fb5" providerId="AD" clId="Web-{7AA8D1C2-605A-433A-842B-A7025663C983}" dt="2022-09-26T11:51:09.258" v="220" actId="14100"/>
          <ac:spMkLst>
            <pc:docMk/>
            <pc:sldMk cId="1037710336" sldId="284"/>
            <ac:spMk id="7" creationId="{A184C6E3-6442-1265-83E6-21C91C30EDF4}"/>
          </ac:spMkLst>
        </pc:spChg>
      </pc:sldChg>
      <pc:sldChg chg="delSp">
        <pc:chgData name="Chittipolu,Rohith" userId="S::s547044@nwmissouri.edu::fb894a8d-d5ca-4980-bc57-abbc09699fb5" providerId="AD" clId="Web-{7AA8D1C2-605A-433A-842B-A7025663C983}" dt="2022-09-26T11:01:40.187" v="3"/>
        <pc:sldMkLst>
          <pc:docMk/>
          <pc:sldMk cId="3271486209" sldId="285"/>
        </pc:sldMkLst>
        <pc:spChg chg="del">
          <ac:chgData name="Chittipolu,Rohith" userId="S::s547044@nwmissouri.edu::fb894a8d-d5ca-4980-bc57-abbc09699fb5" providerId="AD" clId="Web-{7AA8D1C2-605A-433A-842B-A7025663C983}" dt="2022-09-26T11:01:40.187" v="3"/>
          <ac:spMkLst>
            <pc:docMk/>
            <pc:sldMk cId="3271486209" sldId="285"/>
            <ac:spMk id="193" creationId="{B95AA548-DF5B-D7F7-3778-EEB8AC36B4C7}"/>
          </ac:spMkLst>
        </pc:spChg>
      </pc:sldChg>
      <pc:sldChg chg="delSp">
        <pc:chgData name="Chittipolu,Rohith" userId="S::s547044@nwmissouri.edu::fb894a8d-d5ca-4980-bc57-abbc09699fb5" providerId="AD" clId="Web-{7AA8D1C2-605A-433A-842B-A7025663C983}" dt="2022-09-26T11:01:59.454" v="4"/>
        <pc:sldMkLst>
          <pc:docMk/>
          <pc:sldMk cId="4135399870" sldId="286"/>
        </pc:sldMkLst>
        <pc:spChg chg="del">
          <ac:chgData name="Chittipolu,Rohith" userId="S::s547044@nwmissouri.edu::fb894a8d-d5ca-4980-bc57-abbc09699fb5" providerId="AD" clId="Web-{7AA8D1C2-605A-433A-842B-A7025663C983}" dt="2022-09-26T11:01:59.454" v="4"/>
          <ac:spMkLst>
            <pc:docMk/>
            <pc:sldMk cId="4135399870" sldId="286"/>
            <ac:spMk id="61" creationId="{10E53848-078C-2686-95F3-FD7C21E7EEB4}"/>
          </ac:spMkLst>
        </pc:spChg>
      </pc:sldChg>
      <pc:sldChg chg="delSp">
        <pc:chgData name="Chittipolu,Rohith" userId="S::s547044@nwmissouri.edu::fb894a8d-d5ca-4980-bc57-abbc09699fb5" providerId="AD" clId="Web-{7AA8D1C2-605A-433A-842B-A7025663C983}" dt="2022-09-26T11:04:35.194" v="18"/>
        <pc:sldMkLst>
          <pc:docMk/>
          <pc:sldMk cId="1384834141" sldId="287"/>
        </pc:sldMkLst>
        <pc:spChg chg="del">
          <ac:chgData name="Chittipolu,Rohith" userId="S::s547044@nwmissouri.edu::fb894a8d-d5ca-4980-bc57-abbc09699fb5" providerId="AD" clId="Web-{7AA8D1C2-605A-433A-842B-A7025663C983}" dt="2022-09-26T11:04:35.194" v="18"/>
          <ac:spMkLst>
            <pc:docMk/>
            <pc:sldMk cId="1384834141" sldId="287"/>
            <ac:spMk id="9" creationId="{2176109D-37F6-10D2-D780-7424788877D4}"/>
          </ac:spMkLst>
        </pc:spChg>
      </pc:sldChg>
      <pc:sldChg chg="addSp delSp modSp new mod setBg modNotes">
        <pc:chgData name="Chittipolu,Rohith" userId="S::s547044@nwmissouri.edu::fb894a8d-d5ca-4980-bc57-abbc09699fb5" providerId="AD" clId="Web-{7AA8D1C2-605A-433A-842B-A7025663C983}" dt="2022-09-26T11:50:22.991" v="200" actId="14100"/>
        <pc:sldMkLst>
          <pc:docMk/>
          <pc:sldMk cId="3199976372" sldId="291"/>
        </pc:sldMkLst>
        <pc:spChg chg="mod">
          <ac:chgData name="Chittipolu,Rohith" userId="S::s547044@nwmissouri.edu::fb894a8d-d5ca-4980-bc57-abbc09699fb5" providerId="AD" clId="Web-{7AA8D1C2-605A-433A-842B-A7025663C983}" dt="2022-09-26T11:37:56.990" v="95"/>
          <ac:spMkLst>
            <pc:docMk/>
            <pc:sldMk cId="3199976372" sldId="291"/>
            <ac:spMk id="2" creationId="{DCD1C25C-5A03-84AA-D4F0-4423DE89F59D}"/>
          </ac:spMkLst>
        </pc:spChg>
        <pc:spChg chg="mod ord">
          <ac:chgData name="Chittipolu,Rohith" userId="S::s547044@nwmissouri.edu::fb894a8d-d5ca-4980-bc57-abbc09699fb5" providerId="AD" clId="Web-{7AA8D1C2-605A-433A-842B-A7025663C983}" dt="2022-09-26T11:37:56.990" v="95"/>
          <ac:spMkLst>
            <pc:docMk/>
            <pc:sldMk cId="3199976372" sldId="291"/>
            <ac:spMk id="3" creationId="{E03D4F9B-5C45-28ED-EDE5-92C30A616A66}"/>
          </ac:spMkLst>
        </pc:spChg>
        <pc:spChg chg="del">
          <ac:chgData name="Chittipolu,Rohith" userId="S::s547044@nwmissouri.edu::fb894a8d-d5ca-4980-bc57-abbc09699fb5" providerId="AD" clId="Web-{7AA8D1C2-605A-433A-842B-A7025663C983}" dt="2022-09-26T11:37:04.989" v="80"/>
          <ac:spMkLst>
            <pc:docMk/>
            <pc:sldMk cId="3199976372" sldId="291"/>
            <ac:spMk id="4" creationId="{E59025BA-8D58-97F6-D56C-5EC92F21B3A3}"/>
          </ac:spMkLst>
        </pc:spChg>
        <pc:spChg chg="mod">
          <ac:chgData name="Chittipolu,Rohith" userId="S::s547044@nwmissouri.edu::fb894a8d-d5ca-4980-bc57-abbc09699fb5" providerId="AD" clId="Web-{7AA8D1C2-605A-433A-842B-A7025663C983}" dt="2022-09-26T11:49:50.114" v="180" actId="14100"/>
          <ac:spMkLst>
            <pc:docMk/>
            <pc:sldMk cId="3199976372" sldId="291"/>
            <ac:spMk id="5" creationId="{5B7A0DBB-D956-A3EA-D4B3-25D0CA5AE047}"/>
          </ac:spMkLst>
        </pc:spChg>
        <pc:spChg chg="add mod">
          <ac:chgData name="Chittipolu,Rohith" userId="S::s547044@nwmissouri.edu::fb894a8d-d5ca-4980-bc57-abbc09699fb5" providerId="AD" clId="Web-{7AA8D1C2-605A-433A-842B-A7025663C983}" dt="2022-09-26T11:50:22.991" v="200" actId="14100"/>
          <ac:spMkLst>
            <pc:docMk/>
            <pc:sldMk cId="3199976372" sldId="291"/>
            <ac:spMk id="7" creationId="{74372B08-6F3D-5B14-6D0E-69818B39CB6C}"/>
          </ac:spMkLst>
        </pc:spChg>
        <pc:spChg chg="add del">
          <ac:chgData name="Chittipolu,Rohith" userId="S::s547044@nwmissouri.edu::fb894a8d-d5ca-4980-bc57-abbc09699fb5" providerId="AD" clId="Web-{7AA8D1C2-605A-433A-842B-A7025663C983}" dt="2022-09-26T11:37:56.990" v="94"/>
          <ac:spMkLst>
            <pc:docMk/>
            <pc:sldMk cId="3199976372" sldId="291"/>
            <ac:spMk id="11" creationId="{35C3D674-3D59-4E93-80CA-0C0A9095E816}"/>
          </ac:spMkLst>
        </pc:spChg>
        <pc:spChg chg="add del">
          <ac:chgData name="Chittipolu,Rohith" userId="S::s547044@nwmissouri.edu::fb894a8d-d5ca-4980-bc57-abbc09699fb5" providerId="AD" clId="Web-{7AA8D1C2-605A-433A-842B-A7025663C983}" dt="2022-09-26T11:37:56.990" v="94"/>
          <ac:spMkLst>
            <pc:docMk/>
            <pc:sldMk cId="3199976372" sldId="291"/>
            <ac:spMk id="15" creationId="{EF2A81E1-BCBE-426B-8C09-33274E69409D}"/>
          </ac:spMkLst>
        </pc:spChg>
        <pc:picChg chg="add mod">
          <ac:chgData name="Chittipolu,Rohith" userId="S::s547044@nwmissouri.edu::fb894a8d-d5ca-4980-bc57-abbc09699fb5" providerId="AD" clId="Web-{7AA8D1C2-605A-433A-842B-A7025663C983}" dt="2022-09-26T11:38:13.882" v="97" actId="14100"/>
          <ac:picMkLst>
            <pc:docMk/>
            <pc:sldMk cId="3199976372" sldId="291"/>
            <ac:picMk id="6" creationId="{369B5EB5-77AC-CA54-29DB-63662C1250E7}"/>
          </ac:picMkLst>
        </pc:picChg>
        <pc:picChg chg="add del">
          <ac:chgData name="Chittipolu,Rohith" userId="S::s547044@nwmissouri.edu::fb894a8d-d5ca-4980-bc57-abbc09699fb5" providerId="AD" clId="Web-{7AA8D1C2-605A-433A-842B-A7025663C983}" dt="2022-09-26T11:37:56.990" v="94"/>
          <ac:picMkLst>
            <pc:docMk/>
            <pc:sldMk cId="3199976372" sldId="291"/>
            <ac:picMk id="17" creationId="{39D1DDD4-5BB3-45BA-B9B3-06B62299AD79}"/>
          </ac:picMkLst>
        </pc:picChg>
        <pc:cxnChg chg="add del">
          <ac:chgData name="Chittipolu,Rohith" userId="S::s547044@nwmissouri.edu::fb894a8d-d5ca-4980-bc57-abbc09699fb5" providerId="AD" clId="Web-{7AA8D1C2-605A-433A-842B-A7025663C983}" dt="2022-09-26T11:37:56.990" v="94"/>
          <ac:cxnSpMkLst>
            <pc:docMk/>
            <pc:sldMk cId="3199976372" sldId="291"/>
            <ac:cxnSpMk id="13" creationId="{C884B8F8-FDC9-498B-9960-5D7260AFCB03}"/>
          </ac:cxnSpMkLst>
        </pc:cxnChg>
        <pc:cxnChg chg="add del">
          <ac:chgData name="Chittipolu,Rohith" userId="S::s547044@nwmissouri.edu::fb894a8d-d5ca-4980-bc57-abbc09699fb5" providerId="AD" clId="Web-{7AA8D1C2-605A-433A-842B-A7025663C983}" dt="2022-09-26T11:37:56.990" v="94"/>
          <ac:cxnSpMkLst>
            <pc:docMk/>
            <pc:sldMk cId="3199976372" sldId="291"/>
            <ac:cxnSpMk id="19" creationId="{A24DAE64-2302-42EA-8239-F2F0775CA5AD}"/>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44BDDB-19B1-4BF9-9A44-EAA428E9A8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05ECF0-56EC-46E3-BD97-04FFF54A1E4A}">
      <dgm:prSet/>
      <dgm:spPr/>
      <dgm:t>
        <a:bodyPr/>
        <a:lstStyle/>
        <a:p>
          <a:pPr>
            <a:lnSpc>
              <a:spcPct val="100000"/>
            </a:lnSpc>
          </a:pPr>
          <a:r>
            <a:rPr lang="en-US"/>
            <a:t>Mobile Application development is the process of creating software applications.</a:t>
          </a:r>
        </a:p>
      </dgm:t>
    </dgm:pt>
    <dgm:pt modelId="{9A5A1FCB-C214-45C8-8D23-507415064BA0}" type="parTrans" cxnId="{FA299D5A-5E33-4412-B874-30B7AD2EC35E}">
      <dgm:prSet/>
      <dgm:spPr/>
      <dgm:t>
        <a:bodyPr/>
        <a:lstStyle/>
        <a:p>
          <a:endParaRPr lang="en-US"/>
        </a:p>
      </dgm:t>
    </dgm:pt>
    <dgm:pt modelId="{BC25DABE-9072-4713-B4E1-9ECB18F73F04}" type="sibTrans" cxnId="{FA299D5A-5E33-4412-B874-30B7AD2EC35E}">
      <dgm:prSet/>
      <dgm:spPr/>
      <dgm:t>
        <a:bodyPr/>
        <a:lstStyle/>
        <a:p>
          <a:endParaRPr lang="en-US"/>
        </a:p>
      </dgm:t>
    </dgm:pt>
    <dgm:pt modelId="{35C83023-6012-427B-B14B-DAAC973781B0}">
      <dgm:prSet/>
      <dgm:spPr/>
      <dgm:t>
        <a:bodyPr/>
        <a:lstStyle/>
        <a:p>
          <a:pPr>
            <a:lnSpc>
              <a:spcPct val="100000"/>
            </a:lnSpc>
          </a:pPr>
          <a:r>
            <a:rPr lang="en-US"/>
            <a:t>These Software applications are designed to run on mobile devices, such as smartphone or tablet.</a:t>
          </a:r>
        </a:p>
      </dgm:t>
    </dgm:pt>
    <dgm:pt modelId="{54EE6AF8-0553-4A8D-A413-7497B081E3E7}" type="parTrans" cxnId="{EA74C05C-AE6C-42F7-B516-59088B399846}">
      <dgm:prSet/>
      <dgm:spPr/>
      <dgm:t>
        <a:bodyPr/>
        <a:lstStyle/>
        <a:p>
          <a:endParaRPr lang="en-US"/>
        </a:p>
      </dgm:t>
    </dgm:pt>
    <dgm:pt modelId="{AA1FA400-C66A-4833-8D2F-24A5AEF2194D}" type="sibTrans" cxnId="{EA74C05C-AE6C-42F7-B516-59088B399846}">
      <dgm:prSet/>
      <dgm:spPr/>
      <dgm:t>
        <a:bodyPr/>
        <a:lstStyle/>
        <a:p>
          <a:endParaRPr lang="en-US"/>
        </a:p>
      </dgm:t>
    </dgm:pt>
    <dgm:pt modelId="{10F4D59E-F4C7-4D40-92A9-0CE9D9A5B9DE}">
      <dgm:prSet/>
      <dgm:spPr/>
      <dgm:t>
        <a:bodyPr/>
        <a:lstStyle/>
        <a:p>
          <a:pPr>
            <a:lnSpc>
              <a:spcPct val="100000"/>
            </a:lnSpc>
          </a:pPr>
          <a:r>
            <a:rPr lang="en-US"/>
            <a:t>Mobile application utilizes a network connection to work with remote computing resources.</a:t>
          </a:r>
        </a:p>
      </dgm:t>
    </dgm:pt>
    <dgm:pt modelId="{CF4D023B-5DD8-40F7-BEA7-E8F18F1C18D2}" type="parTrans" cxnId="{F45945E4-5170-4348-9CC4-F59418E5CB32}">
      <dgm:prSet/>
      <dgm:spPr/>
      <dgm:t>
        <a:bodyPr/>
        <a:lstStyle/>
        <a:p>
          <a:endParaRPr lang="en-US"/>
        </a:p>
      </dgm:t>
    </dgm:pt>
    <dgm:pt modelId="{553147BA-3C30-40B2-A234-F288A1D3B2EC}" type="sibTrans" cxnId="{F45945E4-5170-4348-9CC4-F59418E5CB32}">
      <dgm:prSet/>
      <dgm:spPr/>
      <dgm:t>
        <a:bodyPr/>
        <a:lstStyle/>
        <a:p>
          <a:endParaRPr lang="en-US"/>
        </a:p>
      </dgm:t>
    </dgm:pt>
    <dgm:pt modelId="{67C49B8C-2E0A-4C12-B55D-DB75FF03E436}" type="pres">
      <dgm:prSet presAssocID="{2744BDDB-19B1-4BF9-9A44-EAA428E9A831}" presName="root" presStyleCnt="0">
        <dgm:presLayoutVars>
          <dgm:dir/>
          <dgm:resizeHandles val="exact"/>
        </dgm:presLayoutVars>
      </dgm:prSet>
      <dgm:spPr/>
    </dgm:pt>
    <dgm:pt modelId="{8910B95B-9963-42DA-8FCF-2F36DB9A6E3A}" type="pres">
      <dgm:prSet presAssocID="{9B05ECF0-56EC-46E3-BD97-04FFF54A1E4A}" presName="compNode" presStyleCnt="0"/>
      <dgm:spPr/>
    </dgm:pt>
    <dgm:pt modelId="{155844E7-6D22-4936-98DE-DA7545DB5B83}" type="pres">
      <dgm:prSet presAssocID="{9B05ECF0-56EC-46E3-BD97-04FFF54A1E4A}" presName="bgRect" presStyleLbl="bgShp" presStyleIdx="0" presStyleCnt="3"/>
      <dgm:spPr/>
    </dgm:pt>
    <dgm:pt modelId="{12BA5578-02ED-42F6-8DA6-9263E746B2C7}" type="pres">
      <dgm:prSet presAssocID="{9B05ECF0-56EC-46E3-BD97-04FFF54A1E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14097774-BECB-43C7-9405-6595FDC5956A}" type="pres">
      <dgm:prSet presAssocID="{9B05ECF0-56EC-46E3-BD97-04FFF54A1E4A}" presName="spaceRect" presStyleCnt="0"/>
      <dgm:spPr/>
    </dgm:pt>
    <dgm:pt modelId="{55A89B2D-2D3D-4448-A013-31597B559883}" type="pres">
      <dgm:prSet presAssocID="{9B05ECF0-56EC-46E3-BD97-04FFF54A1E4A}" presName="parTx" presStyleLbl="revTx" presStyleIdx="0" presStyleCnt="3">
        <dgm:presLayoutVars>
          <dgm:chMax val="0"/>
          <dgm:chPref val="0"/>
        </dgm:presLayoutVars>
      </dgm:prSet>
      <dgm:spPr/>
    </dgm:pt>
    <dgm:pt modelId="{2AE0D27F-AA9D-4565-8FA6-96C7B363470C}" type="pres">
      <dgm:prSet presAssocID="{BC25DABE-9072-4713-B4E1-9ECB18F73F04}" presName="sibTrans" presStyleCnt="0"/>
      <dgm:spPr/>
    </dgm:pt>
    <dgm:pt modelId="{6FD6FA88-0FAC-491A-AA1B-5400F26F4860}" type="pres">
      <dgm:prSet presAssocID="{35C83023-6012-427B-B14B-DAAC973781B0}" presName="compNode" presStyleCnt="0"/>
      <dgm:spPr/>
    </dgm:pt>
    <dgm:pt modelId="{B12BF9A5-CF7F-4FFE-99C2-9CC7B227DDA2}" type="pres">
      <dgm:prSet presAssocID="{35C83023-6012-427B-B14B-DAAC973781B0}" presName="bgRect" presStyleLbl="bgShp" presStyleIdx="1" presStyleCnt="3"/>
      <dgm:spPr/>
    </dgm:pt>
    <dgm:pt modelId="{1CB328DF-18C7-486D-ACAB-26191DDA94AB}" type="pres">
      <dgm:prSet presAssocID="{35C83023-6012-427B-B14B-DAAC973781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t"/>
        </a:ext>
      </dgm:extLst>
    </dgm:pt>
    <dgm:pt modelId="{FA179AE7-1ADB-4F06-B192-086B2F35DB40}" type="pres">
      <dgm:prSet presAssocID="{35C83023-6012-427B-B14B-DAAC973781B0}" presName="spaceRect" presStyleCnt="0"/>
      <dgm:spPr/>
    </dgm:pt>
    <dgm:pt modelId="{E03B90AB-A115-473D-B89B-C15F31D49536}" type="pres">
      <dgm:prSet presAssocID="{35C83023-6012-427B-B14B-DAAC973781B0}" presName="parTx" presStyleLbl="revTx" presStyleIdx="1" presStyleCnt="3">
        <dgm:presLayoutVars>
          <dgm:chMax val="0"/>
          <dgm:chPref val="0"/>
        </dgm:presLayoutVars>
      </dgm:prSet>
      <dgm:spPr/>
    </dgm:pt>
    <dgm:pt modelId="{270B6841-AC4F-4038-A71C-82A8F1E93712}" type="pres">
      <dgm:prSet presAssocID="{AA1FA400-C66A-4833-8D2F-24A5AEF2194D}" presName="sibTrans" presStyleCnt="0"/>
      <dgm:spPr/>
    </dgm:pt>
    <dgm:pt modelId="{2C98E890-7456-48C3-9A24-C61902970933}" type="pres">
      <dgm:prSet presAssocID="{10F4D59E-F4C7-4D40-92A9-0CE9D9A5B9DE}" presName="compNode" presStyleCnt="0"/>
      <dgm:spPr/>
    </dgm:pt>
    <dgm:pt modelId="{268E8BFC-4111-4E79-8B03-A9DA2B152840}" type="pres">
      <dgm:prSet presAssocID="{10F4D59E-F4C7-4D40-92A9-0CE9D9A5B9DE}" presName="bgRect" presStyleLbl="bgShp" presStyleIdx="2" presStyleCnt="3"/>
      <dgm:spPr/>
    </dgm:pt>
    <dgm:pt modelId="{7ABCFEE9-6509-48E2-AA01-5CC95F612C4A}" type="pres">
      <dgm:prSet presAssocID="{10F4D59E-F4C7-4D40-92A9-0CE9D9A5B9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a:ext>
      </dgm:extLst>
    </dgm:pt>
    <dgm:pt modelId="{4F9EF629-9FFA-413F-B8A6-07266C497E8E}" type="pres">
      <dgm:prSet presAssocID="{10F4D59E-F4C7-4D40-92A9-0CE9D9A5B9DE}" presName="spaceRect" presStyleCnt="0"/>
      <dgm:spPr/>
    </dgm:pt>
    <dgm:pt modelId="{CA3E31A0-2FEB-49A6-BBAC-787E9850FDC1}" type="pres">
      <dgm:prSet presAssocID="{10F4D59E-F4C7-4D40-92A9-0CE9D9A5B9DE}" presName="parTx" presStyleLbl="revTx" presStyleIdx="2" presStyleCnt="3">
        <dgm:presLayoutVars>
          <dgm:chMax val="0"/>
          <dgm:chPref val="0"/>
        </dgm:presLayoutVars>
      </dgm:prSet>
      <dgm:spPr/>
    </dgm:pt>
  </dgm:ptLst>
  <dgm:cxnLst>
    <dgm:cxn modelId="{7FF0870C-5A0A-4DF0-9889-7A5CE78C5443}" type="presOf" srcId="{2744BDDB-19B1-4BF9-9A44-EAA428E9A831}" destId="{67C49B8C-2E0A-4C12-B55D-DB75FF03E436}" srcOrd="0" destOrd="0" presId="urn:microsoft.com/office/officeart/2018/2/layout/IconVerticalSolidList"/>
    <dgm:cxn modelId="{7F4F993E-9DDF-4D4E-B2A4-D10DEE10F1FF}" type="presOf" srcId="{9B05ECF0-56EC-46E3-BD97-04FFF54A1E4A}" destId="{55A89B2D-2D3D-4448-A013-31597B559883}" srcOrd="0" destOrd="0" presId="urn:microsoft.com/office/officeart/2018/2/layout/IconVerticalSolidList"/>
    <dgm:cxn modelId="{EA74C05C-AE6C-42F7-B516-59088B399846}" srcId="{2744BDDB-19B1-4BF9-9A44-EAA428E9A831}" destId="{35C83023-6012-427B-B14B-DAAC973781B0}" srcOrd="1" destOrd="0" parTransId="{54EE6AF8-0553-4A8D-A413-7497B081E3E7}" sibTransId="{AA1FA400-C66A-4833-8D2F-24A5AEF2194D}"/>
    <dgm:cxn modelId="{BD491051-7038-4497-B9CE-24EE893AAC74}" type="presOf" srcId="{35C83023-6012-427B-B14B-DAAC973781B0}" destId="{E03B90AB-A115-473D-B89B-C15F31D49536}" srcOrd="0" destOrd="0" presId="urn:microsoft.com/office/officeart/2018/2/layout/IconVerticalSolidList"/>
    <dgm:cxn modelId="{FA299D5A-5E33-4412-B874-30B7AD2EC35E}" srcId="{2744BDDB-19B1-4BF9-9A44-EAA428E9A831}" destId="{9B05ECF0-56EC-46E3-BD97-04FFF54A1E4A}" srcOrd="0" destOrd="0" parTransId="{9A5A1FCB-C214-45C8-8D23-507415064BA0}" sibTransId="{BC25DABE-9072-4713-B4E1-9ECB18F73F04}"/>
    <dgm:cxn modelId="{38C083D5-89EC-483B-822D-C102357CBDAD}" type="presOf" srcId="{10F4D59E-F4C7-4D40-92A9-0CE9D9A5B9DE}" destId="{CA3E31A0-2FEB-49A6-BBAC-787E9850FDC1}" srcOrd="0" destOrd="0" presId="urn:microsoft.com/office/officeart/2018/2/layout/IconVerticalSolidList"/>
    <dgm:cxn modelId="{F45945E4-5170-4348-9CC4-F59418E5CB32}" srcId="{2744BDDB-19B1-4BF9-9A44-EAA428E9A831}" destId="{10F4D59E-F4C7-4D40-92A9-0CE9D9A5B9DE}" srcOrd="2" destOrd="0" parTransId="{CF4D023B-5DD8-40F7-BEA7-E8F18F1C18D2}" sibTransId="{553147BA-3C30-40B2-A234-F288A1D3B2EC}"/>
    <dgm:cxn modelId="{20A2D219-AC21-4DD5-A956-AEB1887CD575}" type="presParOf" srcId="{67C49B8C-2E0A-4C12-B55D-DB75FF03E436}" destId="{8910B95B-9963-42DA-8FCF-2F36DB9A6E3A}" srcOrd="0" destOrd="0" presId="urn:microsoft.com/office/officeart/2018/2/layout/IconVerticalSolidList"/>
    <dgm:cxn modelId="{2EB8CB75-EDEA-4C63-B96D-10B8063FFAAC}" type="presParOf" srcId="{8910B95B-9963-42DA-8FCF-2F36DB9A6E3A}" destId="{155844E7-6D22-4936-98DE-DA7545DB5B83}" srcOrd="0" destOrd="0" presId="urn:microsoft.com/office/officeart/2018/2/layout/IconVerticalSolidList"/>
    <dgm:cxn modelId="{D5568597-1950-45FF-9128-E787C34E2709}" type="presParOf" srcId="{8910B95B-9963-42DA-8FCF-2F36DB9A6E3A}" destId="{12BA5578-02ED-42F6-8DA6-9263E746B2C7}" srcOrd="1" destOrd="0" presId="urn:microsoft.com/office/officeart/2018/2/layout/IconVerticalSolidList"/>
    <dgm:cxn modelId="{EBC3DE05-5491-4D72-B5C5-155765132DAD}" type="presParOf" srcId="{8910B95B-9963-42DA-8FCF-2F36DB9A6E3A}" destId="{14097774-BECB-43C7-9405-6595FDC5956A}" srcOrd="2" destOrd="0" presId="urn:microsoft.com/office/officeart/2018/2/layout/IconVerticalSolidList"/>
    <dgm:cxn modelId="{D172B072-997D-4958-ABC7-0EB58E89D1D7}" type="presParOf" srcId="{8910B95B-9963-42DA-8FCF-2F36DB9A6E3A}" destId="{55A89B2D-2D3D-4448-A013-31597B559883}" srcOrd="3" destOrd="0" presId="urn:microsoft.com/office/officeart/2018/2/layout/IconVerticalSolidList"/>
    <dgm:cxn modelId="{1C2C9ABF-27FE-4085-AF6F-F4A905CE7371}" type="presParOf" srcId="{67C49B8C-2E0A-4C12-B55D-DB75FF03E436}" destId="{2AE0D27F-AA9D-4565-8FA6-96C7B363470C}" srcOrd="1" destOrd="0" presId="urn:microsoft.com/office/officeart/2018/2/layout/IconVerticalSolidList"/>
    <dgm:cxn modelId="{89D2F235-AC23-40F0-802D-130B73A2690F}" type="presParOf" srcId="{67C49B8C-2E0A-4C12-B55D-DB75FF03E436}" destId="{6FD6FA88-0FAC-491A-AA1B-5400F26F4860}" srcOrd="2" destOrd="0" presId="urn:microsoft.com/office/officeart/2018/2/layout/IconVerticalSolidList"/>
    <dgm:cxn modelId="{A8295291-01F8-4D33-AD0A-E81DAA386835}" type="presParOf" srcId="{6FD6FA88-0FAC-491A-AA1B-5400F26F4860}" destId="{B12BF9A5-CF7F-4FFE-99C2-9CC7B227DDA2}" srcOrd="0" destOrd="0" presId="urn:microsoft.com/office/officeart/2018/2/layout/IconVerticalSolidList"/>
    <dgm:cxn modelId="{B881AE41-EB21-4055-8CAD-8597708E0372}" type="presParOf" srcId="{6FD6FA88-0FAC-491A-AA1B-5400F26F4860}" destId="{1CB328DF-18C7-486D-ACAB-26191DDA94AB}" srcOrd="1" destOrd="0" presId="urn:microsoft.com/office/officeart/2018/2/layout/IconVerticalSolidList"/>
    <dgm:cxn modelId="{C1A34763-62AF-4269-B0D1-DD280E478428}" type="presParOf" srcId="{6FD6FA88-0FAC-491A-AA1B-5400F26F4860}" destId="{FA179AE7-1ADB-4F06-B192-086B2F35DB40}" srcOrd="2" destOrd="0" presId="urn:microsoft.com/office/officeart/2018/2/layout/IconVerticalSolidList"/>
    <dgm:cxn modelId="{4F65E328-1D87-4BF7-ADFC-7A495001DF62}" type="presParOf" srcId="{6FD6FA88-0FAC-491A-AA1B-5400F26F4860}" destId="{E03B90AB-A115-473D-B89B-C15F31D49536}" srcOrd="3" destOrd="0" presId="urn:microsoft.com/office/officeart/2018/2/layout/IconVerticalSolidList"/>
    <dgm:cxn modelId="{D1557118-EF33-4E4D-8700-12DF1D8185D4}" type="presParOf" srcId="{67C49B8C-2E0A-4C12-B55D-DB75FF03E436}" destId="{270B6841-AC4F-4038-A71C-82A8F1E93712}" srcOrd="3" destOrd="0" presId="urn:microsoft.com/office/officeart/2018/2/layout/IconVerticalSolidList"/>
    <dgm:cxn modelId="{AD334881-F743-484F-8126-E312F6B0AA72}" type="presParOf" srcId="{67C49B8C-2E0A-4C12-B55D-DB75FF03E436}" destId="{2C98E890-7456-48C3-9A24-C61902970933}" srcOrd="4" destOrd="0" presId="urn:microsoft.com/office/officeart/2018/2/layout/IconVerticalSolidList"/>
    <dgm:cxn modelId="{D2A52AA1-7862-49C0-BE79-C676A34ECAEC}" type="presParOf" srcId="{2C98E890-7456-48C3-9A24-C61902970933}" destId="{268E8BFC-4111-4E79-8B03-A9DA2B152840}" srcOrd="0" destOrd="0" presId="urn:microsoft.com/office/officeart/2018/2/layout/IconVerticalSolidList"/>
    <dgm:cxn modelId="{BD12FD29-4544-485C-A8B9-37D98DF6EF69}" type="presParOf" srcId="{2C98E890-7456-48C3-9A24-C61902970933}" destId="{7ABCFEE9-6509-48E2-AA01-5CC95F612C4A}" srcOrd="1" destOrd="0" presId="urn:microsoft.com/office/officeart/2018/2/layout/IconVerticalSolidList"/>
    <dgm:cxn modelId="{DC38EC37-6D06-45E7-AD86-9B9462567C0D}" type="presParOf" srcId="{2C98E890-7456-48C3-9A24-C61902970933}" destId="{4F9EF629-9FFA-413F-B8A6-07266C497E8E}" srcOrd="2" destOrd="0" presId="urn:microsoft.com/office/officeart/2018/2/layout/IconVerticalSolidList"/>
    <dgm:cxn modelId="{339AD591-F705-4564-B0B3-B7EFBF3C7AF4}" type="presParOf" srcId="{2C98E890-7456-48C3-9A24-C61902970933}" destId="{CA3E31A0-2FEB-49A6-BBAC-787E9850FDC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844E7-6D22-4936-98DE-DA7545DB5B83}">
      <dsp:nvSpPr>
        <dsp:cNvPr id="0" name=""/>
        <dsp:cNvSpPr/>
      </dsp:nvSpPr>
      <dsp:spPr>
        <a:xfrm>
          <a:off x="0" y="582"/>
          <a:ext cx="5913437" cy="1362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A5578-02ED-42F6-8DA6-9263E746B2C7}">
      <dsp:nvSpPr>
        <dsp:cNvPr id="0" name=""/>
        <dsp:cNvSpPr/>
      </dsp:nvSpPr>
      <dsp:spPr>
        <a:xfrm>
          <a:off x="412230" y="307199"/>
          <a:ext cx="749509" cy="749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A89B2D-2D3D-4448-A013-31597B559883}">
      <dsp:nvSpPr>
        <dsp:cNvPr id="0" name=""/>
        <dsp:cNvSpPr/>
      </dsp:nvSpPr>
      <dsp:spPr>
        <a:xfrm>
          <a:off x="1573970" y="582"/>
          <a:ext cx="4339466" cy="1362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224" tIns="144224" rIns="144224" bIns="144224" numCol="1" spcCol="1270" anchor="ctr" anchorCtr="0">
          <a:noAutofit/>
        </a:bodyPr>
        <a:lstStyle/>
        <a:p>
          <a:pPr marL="0" lvl="0" indent="0" algn="l" defTabSz="977900">
            <a:lnSpc>
              <a:spcPct val="100000"/>
            </a:lnSpc>
            <a:spcBef>
              <a:spcPct val="0"/>
            </a:spcBef>
            <a:spcAft>
              <a:spcPct val="35000"/>
            </a:spcAft>
            <a:buNone/>
          </a:pPr>
          <a:r>
            <a:rPr lang="en-US" sz="2200" kern="1200"/>
            <a:t>Mobile Application development is the process of creating software applications.</a:t>
          </a:r>
        </a:p>
      </dsp:txBody>
      <dsp:txXfrm>
        <a:off x="1573970" y="582"/>
        <a:ext cx="4339466" cy="1362744"/>
      </dsp:txXfrm>
    </dsp:sp>
    <dsp:sp modelId="{B12BF9A5-CF7F-4FFE-99C2-9CC7B227DDA2}">
      <dsp:nvSpPr>
        <dsp:cNvPr id="0" name=""/>
        <dsp:cNvSpPr/>
      </dsp:nvSpPr>
      <dsp:spPr>
        <a:xfrm>
          <a:off x="0" y="1704013"/>
          <a:ext cx="5913437" cy="1362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328DF-18C7-486D-ACAB-26191DDA94AB}">
      <dsp:nvSpPr>
        <dsp:cNvPr id="0" name=""/>
        <dsp:cNvSpPr/>
      </dsp:nvSpPr>
      <dsp:spPr>
        <a:xfrm>
          <a:off x="412230" y="2010631"/>
          <a:ext cx="749509" cy="749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3B90AB-A115-473D-B89B-C15F31D49536}">
      <dsp:nvSpPr>
        <dsp:cNvPr id="0" name=""/>
        <dsp:cNvSpPr/>
      </dsp:nvSpPr>
      <dsp:spPr>
        <a:xfrm>
          <a:off x="1573970" y="1704013"/>
          <a:ext cx="4339466" cy="1362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224" tIns="144224" rIns="144224" bIns="144224" numCol="1" spcCol="1270" anchor="ctr" anchorCtr="0">
          <a:noAutofit/>
        </a:bodyPr>
        <a:lstStyle/>
        <a:p>
          <a:pPr marL="0" lvl="0" indent="0" algn="l" defTabSz="977900">
            <a:lnSpc>
              <a:spcPct val="100000"/>
            </a:lnSpc>
            <a:spcBef>
              <a:spcPct val="0"/>
            </a:spcBef>
            <a:spcAft>
              <a:spcPct val="35000"/>
            </a:spcAft>
            <a:buNone/>
          </a:pPr>
          <a:r>
            <a:rPr lang="en-US" sz="2200" kern="1200"/>
            <a:t>These Software applications are designed to run on mobile devices, such as smartphone or tablet.</a:t>
          </a:r>
        </a:p>
      </dsp:txBody>
      <dsp:txXfrm>
        <a:off x="1573970" y="1704013"/>
        <a:ext cx="4339466" cy="1362744"/>
      </dsp:txXfrm>
    </dsp:sp>
    <dsp:sp modelId="{268E8BFC-4111-4E79-8B03-A9DA2B152840}">
      <dsp:nvSpPr>
        <dsp:cNvPr id="0" name=""/>
        <dsp:cNvSpPr/>
      </dsp:nvSpPr>
      <dsp:spPr>
        <a:xfrm>
          <a:off x="0" y="3407444"/>
          <a:ext cx="5913437" cy="1362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CFEE9-6509-48E2-AA01-5CC95F612C4A}">
      <dsp:nvSpPr>
        <dsp:cNvPr id="0" name=""/>
        <dsp:cNvSpPr/>
      </dsp:nvSpPr>
      <dsp:spPr>
        <a:xfrm>
          <a:off x="412230" y="3714062"/>
          <a:ext cx="749509" cy="749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3E31A0-2FEB-49A6-BBAC-787E9850FDC1}">
      <dsp:nvSpPr>
        <dsp:cNvPr id="0" name=""/>
        <dsp:cNvSpPr/>
      </dsp:nvSpPr>
      <dsp:spPr>
        <a:xfrm>
          <a:off x="1573970" y="3407444"/>
          <a:ext cx="4339466" cy="1362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224" tIns="144224" rIns="144224" bIns="144224" numCol="1" spcCol="1270" anchor="ctr" anchorCtr="0">
          <a:noAutofit/>
        </a:bodyPr>
        <a:lstStyle/>
        <a:p>
          <a:pPr marL="0" lvl="0" indent="0" algn="l" defTabSz="977900">
            <a:lnSpc>
              <a:spcPct val="100000"/>
            </a:lnSpc>
            <a:spcBef>
              <a:spcPct val="0"/>
            </a:spcBef>
            <a:spcAft>
              <a:spcPct val="35000"/>
            </a:spcAft>
            <a:buNone/>
          </a:pPr>
          <a:r>
            <a:rPr lang="en-US" sz="2200" kern="1200"/>
            <a:t>Mobile application utilizes a network connection to work with remote computing resources.</a:t>
          </a:r>
        </a:p>
      </dsp:txBody>
      <dsp:txXfrm>
        <a:off x="1573970" y="3407444"/>
        <a:ext cx="4339466" cy="13627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94FFE6-8C72-E695-C091-D5394ABFA5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E1CCB0F-6BC4-DEFD-E5D0-86710CC2AF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E74E28-3570-430B-B994-462CBF9C610E}" type="datetimeFigureOut">
              <a:rPr lang="en-US" smtClean="0"/>
              <a:t>9/26/2022</a:t>
            </a:fld>
            <a:endParaRPr lang="en-US"/>
          </a:p>
        </p:txBody>
      </p:sp>
      <p:sp>
        <p:nvSpPr>
          <p:cNvPr id="4" name="Footer Placeholder 3">
            <a:extLst>
              <a:ext uri="{FF2B5EF4-FFF2-40B4-BE49-F238E27FC236}">
                <a16:creationId xmlns:a16="http://schemas.microsoft.com/office/drawing/2014/main" id="{B18C273C-3B2C-8C85-B5EE-6FC6499A0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Hello</a:t>
            </a:r>
          </a:p>
        </p:txBody>
      </p:sp>
      <p:sp>
        <p:nvSpPr>
          <p:cNvPr id="5" name="Slide Number Placeholder 4">
            <a:extLst>
              <a:ext uri="{FF2B5EF4-FFF2-40B4-BE49-F238E27FC236}">
                <a16:creationId xmlns:a16="http://schemas.microsoft.com/office/drawing/2014/main" id="{2F1BD6B0-5692-5C68-C2B4-B15930D581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F8DE1A-2219-46C5-B670-B904834D1498}" type="slidenum">
              <a:rPr lang="en-US" smtClean="0"/>
              <a:t>‹#›</a:t>
            </a:fld>
            <a:endParaRPr lang="en-US"/>
          </a:p>
        </p:txBody>
      </p:sp>
    </p:spTree>
    <p:extLst>
      <p:ext uri="{BB962C8B-B14F-4D97-AF65-F5344CB8AC3E}">
        <p14:creationId xmlns:p14="http://schemas.microsoft.com/office/powerpoint/2010/main" val="242899823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0834F-BC1B-45D0-990A-CE104698D5C5}" type="datetimeFigureOut">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Hello</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A54CB-06BE-4B8B-97B6-4626F9A26947}" type="slidenum">
              <a:t>‹#›</a:t>
            </a:fld>
            <a:endParaRPr lang="en-US"/>
          </a:p>
        </p:txBody>
      </p:sp>
    </p:spTree>
    <p:extLst>
      <p:ext uri="{BB962C8B-B14F-4D97-AF65-F5344CB8AC3E}">
        <p14:creationId xmlns:p14="http://schemas.microsoft.com/office/powerpoint/2010/main" val="174555917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Diffie%E2%80%93Hellman_key_exchang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ppstoreconnect.apple.com/app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apps.apple.com/us/app/app-store-connect/id123479312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upport.apple.com/en-us/HT209632"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apple.com/documentation/uikit/protecting_the_user_s_privacy/encrypting_your_app_s_file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developer.apple.com/documentation/security/keychain_services"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pple.com/documentation/bundleresources/information_property_list/nsapptransportsecurity"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owasp.org/index.php/Certificate_and_Public_Key_Pinnin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pple.com/documentation/cryptokit"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github.com/krzyzanowskim/CryptoSwif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Architecture of iOS is a layered architecture. Integration of hardware and software is called architecture. Apps do not communicate with the hardware directly. Apps communicate with hardware through a collection of well-defined system interfaces. These interfaces make it simple to write apps that work constantly on devices. There are 4 layers, lower layers gives the basic services which all applications relies on. Higher level layer gives graphics and interface related services. Each layer consists of a set of frameworks.</a:t>
            </a:r>
          </a:p>
          <a:p>
            <a:endParaRPr lang="en-US"/>
          </a:p>
        </p:txBody>
      </p:sp>
      <p:sp>
        <p:nvSpPr>
          <p:cNvPr id="4" name="Footer Placeholder 3"/>
          <p:cNvSpPr>
            <a:spLocks noGrp="1"/>
          </p:cNvSpPr>
          <p:nvPr>
            <p:ph type="ftr" sz="quarter" idx="4"/>
          </p:nvPr>
        </p:nvSpPr>
        <p:spPr/>
        <p:txBody>
          <a:bodyPr/>
          <a:lstStyle/>
          <a:p>
            <a:r>
              <a:rPr lang="en-US"/>
              <a:t>Hello</a:t>
            </a:r>
          </a:p>
        </p:txBody>
      </p:sp>
      <p:sp>
        <p:nvSpPr>
          <p:cNvPr id="5" name="Slide Number Placeholder 4"/>
          <p:cNvSpPr>
            <a:spLocks noGrp="1"/>
          </p:cNvSpPr>
          <p:nvPr>
            <p:ph type="sldNum" sz="quarter" idx="5"/>
          </p:nvPr>
        </p:nvSpPr>
        <p:spPr/>
        <p:txBody>
          <a:bodyPr/>
          <a:lstStyle/>
          <a:p>
            <a:fld id="{D0AA54CB-06BE-4B8B-97B6-4626F9A26947}" type="slidenum">
              <a:rPr lang="en-US" smtClean="0"/>
              <a:t>9</a:t>
            </a:fld>
            <a:endParaRPr lang="en-US"/>
          </a:p>
        </p:txBody>
      </p:sp>
    </p:spTree>
    <p:extLst>
      <p:ext uri="{BB962C8B-B14F-4D97-AF65-F5344CB8AC3E}">
        <p14:creationId xmlns:p14="http://schemas.microsoft.com/office/powerpoint/2010/main" val="1582959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In a lot of cases, you will need to perform some form of key exchange to exchange cryptographic keys over an insecure channel. With key agreement protocols like </a:t>
            </a:r>
            <a:r>
              <a:rPr lang="en-US">
                <a:hlinkClick r:id="rId3"/>
              </a:rPr>
              <a:t>Elliptic-curve Diffie–Hellman (ECDH)</a:t>
            </a:r>
            <a:r>
              <a:rPr lang="en-US"/>
              <a:t>, you can derive a common secret.</a:t>
            </a:r>
          </a:p>
          <a:p>
            <a:pPr marL="171450" indent="-171450">
              <a:buFont typeface="Arial"/>
              <a:buChar char="•"/>
            </a:pPr>
            <a:r>
              <a:rPr lang="en-US"/>
              <a:t>A mechanism used to create a shared secret between two users by performing NIST P-256 elliptic curve Diffie Hellman (ECDH) key exchange.</a:t>
            </a:r>
            <a:endParaRPr lang="en-US">
              <a:cs typeface="Calibri"/>
            </a:endParaRPr>
          </a:p>
        </p:txBody>
      </p:sp>
      <p:sp>
        <p:nvSpPr>
          <p:cNvPr id="4" name="Footer Placeholder 3"/>
          <p:cNvSpPr>
            <a:spLocks noGrp="1"/>
          </p:cNvSpPr>
          <p:nvPr>
            <p:ph type="ftr" sz="quarter" idx="4"/>
          </p:nvPr>
        </p:nvSpPr>
        <p:spPr/>
        <p:txBody>
          <a:bodyPr/>
          <a:lstStyle/>
          <a:p>
            <a:r>
              <a:rPr lang="en-US"/>
              <a:t>Hello</a:t>
            </a:r>
          </a:p>
        </p:txBody>
      </p:sp>
      <p:sp>
        <p:nvSpPr>
          <p:cNvPr id="5" name="Slide Number Placeholder 4"/>
          <p:cNvSpPr>
            <a:spLocks noGrp="1"/>
          </p:cNvSpPr>
          <p:nvPr>
            <p:ph type="sldNum" sz="quarter" idx="5"/>
          </p:nvPr>
        </p:nvSpPr>
        <p:spPr/>
        <p:txBody>
          <a:bodyPr/>
          <a:lstStyle/>
          <a:p>
            <a:fld id="{D0AA54CB-06BE-4B8B-97B6-4626F9A26947}" type="slidenum">
              <a:rPr lang="en-US"/>
              <a:t>18</a:t>
            </a:fld>
            <a:endParaRPr lang="en-US"/>
          </a:p>
        </p:txBody>
      </p:sp>
    </p:spTree>
    <p:extLst>
      <p:ext uri="{BB962C8B-B14F-4D97-AF65-F5344CB8AC3E}">
        <p14:creationId xmlns:p14="http://schemas.microsoft.com/office/powerpoint/2010/main" val="1286161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D0AA54CB-06BE-4B8B-97B6-4626F9A26947}" type="slidenum">
              <a:rPr lang="en-US"/>
              <a:t>19</a:t>
            </a:fld>
            <a:endParaRPr lang="en-US"/>
          </a:p>
        </p:txBody>
      </p:sp>
      <p:sp>
        <p:nvSpPr>
          <p:cNvPr id="5" name="Footer Placeholder 4">
            <a:extLst>
              <a:ext uri="{FF2B5EF4-FFF2-40B4-BE49-F238E27FC236}">
                <a16:creationId xmlns:a16="http://schemas.microsoft.com/office/drawing/2014/main" id="{9D1495EE-FD32-FBF2-AB1B-3ACEC954EC19}"/>
              </a:ext>
            </a:extLst>
          </p:cNvPr>
          <p:cNvSpPr>
            <a:spLocks noGrp="1"/>
          </p:cNvSpPr>
          <p:nvPr>
            <p:ph type="ftr" sz="quarter" idx="4"/>
          </p:nvPr>
        </p:nvSpPr>
        <p:spPr/>
        <p:txBody>
          <a:bodyPr/>
          <a:lstStyle/>
          <a:p>
            <a:r>
              <a:rPr lang="en-US"/>
              <a:t>Hello</a:t>
            </a:r>
          </a:p>
        </p:txBody>
      </p:sp>
    </p:spTree>
    <p:extLst>
      <p:ext uri="{BB962C8B-B14F-4D97-AF65-F5344CB8AC3E}">
        <p14:creationId xmlns:p14="http://schemas.microsoft.com/office/powerpoint/2010/main" val="2783088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upload an app to the app store create an Apple Developer Account in apple Developer portal.</a:t>
            </a:r>
          </a:p>
          <a:p>
            <a:r>
              <a:rPr lang="en-US"/>
              <a:t>-sign in with Apple Id</a:t>
            </a:r>
          </a:p>
          <a:p>
            <a:r>
              <a:rPr lang="en-US"/>
              <a:t>-fill the enrollment form</a:t>
            </a:r>
          </a:p>
          <a:p>
            <a:r>
              <a:rPr lang="en-US"/>
              <a:t>-Pay $100 registration fee</a:t>
            </a:r>
          </a:p>
          <a:p>
            <a:r>
              <a:rPr lang="en-US"/>
              <a:t>Now, you will be able to access developer resources from Apple Developer portal.</a:t>
            </a:r>
          </a:p>
          <a:p>
            <a:r>
              <a:rPr lang="en-US"/>
              <a:t>Distribution certificate :Identifies your team and allows you to submit apps to Apple store.</a:t>
            </a:r>
          </a:p>
          <a:p>
            <a:r>
              <a:rPr lang="en-US" err="1"/>
              <a:t>AppId</a:t>
            </a:r>
          </a:p>
          <a:p>
            <a:r>
              <a:rPr lang="en-US"/>
              <a:t> It consists of two components.</a:t>
            </a:r>
          </a:p>
          <a:p>
            <a:r>
              <a:rPr lang="en-US"/>
              <a:t>-</a:t>
            </a:r>
            <a:r>
              <a:rPr lang="en-US" err="1"/>
              <a:t>TeamId</a:t>
            </a:r>
            <a:r>
              <a:rPr lang="en-US"/>
              <a:t>, </a:t>
            </a:r>
            <a:r>
              <a:rPr lang="en-US" err="1"/>
              <a:t>bundleid</a:t>
            </a:r>
          </a:p>
          <a:p>
            <a:endParaRPr lang="en-US"/>
          </a:p>
          <a:p>
            <a:endParaRPr lang="en-US">
              <a:cs typeface="Calibri"/>
            </a:endParaRPr>
          </a:p>
        </p:txBody>
      </p:sp>
      <p:sp>
        <p:nvSpPr>
          <p:cNvPr id="4" name="Footer Placeholder 3"/>
          <p:cNvSpPr>
            <a:spLocks noGrp="1"/>
          </p:cNvSpPr>
          <p:nvPr>
            <p:ph type="ftr" sz="quarter" idx="4"/>
          </p:nvPr>
        </p:nvSpPr>
        <p:spPr/>
        <p:txBody>
          <a:bodyPr/>
          <a:lstStyle/>
          <a:p>
            <a:r>
              <a:rPr lang="en-US"/>
              <a:t>Hello</a:t>
            </a:r>
          </a:p>
        </p:txBody>
      </p:sp>
      <p:sp>
        <p:nvSpPr>
          <p:cNvPr id="5" name="Slide Number Placeholder 4"/>
          <p:cNvSpPr>
            <a:spLocks noGrp="1"/>
          </p:cNvSpPr>
          <p:nvPr>
            <p:ph type="sldNum" sz="quarter" idx="5"/>
          </p:nvPr>
        </p:nvSpPr>
        <p:spPr/>
        <p:txBody>
          <a:bodyPr/>
          <a:lstStyle/>
          <a:p>
            <a:fld id="{D0AA54CB-06BE-4B8B-97B6-4626F9A26947}" type="slidenum">
              <a:rPr lang="en-US"/>
              <a:t>20</a:t>
            </a:fld>
            <a:endParaRPr lang="en-US"/>
          </a:p>
        </p:txBody>
      </p:sp>
    </p:spTree>
    <p:extLst>
      <p:ext uri="{BB962C8B-B14F-4D97-AF65-F5344CB8AC3E}">
        <p14:creationId xmlns:p14="http://schemas.microsoft.com/office/powerpoint/2010/main" val="1844024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Manage your submissions and communicate with App Review on the App Review page within My Apps. You can visit the App Review page at any time, even if you don’t have active submissions or conversations.</a:t>
            </a:r>
          </a:p>
          <a:p>
            <a:pPr marL="285750" indent="-285750">
              <a:buFont typeface="Arial"/>
              <a:buChar char="•"/>
            </a:pPr>
            <a:r>
              <a:rPr lang="en-US"/>
              <a:t>Submit items such as in-app events, custom product pages, and product page optimization tests without needing a new app version.</a:t>
            </a:r>
            <a:endParaRPr lang="en-US">
              <a:cs typeface="Calibri"/>
            </a:endParaRPr>
          </a:p>
          <a:p>
            <a:pPr marL="285750" indent="-285750">
              <a:buFont typeface="Arial"/>
              <a:buChar char="•"/>
            </a:pPr>
            <a:r>
              <a:rPr lang="en-US"/>
              <a:t>Include multiple items in one submission.</a:t>
            </a:r>
            <a:endParaRPr lang="en-US">
              <a:cs typeface="Calibri"/>
            </a:endParaRPr>
          </a:p>
          <a:p>
            <a:pPr marL="285750" indent="-285750">
              <a:buFont typeface="Arial"/>
              <a:buChar char="•"/>
            </a:pPr>
            <a:r>
              <a:rPr lang="en-US"/>
              <a:t>Remove items with issues from your submission and continue with items that were accepted by App Review.</a:t>
            </a:r>
            <a:endParaRPr lang="en-US">
              <a:cs typeface="Calibri"/>
            </a:endParaRPr>
          </a:p>
          <a:p>
            <a:pPr marL="285750" indent="-285750">
              <a:buFont typeface="Arial"/>
              <a:buChar char="•"/>
            </a:pPr>
            <a:r>
              <a:rPr lang="en-US"/>
              <a:t>View a history of submissions created using the updated experience, including messages from App Review.</a:t>
            </a:r>
            <a:endParaRPr lang="en-US">
              <a:cs typeface="Calibri"/>
            </a:endParaRPr>
          </a:p>
          <a:p>
            <a:r>
              <a:rPr lang="en-US" b="1"/>
              <a:t>Review status</a:t>
            </a:r>
            <a:endParaRPr lang="en-US"/>
          </a:p>
          <a:p>
            <a:r>
              <a:rPr lang="en-US"/>
              <a:t>On average, 90% of submissions are reviewed in less than 24 hours. You’ll be notified by email of status changes. You can also check the review status of your submission in the </a:t>
            </a:r>
            <a:r>
              <a:rPr lang="en-US">
                <a:hlinkClick r:id="rId3"/>
              </a:rPr>
              <a:t>My Apps section</a:t>
            </a:r>
            <a:r>
              <a:rPr lang="en-US"/>
              <a:t> of App Store Connect or on the </a:t>
            </a:r>
            <a:r>
              <a:rPr lang="en-US">
                <a:hlinkClick r:id="rId4"/>
              </a:rPr>
              <a:t>App Store Connect app</a:t>
            </a:r>
            <a:r>
              <a:rPr lang="en-US"/>
              <a:t> for iPhone and iPad. </a:t>
            </a:r>
            <a:endParaRPr lang="en-US">
              <a:cs typeface="Calibri"/>
            </a:endParaRPr>
          </a:p>
          <a:p>
            <a:endParaRPr lang="en-US">
              <a:cs typeface="Calibri"/>
            </a:endParaRPr>
          </a:p>
        </p:txBody>
      </p:sp>
      <p:sp>
        <p:nvSpPr>
          <p:cNvPr id="4" name="Footer Placeholder 3"/>
          <p:cNvSpPr>
            <a:spLocks noGrp="1"/>
          </p:cNvSpPr>
          <p:nvPr>
            <p:ph type="ftr" sz="quarter" idx="4"/>
          </p:nvPr>
        </p:nvSpPr>
        <p:spPr/>
        <p:txBody>
          <a:bodyPr/>
          <a:lstStyle/>
          <a:p>
            <a:r>
              <a:rPr lang="en-US"/>
              <a:t>Hello</a:t>
            </a:r>
          </a:p>
        </p:txBody>
      </p:sp>
      <p:sp>
        <p:nvSpPr>
          <p:cNvPr id="5" name="Slide Number Placeholder 4"/>
          <p:cNvSpPr>
            <a:spLocks noGrp="1"/>
          </p:cNvSpPr>
          <p:nvPr>
            <p:ph type="sldNum" sz="quarter" idx="5"/>
          </p:nvPr>
        </p:nvSpPr>
        <p:spPr/>
        <p:txBody>
          <a:bodyPr/>
          <a:lstStyle/>
          <a:p>
            <a:fld id="{D0AA54CB-06BE-4B8B-97B6-4626F9A26947}" type="slidenum">
              <a:rPr lang="en-US"/>
              <a:t>22</a:t>
            </a:fld>
            <a:endParaRPr lang="en-US"/>
          </a:p>
        </p:txBody>
      </p:sp>
    </p:spTree>
    <p:extLst>
      <p:ext uri="{BB962C8B-B14F-4D97-AF65-F5344CB8AC3E}">
        <p14:creationId xmlns:p14="http://schemas.microsoft.com/office/powerpoint/2010/main" val="2605835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Crashes and bugs</a:t>
            </a:r>
            <a:endParaRPr lang="en-US"/>
          </a:p>
          <a:p>
            <a:r>
              <a:rPr lang="en-US"/>
              <a:t>Submit items for review only when they’re complete and ready to be published. Make sure to thoroughly test on devices running the latest software and fix all bugs before submitting</a:t>
            </a:r>
            <a:endParaRPr lang="en-US">
              <a:cs typeface="Calibri"/>
            </a:endParaRPr>
          </a:p>
          <a:p>
            <a:r>
              <a:rPr lang="en-US" b="1"/>
              <a:t>Broken links</a:t>
            </a:r>
            <a:endParaRPr lang="en-US"/>
          </a:p>
          <a:p>
            <a:r>
              <a:rPr lang="en-US"/>
              <a:t>All links in your app must be functional. A link to user support with up-to-date contact information and a link to your privacy policy is required for all apps.</a:t>
            </a:r>
            <a:endParaRPr lang="en-US">
              <a:cs typeface="Calibri"/>
            </a:endParaRPr>
          </a:p>
          <a:p>
            <a:r>
              <a:rPr lang="en-US" b="1"/>
              <a:t>Placeholder content</a:t>
            </a:r>
            <a:endParaRPr lang="en-US"/>
          </a:p>
          <a:p>
            <a:r>
              <a:rPr lang="en-US"/>
              <a:t>Finalize all images and text before submitting for review. Items that are still in progress and contain placeholder content are not ready to be distributed and cannot be approved.</a:t>
            </a:r>
            <a:endParaRPr lang="en-US">
              <a:cs typeface="Calibri"/>
            </a:endParaRPr>
          </a:p>
          <a:p>
            <a:r>
              <a:rPr lang="en-US" b="1"/>
              <a:t>Incomplete information</a:t>
            </a:r>
            <a:endParaRPr lang="en-US"/>
          </a:p>
          <a:p>
            <a:r>
              <a:rPr lang="en-US"/>
              <a:t>Enter all of the details needed for review in the App Review Information section of App Store Connect. If some features require signing in, provide a valid demo account username and password. If there are special configurations to set, include the specifics. If features require an environment that is hard to replicate or require specific hardware, be prepared to provide a demo video or the hardware. Also, please make sure your contact information is complete and up to date.</a:t>
            </a:r>
            <a:endParaRPr lang="en-US">
              <a:cs typeface="Calibri"/>
            </a:endParaRPr>
          </a:p>
          <a:p>
            <a:endParaRPr lang="en-US">
              <a:cs typeface="Calibri"/>
            </a:endParaRPr>
          </a:p>
        </p:txBody>
      </p:sp>
      <p:sp>
        <p:nvSpPr>
          <p:cNvPr id="4" name="Footer Placeholder 3"/>
          <p:cNvSpPr>
            <a:spLocks noGrp="1"/>
          </p:cNvSpPr>
          <p:nvPr>
            <p:ph type="ftr" sz="quarter" idx="4"/>
          </p:nvPr>
        </p:nvSpPr>
        <p:spPr/>
        <p:txBody>
          <a:bodyPr/>
          <a:lstStyle/>
          <a:p>
            <a:r>
              <a:rPr lang="en-US"/>
              <a:t>Hello</a:t>
            </a:r>
          </a:p>
        </p:txBody>
      </p:sp>
      <p:sp>
        <p:nvSpPr>
          <p:cNvPr id="5" name="Slide Number Placeholder 4"/>
          <p:cNvSpPr>
            <a:spLocks noGrp="1"/>
          </p:cNvSpPr>
          <p:nvPr>
            <p:ph type="sldNum" sz="quarter" idx="5"/>
          </p:nvPr>
        </p:nvSpPr>
        <p:spPr/>
        <p:txBody>
          <a:bodyPr/>
          <a:lstStyle/>
          <a:p>
            <a:fld id="{D0AA54CB-06BE-4B8B-97B6-4626F9A26947}" type="slidenum">
              <a:rPr lang="en-US"/>
              <a:t>23</a:t>
            </a:fld>
            <a:endParaRPr lang="en-US"/>
          </a:p>
        </p:txBody>
      </p:sp>
    </p:spTree>
    <p:extLst>
      <p:ext uri="{BB962C8B-B14F-4D97-AF65-F5344CB8AC3E}">
        <p14:creationId xmlns:p14="http://schemas.microsoft.com/office/powerpoint/2010/main" val="3537568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20000"/>
              </a:lnSpc>
              <a:spcBef>
                <a:spcPts val="1000"/>
              </a:spcBef>
              <a:buFont typeface="Arial"/>
              <a:buChar char="•"/>
            </a:pPr>
            <a:r>
              <a:rPr lang="en-US"/>
              <a:t>Apps are simple and fast to run as compared to other operating systems and application types, such including web or cross-platform applications.</a:t>
            </a:r>
          </a:p>
          <a:p>
            <a:pPr marL="285750" indent="-285750">
              <a:lnSpc>
                <a:spcPct val="120000"/>
              </a:lnSpc>
              <a:spcBef>
                <a:spcPts val="1000"/>
              </a:spcBef>
              <a:buFont typeface="Arial"/>
              <a:buChar char="•"/>
            </a:pPr>
            <a:r>
              <a:rPr lang="en-US"/>
              <a:t>Native iOS apps take full use of hardware and internal functions of the devices</a:t>
            </a:r>
            <a:endParaRPr lang="en-US">
              <a:cs typeface="Calibri"/>
            </a:endParaRPr>
          </a:p>
          <a:p>
            <a:pPr marL="285750" indent="-285750">
              <a:lnSpc>
                <a:spcPct val="120000"/>
              </a:lnSpc>
              <a:spcBef>
                <a:spcPts val="1000"/>
              </a:spcBef>
              <a:buFont typeface="Arial"/>
              <a:buChar char="•"/>
            </a:pPr>
            <a:r>
              <a:rPr lang="en-US"/>
              <a:t>Native applications get full support from App Store, as soon as they are accepted</a:t>
            </a:r>
            <a:endParaRPr lang="en-US">
              <a:cs typeface="Calibri"/>
            </a:endParaRPr>
          </a:p>
          <a:p>
            <a:pPr marL="285750" indent="-285750">
              <a:lnSpc>
                <a:spcPct val="120000"/>
              </a:lnSpc>
              <a:spcBef>
                <a:spcPts val="1000"/>
              </a:spcBef>
              <a:buFont typeface="Arial"/>
              <a:buChar char="•"/>
            </a:pPr>
            <a:r>
              <a:rPr lang="en-US"/>
              <a:t>Support from the App Store supplies complete security and security to iOS consumers</a:t>
            </a:r>
            <a:endParaRPr lang="en-US">
              <a:cs typeface="Calibri"/>
            </a:endParaRPr>
          </a:p>
          <a:p>
            <a:pPr marL="285750" indent="-285750">
              <a:lnSpc>
                <a:spcPct val="120000"/>
              </a:lnSpc>
              <a:spcBef>
                <a:spcPts val="1000"/>
              </a:spcBef>
              <a:buFont typeface="Arial"/>
              <a:buChar char="•"/>
            </a:pPr>
            <a:r>
              <a:rPr lang="en-US"/>
              <a:t>Native app developers have more convenience due to availability of iOS unique software development kits (SDKs) and development tools</a:t>
            </a:r>
            <a:endParaRPr lang="en-US">
              <a:cs typeface="Calibri"/>
            </a:endParaRPr>
          </a:p>
          <a:p>
            <a:pPr marL="285750" indent="-285750">
              <a:lnSpc>
                <a:spcPct val="120000"/>
              </a:lnSpc>
              <a:spcBef>
                <a:spcPts val="1000"/>
              </a:spcBef>
              <a:buFont typeface="Arial"/>
              <a:buChar char="•"/>
            </a:pPr>
            <a:r>
              <a:rPr lang="en-US"/>
              <a:t>App Store can handle your transactions on your behalf.</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0AA54CB-06BE-4B8B-97B6-4626F9A26947}" type="slidenum">
              <a:t>24</a:t>
            </a:fld>
            <a:endParaRPr lang="en-US"/>
          </a:p>
        </p:txBody>
      </p:sp>
      <p:sp>
        <p:nvSpPr>
          <p:cNvPr id="5" name="Footer Placeholder 4">
            <a:extLst>
              <a:ext uri="{FF2B5EF4-FFF2-40B4-BE49-F238E27FC236}">
                <a16:creationId xmlns:a16="http://schemas.microsoft.com/office/drawing/2014/main" id="{E3E34DE3-1753-89EC-0C08-2BCFE340A447}"/>
              </a:ext>
            </a:extLst>
          </p:cNvPr>
          <p:cNvSpPr>
            <a:spLocks noGrp="1"/>
          </p:cNvSpPr>
          <p:nvPr>
            <p:ph type="ftr" sz="quarter" idx="4"/>
          </p:nvPr>
        </p:nvSpPr>
        <p:spPr/>
        <p:txBody>
          <a:bodyPr/>
          <a:lstStyle/>
          <a:p>
            <a:r>
              <a:rPr lang="en-US"/>
              <a:t>Hello</a:t>
            </a:r>
          </a:p>
        </p:txBody>
      </p:sp>
    </p:spTree>
    <p:extLst>
      <p:ext uri="{BB962C8B-B14F-4D97-AF65-F5344CB8AC3E}">
        <p14:creationId xmlns:p14="http://schemas.microsoft.com/office/powerpoint/2010/main" val="719174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Native iOS projects are substantially more expensive for developers, compared to cross-platform and web applications.</a:t>
            </a:r>
          </a:p>
          <a:p>
            <a:r>
              <a:rPr lang="en-US"/>
              <a:t>If the application supports range of iOS devices, the costs of updating and maintenance are higher for the developer.</a:t>
            </a:r>
            <a:endParaRPr lang="en-US">
              <a:cs typeface="Calibri"/>
            </a:endParaRPr>
          </a:p>
          <a:p>
            <a:r>
              <a:rPr lang="en-US"/>
              <a:t>Being closed sourced, Mac OS X is needed to develop applications; they can not be established on any other OS.</a:t>
            </a:r>
            <a:endParaRPr lang="en-US">
              <a:cs typeface="Calibri"/>
            </a:endParaRPr>
          </a:p>
          <a:p>
            <a:r>
              <a:rPr lang="en-US"/>
              <a:t>The process of getting an app authorized by the App Store is long and laborious; updates also need to be App Store authorized in order to be included there.</a:t>
            </a:r>
            <a:endParaRPr lang="en-US">
              <a:cs typeface="Calibri"/>
            </a:endParaRPr>
          </a:p>
          <a:p>
            <a:r>
              <a:rPr lang="en-US"/>
              <a:t>There is no guarantee that your app will be accepted and added to the App Store database</a:t>
            </a:r>
            <a:endParaRPr lang="en-US">
              <a:cs typeface="Calibri"/>
            </a:endParaRPr>
          </a:p>
          <a:p>
            <a:r>
              <a:rPr lang="en-US"/>
              <a:t>There is also no guarantee of fast popularity of application amongst iOS users</a:t>
            </a:r>
            <a:endParaRPr lang="en-US">
              <a:cs typeface="Calibri"/>
            </a:endParaRPr>
          </a:p>
          <a:p>
            <a:r>
              <a:rPr lang="en-US"/>
              <a:t>The worldwide market share for Apple has reduced to a small 11%.</a:t>
            </a:r>
            <a:endParaRPr lang="en-US">
              <a:cs typeface="Calibri"/>
            </a:endParaRPr>
          </a:p>
          <a:p>
            <a:r>
              <a:rPr lang="en-US"/>
              <a:t>Due to variety in iOS device type, version, and application version, it is a challenging process for developer to provide full support to all the application users.</a:t>
            </a:r>
            <a:endParaRPr lang="en-US">
              <a:cs typeface="Calibri"/>
            </a:endParaRPr>
          </a:p>
          <a:p>
            <a:r>
              <a:rPr lang="en-US"/>
              <a:t>If the application produces expenditures, 30 % should go to Apple’s App Store, consisting of all the in-app purchases.</a:t>
            </a:r>
            <a:endParaRPr lang="en-US">
              <a:cs typeface="Calibri"/>
            </a:endParaRPr>
          </a:p>
        </p:txBody>
      </p:sp>
      <p:sp>
        <p:nvSpPr>
          <p:cNvPr id="4" name="Slide Number Placeholder 3"/>
          <p:cNvSpPr>
            <a:spLocks noGrp="1"/>
          </p:cNvSpPr>
          <p:nvPr>
            <p:ph type="sldNum" sz="quarter" idx="5"/>
          </p:nvPr>
        </p:nvSpPr>
        <p:spPr/>
        <p:txBody>
          <a:bodyPr/>
          <a:lstStyle/>
          <a:p>
            <a:fld id="{D0AA54CB-06BE-4B8B-97B6-4626F9A26947}" type="slidenum">
              <a:t>25</a:t>
            </a:fld>
            <a:endParaRPr lang="en-US"/>
          </a:p>
        </p:txBody>
      </p:sp>
      <p:sp>
        <p:nvSpPr>
          <p:cNvPr id="5" name="Footer Placeholder 4">
            <a:extLst>
              <a:ext uri="{FF2B5EF4-FFF2-40B4-BE49-F238E27FC236}">
                <a16:creationId xmlns:a16="http://schemas.microsoft.com/office/drawing/2014/main" id="{20CB8178-7447-D2AB-0C44-A852CB073C24}"/>
              </a:ext>
            </a:extLst>
          </p:cNvPr>
          <p:cNvSpPr>
            <a:spLocks noGrp="1"/>
          </p:cNvSpPr>
          <p:nvPr>
            <p:ph type="ftr" sz="quarter" idx="4"/>
          </p:nvPr>
        </p:nvSpPr>
        <p:spPr/>
        <p:txBody>
          <a:bodyPr/>
          <a:lstStyle/>
          <a:p>
            <a:r>
              <a:rPr lang="en-US"/>
              <a:t>Hello</a:t>
            </a:r>
          </a:p>
        </p:txBody>
      </p:sp>
    </p:spTree>
    <p:extLst>
      <p:ext uri="{BB962C8B-B14F-4D97-AF65-F5344CB8AC3E}">
        <p14:creationId xmlns:p14="http://schemas.microsoft.com/office/powerpoint/2010/main" val="412455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holds the lower-level features that most other technologies that are build upon. And these technologies are </a:t>
            </a:r>
            <a:endParaRPr lang="en-US"/>
          </a:p>
          <a:p>
            <a:r>
              <a:rPr lang="en-US">
                <a:cs typeface="Calibri"/>
              </a:rPr>
              <a:t>Core Bluetooth – services related to Bluetooth.</a:t>
            </a:r>
          </a:p>
          <a:p>
            <a:r>
              <a:rPr lang="en-US">
                <a:cs typeface="Calibri"/>
              </a:rPr>
              <a:t>Accelerate – services to improve the speed, performance of the application</a:t>
            </a:r>
          </a:p>
          <a:p>
            <a:r>
              <a:rPr lang="en-US">
                <a:cs typeface="Calibri"/>
              </a:rPr>
              <a:t>External Accessory - </a:t>
            </a:r>
            <a:r>
              <a:rPr lang="en-US"/>
              <a:t>this service allows us to attach to the external devices</a:t>
            </a:r>
          </a:p>
          <a:p>
            <a:r>
              <a:rPr lang="en-US">
                <a:cs typeface="Calibri"/>
              </a:rPr>
              <a:t>Security Services - </a:t>
            </a:r>
            <a:r>
              <a:rPr lang="en-US"/>
              <a:t>Services related to the security of the application.</a:t>
            </a:r>
            <a:endParaRPr lang="en-US">
              <a:cs typeface="Calibri"/>
            </a:endParaRPr>
          </a:p>
          <a:p>
            <a:r>
              <a:rPr lang="en-US">
                <a:cs typeface="Calibri"/>
              </a:rPr>
              <a:t>Local Authentication – it allows the authenticated user to login and access the application. </a:t>
            </a:r>
          </a:p>
          <a:p>
            <a:endParaRPr lang="en-US">
              <a:cs typeface="Calibri"/>
            </a:endParaRPr>
          </a:p>
          <a:p>
            <a:r>
              <a:rPr lang="en-US">
                <a:cs typeface="Calibri"/>
              </a:rPr>
              <a:t> </a:t>
            </a:r>
          </a:p>
        </p:txBody>
      </p:sp>
      <p:sp>
        <p:nvSpPr>
          <p:cNvPr id="4" name="Footer Placeholder 3"/>
          <p:cNvSpPr>
            <a:spLocks noGrp="1"/>
          </p:cNvSpPr>
          <p:nvPr>
            <p:ph type="ftr" sz="quarter" idx="4"/>
          </p:nvPr>
        </p:nvSpPr>
        <p:spPr/>
        <p:txBody>
          <a:bodyPr/>
          <a:lstStyle/>
          <a:p>
            <a:r>
              <a:rPr lang="en-US"/>
              <a:t>Hello</a:t>
            </a:r>
          </a:p>
        </p:txBody>
      </p:sp>
      <p:sp>
        <p:nvSpPr>
          <p:cNvPr id="5" name="Slide Number Placeholder 4"/>
          <p:cNvSpPr>
            <a:spLocks noGrp="1"/>
          </p:cNvSpPr>
          <p:nvPr>
            <p:ph type="sldNum" sz="quarter" idx="5"/>
          </p:nvPr>
        </p:nvSpPr>
        <p:spPr/>
        <p:txBody>
          <a:bodyPr/>
          <a:lstStyle/>
          <a:p>
            <a:fld id="{D0AA54CB-06BE-4B8B-97B6-4626F9A26947}" type="slidenum">
              <a:rPr lang="en-US"/>
              <a:t>10</a:t>
            </a:fld>
            <a:endParaRPr lang="en-US"/>
          </a:p>
        </p:txBody>
      </p:sp>
    </p:spTree>
    <p:extLst>
      <p:ext uri="{BB962C8B-B14F-4D97-AF65-F5344CB8AC3E}">
        <p14:creationId xmlns:p14="http://schemas.microsoft.com/office/powerpoint/2010/main" val="3999911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Core service layer provides essential services to the application.</a:t>
            </a:r>
          </a:p>
          <a:p>
            <a:pPr lvl="0" algn="l" defTabSz="914400">
              <a:lnSpc>
                <a:spcPct val="100000"/>
              </a:lnSpc>
              <a:spcBef>
                <a:spcPts val="0"/>
              </a:spcBef>
              <a:spcAft>
                <a:spcPts val="0"/>
              </a:spcAft>
              <a:buNone/>
              <a:tabLst/>
              <a:defRPr/>
            </a:pPr>
            <a:r>
              <a:rPr lang="en-US" b="0" i="0">
                <a:effectLst/>
              </a:rPr>
              <a:t>Healthkit framework </a:t>
            </a:r>
            <a:r>
              <a:rPr lang="en-US" b="1" i="0">
                <a:effectLst/>
              </a:rPr>
              <a:t>–</a:t>
            </a:r>
            <a:r>
              <a:rPr lang="en-US" b="0" i="0">
                <a:effectLst/>
              </a:rPr>
              <a:t> New framework for handling health-related information of user</a:t>
            </a:r>
            <a:endParaRPr lang="en-US">
              <a:cs typeface="Calibri"/>
            </a:endParaRPr>
          </a:p>
          <a:p>
            <a:pPr lvl="0" algn="l" defTabSz="914400">
              <a:lnSpc>
                <a:spcPct val="100000"/>
              </a:lnSpc>
              <a:spcBef>
                <a:spcPts val="0"/>
              </a:spcBef>
              <a:spcAft>
                <a:spcPts val="0"/>
              </a:spcAft>
              <a:buNone/>
              <a:tabLst/>
              <a:defRPr/>
            </a:pPr>
            <a:r>
              <a:rPr lang="en-US"/>
              <a:t>Cloud kit - </a:t>
            </a:r>
            <a:r>
              <a:rPr lang="en-US" b="0" i="0">
                <a:effectLst/>
              </a:rPr>
              <a:t>Gives a medium for moving data between your app and iCloud.</a:t>
            </a:r>
            <a:endParaRPr lang="en-US">
              <a:cs typeface="Calibri" panose="020F0502020204030204"/>
            </a:endParaRPr>
          </a:p>
          <a:p>
            <a:r>
              <a:rPr lang="en-US"/>
              <a:t>Core foundation –</a:t>
            </a:r>
            <a:r>
              <a:rPr lang="en-US" b="0" i="0">
                <a:effectLst/>
              </a:rPr>
              <a:t>Interfaces that gives fundamental data management and service features for iOS apps.</a:t>
            </a:r>
            <a:endParaRPr lang="en-US">
              <a:cs typeface="Calibri" panose="020F0502020204030204"/>
            </a:endParaRPr>
          </a:p>
          <a:p>
            <a:r>
              <a:rPr lang="en-US"/>
              <a:t>Core data – it provides the technology to manage the data.</a:t>
            </a:r>
            <a:endParaRPr lang="en-US">
              <a:cs typeface="Calibri" panose="020F0502020204030204"/>
            </a:endParaRPr>
          </a:p>
          <a:p>
            <a:r>
              <a:rPr lang="en-US"/>
              <a:t>Homekit – provides services related to talking and controlling connected devices in user home.</a:t>
            </a:r>
            <a:endParaRPr lang="en-US">
              <a:cs typeface="Calibri"/>
            </a:endParaRPr>
          </a:p>
          <a:p>
            <a:pPr lvl="0" algn="l" defTabSz="914400">
              <a:lnSpc>
                <a:spcPct val="100000"/>
              </a:lnSpc>
              <a:spcBef>
                <a:spcPts val="0"/>
              </a:spcBef>
              <a:spcAft>
                <a:spcPts val="0"/>
              </a:spcAft>
              <a:buNone/>
              <a:tabLst/>
              <a:defRPr/>
            </a:pPr>
            <a:r>
              <a:rPr lang="en-US"/>
              <a:t>Core location – location of the application.</a:t>
            </a:r>
            <a:endParaRPr lang="en-US">
              <a:cs typeface="Calibri" panose="020F0502020204030204"/>
            </a:endParaRPr>
          </a:p>
        </p:txBody>
      </p:sp>
      <p:sp>
        <p:nvSpPr>
          <p:cNvPr id="4" name="Footer Placeholder 3"/>
          <p:cNvSpPr>
            <a:spLocks noGrp="1"/>
          </p:cNvSpPr>
          <p:nvPr>
            <p:ph type="ftr" sz="quarter" idx="4"/>
          </p:nvPr>
        </p:nvSpPr>
        <p:spPr/>
        <p:txBody>
          <a:bodyPr/>
          <a:lstStyle/>
          <a:p>
            <a:r>
              <a:rPr lang="en-US"/>
              <a:t>Hello</a:t>
            </a:r>
          </a:p>
        </p:txBody>
      </p:sp>
      <p:sp>
        <p:nvSpPr>
          <p:cNvPr id="5" name="Slide Number Placeholder 4"/>
          <p:cNvSpPr>
            <a:spLocks noGrp="1"/>
          </p:cNvSpPr>
          <p:nvPr>
            <p:ph type="sldNum" sz="quarter" idx="5"/>
          </p:nvPr>
        </p:nvSpPr>
        <p:spPr/>
        <p:txBody>
          <a:bodyPr/>
          <a:lstStyle/>
          <a:p>
            <a:fld id="{D0AA54CB-06BE-4B8B-97B6-4626F9A26947}" type="slidenum">
              <a:rPr lang="en-US" smtClean="0"/>
              <a:t>11</a:t>
            </a:fld>
            <a:endParaRPr lang="en-US"/>
          </a:p>
        </p:txBody>
      </p:sp>
    </p:spTree>
    <p:extLst>
      <p:ext uri="{BB962C8B-B14F-4D97-AF65-F5344CB8AC3E}">
        <p14:creationId xmlns:p14="http://schemas.microsoft.com/office/powerpoint/2010/main" val="181913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Media Service layer name itself denotes services related to audio, video, animations, graphics etc.</a:t>
            </a:r>
          </a:p>
          <a:p>
            <a:pPr lvl="0" algn="l" defTabSz="914400">
              <a:lnSpc>
                <a:spcPct val="100000"/>
              </a:lnSpc>
              <a:spcBef>
                <a:spcPts val="0"/>
              </a:spcBef>
              <a:spcAft>
                <a:spcPts val="0"/>
              </a:spcAft>
              <a:buNone/>
              <a:tabLst/>
              <a:defRPr/>
            </a:pPr>
            <a:r>
              <a:rPr lang="en-US" b="0" i="0">
                <a:effectLst/>
              </a:rPr>
              <a:t>UIKit Graphics </a:t>
            </a:r>
            <a:r>
              <a:rPr lang="en-US" b="1" i="0">
                <a:effectLst/>
              </a:rPr>
              <a:t>–</a:t>
            </a:r>
            <a:r>
              <a:rPr lang="en-US" b="0" i="0">
                <a:effectLst/>
              </a:rPr>
              <a:t> It describes high level support for designing images and used for animating the content of your views.</a:t>
            </a:r>
            <a:endParaRPr lang="en-US">
              <a:cs typeface="Calibri"/>
            </a:endParaRPr>
          </a:p>
          <a:p>
            <a:r>
              <a:rPr lang="en-US"/>
              <a:t>Core graphics –  </a:t>
            </a:r>
            <a:r>
              <a:rPr lang="en-US" b="0" i="0">
                <a:effectLst/>
              </a:rPr>
              <a:t>It is the native drawing engine for iOS apps and gives support for custom 2D vector and image-based rendering.</a:t>
            </a:r>
            <a:endParaRPr lang="en-US">
              <a:cs typeface="Calibri" panose="020F0502020204030204"/>
            </a:endParaRPr>
          </a:p>
          <a:p>
            <a:pPr lvl="0" algn="l" defTabSz="914400">
              <a:lnSpc>
                <a:spcPct val="100000"/>
              </a:lnSpc>
              <a:spcBef>
                <a:spcPts val="0"/>
              </a:spcBef>
              <a:spcAft>
                <a:spcPts val="0"/>
              </a:spcAft>
              <a:buNone/>
              <a:tabLst/>
              <a:defRPr/>
            </a:pPr>
            <a:r>
              <a:rPr lang="en-US" b="0" i="0">
                <a:effectLst/>
              </a:rPr>
              <a:t>Core Animation </a:t>
            </a:r>
            <a:r>
              <a:rPr lang="en-US" b="1" i="0">
                <a:effectLst/>
              </a:rPr>
              <a:t>–</a:t>
            </a:r>
            <a:r>
              <a:rPr lang="en-US" b="0" i="0">
                <a:effectLst/>
              </a:rPr>
              <a:t> It is an initial technology that optimizes the animation experience of your apps.</a:t>
            </a:r>
            <a:endParaRPr lang="en-US">
              <a:cs typeface="Calibri"/>
            </a:endParaRPr>
          </a:p>
          <a:p>
            <a:pPr lvl="0" algn="l" defTabSz="914400">
              <a:lnSpc>
                <a:spcPct val="100000"/>
              </a:lnSpc>
              <a:spcBef>
                <a:spcPts val="0"/>
              </a:spcBef>
              <a:spcAft>
                <a:spcPts val="0"/>
              </a:spcAft>
              <a:buNone/>
              <a:tabLst/>
              <a:defRPr/>
            </a:pPr>
            <a:r>
              <a:rPr lang="en-US" b="0" i="0">
                <a:effectLst/>
              </a:rPr>
              <a:t>Media Player Framework </a:t>
            </a:r>
            <a:r>
              <a:rPr lang="en-US" b="1" i="0">
                <a:effectLst/>
              </a:rPr>
              <a:t>–</a:t>
            </a:r>
            <a:r>
              <a:rPr lang="en-US" b="0" i="0">
                <a:effectLst/>
              </a:rPr>
              <a:t> It is a high-level framework which gives simple use to a user’s iTunes library and support for playing playlists.</a:t>
            </a:r>
            <a:endParaRPr lang="en-US">
              <a:cs typeface="Calibri"/>
            </a:endParaRPr>
          </a:p>
          <a:p>
            <a:pPr lvl="0" algn="l" defTabSz="914400">
              <a:lnSpc>
                <a:spcPct val="100000"/>
              </a:lnSpc>
              <a:spcBef>
                <a:spcPts val="0"/>
              </a:spcBef>
              <a:spcAft>
                <a:spcPts val="0"/>
              </a:spcAft>
              <a:buNone/>
              <a:tabLst/>
              <a:defRPr/>
            </a:pPr>
            <a:r>
              <a:rPr lang="en-US" b="0" i="0">
                <a:effectLst/>
              </a:rPr>
              <a:t>AV Foundation </a:t>
            </a:r>
            <a:r>
              <a:rPr lang="en-US" b="1" i="0">
                <a:effectLst/>
              </a:rPr>
              <a:t>–</a:t>
            </a:r>
            <a:r>
              <a:rPr lang="en-US" b="0" i="0">
                <a:effectLst/>
              </a:rPr>
              <a:t> It is an Objective C interface for handling the recording and playback of audio and video.</a:t>
            </a:r>
            <a:endParaRPr lang="en-US">
              <a:cs typeface="Calibri"/>
            </a:endParaRPr>
          </a:p>
          <a:p>
            <a:endParaRPr lang="en-US">
              <a:cs typeface="Calibri"/>
            </a:endParaRPr>
          </a:p>
        </p:txBody>
      </p:sp>
      <p:sp>
        <p:nvSpPr>
          <p:cNvPr id="4" name="Footer Placeholder 3"/>
          <p:cNvSpPr>
            <a:spLocks noGrp="1"/>
          </p:cNvSpPr>
          <p:nvPr>
            <p:ph type="ftr" sz="quarter" idx="4"/>
          </p:nvPr>
        </p:nvSpPr>
        <p:spPr/>
        <p:txBody>
          <a:bodyPr/>
          <a:lstStyle/>
          <a:p>
            <a:r>
              <a:rPr lang="en-US"/>
              <a:t>Hello</a:t>
            </a:r>
          </a:p>
        </p:txBody>
      </p:sp>
      <p:sp>
        <p:nvSpPr>
          <p:cNvPr id="5" name="Slide Number Placeholder 4"/>
          <p:cNvSpPr>
            <a:spLocks noGrp="1"/>
          </p:cNvSpPr>
          <p:nvPr>
            <p:ph type="sldNum" sz="quarter" idx="5"/>
          </p:nvPr>
        </p:nvSpPr>
        <p:spPr/>
        <p:txBody>
          <a:bodyPr/>
          <a:lstStyle/>
          <a:p>
            <a:fld id="{D0AA54CB-06BE-4B8B-97B6-4626F9A26947}" type="slidenum">
              <a:rPr lang="en-US" smtClean="0"/>
              <a:t>12</a:t>
            </a:fld>
            <a:endParaRPr lang="en-US"/>
          </a:p>
        </p:txBody>
      </p:sp>
    </p:spTree>
    <p:extLst>
      <p:ext uri="{BB962C8B-B14F-4D97-AF65-F5344CB8AC3E}">
        <p14:creationId xmlns:p14="http://schemas.microsoft.com/office/powerpoint/2010/main" val="921268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Cocoa touch layer is user interface later, the upper most layer</a:t>
            </a:r>
          </a:p>
          <a:p>
            <a:r>
              <a:rPr lang="en-US"/>
              <a:t>UIKit – user interface through which the user interacts with the application</a:t>
            </a:r>
            <a:endParaRPr lang="en-US">
              <a:cs typeface="Calibri"/>
            </a:endParaRPr>
          </a:p>
          <a:p>
            <a:r>
              <a:rPr lang="en-US"/>
              <a:t>MapKit Framework </a:t>
            </a:r>
            <a:r>
              <a:rPr lang="en-US" b="1"/>
              <a:t>–</a:t>
            </a:r>
            <a:r>
              <a:rPr lang="en-US"/>
              <a:t> gives a scrollable map that you can include into your user interface of app.</a:t>
            </a:r>
            <a:endParaRPr lang="en-US">
              <a:cs typeface="Calibri"/>
            </a:endParaRPr>
          </a:p>
          <a:p>
            <a:pPr>
              <a:defRPr/>
            </a:pPr>
            <a:r>
              <a:rPr lang="en-US"/>
              <a:t>EventKit framework </a:t>
            </a:r>
            <a:r>
              <a:rPr lang="en-US" b="1"/>
              <a:t>–</a:t>
            </a:r>
            <a:r>
              <a:rPr lang="en-US"/>
              <a:t> gives view controllers for showing the standard system interfaces for seeing and altering calendar related events</a:t>
            </a:r>
            <a:endParaRPr lang="en-US">
              <a:cs typeface="Calibri"/>
            </a:endParaRPr>
          </a:p>
          <a:p>
            <a:pPr lvl="0" algn="l" defTabSz="914400">
              <a:lnSpc>
                <a:spcPct val="100000"/>
              </a:lnSpc>
              <a:spcBef>
                <a:spcPts val="0"/>
              </a:spcBef>
              <a:spcAft>
                <a:spcPts val="0"/>
              </a:spcAft>
              <a:buNone/>
              <a:tabLst/>
              <a:defRPr/>
            </a:pPr>
            <a:r>
              <a:rPr lang="en-US" b="0" i="0">
                <a:effectLst/>
              </a:rPr>
              <a:t>GameKit Framework </a:t>
            </a:r>
            <a:r>
              <a:rPr lang="en-US" b="1" i="0">
                <a:effectLst/>
              </a:rPr>
              <a:t>–</a:t>
            </a:r>
            <a:r>
              <a:rPr lang="en-US" b="0" i="0">
                <a:effectLst/>
              </a:rPr>
              <a:t> implements support for Game Center which allows users share their game related information online</a:t>
            </a:r>
            <a:endParaRPr lang="en-US">
              <a:cs typeface="Calibri"/>
            </a:endParaRPr>
          </a:p>
          <a:p>
            <a:pPr lvl="0" algn="l" defTabSz="914400">
              <a:lnSpc>
                <a:spcPct val="100000"/>
              </a:lnSpc>
              <a:spcBef>
                <a:spcPts val="0"/>
              </a:spcBef>
              <a:spcAft>
                <a:spcPts val="0"/>
              </a:spcAft>
              <a:buNone/>
              <a:tabLst/>
              <a:defRPr/>
            </a:pPr>
            <a:r>
              <a:rPr lang="en-US" b="0" i="0">
                <a:effectLst/>
              </a:rPr>
              <a:t>PushKitFramework</a:t>
            </a:r>
            <a:r>
              <a:rPr lang="en-US" b="1" i="0">
                <a:effectLst/>
              </a:rPr>
              <a:t> –</a:t>
            </a:r>
            <a:r>
              <a:rPr lang="en-US" b="0" i="0">
                <a:effectLst/>
              </a:rPr>
              <a:t> provides registration support for VoIP apps.</a:t>
            </a:r>
            <a:endParaRPr lang="en-US">
              <a:cs typeface="Calibri"/>
            </a:endParaRPr>
          </a:p>
          <a:p>
            <a:pPr lvl="0" algn="l" defTabSz="914400">
              <a:lnSpc>
                <a:spcPct val="100000"/>
              </a:lnSpc>
              <a:spcBef>
                <a:spcPts val="0"/>
              </a:spcBef>
              <a:spcAft>
                <a:spcPts val="0"/>
              </a:spcAft>
              <a:buNone/>
              <a:tabLst/>
              <a:defRPr/>
            </a:pPr>
            <a:r>
              <a:rPr lang="en-US" b="0" i="0">
                <a:effectLst/>
              </a:rPr>
              <a:t>Twitter Framework </a:t>
            </a:r>
            <a:r>
              <a:rPr lang="en-US" b="1" i="0">
                <a:effectLst/>
              </a:rPr>
              <a:t>–</a:t>
            </a:r>
            <a:r>
              <a:rPr lang="en-US" b="0" i="0">
                <a:effectLst/>
              </a:rPr>
              <a:t> supports a UI for generating tweets and support for creating URLs to access the Twitter service.</a:t>
            </a:r>
            <a:endParaRPr lang="en-US">
              <a:cs typeface="Calibri"/>
            </a:endParaRPr>
          </a:p>
          <a:p>
            <a:pPr lvl="0" algn="l" defTabSz="914400">
              <a:lnSpc>
                <a:spcPct val="100000"/>
              </a:lnSpc>
              <a:spcBef>
                <a:spcPts val="0"/>
              </a:spcBef>
              <a:spcAft>
                <a:spcPts val="0"/>
              </a:spcAft>
              <a:buNone/>
              <a:tabLst/>
              <a:defRPr/>
            </a:pPr>
            <a:r>
              <a:rPr lang="en-US" b="0" i="0">
                <a:effectLst/>
              </a:rPr>
              <a:t>iAd Framework </a:t>
            </a:r>
            <a:r>
              <a:rPr lang="en-US" b="1" i="0">
                <a:effectLst/>
              </a:rPr>
              <a:t>–</a:t>
            </a:r>
            <a:r>
              <a:rPr lang="en-US" b="0" i="0">
                <a:effectLst/>
              </a:rPr>
              <a:t> allows you deliver banner-based advertisements from your app.</a:t>
            </a:r>
            <a:endParaRPr lang="en-US">
              <a:cs typeface="Calibri"/>
            </a:endParaRPr>
          </a:p>
          <a:p>
            <a:pPr marL="0" marR="0" lvl="0" indent="0" algn="l" defTabSz="914400">
              <a:lnSpc>
                <a:spcPct val="100000"/>
              </a:lnSpc>
              <a:spcBef>
                <a:spcPts val="0"/>
              </a:spcBef>
              <a:spcAft>
                <a:spcPts val="0"/>
              </a:spcAft>
              <a:buClrTx/>
              <a:buSzTx/>
              <a:buFontTx/>
              <a:buNone/>
              <a:tabLst/>
              <a:defRPr/>
            </a:pPr>
            <a:endParaRPr lang="en-US" b="0" i="0">
              <a:solidFill>
                <a:srgbClr val="000000"/>
              </a:solidFill>
              <a:effectLst/>
              <a:latin typeface="Calibri"/>
              <a:ea typeface="Open Sans"/>
              <a:cs typeface="Calibri"/>
            </a:endParaRPr>
          </a:p>
        </p:txBody>
      </p:sp>
      <p:sp>
        <p:nvSpPr>
          <p:cNvPr id="4" name="Footer Placeholder 3"/>
          <p:cNvSpPr>
            <a:spLocks noGrp="1"/>
          </p:cNvSpPr>
          <p:nvPr>
            <p:ph type="ftr" sz="quarter" idx="4"/>
          </p:nvPr>
        </p:nvSpPr>
        <p:spPr/>
        <p:txBody>
          <a:bodyPr/>
          <a:lstStyle/>
          <a:p>
            <a:r>
              <a:rPr lang="en-US"/>
              <a:t>Hello</a:t>
            </a:r>
          </a:p>
        </p:txBody>
      </p:sp>
      <p:sp>
        <p:nvSpPr>
          <p:cNvPr id="5" name="Slide Number Placeholder 4"/>
          <p:cNvSpPr>
            <a:spLocks noGrp="1"/>
          </p:cNvSpPr>
          <p:nvPr>
            <p:ph type="sldNum" sz="quarter" idx="5"/>
          </p:nvPr>
        </p:nvSpPr>
        <p:spPr/>
        <p:txBody>
          <a:bodyPr/>
          <a:lstStyle/>
          <a:p>
            <a:fld id="{D0AA54CB-06BE-4B8B-97B6-4626F9A26947}" type="slidenum">
              <a:rPr lang="en-US" smtClean="0"/>
              <a:t>13</a:t>
            </a:fld>
            <a:endParaRPr lang="en-US"/>
          </a:p>
        </p:txBody>
      </p:sp>
    </p:spTree>
    <p:extLst>
      <p:ext uri="{BB962C8B-B14F-4D97-AF65-F5344CB8AC3E}">
        <p14:creationId xmlns:p14="http://schemas.microsoft.com/office/powerpoint/2010/main" val="693047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All iOS devices with an A7 processor or later also have a coprocessor called the </a:t>
            </a:r>
            <a:r>
              <a:rPr lang="en-US">
                <a:hlinkClick r:id="rId3"/>
              </a:rPr>
              <a:t>Secure Enclave</a:t>
            </a:r>
            <a:r>
              <a:rPr lang="en-US"/>
              <a:t>. It powers iOS security features in a hardware-accelerated way.</a:t>
            </a:r>
          </a:p>
          <a:p>
            <a:pPr marL="171450" indent="-171450">
              <a:buFont typeface="Arial"/>
              <a:buChar char="•"/>
            </a:pPr>
            <a:r>
              <a:rPr lang="en-US"/>
              <a:t>All apps running on iOS run in a sandbox to make sure the app can only access data which is stored in the app’s unique home directory. If an app wants to access data outside of its home directory it needs to use services provided by iOS, like the ones available for accessing iCloud data or the photo album. Therefore, no other app can read or modify data from your app.</a:t>
            </a:r>
          </a:p>
          <a:p>
            <a:pPr marL="171450" indent="-171450">
              <a:buFont typeface="Arial"/>
              <a:buChar char="•"/>
            </a:pPr>
            <a:r>
              <a:rPr lang="en-US"/>
              <a:t>Apple’s App Sandbox is powered by UNIX’s user permissions and makes sure that apps get executed with a less privileged “mobile” user. Everything outside the app’s home directory is mounted read-only. All system files and resources are protected. The available APIs don’t allow apps to escalate privileges in order to modify other apps or iOS itself.</a:t>
            </a:r>
            <a:endParaRPr lang="en-US">
              <a:cs typeface="Calibri"/>
            </a:endParaRPr>
          </a:p>
          <a:p>
            <a:pPr marL="171450" indent="-171450">
              <a:buFont typeface="Arial"/>
              <a:buChar char="•"/>
            </a:pPr>
            <a:endParaRPr lang="en-US">
              <a:cs typeface="Calibri"/>
            </a:endParaRPr>
          </a:p>
        </p:txBody>
      </p:sp>
      <p:sp>
        <p:nvSpPr>
          <p:cNvPr id="4" name="Footer Placeholder 3"/>
          <p:cNvSpPr>
            <a:spLocks noGrp="1"/>
          </p:cNvSpPr>
          <p:nvPr>
            <p:ph type="ftr" sz="quarter" idx="4"/>
          </p:nvPr>
        </p:nvSpPr>
        <p:spPr/>
        <p:txBody>
          <a:bodyPr/>
          <a:lstStyle/>
          <a:p>
            <a:r>
              <a:rPr lang="en-US"/>
              <a:t>Hello</a:t>
            </a:r>
          </a:p>
        </p:txBody>
      </p:sp>
      <p:sp>
        <p:nvSpPr>
          <p:cNvPr id="5" name="Slide Number Placeholder 4"/>
          <p:cNvSpPr>
            <a:spLocks noGrp="1"/>
          </p:cNvSpPr>
          <p:nvPr>
            <p:ph type="sldNum" sz="quarter" idx="5"/>
          </p:nvPr>
        </p:nvSpPr>
        <p:spPr/>
        <p:txBody>
          <a:bodyPr/>
          <a:lstStyle/>
          <a:p>
            <a:fld id="{D0AA54CB-06BE-4B8B-97B6-4626F9A26947}" type="slidenum">
              <a:rPr lang="en-US"/>
              <a:t>14</a:t>
            </a:fld>
            <a:endParaRPr lang="en-US"/>
          </a:p>
        </p:txBody>
      </p:sp>
    </p:spTree>
    <p:extLst>
      <p:ext uri="{BB962C8B-B14F-4D97-AF65-F5344CB8AC3E}">
        <p14:creationId xmlns:p14="http://schemas.microsoft.com/office/powerpoint/2010/main" val="193729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All iOS versions since iOS 4 have a built-in security feature called </a:t>
            </a:r>
            <a:r>
              <a:rPr lang="en-US">
                <a:hlinkClick r:id="rId3"/>
              </a:rPr>
              <a:t>Data Protection</a:t>
            </a:r>
            <a:r>
              <a:rPr lang="en-US"/>
              <a:t>. It allows an app to encrypt and decrypt the files stored in their app directory. The encryption and decryption processes are automatic and hardware-accelerated. Data Protection is available for file and database APIs, including </a:t>
            </a:r>
            <a:r>
              <a:rPr lang="en-US" err="1"/>
              <a:t>NSFileManager</a:t>
            </a:r>
            <a:r>
              <a:rPr lang="en-US"/>
              <a:t>, CoreData, </a:t>
            </a:r>
            <a:r>
              <a:rPr lang="en-US" err="1"/>
              <a:t>NSData</a:t>
            </a:r>
            <a:r>
              <a:rPr lang="en-US"/>
              <a:t>, and SQLite.</a:t>
            </a:r>
          </a:p>
          <a:p>
            <a:pPr>
              <a:buFont typeface="Arial"/>
              <a:buChar char="•"/>
            </a:pPr>
            <a:r>
              <a:rPr lang="en-US"/>
              <a:t>The four available protection levels include:</a:t>
            </a:r>
            <a:endParaRPr lang="en-US">
              <a:cs typeface="Calibri" panose="020F0502020204030204"/>
            </a:endParaRPr>
          </a:p>
          <a:p>
            <a:pPr>
              <a:buFont typeface="Arial"/>
              <a:buChar char="•"/>
            </a:pPr>
            <a:r>
              <a:rPr lang="en-US" b="1"/>
              <a:t>No protection</a:t>
            </a:r>
            <a:r>
              <a:rPr lang="en-US"/>
              <a:t>: The file is always accessible and not encrypted at all</a:t>
            </a:r>
            <a:endParaRPr lang="en-US">
              <a:cs typeface="Calibri"/>
            </a:endParaRPr>
          </a:p>
          <a:p>
            <a:pPr>
              <a:buFont typeface="Arial"/>
              <a:buChar char="•"/>
            </a:pPr>
            <a:r>
              <a:rPr lang="en-US" b="1"/>
              <a:t>Complete until first user authentication</a:t>
            </a:r>
            <a:r>
              <a:rPr lang="en-US"/>
              <a:t>: This is enabled by default and decrypts the file after the user unlocks their device for the first time. Afterward, the file stays decrypted until the device gets rebooted. Locking the device doesn’t encrypt the data again.</a:t>
            </a:r>
            <a:endParaRPr lang="en-US">
              <a:cs typeface="Calibri"/>
            </a:endParaRPr>
          </a:p>
          <a:p>
            <a:pPr>
              <a:buFont typeface="Arial"/>
              <a:buChar char="•"/>
            </a:pPr>
            <a:r>
              <a:rPr lang="en-US" b="1"/>
              <a:t>Complete unless open</a:t>
            </a:r>
            <a:r>
              <a:rPr lang="en-US"/>
              <a:t>: The file is encrypted until the app opens the file for the first time. The decryption stays alive even when the device gets locked by the user.</a:t>
            </a:r>
            <a:endParaRPr lang="en-US">
              <a:cs typeface="Calibri"/>
            </a:endParaRPr>
          </a:p>
          <a:p>
            <a:pPr>
              <a:buFont typeface="Arial"/>
              <a:buChar char="•"/>
            </a:pPr>
            <a:r>
              <a:rPr lang="en-US" b="1"/>
              <a:t>Complete</a:t>
            </a:r>
            <a:r>
              <a:rPr lang="en-US"/>
              <a:t>: The file is only accessible when the device is unlocked.</a:t>
            </a:r>
            <a:endParaRPr lang="en-US">
              <a:cs typeface="Calibri"/>
            </a:endParaRPr>
          </a:p>
          <a:p>
            <a:endParaRPr lang="en-US">
              <a:cs typeface="Calibri"/>
            </a:endParaRPr>
          </a:p>
          <a:p>
            <a:pPr>
              <a:buFont typeface="Arial"/>
              <a:buChar char="•"/>
            </a:pPr>
            <a:r>
              <a:rPr lang="en-US"/>
              <a:t>   The </a:t>
            </a:r>
            <a:r>
              <a:rPr lang="en-US">
                <a:hlinkClick r:id="rId4"/>
              </a:rPr>
              <a:t>keychain</a:t>
            </a:r>
            <a:r>
              <a:rPr lang="en-US"/>
              <a:t> is your secure place to store small chunks of data. It is a hardware-accelerated secure data storage that encrypts all of its contents. It is used by the system to store data like passwords and certificates but you as an app developer have also access to this data storage.</a:t>
            </a:r>
            <a:endParaRPr lang="en-US">
              <a:cs typeface="Calibri"/>
            </a:endParaRPr>
          </a:p>
          <a:p>
            <a:pPr>
              <a:buFont typeface="Arial"/>
              <a:buChar char="•"/>
            </a:pPr>
            <a:r>
              <a:rPr lang="en-US"/>
              <a:t>Your app or app group has its own space in the keychain and no other app has access to it. This way, you don’t need to store encryption keys in your app and can rely on the system to provide the highest level of security.</a:t>
            </a:r>
            <a:endParaRPr lang="en-US">
              <a:cs typeface="Calibri"/>
            </a:endParaRPr>
          </a:p>
          <a:p>
            <a:pPr>
              <a:buFont typeface="Arial"/>
              <a:buChar char="•"/>
            </a:pPr>
            <a:r>
              <a:rPr lang="en-US"/>
              <a:t>For every keychain item, you can define specific access policies for accessibility and authentication. You can require user presence (requesting Face ID or Touch ID unlock) or that the biometric ID enrollment didn’t change since the item was added to the keychain.</a:t>
            </a:r>
            <a:endParaRPr lang="en-US">
              <a:cs typeface="Calibri"/>
            </a:endParaRPr>
          </a:p>
          <a:p>
            <a:pPr marL="171450" indent="-171450">
              <a:buFont typeface="Arial"/>
              <a:buChar char="•"/>
            </a:pPr>
            <a:endParaRPr lang="en-US">
              <a:cs typeface="Calibri"/>
            </a:endParaRPr>
          </a:p>
        </p:txBody>
      </p:sp>
      <p:sp>
        <p:nvSpPr>
          <p:cNvPr id="4" name="Footer Placeholder 3"/>
          <p:cNvSpPr>
            <a:spLocks noGrp="1"/>
          </p:cNvSpPr>
          <p:nvPr>
            <p:ph type="ftr" sz="quarter" idx="4"/>
          </p:nvPr>
        </p:nvSpPr>
        <p:spPr/>
        <p:txBody>
          <a:bodyPr/>
          <a:lstStyle/>
          <a:p>
            <a:r>
              <a:rPr lang="en-US"/>
              <a:t>Hello</a:t>
            </a:r>
          </a:p>
        </p:txBody>
      </p:sp>
      <p:sp>
        <p:nvSpPr>
          <p:cNvPr id="5" name="Slide Number Placeholder 4"/>
          <p:cNvSpPr>
            <a:spLocks noGrp="1"/>
          </p:cNvSpPr>
          <p:nvPr>
            <p:ph type="sldNum" sz="quarter" idx="5"/>
          </p:nvPr>
        </p:nvSpPr>
        <p:spPr/>
        <p:txBody>
          <a:bodyPr/>
          <a:lstStyle/>
          <a:p>
            <a:fld id="{D0AA54CB-06BE-4B8B-97B6-4626F9A26947}" type="slidenum">
              <a:rPr lang="en-US"/>
              <a:t>15</a:t>
            </a:fld>
            <a:endParaRPr lang="en-US"/>
          </a:p>
        </p:txBody>
      </p:sp>
    </p:spTree>
    <p:extLst>
      <p:ext uri="{BB962C8B-B14F-4D97-AF65-F5344CB8AC3E}">
        <p14:creationId xmlns:p14="http://schemas.microsoft.com/office/powerpoint/2010/main" val="2763317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Since iOS 9, there is a new feature called </a:t>
            </a:r>
            <a:r>
              <a:rPr lang="en-US">
                <a:hlinkClick r:id="rId3"/>
              </a:rPr>
              <a:t>App Transport Security (ATS)</a:t>
            </a:r>
            <a:r>
              <a:rPr lang="en-US"/>
              <a:t>. It improves the security of network communication in your apps. ATS blocks insecure connections by default. It requires all HTTP connections to be performed using HTTPS secured with TLS.</a:t>
            </a:r>
          </a:p>
          <a:p>
            <a:pPr marL="171450" indent="-171450">
              <a:buFont typeface="Arial"/>
              <a:buChar char="•"/>
            </a:pPr>
            <a:r>
              <a:rPr lang="en-US"/>
              <a:t>ATS can be configured in many ways to loosen up these restrictions. You can, therefore, allow insecure HTTP connections for specific domains or change the minimum TLS version used for HTTPS.</a:t>
            </a:r>
          </a:p>
          <a:p>
            <a:pPr marL="171450" indent="-171450">
              <a:buFont typeface="Arial"/>
              <a:buChar char="•"/>
            </a:pPr>
            <a:r>
              <a:rPr lang="en-US"/>
              <a:t>The system certificate trust validation checks if the certificate was signed by a root certificate of a trusted certificate authority. To circumvent this security mechanism attackers would need to explicitly trust another malicious certificate in the user’s device settings or compromise a certificate authority. The attacker could then perform a man-in-the-middle attack to read all messages sent between client and server.</a:t>
            </a:r>
          </a:p>
          <a:p>
            <a:pPr marL="171450" indent="-171450">
              <a:buFont typeface="Arial"/>
              <a:buChar char="•"/>
            </a:pPr>
            <a:r>
              <a:rPr lang="en-US"/>
              <a:t>o prevent these kinds of attacks an app can perform additional trust validation of server certificates. This is called </a:t>
            </a:r>
            <a:r>
              <a:rPr lang="en-US">
                <a:hlinkClick r:id="rId4"/>
              </a:rPr>
              <a:t>SSL or Certificate Pinning</a:t>
            </a:r>
            <a:r>
              <a:rPr lang="en-US"/>
              <a:t>. You can implement SSL Pinning by including a list of valid certificates (or its public keys or its hashes) in your app bundle. The app can, therefore, check if the certificate used by the server is on this list and only then communicate with the server.</a:t>
            </a:r>
            <a:endParaRPr lang="en-US">
              <a:cs typeface="Calibri"/>
            </a:endParaRPr>
          </a:p>
        </p:txBody>
      </p:sp>
      <p:sp>
        <p:nvSpPr>
          <p:cNvPr id="4" name="Footer Placeholder 3"/>
          <p:cNvSpPr>
            <a:spLocks noGrp="1"/>
          </p:cNvSpPr>
          <p:nvPr>
            <p:ph type="ftr" sz="quarter" idx="4"/>
          </p:nvPr>
        </p:nvSpPr>
        <p:spPr/>
        <p:txBody>
          <a:bodyPr/>
          <a:lstStyle/>
          <a:p>
            <a:r>
              <a:rPr lang="en-US"/>
              <a:t>Hello</a:t>
            </a:r>
          </a:p>
        </p:txBody>
      </p:sp>
      <p:sp>
        <p:nvSpPr>
          <p:cNvPr id="5" name="Slide Number Placeholder 4"/>
          <p:cNvSpPr>
            <a:spLocks noGrp="1"/>
          </p:cNvSpPr>
          <p:nvPr>
            <p:ph type="sldNum" sz="quarter" idx="5"/>
          </p:nvPr>
        </p:nvSpPr>
        <p:spPr/>
        <p:txBody>
          <a:bodyPr/>
          <a:lstStyle/>
          <a:p>
            <a:fld id="{D0AA54CB-06BE-4B8B-97B6-4626F9A26947}" type="slidenum">
              <a:rPr lang="en-US"/>
              <a:t>16</a:t>
            </a:fld>
            <a:endParaRPr lang="en-US"/>
          </a:p>
        </p:txBody>
      </p:sp>
    </p:spTree>
    <p:extLst>
      <p:ext uri="{BB962C8B-B14F-4D97-AF65-F5344CB8AC3E}">
        <p14:creationId xmlns:p14="http://schemas.microsoft.com/office/powerpoint/2010/main" val="629128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pPr marL="171450" indent="-171450">
              <a:buFont typeface="Arial"/>
              <a:buChar char="•"/>
            </a:pPr>
            <a:r>
              <a:rPr lang="en-US">
                <a:hlinkClick r:id="rId3"/>
              </a:rPr>
              <a:t>Apples CryptoKit</a:t>
            </a:r>
            <a:r>
              <a:rPr lang="en-US"/>
              <a:t> is a new API that was introduced in iOS 13 and provides lower-level APIs to perform cryptographic operations or implement security protocols.</a:t>
            </a:r>
          </a:p>
          <a:p>
            <a:pPr>
              <a:buFont typeface="Arial"/>
              <a:buChar char="•"/>
            </a:pPr>
            <a:r>
              <a:rPr lang="en-US" err="1"/>
              <a:t>CryptoKit</a:t>
            </a:r>
            <a:r>
              <a:rPr lang="en-US"/>
              <a:t> is based on top of more lower-level APIs. They were available before but introduced additional risk factors since developers often used them in a wrong way.</a:t>
            </a:r>
            <a:endParaRPr lang="en-US">
              <a:cs typeface="Calibri" panose="020F0502020204030204"/>
            </a:endParaRPr>
          </a:p>
          <a:p>
            <a:pPr>
              <a:buFont typeface="Arial"/>
              <a:buChar char="•"/>
            </a:pPr>
            <a:r>
              <a:rPr lang="en-US" err="1"/>
              <a:t>CryptoKit</a:t>
            </a:r>
            <a:r>
              <a:rPr lang="en-US"/>
              <a:t> also allows you to use the </a:t>
            </a:r>
            <a:r>
              <a:rPr lang="en-US" err="1"/>
              <a:t>SecureEnclave</a:t>
            </a:r>
            <a:r>
              <a:rPr lang="en-US"/>
              <a:t> to get cryptographically safe functions that are performant and optimized for the device’s hardware.</a:t>
            </a:r>
            <a:endParaRPr lang="en-US">
              <a:cs typeface="Calibri"/>
            </a:endParaRPr>
          </a:p>
          <a:p>
            <a:pPr>
              <a:buFont typeface="Arial"/>
              <a:buChar char="•"/>
            </a:pPr>
            <a:r>
              <a:rPr lang="en-US"/>
              <a:t>If you want to support older iOS versions you can use those lower-level APIs or use well known open-source third-party libraries like </a:t>
            </a:r>
            <a:r>
              <a:rPr lang="en-US">
                <a:hlinkClick r:id="rId4"/>
              </a:rPr>
              <a:t>CryptoSwift</a:t>
            </a:r>
            <a:r>
              <a:rPr lang="en-US"/>
              <a:t>.</a:t>
            </a:r>
            <a:endParaRPr lang="en-US">
              <a:cs typeface="Calibri" panose="020F0502020204030204"/>
            </a:endParaRPr>
          </a:p>
          <a:p>
            <a:pPr>
              <a:buFont typeface="Arial"/>
              <a:buChar char="•"/>
            </a:pPr>
            <a:endParaRPr lang="en-US">
              <a:cs typeface="Calibri" panose="020F0502020204030204"/>
            </a:endParaRPr>
          </a:p>
          <a:p>
            <a:pPr>
              <a:buFont typeface="Arial"/>
              <a:buChar char="•"/>
            </a:pPr>
            <a:r>
              <a:rPr lang="en-US"/>
              <a:t>Hash functions are functions that convert data of arbitrary size to fixed-size values. Good hash functions should minimize duplication of output values (so-called collisions) and be very fast to compute. Swift includes hashing functionality in the Swift Standard Library, but these functions are heavily focused on being fast and have a relative high collision rate. This makes them a good fit for </a:t>
            </a:r>
            <a:r>
              <a:rPr lang="en-US" err="1"/>
              <a:t>perfomance</a:t>
            </a:r>
            <a:r>
              <a:rPr lang="en-US"/>
              <a:t>-critical operations, but not so much for security related operations.</a:t>
            </a:r>
            <a:endParaRPr lang="en-US">
              <a:cs typeface="Calibri" panose="020F0502020204030204"/>
            </a:endParaRPr>
          </a:p>
          <a:p>
            <a:pPr marL="171450" indent="-171450">
              <a:buFont typeface="Arial"/>
              <a:buChar char="•"/>
            </a:pPr>
            <a:endParaRPr lang="en-US">
              <a:cs typeface="Calibri" panose="020F0502020204030204"/>
            </a:endParaRPr>
          </a:p>
        </p:txBody>
      </p:sp>
      <p:sp>
        <p:nvSpPr>
          <p:cNvPr id="4" name="Footer Placeholder 3"/>
          <p:cNvSpPr>
            <a:spLocks noGrp="1"/>
          </p:cNvSpPr>
          <p:nvPr>
            <p:ph type="ftr" sz="quarter" idx="4"/>
          </p:nvPr>
        </p:nvSpPr>
        <p:spPr/>
        <p:txBody>
          <a:bodyPr/>
          <a:lstStyle/>
          <a:p>
            <a:r>
              <a:rPr lang="en-US"/>
              <a:t>Hello</a:t>
            </a:r>
          </a:p>
        </p:txBody>
      </p:sp>
      <p:sp>
        <p:nvSpPr>
          <p:cNvPr id="5" name="Slide Number Placeholder 4"/>
          <p:cNvSpPr>
            <a:spLocks noGrp="1"/>
          </p:cNvSpPr>
          <p:nvPr>
            <p:ph type="sldNum" sz="quarter" idx="5"/>
          </p:nvPr>
        </p:nvSpPr>
        <p:spPr/>
        <p:txBody>
          <a:bodyPr/>
          <a:lstStyle/>
          <a:p>
            <a:fld id="{D0AA54CB-06BE-4B8B-97B6-4626F9A26947}" type="slidenum">
              <a:rPr lang="en-US"/>
              <a:t>17</a:t>
            </a:fld>
            <a:endParaRPr lang="en-US"/>
          </a:p>
        </p:txBody>
      </p:sp>
    </p:spTree>
    <p:extLst>
      <p:ext uri="{BB962C8B-B14F-4D97-AF65-F5344CB8AC3E}">
        <p14:creationId xmlns:p14="http://schemas.microsoft.com/office/powerpoint/2010/main" val="35059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36B1C0-C3C5-431F-B699-F067C70D12D3}" type="datetimeFigureOut">
              <a:rPr lang="en-US" smtClean="0"/>
              <a:t>9/26/2022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24D55DA-3455-4563-BCF7-5A44FC2A954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1695591"/>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6B1C0-C3C5-431F-B699-F067C70D12D3}"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D55DA-3455-4563-BCF7-5A44FC2A954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348116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6B1C0-C3C5-431F-B699-F067C70D12D3}"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D55DA-3455-4563-BCF7-5A44FC2A954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394204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6B1C0-C3C5-431F-B699-F067C70D12D3}"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D55DA-3455-4563-BCF7-5A44FC2A954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954760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6B1C0-C3C5-431F-B699-F067C70D12D3}"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D55DA-3455-4563-BCF7-5A44FC2A954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502850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36B1C0-C3C5-431F-B699-F067C70D12D3}"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D55DA-3455-4563-BCF7-5A44FC2A954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59299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36B1C0-C3C5-431F-B699-F067C70D12D3}"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D55DA-3455-4563-BCF7-5A44FC2A954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472831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36B1C0-C3C5-431F-B699-F067C70D12D3}"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D55DA-3455-4563-BCF7-5A44FC2A954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159410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6B1C0-C3C5-431F-B699-F067C70D12D3}"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4D55DA-3455-4563-BCF7-5A44FC2A9547}" type="slidenum">
              <a:rPr lang="en-US" smtClean="0"/>
              <a:t>‹#›</a:t>
            </a:fld>
            <a:endParaRPr lang="en-US"/>
          </a:p>
        </p:txBody>
      </p:sp>
    </p:spTree>
    <p:extLst>
      <p:ext uri="{BB962C8B-B14F-4D97-AF65-F5344CB8AC3E}">
        <p14:creationId xmlns:p14="http://schemas.microsoft.com/office/powerpoint/2010/main" val="6835967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6B1C0-C3C5-431F-B699-F067C70D12D3}"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D55DA-3455-4563-BCF7-5A44FC2A954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406851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E36B1C0-C3C5-431F-B699-F067C70D12D3}" type="datetimeFigureOut">
              <a:rPr lang="en-US" smtClean="0"/>
              <a:t>9/26/2022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24D55DA-3455-4563-BCF7-5A44FC2A954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914027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E36B1C0-C3C5-431F-B699-F067C70D12D3}" type="datetimeFigureOut">
              <a:rPr lang="en-US" smtClean="0"/>
              <a:t>9/26/2022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24D55DA-3455-4563-BCF7-5A44FC2A954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956731"/>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1" name="Rectangle 55">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7">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51CA551-87B9-10E6-4767-206DA9520FC6}"/>
              </a:ext>
            </a:extLst>
          </p:cNvPr>
          <p:cNvSpPr>
            <a:spLocks noGrp="1"/>
          </p:cNvSpPr>
          <p:nvPr>
            <p:ph type="ctrTitle"/>
          </p:nvPr>
        </p:nvSpPr>
        <p:spPr>
          <a:xfrm>
            <a:off x="1964987" y="802298"/>
            <a:ext cx="9089865" cy="3822329"/>
          </a:xfrm>
        </p:spPr>
        <p:txBody>
          <a:bodyPr>
            <a:normAutofit/>
          </a:bodyPr>
          <a:lstStyle/>
          <a:p>
            <a:r>
              <a:rPr lang="en-US" cap="none"/>
              <a:t>MOBILE APPLICATION DEVELOPMENT IN IOS</a:t>
            </a:r>
          </a:p>
        </p:txBody>
      </p:sp>
      <p:cxnSp>
        <p:nvCxnSpPr>
          <p:cNvPr id="60" name="Straight Connector 59">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2" name="Picture 61">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4" name="Slide Number Placeholder 3">
            <a:extLst>
              <a:ext uri="{FF2B5EF4-FFF2-40B4-BE49-F238E27FC236}">
                <a16:creationId xmlns:a16="http://schemas.microsoft.com/office/drawing/2014/main" id="{A206D3DD-ED43-64FC-85A6-E8DA8E2C8540}"/>
              </a:ext>
            </a:extLst>
          </p:cNvPr>
          <p:cNvSpPr>
            <a:spLocks noGrp="1"/>
          </p:cNvSpPr>
          <p:nvPr>
            <p:ph type="sldNum" sz="quarter" idx="12"/>
          </p:nvPr>
        </p:nvSpPr>
        <p:spPr>
          <a:xfrm>
            <a:off x="10421243" y="5030078"/>
            <a:ext cx="811019" cy="503578"/>
          </a:xfrm>
        </p:spPr>
        <p:txBody>
          <a:bodyPr/>
          <a:lstStyle/>
          <a:p>
            <a:fld id="{224D55DA-3455-4563-BCF7-5A44FC2A9547}" type="slidenum">
              <a:rPr lang="en-US" smtClean="0"/>
              <a:t>1</a:t>
            </a:fld>
            <a:endParaRPr lang="en-US"/>
          </a:p>
        </p:txBody>
      </p:sp>
    </p:spTree>
    <p:extLst>
      <p:ext uri="{BB962C8B-B14F-4D97-AF65-F5344CB8AC3E}">
        <p14:creationId xmlns:p14="http://schemas.microsoft.com/office/powerpoint/2010/main" val="305798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6" name="Rectangle 25">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2E8AD29-0537-26F2-8530-AF363CED55E9}"/>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sz="3200"/>
              <a:t>Core os</a:t>
            </a:r>
          </a:p>
        </p:txBody>
      </p:sp>
      <p:sp>
        <p:nvSpPr>
          <p:cNvPr id="13" name="Slide Number Placeholder 12">
            <a:extLst>
              <a:ext uri="{FF2B5EF4-FFF2-40B4-BE49-F238E27FC236}">
                <a16:creationId xmlns:a16="http://schemas.microsoft.com/office/drawing/2014/main" id="{70793FB1-1A56-C5DD-9A61-EB76ED83C2A5}"/>
              </a:ext>
            </a:extLst>
          </p:cNvPr>
          <p:cNvSpPr>
            <a:spLocks noGrp="1"/>
          </p:cNvSpPr>
          <p:nvPr>
            <p:ph type="sldNum" sz="quarter" idx="12"/>
          </p:nvPr>
        </p:nvSpPr>
        <p:spPr>
          <a:xfrm>
            <a:off x="10901462" y="5691815"/>
            <a:ext cx="811019" cy="503578"/>
          </a:xfrm>
        </p:spPr>
        <p:txBody>
          <a:bodyPr vert="horz" lIns="91440" tIns="45720" rIns="91440" bIns="45720" rtlCol="0" anchor="t">
            <a:normAutofit/>
          </a:bodyPr>
          <a:lstStyle/>
          <a:p>
            <a:pPr algn="l">
              <a:lnSpc>
                <a:spcPct val="90000"/>
              </a:lnSpc>
              <a:spcAft>
                <a:spcPts val="600"/>
              </a:spcAft>
            </a:pPr>
            <a:fld id="{224D55DA-3455-4563-BCF7-5A44FC2A9547}" type="slidenum">
              <a:rPr lang="en-US" dirty="0" smtClean="0"/>
              <a:pPr algn="l">
                <a:lnSpc>
                  <a:spcPct val="90000"/>
                </a:lnSpc>
                <a:spcAft>
                  <a:spcPts val="600"/>
                </a:spcAft>
              </a:pPr>
              <a:t>10</a:t>
            </a:fld>
            <a:endParaRPr lang="en-US"/>
          </a:p>
        </p:txBody>
      </p:sp>
      <p:grpSp>
        <p:nvGrpSpPr>
          <p:cNvPr id="30" name="Group 29">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31" name="Rectangle 30">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Content Placeholder 8" descr="Graphical user interface&#10;&#10;Description automatically generated">
            <a:extLst>
              <a:ext uri="{FF2B5EF4-FFF2-40B4-BE49-F238E27FC236}">
                <a16:creationId xmlns:a16="http://schemas.microsoft.com/office/drawing/2014/main" id="{4781BA0C-2D71-5725-611B-EB7EA3D49CE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18373" y="2319041"/>
            <a:ext cx="6282918" cy="1460777"/>
          </a:xfrm>
          <a:prstGeom prst="rect">
            <a:avLst/>
          </a:prstGeom>
        </p:spPr>
      </p:pic>
      <p:pic>
        <p:nvPicPr>
          <p:cNvPr id="34" name="Picture 33">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2">
            <a:extLst>
              <a:ext uri="{FF2B5EF4-FFF2-40B4-BE49-F238E27FC236}">
                <a16:creationId xmlns:a16="http://schemas.microsoft.com/office/drawing/2014/main" id="{352B09E4-5E0A-BD1B-D09A-284398CD6E8D}"/>
              </a:ext>
            </a:extLst>
          </p:cNvPr>
          <p:cNvSpPr>
            <a:spLocks noGrp="1"/>
          </p:cNvSpPr>
          <p:nvPr>
            <p:ph type="ftr" sz="quarter" idx="11"/>
          </p:nvPr>
        </p:nvSpPr>
        <p:spPr>
          <a:xfrm>
            <a:off x="7583487" y="5652641"/>
            <a:ext cx="3255005" cy="481351"/>
          </a:xfrm>
        </p:spPr>
        <p:txBody>
          <a:bodyPr/>
          <a:lstStyle/>
          <a:p>
            <a:r>
              <a:rPr lang="en-US" sz="1800"/>
              <a:t>Abdul Khayyam Sahib Shaik</a:t>
            </a:r>
          </a:p>
        </p:txBody>
      </p:sp>
    </p:spTree>
    <p:extLst>
      <p:ext uri="{BB962C8B-B14F-4D97-AF65-F5344CB8AC3E}">
        <p14:creationId xmlns:p14="http://schemas.microsoft.com/office/powerpoint/2010/main" val="309335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6" name="Rectangle 25">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A78C8B3-8E7D-2064-DD4C-6C852A7EBF30}"/>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sz="3200"/>
              <a:t>Core services</a:t>
            </a:r>
          </a:p>
        </p:txBody>
      </p:sp>
      <p:sp>
        <p:nvSpPr>
          <p:cNvPr id="13" name="Slide Number Placeholder 12">
            <a:extLst>
              <a:ext uri="{FF2B5EF4-FFF2-40B4-BE49-F238E27FC236}">
                <a16:creationId xmlns:a16="http://schemas.microsoft.com/office/drawing/2014/main" id="{00CE32E6-59A7-E4C0-1DBD-038268889191}"/>
              </a:ext>
            </a:extLst>
          </p:cNvPr>
          <p:cNvSpPr>
            <a:spLocks noGrp="1"/>
          </p:cNvSpPr>
          <p:nvPr>
            <p:ph type="sldNum" sz="quarter" idx="12"/>
          </p:nvPr>
        </p:nvSpPr>
        <p:spPr>
          <a:xfrm>
            <a:off x="10714304" y="5651710"/>
            <a:ext cx="811019" cy="503578"/>
          </a:xfrm>
        </p:spPr>
        <p:txBody>
          <a:bodyPr vert="horz" lIns="91440" tIns="45720" rIns="91440" bIns="45720" rtlCol="0" anchor="t">
            <a:normAutofit/>
          </a:bodyPr>
          <a:lstStyle/>
          <a:p>
            <a:pPr algn="l">
              <a:lnSpc>
                <a:spcPct val="90000"/>
              </a:lnSpc>
              <a:spcAft>
                <a:spcPts val="600"/>
              </a:spcAft>
            </a:pPr>
            <a:fld id="{224D55DA-3455-4563-BCF7-5A44FC2A9547}" type="slidenum">
              <a:rPr lang="en-US" dirty="0" smtClean="0"/>
              <a:pPr algn="l">
                <a:lnSpc>
                  <a:spcPct val="90000"/>
                </a:lnSpc>
                <a:spcAft>
                  <a:spcPts val="600"/>
                </a:spcAft>
              </a:pPr>
              <a:t>11</a:t>
            </a:fld>
            <a:endParaRPr lang="en-US"/>
          </a:p>
        </p:txBody>
      </p:sp>
      <p:grpSp>
        <p:nvGrpSpPr>
          <p:cNvPr id="30" name="Group 29">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31" name="Rectangle 30">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Content Placeholder 8" descr="A blue screen with white text&#10;&#10;Description automatically generated with low confidence">
            <a:extLst>
              <a:ext uri="{FF2B5EF4-FFF2-40B4-BE49-F238E27FC236}">
                <a16:creationId xmlns:a16="http://schemas.microsoft.com/office/drawing/2014/main" id="{11F9FCF1-7E69-389A-91BC-A919FAF9EEB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18373" y="2319041"/>
            <a:ext cx="6282918" cy="1460777"/>
          </a:xfrm>
          <a:prstGeom prst="rect">
            <a:avLst/>
          </a:prstGeom>
        </p:spPr>
      </p:pic>
      <p:pic>
        <p:nvPicPr>
          <p:cNvPr id="34" name="Picture 33">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2">
            <a:extLst>
              <a:ext uri="{FF2B5EF4-FFF2-40B4-BE49-F238E27FC236}">
                <a16:creationId xmlns:a16="http://schemas.microsoft.com/office/drawing/2014/main" id="{3358FC38-24BF-FA6E-388C-BE7BC4638A01}"/>
              </a:ext>
            </a:extLst>
          </p:cNvPr>
          <p:cNvSpPr>
            <a:spLocks noGrp="1"/>
          </p:cNvSpPr>
          <p:nvPr>
            <p:ph type="ftr" sz="quarter" idx="11"/>
          </p:nvPr>
        </p:nvSpPr>
        <p:spPr>
          <a:xfrm>
            <a:off x="7583487" y="5652641"/>
            <a:ext cx="3255005" cy="481351"/>
          </a:xfrm>
        </p:spPr>
        <p:txBody>
          <a:bodyPr/>
          <a:lstStyle/>
          <a:p>
            <a:r>
              <a:rPr lang="en-US" sz="1800"/>
              <a:t>Abdul Khayyam Sahib Shaik</a:t>
            </a:r>
          </a:p>
        </p:txBody>
      </p:sp>
    </p:spTree>
    <p:extLst>
      <p:ext uri="{BB962C8B-B14F-4D97-AF65-F5344CB8AC3E}">
        <p14:creationId xmlns:p14="http://schemas.microsoft.com/office/powerpoint/2010/main" val="2006349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2" name="Rectangle 17">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3" name="Picture 19">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21">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23">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6" name="Rectangle 25">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7">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241729-C1CF-0387-4A0A-8F90FB0E6097}"/>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sz="3200"/>
              <a:t>Media services</a:t>
            </a:r>
          </a:p>
        </p:txBody>
      </p:sp>
      <p:sp>
        <p:nvSpPr>
          <p:cNvPr id="13" name="Slide Number Placeholder 12">
            <a:extLst>
              <a:ext uri="{FF2B5EF4-FFF2-40B4-BE49-F238E27FC236}">
                <a16:creationId xmlns:a16="http://schemas.microsoft.com/office/drawing/2014/main" id="{7C463715-B889-8C97-803F-1807EA27B364}"/>
              </a:ext>
            </a:extLst>
          </p:cNvPr>
          <p:cNvSpPr>
            <a:spLocks noGrp="1"/>
          </p:cNvSpPr>
          <p:nvPr>
            <p:ph type="sldNum" sz="quarter" idx="12"/>
          </p:nvPr>
        </p:nvSpPr>
        <p:spPr>
          <a:xfrm>
            <a:off x="10647462" y="5691815"/>
            <a:ext cx="811019" cy="503578"/>
          </a:xfrm>
        </p:spPr>
        <p:txBody>
          <a:bodyPr vert="horz" lIns="91440" tIns="45720" rIns="91440" bIns="45720" rtlCol="0" anchor="t">
            <a:normAutofit/>
          </a:bodyPr>
          <a:lstStyle/>
          <a:p>
            <a:pPr algn="l">
              <a:lnSpc>
                <a:spcPct val="90000"/>
              </a:lnSpc>
              <a:spcAft>
                <a:spcPts val="600"/>
              </a:spcAft>
            </a:pPr>
            <a:fld id="{224D55DA-3455-4563-BCF7-5A44FC2A9547}" type="slidenum">
              <a:rPr lang="en-US" dirty="0" smtClean="0"/>
              <a:pPr algn="l">
                <a:lnSpc>
                  <a:spcPct val="90000"/>
                </a:lnSpc>
                <a:spcAft>
                  <a:spcPts val="600"/>
                </a:spcAft>
              </a:pPr>
              <a:t>12</a:t>
            </a:fld>
            <a:endParaRPr lang="en-US"/>
          </a:p>
        </p:txBody>
      </p:sp>
      <p:grpSp>
        <p:nvGrpSpPr>
          <p:cNvPr id="48" name="Group 29">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31" name="Rectangle 30">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31">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Content Placeholder 8" descr="Graphical user interface, text, application&#10;&#10;Description automatically generated">
            <a:extLst>
              <a:ext uri="{FF2B5EF4-FFF2-40B4-BE49-F238E27FC236}">
                <a16:creationId xmlns:a16="http://schemas.microsoft.com/office/drawing/2014/main" id="{D548C970-2E26-AE15-1F8B-C3DB73AD134F}"/>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tretch/>
        </p:blipFill>
        <p:spPr>
          <a:xfrm>
            <a:off x="4618374" y="2468261"/>
            <a:ext cx="6282919" cy="1162339"/>
          </a:xfrm>
          <a:prstGeom prst="rect">
            <a:avLst/>
          </a:prstGeom>
        </p:spPr>
      </p:pic>
      <p:pic>
        <p:nvPicPr>
          <p:cNvPr id="50" name="Picture 33">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35">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2">
            <a:extLst>
              <a:ext uri="{FF2B5EF4-FFF2-40B4-BE49-F238E27FC236}">
                <a16:creationId xmlns:a16="http://schemas.microsoft.com/office/drawing/2014/main" id="{26E693B7-3104-67D5-8BDA-F62566AB6530}"/>
              </a:ext>
            </a:extLst>
          </p:cNvPr>
          <p:cNvSpPr>
            <a:spLocks noGrp="1"/>
          </p:cNvSpPr>
          <p:nvPr>
            <p:ph type="ftr" sz="quarter" idx="11"/>
          </p:nvPr>
        </p:nvSpPr>
        <p:spPr>
          <a:xfrm>
            <a:off x="7583487" y="5652641"/>
            <a:ext cx="3255005" cy="481351"/>
          </a:xfrm>
        </p:spPr>
        <p:txBody>
          <a:bodyPr/>
          <a:lstStyle/>
          <a:p>
            <a:r>
              <a:rPr lang="en-US" sz="1800"/>
              <a:t>Abdul Khayyam Sahib Shaik</a:t>
            </a:r>
          </a:p>
        </p:txBody>
      </p:sp>
    </p:spTree>
    <p:extLst>
      <p:ext uri="{BB962C8B-B14F-4D97-AF65-F5344CB8AC3E}">
        <p14:creationId xmlns:p14="http://schemas.microsoft.com/office/powerpoint/2010/main" val="21655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4" name="Rectangle 33">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C411B6B-49CB-DF34-355B-FE75F17F77ED}"/>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sz="3200"/>
              <a:t>Cocoa touch</a:t>
            </a:r>
          </a:p>
        </p:txBody>
      </p:sp>
      <p:sp>
        <p:nvSpPr>
          <p:cNvPr id="13" name="Slide Number Placeholder 12">
            <a:extLst>
              <a:ext uri="{FF2B5EF4-FFF2-40B4-BE49-F238E27FC236}">
                <a16:creationId xmlns:a16="http://schemas.microsoft.com/office/drawing/2014/main" id="{EF6A0746-058E-E3DE-5779-E1EB98F99093}"/>
              </a:ext>
            </a:extLst>
          </p:cNvPr>
          <p:cNvSpPr>
            <a:spLocks noGrp="1"/>
          </p:cNvSpPr>
          <p:nvPr>
            <p:ph type="sldNum" sz="quarter" idx="12"/>
          </p:nvPr>
        </p:nvSpPr>
        <p:spPr>
          <a:xfrm>
            <a:off x="10834619" y="5638341"/>
            <a:ext cx="811019" cy="503578"/>
          </a:xfrm>
        </p:spPr>
        <p:txBody>
          <a:bodyPr vert="horz" lIns="91440" tIns="45720" rIns="91440" bIns="45720" rtlCol="0" anchor="t">
            <a:normAutofit/>
          </a:bodyPr>
          <a:lstStyle/>
          <a:p>
            <a:pPr algn="l">
              <a:lnSpc>
                <a:spcPct val="90000"/>
              </a:lnSpc>
              <a:spcAft>
                <a:spcPts val="600"/>
              </a:spcAft>
            </a:pPr>
            <a:fld id="{224D55DA-3455-4563-BCF7-5A44FC2A9547}" type="slidenum">
              <a:rPr lang="en-US" dirty="0" smtClean="0"/>
              <a:pPr algn="l">
                <a:lnSpc>
                  <a:spcPct val="90000"/>
                </a:lnSpc>
                <a:spcAft>
                  <a:spcPts val="600"/>
                </a:spcAft>
              </a:pPr>
              <a:t>13</a:t>
            </a:fld>
            <a:endParaRPr lang="en-US"/>
          </a:p>
        </p:txBody>
      </p:sp>
      <p:grpSp>
        <p:nvGrpSpPr>
          <p:cNvPr id="38" name="Group 37">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39" name="Rectangle 38">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Content Placeholder 8" descr="A blue screen with white text&#10;&#10;Description automatically generated with medium confidence">
            <a:extLst>
              <a:ext uri="{FF2B5EF4-FFF2-40B4-BE49-F238E27FC236}">
                <a16:creationId xmlns:a16="http://schemas.microsoft.com/office/drawing/2014/main" id="{B563691C-D4D3-F918-594E-DDBC4E885900}"/>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tretch/>
        </p:blipFill>
        <p:spPr>
          <a:xfrm>
            <a:off x="4618373" y="2476114"/>
            <a:ext cx="6282918" cy="1146632"/>
          </a:xfrm>
          <a:prstGeom prst="rect">
            <a:avLst/>
          </a:prstGeom>
        </p:spPr>
      </p:pic>
      <p:pic>
        <p:nvPicPr>
          <p:cNvPr id="42" name="Picture 41">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388749D-1ABE-7EBB-EB78-FA8B27DC9DBB}"/>
              </a:ext>
            </a:extLst>
          </p:cNvPr>
          <p:cNvSpPr txBox="1"/>
          <p:nvPr/>
        </p:nvSpPr>
        <p:spPr>
          <a:xfrm>
            <a:off x="3052689" y="3116386"/>
            <a:ext cx="6105378" cy="646331"/>
          </a:xfrm>
          <a:prstGeom prst="rect">
            <a:avLst/>
          </a:prstGeom>
          <a:noFill/>
        </p:spPr>
        <p:txBody>
          <a:bodyPr wrap="square">
            <a:spAutoFit/>
          </a:bodyPr>
          <a:lstStyle/>
          <a:p>
            <a:pPr>
              <a:spcAft>
                <a:spcPts val="600"/>
              </a:spcAft>
            </a:pPr>
            <a:br>
              <a:rPr lang="en-US"/>
            </a:br>
            <a:endParaRPr lang="en-US"/>
          </a:p>
        </p:txBody>
      </p:sp>
      <p:sp>
        <p:nvSpPr>
          <p:cNvPr id="4" name="Footer Placeholder 2">
            <a:extLst>
              <a:ext uri="{FF2B5EF4-FFF2-40B4-BE49-F238E27FC236}">
                <a16:creationId xmlns:a16="http://schemas.microsoft.com/office/drawing/2014/main" id="{8499D36C-381C-8B55-9386-31D8CBD2A03E}"/>
              </a:ext>
            </a:extLst>
          </p:cNvPr>
          <p:cNvSpPr>
            <a:spLocks noGrp="1"/>
          </p:cNvSpPr>
          <p:nvPr>
            <p:ph type="ftr" sz="quarter" idx="11"/>
          </p:nvPr>
        </p:nvSpPr>
        <p:spPr>
          <a:xfrm>
            <a:off x="7583487" y="5652641"/>
            <a:ext cx="3255005" cy="481351"/>
          </a:xfrm>
        </p:spPr>
        <p:txBody>
          <a:bodyPr/>
          <a:lstStyle/>
          <a:p>
            <a:r>
              <a:rPr lang="en-US" sz="1800"/>
              <a:t>Abdul Khayyam Sahib Shaik</a:t>
            </a:r>
          </a:p>
        </p:txBody>
      </p:sp>
    </p:spTree>
    <p:extLst>
      <p:ext uri="{BB962C8B-B14F-4D97-AF65-F5344CB8AC3E}">
        <p14:creationId xmlns:p14="http://schemas.microsoft.com/office/powerpoint/2010/main" val="300291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9815-17E4-BE31-42B1-57EF5611CF5D}"/>
              </a:ext>
            </a:extLst>
          </p:cNvPr>
          <p:cNvSpPr>
            <a:spLocks noGrp="1"/>
          </p:cNvSpPr>
          <p:nvPr>
            <p:ph type="title"/>
          </p:nvPr>
        </p:nvSpPr>
        <p:spPr>
          <a:xfrm>
            <a:off x="1451579" y="804519"/>
            <a:ext cx="9603275" cy="1049235"/>
          </a:xfrm>
        </p:spPr>
        <p:txBody>
          <a:bodyPr>
            <a:normAutofit/>
          </a:bodyPr>
          <a:lstStyle/>
          <a:p>
            <a:r>
              <a:rPr lang="en-US"/>
              <a:t>IOS APP SECURITY</a:t>
            </a:r>
          </a:p>
        </p:txBody>
      </p:sp>
      <p:sp>
        <p:nvSpPr>
          <p:cNvPr id="4" name="Slide Number Placeholder 3">
            <a:extLst>
              <a:ext uri="{FF2B5EF4-FFF2-40B4-BE49-F238E27FC236}">
                <a16:creationId xmlns:a16="http://schemas.microsoft.com/office/drawing/2014/main" id="{2FFADDC6-C7A9-1433-FC73-558239D0B265}"/>
              </a:ext>
            </a:extLst>
          </p:cNvPr>
          <p:cNvSpPr>
            <a:spLocks noGrp="1"/>
          </p:cNvSpPr>
          <p:nvPr>
            <p:ph type="sldNum" sz="quarter" idx="12"/>
          </p:nvPr>
        </p:nvSpPr>
        <p:spPr>
          <a:xfrm>
            <a:off x="11226888" y="5223901"/>
            <a:ext cx="811019" cy="503578"/>
          </a:xfrm>
        </p:spPr>
        <p:txBody>
          <a:bodyPr>
            <a:normAutofit fontScale="92500" lnSpcReduction="10000"/>
          </a:bodyPr>
          <a:lstStyle/>
          <a:p>
            <a:pPr>
              <a:lnSpc>
                <a:spcPct val="90000"/>
              </a:lnSpc>
              <a:spcAft>
                <a:spcPts val="600"/>
              </a:spcAft>
            </a:pPr>
            <a:fld id="{224D55DA-3455-4563-BCF7-5A44FC2A9547}" type="slidenum">
              <a:rPr lang="en-US" smtClean="0"/>
              <a:pPr>
                <a:lnSpc>
                  <a:spcPct val="90000"/>
                </a:lnSpc>
                <a:spcAft>
                  <a:spcPts val="600"/>
                </a:spcAft>
              </a:pPr>
              <a:t>14</a:t>
            </a:fld>
            <a:endParaRPr lang="en-US"/>
          </a:p>
          <a:p>
            <a:pPr>
              <a:lnSpc>
                <a:spcPct val="90000"/>
              </a:lnSpc>
              <a:spcAft>
                <a:spcPts val="600"/>
              </a:spcAft>
            </a:pPr>
            <a:endParaRPr lang="en-US"/>
          </a:p>
        </p:txBody>
      </p:sp>
      <p:sp>
        <p:nvSpPr>
          <p:cNvPr id="3" name="Content Placeholder 2">
            <a:extLst>
              <a:ext uri="{FF2B5EF4-FFF2-40B4-BE49-F238E27FC236}">
                <a16:creationId xmlns:a16="http://schemas.microsoft.com/office/drawing/2014/main" id="{EB96BFE4-E141-D623-115F-ACA68A00AF5B}"/>
              </a:ext>
            </a:extLst>
          </p:cNvPr>
          <p:cNvSpPr>
            <a:spLocks noGrp="1"/>
          </p:cNvSpPr>
          <p:nvPr>
            <p:ph idx="1"/>
          </p:nvPr>
        </p:nvSpPr>
        <p:spPr>
          <a:xfrm>
            <a:off x="1451579" y="2015734"/>
            <a:ext cx="4158849" cy="3450613"/>
          </a:xfrm>
        </p:spPr>
        <p:txBody>
          <a:bodyPr>
            <a:normAutofit/>
          </a:bodyPr>
          <a:lstStyle/>
          <a:p>
            <a:pPr>
              <a:buNone/>
            </a:pPr>
            <a:r>
              <a:rPr lang="en-US"/>
              <a:t>Best practices for storing user data:</a:t>
            </a:r>
          </a:p>
          <a:p>
            <a:r>
              <a:rPr lang="en-US"/>
              <a:t>Secure Enclave(Coprocessor)</a:t>
            </a:r>
          </a:p>
          <a:p>
            <a:r>
              <a:rPr lang="en-US"/>
              <a:t>Apple’s App Sandbox</a:t>
            </a:r>
          </a:p>
          <a:p>
            <a:pPr marL="0" indent="0">
              <a:buNone/>
            </a:pPr>
            <a:endParaRPr lang="en-US"/>
          </a:p>
        </p:txBody>
      </p:sp>
      <p:grpSp>
        <p:nvGrpSpPr>
          <p:cNvPr id="10" name="Group 9">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1" name="Rectangle 10">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5" descr="Graphical user interface, diagram, application&#10;&#10;Description automatically generated">
            <a:extLst>
              <a:ext uri="{FF2B5EF4-FFF2-40B4-BE49-F238E27FC236}">
                <a16:creationId xmlns:a16="http://schemas.microsoft.com/office/drawing/2014/main" id="{2DC68E86-7566-0B34-FE81-3C731AC09488}"/>
              </a:ext>
            </a:extLst>
          </p:cNvPr>
          <p:cNvPicPr>
            <a:picLocks noChangeAspect="1"/>
          </p:cNvPicPr>
          <p:nvPr/>
        </p:nvPicPr>
        <p:blipFill>
          <a:blip r:embed="rId3"/>
          <a:stretch>
            <a:fillRect/>
          </a:stretch>
        </p:blipFill>
        <p:spPr>
          <a:xfrm>
            <a:off x="6277257" y="2871317"/>
            <a:ext cx="4613872" cy="1730201"/>
          </a:xfrm>
          <a:prstGeom prst="rect">
            <a:avLst/>
          </a:prstGeom>
        </p:spPr>
      </p:pic>
      <p:sp>
        <p:nvSpPr>
          <p:cNvPr id="6" name="Footer Placeholder 5">
            <a:extLst>
              <a:ext uri="{FF2B5EF4-FFF2-40B4-BE49-F238E27FC236}">
                <a16:creationId xmlns:a16="http://schemas.microsoft.com/office/drawing/2014/main" id="{174B5F2A-F730-0AA6-9782-5359819D68DE}"/>
              </a:ext>
            </a:extLst>
          </p:cNvPr>
          <p:cNvSpPr>
            <a:spLocks noGrp="1"/>
          </p:cNvSpPr>
          <p:nvPr>
            <p:ph type="ftr" sz="quarter" idx="11"/>
          </p:nvPr>
        </p:nvSpPr>
        <p:spPr>
          <a:xfrm>
            <a:off x="10521496" y="5679818"/>
            <a:ext cx="1671213" cy="332483"/>
          </a:xfrm>
        </p:spPr>
        <p:txBody>
          <a:bodyPr vert="horz" lIns="91440" tIns="45720" rIns="91440" bIns="45720" rtlCol="0" anchor="b"/>
          <a:lstStyle/>
          <a:p>
            <a:r>
              <a:rPr lang="en-US" sz="1400" b="1"/>
              <a:t>Rohith </a:t>
            </a:r>
            <a:r>
              <a:rPr lang="en-US" sz="1400" b="1" err="1"/>
              <a:t>Chittipolu</a:t>
            </a:r>
            <a:endParaRPr lang="en-US" sz="1400" b="1"/>
          </a:p>
        </p:txBody>
      </p:sp>
    </p:spTree>
    <p:extLst>
      <p:ext uri="{BB962C8B-B14F-4D97-AF65-F5344CB8AC3E}">
        <p14:creationId xmlns:p14="http://schemas.microsoft.com/office/powerpoint/2010/main" val="954334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43AE-5066-A5C5-D51D-3105353C572E}"/>
              </a:ext>
            </a:extLst>
          </p:cNvPr>
          <p:cNvSpPr>
            <a:spLocks noGrp="1"/>
          </p:cNvSpPr>
          <p:nvPr>
            <p:ph type="title"/>
          </p:nvPr>
        </p:nvSpPr>
        <p:spPr>
          <a:xfrm>
            <a:off x="1451579" y="804519"/>
            <a:ext cx="9603275" cy="1049235"/>
          </a:xfrm>
        </p:spPr>
        <p:txBody>
          <a:bodyPr>
            <a:normAutofit/>
          </a:bodyPr>
          <a:lstStyle/>
          <a:p>
            <a:r>
              <a:rPr lang="en-US"/>
              <a:t>App Security</a:t>
            </a:r>
          </a:p>
        </p:txBody>
      </p:sp>
      <p:sp>
        <p:nvSpPr>
          <p:cNvPr id="4" name="Slide Number Placeholder 3">
            <a:extLst>
              <a:ext uri="{FF2B5EF4-FFF2-40B4-BE49-F238E27FC236}">
                <a16:creationId xmlns:a16="http://schemas.microsoft.com/office/drawing/2014/main" id="{3AB4611A-ECC5-E401-2C84-676065CB650D}"/>
              </a:ext>
            </a:extLst>
          </p:cNvPr>
          <p:cNvSpPr>
            <a:spLocks noGrp="1"/>
          </p:cNvSpPr>
          <p:nvPr>
            <p:ph type="sldNum" sz="quarter" idx="12"/>
          </p:nvPr>
        </p:nvSpPr>
        <p:spPr>
          <a:xfrm>
            <a:off x="11361420" y="5472573"/>
            <a:ext cx="658619" cy="361338"/>
          </a:xfrm>
        </p:spPr>
        <p:txBody>
          <a:bodyPr>
            <a:normAutofit fontScale="62500" lnSpcReduction="20000"/>
          </a:bodyPr>
          <a:lstStyle/>
          <a:p>
            <a:pPr>
              <a:lnSpc>
                <a:spcPct val="90000"/>
              </a:lnSpc>
              <a:spcAft>
                <a:spcPts val="600"/>
              </a:spcAft>
            </a:pPr>
            <a:fld id="{224D55DA-3455-4563-BCF7-5A44FC2A9547}" type="slidenum">
              <a:rPr lang="en-US" smtClean="0"/>
              <a:pPr>
                <a:lnSpc>
                  <a:spcPct val="90000"/>
                </a:lnSpc>
                <a:spcAft>
                  <a:spcPts val="600"/>
                </a:spcAft>
              </a:pPr>
              <a:t>15</a:t>
            </a:fld>
            <a:endParaRPr lang="en-US"/>
          </a:p>
          <a:p>
            <a:pPr>
              <a:lnSpc>
                <a:spcPct val="90000"/>
              </a:lnSpc>
              <a:spcAft>
                <a:spcPts val="600"/>
              </a:spcAft>
            </a:pPr>
            <a:endParaRPr lang="en-US"/>
          </a:p>
        </p:txBody>
      </p:sp>
      <p:sp>
        <p:nvSpPr>
          <p:cNvPr id="3" name="Content Placeholder 2">
            <a:extLst>
              <a:ext uri="{FF2B5EF4-FFF2-40B4-BE49-F238E27FC236}">
                <a16:creationId xmlns:a16="http://schemas.microsoft.com/office/drawing/2014/main" id="{1BB76A50-604D-C49F-63E0-6BDF80B2AFB5}"/>
              </a:ext>
            </a:extLst>
          </p:cNvPr>
          <p:cNvSpPr>
            <a:spLocks noGrp="1"/>
          </p:cNvSpPr>
          <p:nvPr>
            <p:ph idx="1"/>
          </p:nvPr>
        </p:nvSpPr>
        <p:spPr>
          <a:xfrm>
            <a:off x="1451579" y="2015734"/>
            <a:ext cx="4158849" cy="3450613"/>
          </a:xfrm>
        </p:spPr>
        <p:txBody>
          <a:bodyPr>
            <a:normAutofit/>
          </a:bodyPr>
          <a:lstStyle/>
          <a:p>
            <a:r>
              <a:rPr lang="en-US"/>
              <a:t>Data Protection API</a:t>
            </a:r>
          </a:p>
          <a:p>
            <a:r>
              <a:rPr lang="en-US"/>
              <a:t>Keychain</a:t>
            </a:r>
          </a:p>
          <a:p>
            <a:endParaRPr lang="en-US"/>
          </a:p>
        </p:txBody>
      </p:sp>
      <p:grpSp>
        <p:nvGrpSpPr>
          <p:cNvPr id="10" name="Group 9">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1" name="Rectangle 10">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5" descr="Diagram&#10;&#10;Description automatically generated">
            <a:extLst>
              <a:ext uri="{FF2B5EF4-FFF2-40B4-BE49-F238E27FC236}">
                <a16:creationId xmlns:a16="http://schemas.microsoft.com/office/drawing/2014/main" id="{EB8270AA-E2AF-CFF5-D071-89907822199E}"/>
              </a:ext>
            </a:extLst>
          </p:cNvPr>
          <p:cNvPicPr>
            <a:picLocks noChangeAspect="1"/>
          </p:cNvPicPr>
          <p:nvPr/>
        </p:nvPicPr>
        <p:blipFill>
          <a:blip r:embed="rId3"/>
          <a:stretch>
            <a:fillRect/>
          </a:stretch>
        </p:blipFill>
        <p:spPr>
          <a:xfrm>
            <a:off x="6277257" y="3038569"/>
            <a:ext cx="4613872" cy="1395696"/>
          </a:xfrm>
          <a:prstGeom prst="rect">
            <a:avLst/>
          </a:prstGeom>
        </p:spPr>
      </p:pic>
      <p:sp>
        <p:nvSpPr>
          <p:cNvPr id="7" name="TextBox 6">
            <a:extLst>
              <a:ext uri="{FF2B5EF4-FFF2-40B4-BE49-F238E27FC236}">
                <a16:creationId xmlns:a16="http://schemas.microsoft.com/office/drawing/2014/main" id="{D89E378F-A983-6C75-7019-5E702E4BA442}"/>
              </a:ext>
            </a:extLst>
          </p:cNvPr>
          <p:cNvSpPr txBox="1"/>
          <p:nvPr/>
        </p:nvSpPr>
        <p:spPr>
          <a:xfrm>
            <a:off x="10337800" y="5745480"/>
            <a:ext cx="18643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Rohith </a:t>
            </a:r>
            <a:r>
              <a:rPr lang="en-US" err="1"/>
              <a:t>Chittipolu</a:t>
            </a:r>
          </a:p>
          <a:p>
            <a:endParaRPr lang="en-US"/>
          </a:p>
        </p:txBody>
      </p:sp>
    </p:spTree>
    <p:extLst>
      <p:ext uri="{BB962C8B-B14F-4D97-AF65-F5344CB8AC3E}">
        <p14:creationId xmlns:p14="http://schemas.microsoft.com/office/powerpoint/2010/main" val="21324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B5233D4-4715-6178-5A7A-3A73EFE664D8}"/>
              </a:ext>
            </a:extLst>
          </p:cNvPr>
          <p:cNvSpPr>
            <a:spLocks noGrp="1"/>
          </p:cNvSpPr>
          <p:nvPr>
            <p:ph type="title"/>
          </p:nvPr>
        </p:nvSpPr>
        <p:spPr>
          <a:xfrm>
            <a:off x="1451580" y="804520"/>
            <a:ext cx="4176511" cy="1049235"/>
          </a:xfrm>
        </p:spPr>
        <p:txBody>
          <a:bodyPr>
            <a:normAutofit/>
          </a:bodyPr>
          <a:lstStyle/>
          <a:p>
            <a:r>
              <a:rPr lang="en-US" sz="2200"/>
              <a:t>Best Practices for Secure Data Transportation</a:t>
            </a:r>
          </a:p>
          <a:p>
            <a:endParaRPr lang="en-US" sz="2200"/>
          </a:p>
        </p:txBody>
      </p:sp>
      <p:sp>
        <p:nvSpPr>
          <p:cNvPr id="4" name="Slide Number Placeholder 3">
            <a:extLst>
              <a:ext uri="{FF2B5EF4-FFF2-40B4-BE49-F238E27FC236}">
                <a16:creationId xmlns:a16="http://schemas.microsoft.com/office/drawing/2014/main" id="{D6440C49-B94E-5517-2EAF-3F3AA2372754}"/>
              </a:ext>
            </a:extLst>
          </p:cNvPr>
          <p:cNvSpPr>
            <a:spLocks noGrp="1"/>
          </p:cNvSpPr>
          <p:nvPr>
            <p:ph type="sldNum" sz="quarter" idx="12"/>
          </p:nvPr>
        </p:nvSpPr>
        <p:spPr>
          <a:xfrm>
            <a:off x="10985500" y="4913773"/>
            <a:ext cx="811019" cy="503578"/>
          </a:xfrm>
        </p:spPr>
        <p:txBody>
          <a:bodyPr>
            <a:normAutofit/>
          </a:bodyPr>
          <a:lstStyle/>
          <a:p>
            <a:pPr>
              <a:lnSpc>
                <a:spcPct val="90000"/>
              </a:lnSpc>
              <a:spcAft>
                <a:spcPts val="600"/>
              </a:spcAft>
            </a:pPr>
            <a:fld id="{224D55DA-3455-4563-BCF7-5A44FC2A9547}" type="slidenum">
              <a:rPr lang="en-US" b="1" dirty="0" smtClean="0"/>
              <a:pPr>
                <a:lnSpc>
                  <a:spcPct val="90000"/>
                </a:lnSpc>
                <a:spcAft>
                  <a:spcPts val="600"/>
                </a:spcAft>
              </a:pPr>
              <a:t>16</a:t>
            </a:fld>
            <a:endParaRPr lang="en-US" b="1"/>
          </a:p>
        </p:txBody>
      </p:sp>
      <p:sp>
        <p:nvSpPr>
          <p:cNvPr id="29" name="Rectangle 2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CBBDECE-20B7-2B38-A663-899B874CAC21}"/>
              </a:ext>
            </a:extLst>
          </p:cNvPr>
          <p:cNvSpPr>
            <a:spLocks noGrp="1"/>
          </p:cNvSpPr>
          <p:nvPr>
            <p:ph idx="1"/>
          </p:nvPr>
        </p:nvSpPr>
        <p:spPr>
          <a:xfrm>
            <a:off x="1451581" y="2137652"/>
            <a:ext cx="5178052" cy="3328693"/>
          </a:xfrm>
        </p:spPr>
        <p:txBody>
          <a:bodyPr>
            <a:normAutofit/>
          </a:bodyPr>
          <a:lstStyle/>
          <a:p>
            <a:pPr>
              <a:buNone/>
            </a:pPr>
            <a:r>
              <a:rPr lang="en-US"/>
              <a:t>Best Practices for Secure Data Transportation:</a:t>
            </a:r>
          </a:p>
          <a:p>
            <a:r>
              <a:rPr lang="en-US"/>
              <a:t>HTTPs</a:t>
            </a:r>
          </a:p>
          <a:p>
            <a:r>
              <a:rPr lang="en-US"/>
              <a:t>SSL Pinning</a:t>
            </a:r>
          </a:p>
          <a:p>
            <a:pPr marL="0" indent="0">
              <a:buNone/>
            </a:pPr>
            <a:br>
              <a:rPr lang="en-US"/>
            </a:br>
            <a:endParaRPr lang="en-US"/>
          </a:p>
        </p:txBody>
      </p:sp>
      <p:pic>
        <p:nvPicPr>
          <p:cNvPr id="22" name="Graphic 21" descr="Lock">
            <a:extLst>
              <a:ext uri="{FF2B5EF4-FFF2-40B4-BE49-F238E27FC236}">
                <a16:creationId xmlns:a16="http://schemas.microsoft.com/office/drawing/2014/main" id="{2D1F1BEC-B3BB-D0B3-01B6-AF77B8ACD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9371" y="795423"/>
            <a:ext cx="4030842" cy="4264522"/>
          </a:xfrm>
          <a:prstGeom prst="rect">
            <a:avLst/>
          </a:prstGeom>
        </p:spPr>
      </p:pic>
      <p:pic>
        <p:nvPicPr>
          <p:cNvPr id="31" name="Picture 3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633195D-BE38-63C4-9ED8-2B92B23A5B58}"/>
              </a:ext>
            </a:extLst>
          </p:cNvPr>
          <p:cNvSpPr txBox="1"/>
          <p:nvPr/>
        </p:nvSpPr>
        <p:spPr>
          <a:xfrm>
            <a:off x="10307320" y="5547360"/>
            <a:ext cx="18592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Rohith Chittipolu</a:t>
            </a:r>
          </a:p>
        </p:txBody>
      </p:sp>
    </p:spTree>
    <p:extLst>
      <p:ext uri="{BB962C8B-B14F-4D97-AF65-F5344CB8AC3E}">
        <p14:creationId xmlns:p14="http://schemas.microsoft.com/office/powerpoint/2010/main" val="55940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C25C-5A03-84AA-D4F0-4423DE89F59D}"/>
              </a:ext>
            </a:extLst>
          </p:cNvPr>
          <p:cNvSpPr>
            <a:spLocks noGrp="1"/>
          </p:cNvSpPr>
          <p:nvPr>
            <p:ph type="title"/>
          </p:nvPr>
        </p:nvSpPr>
        <p:spPr>
          <a:xfrm>
            <a:off x="1451579" y="804519"/>
            <a:ext cx="9603275" cy="1049235"/>
          </a:xfrm>
        </p:spPr>
        <p:txBody>
          <a:bodyPr>
            <a:normAutofit/>
          </a:bodyPr>
          <a:lstStyle/>
          <a:p>
            <a:r>
              <a:rPr lang="en-US"/>
              <a:t>Security Features</a:t>
            </a:r>
          </a:p>
        </p:txBody>
      </p:sp>
      <p:sp>
        <p:nvSpPr>
          <p:cNvPr id="5" name="Slide Number Placeholder 4">
            <a:extLst>
              <a:ext uri="{FF2B5EF4-FFF2-40B4-BE49-F238E27FC236}">
                <a16:creationId xmlns:a16="http://schemas.microsoft.com/office/drawing/2014/main" id="{5B7A0DBB-D956-A3EA-D4B3-25D0CA5AE047}"/>
              </a:ext>
            </a:extLst>
          </p:cNvPr>
          <p:cNvSpPr>
            <a:spLocks noGrp="1"/>
          </p:cNvSpPr>
          <p:nvPr>
            <p:ph type="sldNum" sz="quarter" idx="12"/>
          </p:nvPr>
        </p:nvSpPr>
        <p:spPr>
          <a:xfrm>
            <a:off x="11442700" y="5127133"/>
            <a:ext cx="546859" cy="361338"/>
          </a:xfrm>
        </p:spPr>
        <p:txBody>
          <a:bodyPr>
            <a:normAutofit fontScale="85000" lnSpcReduction="20000"/>
          </a:bodyPr>
          <a:lstStyle/>
          <a:p>
            <a:pPr>
              <a:lnSpc>
                <a:spcPct val="90000"/>
              </a:lnSpc>
              <a:spcAft>
                <a:spcPts val="600"/>
              </a:spcAft>
            </a:pPr>
            <a:fld id="{224D55DA-3455-4563-BCF7-5A44FC2A9547}" type="slidenum">
              <a:rPr lang="en-US" smtClean="0"/>
              <a:pPr>
                <a:lnSpc>
                  <a:spcPct val="90000"/>
                </a:lnSpc>
                <a:spcAft>
                  <a:spcPts val="600"/>
                </a:spcAft>
              </a:pPr>
              <a:t>17</a:t>
            </a:fld>
            <a:endParaRPr lang="en-US"/>
          </a:p>
        </p:txBody>
      </p:sp>
      <p:sp>
        <p:nvSpPr>
          <p:cNvPr id="3" name="Content Placeholder 2">
            <a:extLst>
              <a:ext uri="{FF2B5EF4-FFF2-40B4-BE49-F238E27FC236}">
                <a16:creationId xmlns:a16="http://schemas.microsoft.com/office/drawing/2014/main" id="{E03D4F9B-5C45-28ED-EDE5-92C30A616A66}"/>
              </a:ext>
            </a:extLst>
          </p:cNvPr>
          <p:cNvSpPr>
            <a:spLocks noGrp="1"/>
          </p:cNvSpPr>
          <p:nvPr>
            <p:ph idx="1"/>
          </p:nvPr>
        </p:nvSpPr>
        <p:spPr>
          <a:xfrm>
            <a:off x="1451579" y="2015734"/>
            <a:ext cx="4162555" cy="3450613"/>
          </a:xfrm>
        </p:spPr>
        <p:txBody>
          <a:bodyPr>
            <a:normAutofit/>
          </a:bodyPr>
          <a:lstStyle/>
          <a:p>
            <a:r>
              <a:rPr lang="en-US">
                <a:ea typeface="+mn-lt"/>
                <a:cs typeface="+mn-lt"/>
              </a:rPr>
              <a:t>Using Cryptographic APIs</a:t>
            </a:r>
          </a:p>
          <a:p>
            <a:r>
              <a:rPr lang="en-US">
                <a:ea typeface="+mn-lt"/>
                <a:cs typeface="+mn-lt"/>
              </a:rPr>
              <a:t>Hashing data</a:t>
            </a:r>
          </a:p>
          <a:p>
            <a:endParaRPr lang="en-US">
              <a:ea typeface="+mn-lt"/>
              <a:cs typeface="+mn-lt"/>
            </a:endParaRPr>
          </a:p>
          <a:p>
            <a:endParaRPr lang="en-US"/>
          </a:p>
        </p:txBody>
      </p:sp>
      <p:pic>
        <p:nvPicPr>
          <p:cNvPr id="6" name="Picture 6" descr="Text&#10;&#10;Description automatically generated">
            <a:extLst>
              <a:ext uri="{FF2B5EF4-FFF2-40B4-BE49-F238E27FC236}">
                <a16:creationId xmlns:a16="http://schemas.microsoft.com/office/drawing/2014/main" id="{369B5EB5-77AC-CA54-29DB-63662C1250E7}"/>
              </a:ext>
            </a:extLst>
          </p:cNvPr>
          <p:cNvPicPr>
            <a:picLocks noChangeAspect="1"/>
          </p:cNvPicPr>
          <p:nvPr/>
        </p:nvPicPr>
        <p:blipFill>
          <a:blip r:embed="rId3"/>
          <a:stretch>
            <a:fillRect/>
          </a:stretch>
        </p:blipFill>
        <p:spPr>
          <a:xfrm>
            <a:off x="5413691" y="2015641"/>
            <a:ext cx="5641163" cy="3359358"/>
          </a:xfrm>
          <a:prstGeom prst="rect">
            <a:avLst/>
          </a:prstGeom>
        </p:spPr>
      </p:pic>
      <p:sp>
        <p:nvSpPr>
          <p:cNvPr id="7" name="TextBox 6">
            <a:extLst>
              <a:ext uri="{FF2B5EF4-FFF2-40B4-BE49-F238E27FC236}">
                <a16:creationId xmlns:a16="http://schemas.microsoft.com/office/drawing/2014/main" id="{74372B08-6F3D-5B14-6D0E-69818B39CB6C}"/>
              </a:ext>
            </a:extLst>
          </p:cNvPr>
          <p:cNvSpPr txBox="1"/>
          <p:nvPr/>
        </p:nvSpPr>
        <p:spPr>
          <a:xfrm>
            <a:off x="10210800" y="5684520"/>
            <a:ext cx="19202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Rohith Chittipolu</a:t>
            </a:r>
          </a:p>
        </p:txBody>
      </p:sp>
    </p:spTree>
    <p:extLst>
      <p:ext uri="{BB962C8B-B14F-4D97-AF65-F5344CB8AC3E}">
        <p14:creationId xmlns:p14="http://schemas.microsoft.com/office/powerpoint/2010/main" val="319997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B9D98AC-5167-B614-B2FB-330CE62775B0}"/>
              </a:ext>
            </a:extLst>
          </p:cNvPr>
          <p:cNvSpPr>
            <a:spLocks noGrp="1"/>
          </p:cNvSpPr>
          <p:nvPr>
            <p:ph type="title"/>
          </p:nvPr>
        </p:nvSpPr>
        <p:spPr>
          <a:xfrm>
            <a:off x="1451580" y="804520"/>
            <a:ext cx="4176511" cy="1049235"/>
          </a:xfrm>
        </p:spPr>
        <p:txBody>
          <a:bodyPr>
            <a:normAutofit fontScale="90000"/>
          </a:bodyPr>
          <a:lstStyle/>
          <a:p>
            <a:r>
              <a:rPr lang="en-US"/>
              <a:t>Data Storing practices</a:t>
            </a:r>
            <a:br>
              <a:rPr lang="en-US"/>
            </a:br>
            <a:endParaRPr lang="en-US"/>
          </a:p>
        </p:txBody>
      </p:sp>
      <p:sp>
        <p:nvSpPr>
          <p:cNvPr id="4" name="Slide Number Placeholder 3">
            <a:extLst>
              <a:ext uri="{FF2B5EF4-FFF2-40B4-BE49-F238E27FC236}">
                <a16:creationId xmlns:a16="http://schemas.microsoft.com/office/drawing/2014/main" id="{084F98FA-F99C-C515-CABA-E1EDC05A8A60}"/>
              </a:ext>
            </a:extLst>
          </p:cNvPr>
          <p:cNvSpPr>
            <a:spLocks noGrp="1"/>
          </p:cNvSpPr>
          <p:nvPr>
            <p:ph type="sldNum" sz="quarter" idx="12"/>
          </p:nvPr>
        </p:nvSpPr>
        <p:spPr>
          <a:xfrm>
            <a:off x="11168380" y="4964573"/>
            <a:ext cx="658619" cy="391818"/>
          </a:xfrm>
        </p:spPr>
        <p:txBody>
          <a:bodyPr>
            <a:normAutofit fontScale="92500" lnSpcReduction="20000"/>
          </a:bodyPr>
          <a:lstStyle/>
          <a:p>
            <a:pPr>
              <a:lnSpc>
                <a:spcPct val="90000"/>
              </a:lnSpc>
              <a:spcAft>
                <a:spcPts val="600"/>
              </a:spcAft>
            </a:pPr>
            <a:fld id="{224D55DA-3455-4563-BCF7-5A44FC2A9547}" type="slidenum">
              <a:rPr lang="en-US" smtClean="0"/>
              <a:pPr>
                <a:lnSpc>
                  <a:spcPct val="90000"/>
                </a:lnSpc>
                <a:spcAft>
                  <a:spcPts val="600"/>
                </a:spcAft>
              </a:pPr>
              <a:t>18</a:t>
            </a:fld>
            <a:endParaRPr lang="en-US"/>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2619A612-9AA3-2F0C-8591-E9A420EA274A}"/>
              </a:ext>
            </a:extLst>
          </p:cNvPr>
          <p:cNvSpPr>
            <a:spLocks noGrp="1"/>
          </p:cNvSpPr>
          <p:nvPr>
            <p:ph idx="1"/>
          </p:nvPr>
        </p:nvSpPr>
        <p:spPr>
          <a:xfrm>
            <a:off x="1451581" y="2015732"/>
            <a:ext cx="4172212" cy="3450613"/>
          </a:xfrm>
        </p:spPr>
        <p:txBody>
          <a:bodyPr>
            <a:normAutofit/>
          </a:bodyPr>
          <a:lstStyle/>
          <a:p>
            <a:r>
              <a:rPr lang="en-US">
                <a:ea typeface="+mn-lt"/>
                <a:cs typeface="+mn-lt"/>
              </a:rPr>
              <a:t>Performing Key Agreement</a:t>
            </a:r>
            <a:endParaRPr lang="en-US"/>
          </a:p>
        </p:txBody>
      </p:sp>
      <p:pic>
        <p:nvPicPr>
          <p:cNvPr id="5" name="Picture 5" descr="Diagram&#10;&#10;Description automatically generated">
            <a:extLst>
              <a:ext uri="{FF2B5EF4-FFF2-40B4-BE49-F238E27FC236}">
                <a16:creationId xmlns:a16="http://schemas.microsoft.com/office/drawing/2014/main" id="{5C7FEA61-E612-3F9D-338B-1F8B6679FE30}"/>
              </a:ext>
            </a:extLst>
          </p:cNvPr>
          <p:cNvPicPr>
            <a:picLocks noChangeAspect="1"/>
          </p:cNvPicPr>
          <p:nvPr/>
        </p:nvPicPr>
        <p:blipFill>
          <a:blip r:embed="rId3"/>
          <a:stretch>
            <a:fillRect/>
          </a:stretch>
        </p:blipFill>
        <p:spPr>
          <a:xfrm>
            <a:off x="6966669" y="805583"/>
            <a:ext cx="3215925" cy="4660762"/>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184C6E3-6442-1265-83E6-21C91C30EDF4}"/>
              </a:ext>
            </a:extLst>
          </p:cNvPr>
          <p:cNvSpPr txBox="1"/>
          <p:nvPr/>
        </p:nvSpPr>
        <p:spPr>
          <a:xfrm>
            <a:off x="10078720" y="5608319"/>
            <a:ext cx="19913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Rohith </a:t>
            </a:r>
            <a:r>
              <a:rPr lang="en-US" err="1"/>
              <a:t>Chittipolu</a:t>
            </a:r>
          </a:p>
        </p:txBody>
      </p:sp>
    </p:spTree>
    <p:extLst>
      <p:ext uri="{BB962C8B-B14F-4D97-AF65-F5344CB8AC3E}">
        <p14:creationId xmlns:p14="http://schemas.microsoft.com/office/powerpoint/2010/main" val="1037710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FA51-F16B-9E35-018C-4EE1D73A8769}"/>
              </a:ext>
            </a:extLst>
          </p:cNvPr>
          <p:cNvSpPr>
            <a:spLocks noGrp="1"/>
          </p:cNvSpPr>
          <p:nvPr>
            <p:ph type="title"/>
          </p:nvPr>
        </p:nvSpPr>
        <p:spPr/>
        <p:txBody>
          <a:bodyPr/>
          <a:lstStyle/>
          <a:p>
            <a:r>
              <a:rPr lang="en-US"/>
              <a:t>Publishing an app to the app store :</a:t>
            </a:r>
          </a:p>
        </p:txBody>
      </p:sp>
      <p:sp>
        <p:nvSpPr>
          <p:cNvPr id="3" name="Content Placeholder 2">
            <a:extLst>
              <a:ext uri="{FF2B5EF4-FFF2-40B4-BE49-F238E27FC236}">
                <a16:creationId xmlns:a16="http://schemas.microsoft.com/office/drawing/2014/main" id="{B22E14C5-F40B-2F89-E4AA-8835ED25C2B8}"/>
              </a:ext>
            </a:extLst>
          </p:cNvPr>
          <p:cNvSpPr>
            <a:spLocks noGrp="1"/>
          </p:cNvSpPr>
          <p:nvPr>
            <p:ph idx="1"/>
          </p:nvPr>
        </p:nvSpPr>
        <p:spPr>
          <a:xfrm>
            <a:off x="1545158" y="2015732"/>
            <a:ext cx="9603275" cy="3450613"/>
          </a:xfrm>
        </p:spPr>
        <p:txBody>
          <a:bodyPr>
            <a:normAutofit/>
          </a:bodyPr>
          <a:lstStyle/>
          <a:p>
            <a:pPr marL="514350" indent="-514350">
              <a:buAutoNum type="alphaLcPeriod"/>
            </a:pPr>
            <a:r>
              <a:rPr lang="en-US" cap="all">
                <a:latin typeface="Gill Sans MT"/>
              </a:rPr>
              <a:t>Create an Apple Developer Account</a:t>
            </a:r>
          </a:p>
          <a:p>
            <a:pPr marL="514350" indent="-514350">
              <a:buAutoNum type="alphaLcPeriod"/>
            </a:pPr>
            <a:r>
              <a:rPr lang="en-US" cap="all">
                <a:ea typeface="+mn-lt"/>
                <a:cs typeface="+mn-lt"/>
              </a:rPr>
              <a:t>Preparing for review</a:t>
            </a:r>
          </a:p>
          <a:p>
            <a:pPr marL="514350" indent="-514350">
              <a:buAutoNum type="alphaLcPeriod"/>
            </a:pPr>
            <a:r>
              <a:rPr lang="en-US" cap="all"/>
              <a:t>Submitting for review</a:t>
            </a:r>
          </a:p>
          <a:p>
            <a:pPr marL="514350" indent="-514350">
              <a:buAutoNum type="alphaLcPeriod"/>
            </a:pPr>
            <a:r>
              <a:rPr lang="en-US" cap="all"/>
              <a:t>Avoiding common issues</a:t>
            </a:r>
          </a:p>
        </p:txBody>
      </p:sp>
      <p:sp>
        <p:nvSpPr>
          <p:cNvPr id="6" name="Footer Placeholder 5">
            <a:extLst>
              <a:ext uri="{FF2B5EF4-FFF2-40B4-BE49-F238E27FC236}">
                <a16:creationId xmlns:a16="http://schemas.microsoft.com/office/drawing/2014/main" id="{41967024-68EF-2F4A-78F0-3C9008277646}"/>
              </a:ext>
            </a:extLst>
          </p:cNvPr>
          <p:cNvSpPr>
            <a:spLocks noGrp="1"/>
          </p:cNvSpPr>
          <p:nvPr>
            <p:ph type="ftr" sz="quarter" idx="11"/>
          </p:nvPr>
        </p:nvSpPr>
        <p:spPr>
          <a:xfrm>
            <a:off x="8587717" y="5459811"/>
            <a:ext cx="2879324" cy="666805"/>
          </a:xfrm>
        </p:spPr>
        <p:txBody>
          <a:bodyPr/>
          <a:lstStyle/>
          <a:p>
            <a:r>
              <a:rPr lang="en-US" sz="2000"/>
              <a:t>Satwika Reddy </a:t>
            </a:r>
            <a:r>
              <a:rPr lang="en-US" sz="2000" err="1"/>
              <a:t>Guntipally</a:t>
            </a:r>
            <a:endParaRPr lang="en-US" sz="2000"/>
          </a:p>
        </p:txBody>
      </p:sp>
      <p:sp>
        <p:nvSpPr>
          <p:cNvPr id="5" name="Slide Number Placeholder 4">
            <a:extLst>
              <a:ext uri="{FF2B5EF4-FFF2-40B4-BE49-F238E27FC236}">
                <a16:creationId xmlns:a16="http://schemas.microsoft.com/office/drawing/2014/main" id="{8103E6DC-39D4-7EB7-C753-549E88EAB098}"/>
              </a:ext>
            </a:extLst>
          </p:cNvPr>
          <p:cNvSpPr>
            <a:spLocks noGrp="1"/>
          </p:cNvSpPr>
          <p:nvPr>
            <p:ph type="sldNum" sz="quarter" idx="12"/>
          </p:nvPr>
        </p:nvSpPr>
        <p:spPr>
          <a:xfrm>
            <a:off x="10335928" y="4969920"/>
            <a:ext cx="811019" cy="503578"/>
          </a:xfrm>
        </p:spPr>
        <p:txBody>
          <a:bodyPr/>
          <a:lstStyle/>
          <a:p>
            <a:fld id="{224D55DA-3455-4563-BCF7-5A44FC2A9547}" type="slidenum">
              <a:rPr lang="en-US" smtClean="0"/>
              <a:t>19</a:t>
            </a:fld>
            <a:endParaRPr lang="en-US"/>
          </a:p>
        </p:txBody>
      </p:sp>
    </p:spTree>
    <p:extLst>
      <p:ext uri="{BB962C8B-B14F-4D97-AF65-F5344CB8AC3E}">
        <p14:creationId xmlns:p14="http://schemas.microsoft.com/office/powerpoint/2010/main" val="384714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5D13-D511-84CD-2E40-B42AFFE02B9C}"/>
              </a:ext>
            </a:extLst>
          </p:cNvPr>
          <p:cNvSpPr>
            <a:spLocks noGrp="1"/>
          </p:cNvSpPr>
          <p:nvPr>
            <p:ph type="title"/>
          </p:nvPr>
        </p:nvSpPr>
        <p:spPr>
          <a:xfrm>
            <a:off x="1501711" y="1095282"/>
            <a:ext cx="9603275" cy="618104"/>
          </a:xfrm>
        </p:spPr>
        <p:txBody>
          <a:bodyPr/>
          <a:lstStyle/>
          <a:p>
            <a:r>
              <a:rPr lang="en-US"/>
              <a:t>Team alpha</a:t>
            </a:r>
          </a:p>
        </p:txBody>
      </p:sp>
      <p:sp>
        <p:nvSpPr>
          <p:cNvPr id="3" name="Content Placeholder 2">
            <a:extLst>
              <a:ext uri="{FF2B5EF4-FFF2-40B4-BE49-F238E27FC236}">
                <a16:creationId xmlns:a16="http://schemas.microsoft.com/office/drawing/2014/main" id="{6AEDDFFB-01CF-AF19-D795-7BE5989B7F72}"/>
              </a:ext>
            </a:extLst>
          </p:cNvPr>
          <p:cNvSpPr>
            <a:spLocks noGrp="1"/>
          </p:cNvSpPr>
          <p:nvPr>
            <p:ph idx="1"/>
          </p:nvPr>
        </p:nvSpPr>
        <p:spPr/>
        <p:txBody>
          <a:bodyPr/>
          <a:lstStyle/>
          <a:p>
            <a:pPr marL="342900" indent="-342900"/>
            <a:r>
              <a:rPr lang="en-US"/>
              <a:t>Aishwarya Mallela</a:t>
            </a:r>
          </a:p>
          <a:p>
            <a:pPr marL="342900" indent="-342900"/>
            <a:r>
              <a:rPr lang="en-US"/>
              <a:t>Abdul Khayyum Sahib Shaik</a:t>
            </a:r>
          </a:p>
          <a:p>
            <a:pPr marL="342900" indent="-342900"/>
            <a:r>
              <a:rPr lang="en-US"/>
              <a:t>Rohith Chittipolu</a:t>
            </a:r>
          </a:p>
          <a:p>
            <a:pPr marL="342900" indent="-342900"/>
            <a:r>
              <a:rPr lang="en-US"/>
              <a:t>Satwika Reddy Guntipally</a:t>
            </a:r>
          </a:p>
          <a:p>
            <a:pPr marL="342900" indent="-342900"/>
            <a:r>
              <a:rPr lang="en-US"/>
              <a:t>Aakanksha Reddy Sunkireddy</a:t>
            </a:r>
          </a:p>
        </p:txBody>
      </p:sp>
      <p:sp>
        <p:nvSpPr>
          <p:cNvPr id="4" name="Slide Number Placeholder 3">
            <a:extLst>
              <a:ext uri="{FF2B5EF4-FFF2-40B4-BE49-F238E27FC236}">
                <a16:creationId xmlns:a16="http://schemas.microsoft.com/office/drawing/2014/main" id="{8C3619F3-BEB3-A926-5C20-D88087778175}"/>
              </a:ext>
            </a:extLst>
          </p:cNvPr>
          <p:cNvSpPr>
            <a:spLocks noGrp="1"/>
          </p:cNvSpPr>
          <p:nvPr>
            <p:ph type="sldNum" sz="quarter" idx="12"/>
          </p:nvPr>
        </p:nvSpPr>
        <p:spPr>
          <a:xfrm>
            <a:off x="10245692" y="4799473"/>
            <a:ext cx="811019" cy="503578"/>
          </a:xfrm>
        </p:spPr>
        <p:txBody>
          <a:bodyPr/>
          <a:lstStyle/>
          <a:p>
            <a:fld id="{224D55DA-3455-4563-BCF7-5A44FC2A9547}" type="slidenum">
              <a:rPr lang="en-US" smtClean="0"/>
              <a:t>2</a:t>
            </a:fld>
            <a:endParaRPr lang="en-US"/>
          </a:p>
        </p:txBody>
      </p:sp>
      <p:sp>
        <p:nvSpPr>
          <p:cNvPr id="5" name="Footer Placeholder 4">
            <a:extLst>
              <a:ext uri="{FF2B5EF4-FFF2-40B4-BE49-F238E27FC236}">
                <a16:creationId xmlns:a16="http://schemas.microsoft.com/office/drawing/2014/main" id="{9C484F57-659C-AB2D-E8B0-B1B760B44140}"/>
              </a:ext>
            </a:extLst>
          </p:cNvPr>
          <p:cNvSpPr>
            <a:spLocks noGrp="1"/>
          </p:cNvSpPr>
          <p:nvPr>
            <p:ph type="ftr" sz="quarter" idx="11"/>
          </p:nvPr>
        </p:nvSpPr>
        <p:spPr>
          <a:xfrm>
            <a:off x="9653105" y="5372544"/>
            <a:ext cx="2269205" cy="309201"/>
          </a:xfrm>
        </p:spPr>
        <p:txBody>
          <a:bodyPr/>
          <a:lstStyle/>
          <a:p>
            <a:r>
              <a:rPr lang="en-US" sz="1600"/>
              <a:t>Aishwarya Mallela</a:t>
            </a:r>
          </a:p>
        </p:txBody>
      </p:sp>
    </p:spTree>
    <p:extLst>
      <p:ext uri="{BB962C8B-B14F-4D97-AF65-F5344CB8AC3E}">
        <p14:creationId xmlns:p14="http://schemas.microsoft.com/office/powerpoint/2010/main" val="3648427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EDBA-855B-F2F1-E3A4-B54E5F1A5FDC}"/>
              </a:ext>
            </a:extLst>
          </p:cNvPr>
          <p:cNvSpPr>
            <a:spLocks noGrp="1"/>
          </p:cNvSpPr>
          <p:nvPr>
            <p:ph type="title"/>
          </p:nvPr>
        </p:nvSpPr>
        <p:spPr/>
        <p:txBody>
          <a:bodyPr/>
          <a:lstStyle/>
          <a:p>
            <a:pPr algn="ctr"/>
            <a:r>
              <a:rPr lang="en-US">
                <a:ea typeface="+mj-lt"/>
                <a:cs typeface="+mj-lt"/>
              </a:rPr>
              <a:t>Create an Apple Developer Account</a:t>
            </a:r>
            <a:endParaRPr lang="en-US"/>
          </a:p>
        </p:txBody>
      </p:sp>
      <p:sp>
        <p:nvSpPr>
          <p:cNvPr id="3" name="Content Placeholder 2">
            <a:extLst>
              <a:ext uri="{FF2B5EF4-FFF2-40B4-BE49-F238E27FC236}">
                <a16:creationId xmlns:a16="http://schemas.microsoft.com/office/drawing/2014/main" id="{8E4577C3-659B-0F2D-2E43-0A1558DEE32F}"/>
              </a:ext>
            </a:extLst>
          </p:cNvPr>
          <p:cNvSpPr>
            <a:spLocks noGrp="1"/>
          </p:cNvSpPr>
          <p:nvPr>
            <p:ph idx="1"/>
          </p:nvPr>
        </p:nvSpPr>
        <p:spPr/>
        <p:txBody>
          <a:bodyPr/>
          <a:lstStyle/>
          <a:p>
            <a:pPr marL="1257300" lvl="2" indent="-571500">
              <a:buFont typeface="Arial"/>
              <a:buChar char="•"/>
            </a:pPr>
            <a:r>
              <a:rPr lang="en-US" sz="2400" b="1">
                <a:latin typeface="Calibri"/>
                <a:ea typeface="+mn-lt"/>
                <a:cs typeface="+mn-lt"/>
              </a:rPr>
              <a:t> </a:t>
            </a:r>
            <a:r>
              <a:rPr lang="en-US" sz="2400">
                <a:latin typeface="Calibri"/>
                <a:ea typeface="+mn-lt"/>
                <a:cs typeface="+mn-lt"/>
              </a:rPr>
              <a:t>Apple developer portal</a:t>
            </a:r>
          </a:p>
          <a:p>
            <a:pPr marL="1257300" lvl="2" indent="-571500">
              <a:buFont typeface="Arial"/>
              <a:buChar char="•"/>
            </a:pPr>
            <a:r>
              <a:rPr lang="en-US" sz="2400">
                <a:latin typeface="Calibri"/>
                <a:ea typeface="+mn-lt"/>
                <a:cs typeface="+mn-lt"/>
              </a:rPr>
              <a:t> Distribution certificate</a:t>
            </a:r>
          </a:p>
          <a:p>
            <a:pPr marL="1257300" lvl="2" indent="-571500">
              <a:buFont typeface="Arial"/>
              <a:buChar char="•"/>
            </a:pPr>
            <a:r>
              <a:rPr lang="en-US" sz="2400">
                <a:latin typeface="Calibri"/>
                <a:ea typeface="+mn-lt"/>
                <a:cs typeface="+mn-lt"/>
              </a:rPr>
              <a:t> App ID</a:t>
            </a:r>
          </a:p>
          <a:p>
            <a:pPr marL="1257300" lvl="2" indent="-571500">
              <a:buFont typeface="Arial"/>
              <a:buChar char="•"/>
            </a:pPr>
            <a:r>
              <a:rPr lang="en-US" sz="2400">
                <a:latin typeface="Calibri"/>
                <a:ea typeface="+mn-lt"/>
                <a:cs typeface="+mn-lt"/>
              </a:rPr>
              <a:t> Provisioning profile:</a:t>
            </a:r>
          </a:p>
          <a:p>
            <a:pPr marL="0" indent="0">
              <a:buNone/>
            </a:pPr>
            <a:endParaRPr lang="en-US" b="1">
              <a:ea typeface="+mn-lt"/>
              <a:cs typeface="+mn-lt"/>
            </a:endParaRPr>
          </a:p>
        </p:txBody>
      </p:sp>
      <p:sp>
        <p:nvSpPr>
          <p:cNvPr id="4" name="Slide Number Placeholder 3">
            <a:extLst>
              <a:ext uri="{FF2B5EF4-FFF2-40B4-BE49-F238E27FC236}">
                <a16:creationId xmlns:a16="http://schemas.microsoft.com/office/drawing/2014/main" id="{45F8F9C5-041C-26BF-C268-0B70174DC32E}"/>
              </a:ext>
            </a:extLst>
          </p:cNvPr>
          <p:cNvSpPr>
            <a:spLocks noGrp="1"/>
          </p:cNvSpPr>
          <p:nvPr>
            <p:ph type="sldNum" sz="quarter" idx="12"/>
          </p:nvPr>
        </p:nvSpPr>
        <p:spPr>
          <a:xfrm>
            <a:off x="10447332" y="5118831"/>
            <a:ext cx="811019" cy="503578"/>
          </a:xfrm>
        </p:spPr>
        <p:txBody>
          <a:bodyPr/>
          <a:lstStyle/>
          <a:p>
            <a:fld id="{224D55DA-3455-4563-BCF7-5A44FC2A9547}" type="slidenum">
              <a:rPr lang="en-US" smtClean="0"/>
              <a:t>20</a:t>
            </a:fld>
            <a:endParaRPr lang="en-US"/>
          </a:p>
        </p:txBody>
      </p:sp>
      <p:sp>
        <p:nvSpPr>
          <p:cNvPr id="7" name="Footer Placeholder 5">
            <a:extLst>
              <a:ext uri="{FF2B5EF4-FFF2-40B4-BE49-F238E27FC236}">
                <a16:creationId xmlns:a16="http://schemas.microsoft.com/office/drawing/2014/main" id="{4AA072A8-F774-ABFB-A286-EEA4D9EEBE7C}"/>
              </a:ext>
            </a:extLst>
          </p:cNvPr>
          <p:cNvSpPr txBox="1">
            <a:spLocks/>
          </p:cNvSpPr>
          <p:nvPr/>
        </p:nvSpPr>
        <p:spPr>
          <a:xfrm>
            <a:off x="8587717" y="5459811"/>
            <a:ext cx="2879324" cy="66680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t>Satwika Reddy </a:t>
            </a:r>
            <a:r>
              <a:rPr lang="en-US" sz="2000" err="1"/>
              <a:t>Guntipally</a:t>
            </a:r>
            <a:endParaRPr lang="en-US" sz="2000"/>
          </a:p>
        </p:txBody>
      </p:sp>
    </p:spTree>
    <p:extLst>
      <p:ext uri="{BB962C8B-B14F-4D97-AF65-F5344CB8AC3E}">
        <p14:creationId xmlns:p14="http://schemas.microsoft.com/office/powerpoint/2010/main" val="35303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5EF-5FEA-842E-8ACA-A9E806C3AA36}"/>
              </a:ext>
            </a:extLst>
          </p:cNvPr>
          <p:cNvSpPr>
            <a:spLocks noGrp="1"/>
          </p:cNvSpPr>
          <p:nvPr>
            <p:ph type="title"/>
          </p:nvPr>
        </p:nvSpPr>
        <p:spPr/>
        <p:txBody>
          <a:bodyPr>
            <a:normAutofit/>
          </a:bodyPr>
          <a:lstStyle/>
          <a:p>
            <a:pPr algn="ctr"/>
            <a:r>
              <a:rPr lang="en-US">
                <a:ea typeface="+mj-lt"/>
                <a:cs typeface="+mj-lt"/>
              </a:rPr>
              <a:t>Preparing for review</a:t>
            </a:r>
            <a:endParaRPr lang="en-US"/>
          </a:p>
        </p:txBody>
      </p:sp>
      <p:sp>
        <p:nvSpPr>
          <p:cNvPr id="3" name="Content Placeholder 2">
            <a:extLst>
              <a:ext uri="{FF2B5EF4-FFF2-40B4-BE49-F238E27FC236}">
                <a16:creationId xmlns:a16="http://schemas.microsoft.com/office/drawing/2014/main" id="{30FD2009-3D9E-B76D-3CF1-C1C24AAFA55D}"/>
              </a:ext>
            </a:extLst>
          </p:cNvPr>
          <p:cNvSpPr>
            <a:spLocks noGrp="1"/>
          </p:cNvSpPr>
          <p:nvPr>
            <p:ph idx="1"/>
          </p:nvPr>
        </p:nvSpPr>
        <p:spPr/>
        <p:txBody>
          <a:bodyPr/>
          <a:lstStyle/>
          <a:p>
            <a:r>
              <a:rPr lang="en-US">
                <a:latin typeface="Gill Sans MT" panose="020B0502020104020203"/>
                <a:cs typeface="Calibri"/>
              </a:rPr>
              <a:t>App Store Review Guidelines</a:t>
            </a:r>
            <a:endParaRPr lang="en-US"/>
          </a:p>
          <a:p>
            <a:r>
              <a:rPr lang="en-US">
                <a:latin typeface="Gill Sans MT" panose="020B0502020104020203"/>
                <a:cs typeface="Calibri"/>
              </a:rPr>
              <a:t>Human Interface Design Guidelines</a:t>
            </a:r>
          </a:p>
          <a:p>
            <a:r>
              <a:rPr lang="en-US">
                <a:latin typeface="Gill Sans MT" panose="020B0502020104020203"/>
                <a:cs typeface="Calibri"/>
              </a:rPr>
              <a:t>Guidelines for Using Apple Trademarks and Copyrights</a:t>
            </a:r>
          </a:p>
          <a:p>
            <a:pPr marL="342900" indent="-342900"/>
            <a:endParaRPr lang="en-US">
              <a:latin typeface="Calibri"/>
              <a:cs typeface="Calibri"/>
            </a:endParaRPr>
          </a:p>
        </p:txBody>
      </p:sp>
      <p:sp>
        <p:nvSpPr>
          <p:cNvPr id="4" name="Slide Number Placeholder 3">
            <a:extLst>
              <a:ext uri="{FF2B5EF4-FFF2-40B4-BE49-F238E27FC236}">
                <a16:creationId xmlns:a16="http://schemas.microsoft.com/office/drawing/2014/main" id="{5CD3F58A-57E6-F6B5-1E3D-02C42C3A1382}"/>
              </a:ext>
            </a:extLst>
          </p:cNvPr>
          <p:cNvSpPr>
            <a:spLocks noGrp="1"/>
          </p:cNvSpPr>
          <p:nvPr>
            <p:ph type="sldNum" sz="quarter" idx="12"/>
          </p:nvPr>
        </p:nvSpPr>
        <p:spPr>
          <a:xfrm>
            <a:off x="10650909" y="4960203"/>
            <a:ext cx="811019" cy="503578"/>
          </a:xfrm>
        </p:spPr>
        <p:txBody>
          <a:bodyPr/>
          <a:lstStyle/>
          <a:p>
            <a:fld id="{224D55DA-3455-4563-BCF7-5A44FC2A9547}" type="slidenum">
              <a:rPr lang="en-US" smtClean="0"/>
              <a:t>21</a:t>
            </a:fld>
            <a:endParaRPr lang="en-US"/>
          </a:p>
        </p:txBody>
      </p:sp>
      <p:sp>
        <p:nvSpPr>
          <p:cNvPr id="7" name="Footer Placeholder 5">
            <a:extLst>
              <a:ext uri="{FF2B5EF4-FFF2-40B4-BE49-F238E27FC236}">
                <a16:creationId xmlns:a16="http://schemas.microsoft.com/office/drawing/2014/main" id="{D0C9D905-143E-0B74-F00E-C4F2C13B4292}"/>
              </a:ext>
            </a:extLst>
          </p:cNvPr>
          <p:cNvSpPr>
            <a:spLocks noGrp="1"/>
          </p:cNvSpPr>
          <p:nvPr>
            <p:ph type="ftr" sz="quarter" idx="11"/>
          </p:nvPr>
        </p:nvSpPr>
        <p:spPr>
          <a:xfrm>
            <a:off x="8858428" y="5459811"/>
            <a:ext cx="2879324" cy="666805"/>
          </a:xfrm>
        </p:spPr>
        <p:txBody>
          <a:bodyPr/>
          <a:lstStyle/>
          <a:p>
            <a:r>
              <a:rPr lang="en-US" sz="2000"/>
              <a:t>Satwika Reddy </a:t>
            </a:r>
            <a:r>
              <a:rPr lang="en-US" sz="2000" err="1"/>
              <a:t>Guntipally</a:t>
            </a:r>
            <a:endParaRPr lang="en-US" sz="2000"/>
          </a:p>
        </p:txBody>
      </p:sp>
    </p:spTree>
    <p:extLst>
      <p:ext uri="{BB962C8B-B14F-4D97-AF65-F5344CB8AC3E}">
        <p14:creationId xmlns:p14="http://schemas.microsoft.com/office/powerpoint/2010/main" val="1107276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3479-F161-E122-65E4-3DC285D575D6}"/>
              </a:ext>
            </a:extLst>
          </p:cNvPr>
          <p:cNvSpPr>
            <a:spLocks noGrp="1"/>
          </p:cNvSpPr>
          <p:nvPr>
            <p:ph type="title"/>
          </p:nvPr>
        </p:nvSpPr>
        <p:spPr/>
        <p:txBody>
          <a:bodyPr/>
          <a:lstStyle/>
          <a:p>
            <a:pPr algn="ctr"/>
            <a:r>
              <a:rPr lang="en-US"/>
              <a:t>Submitting for review</a:t>
            </a:r>
          </a:p>
          <a:p>
            <a:endParaRPr lang="en-US"/>
          </a:p>
        </p:txBody>
      </p:sp>
      <p:sp>
        <p:nvSpPr>
          <p:cNvPr id="3" name="Content Placeholder 2">
            <a:extLst>
              <a:ext uri="{FF2B5EF4-FFF2-40B4-BE49-F238E27FC236}">
                <a16:creationId xmlns:a16="http://schemas.microsoft.com/office/drawing/2014/main" id="{AE5BBD95-59D2-FF16-79D3-DE067A05BDC6}"/>
              </a:ext>
            </a:extLst>
          </p:cNvPr>
          <p:cNvSpPr>
            <a:spLocks noGrp="1"/>
          </p:cNvSpPr>
          <p:nvPr>
            <p:ph idx="1"/>
          </p:nvPr>
        </p:nvSpPr>
        <p:spPr/>
        <p:txBody>
          <a:bodyPr/>
          <a:lstStyle/>
          <a:p>
            <a:r>
              <a:rPr lang="en-US">
                <a:ea typeface="+mn-lt"/>
                <a:cs typeface="+mn-lt"/>
              </a:rPr>
              <a:t>Manage your submissions and communicate with App Review.</a:t>
            </a:r>
          </a:p>
          <a:p>
            <a:r>
              <a:rPr lang="en-US">
                <a:ea typeface="+mn-lt"/>
                <a:cs typeface="+mn-lt"/>
              </a:rPr>
              <a:t>Submit items without needing a new app version.</a:t>
            </a:r>
          </a:p>
          <a:p>
            <a:r>
              <a:rPr lang="en-US">
                <a:ea typeface="+mn-lt"/>
                <a:cs typeface="+mn-lt"/>
              </a:rPr>
              <a:t>Include multiple items in one submission</a:t>
            </a:r>
          </a:p>
          <a:p>
            <a:r>
              <a:rPr lang="en-US">
                <a:ea typeface="+mn-lt"/>
                <a:cs typeface="+mn-lt"/>
              </a:rPr>
              <a:t>Remove items with issues and continue with items that were accepted by App Review.</a:t>
            </a:r>
            <a:endParaRPr lang="en-US"/>
          </a:p>
          <a:p>
            <a:r>
              <a:rPr lang="en-US"/>
              <a:t>Review status</a:t>
            </a:r>
          </a:p>
          <a:p>
            <a:pPr marL="0" indent="0">
              <a:buNone/>
            </a:pPr>
            <a:endParaRPr lang="en-US"/>
          </a:p>
          <a:p>
            <a:endParaRPr lang="en-US"/>
          </a:p>
        </p:txBody>
      </p:sp>
      <p:sp>
        <p:nvSpPr>
          <p:cNvPr id="4" name="Slide Number Placeholder 3">
            <a:extLst>
              <a:ext uri="{FF2B5EF4-FFF2-40B4-BE49-F238E27FC236}">
                <a16:creationId xmlns:a16="http://schemas.microsoft.com/office/drawing/2014/main" id="{5867BBFB-A135-7F66-EB05-785E10DAE159}"/>
              </a:ext>
            </a:extLst>
          </p:cNvPr>
          <p:cNvSpPr>
            <a:spLocks noGrp="1"/>
          </p:cNvSpPr>
          <p:nvPr>
            <p:ph type="sldNum" sz="quarter" idx="12"/>
          </p:nvPr>
        </p:nvSpPr>
        <p:spPr>
          <a:xfrm>
            <a:off x="10475834" y="4960048"/>
            <a:ext cx="811019" cy="503578"/>
          </a:xfrm>
        </p:spPr>
        <p:txBody>
          <a:bodyPr/>
          <a:lstStyle/>
          <a:p>
            <a:fld id="{224D55DA-3455-4563-BCF7-5A44FC2A9547}" type="slidenum">
              <a:rPr lang="en-US" smtClean="0"/>
              <a:t>22</a:t>
            </a:fld>
            <a:endParaRPr lang="en-US"/>
          </a:p>
        </p:txBody>
      </p:sp>
      <p:sp>
        <p:nvSpPr>
          <p:cNvPr id="7" name="Footer Placeholder 5">
            <a:extLst>
              <a:ext uri="{FF2B5EF4-FFF2-40B4-BE49-F238E27FC236}">
                <a16:creationId xmlns:a16="http://schemas.microsoft.com/office/drawing/2014/main" id="{00877467-CEB2-B686-C62C-D6AF518E254F}"/>
              </a:ext>
            </a:extLst>
          </p:cNvPr>
          <p:cNvSpPr>
            <a:spLocks noGrp="1"/>
          </p:cNvSpPr>
          <p:nvPr>
            <p:ph type="ftr" sz="quarter" idx="11"/>
          </p:nvPr>
        </p:nvSpPr>
        <p:spPr>
          <a:xfrm>
            <a:off x="8587717" y="5459811"/>
            <a:ext cx="2879324" cy="666805"/>
          </a:xfrm>
        </p:spPr>
        <p:txBody>
          <a:bodyPr/>
          <a:lstStyle/>
          <a:p>
            <a:r>
              <a:rPr lang="en-US" sz="2000"/>
              <a:t>Satwika Reddy </a:t>
            </a:r>
            <a:r>
              <a:rPr lang="en-US" sz="2000" err="1"/>
              <a:t>Guntipally</a:t>
            </a:r>
            <a:endParaRPr lang="en-US" sz="2000"/>
          </a:p>
        </p:txBody>
      </p:sp>
    </p:spTree>
    <p:extLst>
      <p:ext uri="{BB962C8B-B14F-4D97-AF65-F5344CB8AC3E}">
        <p14:creationId xmlns:p14="http://schemas.microsoft.com/office/powerpoint/2010/main" val="1632265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7C2E-3CA5-13C0-E4DA-1ABBE62763DF}"/>
              </a:ext>
            </a:extLst>
          </p:cNvPr>
          <p:cNvSpPr>
            <a:spLocks noGrp="1"/>
          </p:cNvSpPr>
          <p:nvPr>
            <p:ph type="title"/>
          </p:nvPr>
        </p:nvSpPr>
        <p:spPr/>
        <p:txBody>
          <a:bodyPr/>
          <a:lstStyle/>
          <a:p>
            <a:pPr algn="ctr"/>
            <a:r>
              <a:rPr lang="en-US"/>
              <a:t>       </a:t>
            </a:r>
            <a:r>
              <a:rPr lang="en-US">
                <a:ea typeface="+mj-lt"/>
                <a:cs typeface="+mj-lt"/>
              </a:rPr>
              <a:t>AVOIDING COMMON ISSUES</a:t>
            </a:r>
          </a:p>
          <a:p>
            <a:pPr algn="ctr"/>
            <a:endParaRPr lang="en-US"/>
          </a:p>
        </p:txBody>
      </p:sp>
      <p:sp>
        <p:nvSpPr>
          <p:cNvPr id="3" name="Content Placeholder 2">
            <a:extLst>
              <a:ext uri="{FF2B5EF4-FFF2-40B4-BE49-F238E27FC236}">
                <a16:creationId xmlns:a16="http://schemas.microsoft.com/office/drawing/2014/main" id="{7BAFA2FC-DBE7-4147-7172-58640C143C41}"/>
              </a:ext>
            </a:extLst>
          </p:cNvPr>
          <p:cNvSpPr>
            <a:spLocks noGrp="1"/>
          </p:cNvSpPr>
          <p:nvPr>
            <p:ph idx="1"/>
          </p:nvPr>
        </p:nvSpPr>
        <p:spPr/>
        <p:txBody>
          <a:bodyPr/>
          <a:lstStyle/>
          <a:p>
            <a:r>
              <a:rPr lang="en-US"/>
              <a:t>Crashes and bugs</a:t>
            </a:r>
          </a:p>
          <a:p>
            <a:r>
              <a:rPr lang="en-US"/>
              <a:t>Broken links</a:t>
            </a:r>
          </a:p>
          <a:p>
            <a:r>
              <a:rPr lang="en-US"/>
              <a:t>Placeholder content</a:t>
            </a:r>
          </a:p>
          <a:p>
            <a:r>
              <a:rPr lang="en-US"/>
              <a:t>Incomplete information</a:t>
            </a:r>
          </a:p>
          <a:p>
            <a:pPr marL="0" indent="0">
              <a:buNone/>
            </a:pPr>
            <a:endParaRPr lang="en-US"/>
          </a:p>
          <a:p>
            <a:endParaRPr lang="en-US"/>
          </a:p>
        </p:txBody>
      </p:sp>
      <p:sp>
        <p:nvSpPr>
          <p:cNvPr id="4" name="Slide Number Placeholder 3">
            <a:extLst>
              <a:ext uri="{FF2B5EF4-FFF2-40B4-BE49-F238E27FC236}">
                <a16:creationId xmlns:a16="http://schemas.microsoft.com/office/drawing/2014/main" id="{E0FD2F06-2866-23CA-32FC-FA5AD9D39BCA}"/>
              </a:ext>
            </a:extLst>
          </p:cNvPr>
          <p:cNvSpPr>
            <a:spLocks noGrp="1"/>
          </p:cNvSpPr>
          <p:nvPr>
            <p:ph type="sldNum" sz="quarter" idx="12"/>
          </p:nvPr>
        </p:nvSpPr>
        <p:spPr>
          <a:xfrm>
            <a:off x="10544624" y="4900106"/>
            <a:ext cx="811019" cy="503578"/>
          </a:xfrm>
        </p:spPr>
        <p:txBody>
          <a:bodyPr/>
          <a:lstStyle/>
          <a:p>
            <a:fld id="{224D55DA-3455-4563-BCF7-5A44FC2A9547}" type="slidenum">
              <a:rPr lang="en-US" smtClean="0"/>
              <a:t>23</a:t>
            </a:fld>
            <a:endParaRPr lang="en-US"/>
          </a:p>
        </p:txBody>
      </p:sp>
      <p:sp>
        <p:nvSpPr>
          <p:cNvPr id="7" name="Footer Placeholder 5">
            <a:extLst>
              <a:ext uri="{FF2B5EF4-FFF2-40B4-BE49-F238E27FC236}">
                <a16:creationId xmlns:a16="http://schemas.microsoft.com/office/drawing/2014/main" id="{D03788D5-6BD5-5158-65B2-EEFA27C782DC}"/>
              </a:ext>
            </a:extLst>
          </p:cNvPr>
          <p:cNvSpPr>
            <a:spLocks noGrp="1"/>
          </p:cNvSpPr>
          <p:nvPr>
            <p:ph type="ftr" sz="quarter" idx="11"/>
          </p:nvPr>
        </p:nvSpPr>
        <p:spPr>
          <a:xfrm>
            <a:off x="8888507" y="5339495"/>
            <a:ext cx="2879324" cy="666805"/>
          </a:xfrm>
        </p:spPr>
        <p:txBody>
          <a:bodyPr/>
          <a:lstStyle/>
          <a:p>
            <a:r>
              <a:rPr lang="en-US" sz="2000"/>
              <a:t>Satwika Reddy </a:t>
            </a:r>
            <a:r>
              <a:rPr lang="en-US" sz="2000" err="1"/>
              <a:t>Guntipally</a:t>
            </a:r>
            <a:endParaRPr lang="en-US" sz="2000"/>
          </a:p>
        </p:txBody>
      </p:sp>
    </p:spTree>
    <p:extLst>
      <p:ext uri="{BB962C8B-B14F-4D97-AF65-F5344CB8AC3E}">
        <p14:creationId xmlns:p14="http://schemas.microsoft.com/office/powerpoint/2010/main" val="3228594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2B7C-A214-BE72-2BE1-53DC2B6E5FC6}"/>
              </a:ext>
            </a:extLst>
          </p:cNvPr>
          <p:cNvSpPr>
            <a:spLocks noGrp="1"/>
          </p:cNvSpPr>
          <p:nvPr>
            <p:ph type="title"/>
          </p:nvPr>
        </p:nvSpPr>
        <p:spPr/>
        <p:txBody>
          <a:bodyPr/>
          <a:lstStyle/>
          <a:p>
            <a:r>
              <a:rPr lang="en-US">
                <a:ea typeface="+mj-lt"/>
                <a:cs typeface="+mj-lt"/>
              </a:rPr>
              <a:t>Advantages of I0s MOBILE COMPUTING</a:t>
            </a:r>
            <a:endParaRPr lang="en-US"/>
          </a:p>
        </p:txBody>
      </p:sp>
      <p:sp>
        <p:nvSpPr>
          <p:cNvPr id="3" name="Content Placeholder 2">
            <a:extLst>
              <a:ext uri="{FF2B5EF4-FFF2-40B4-BE49-F238E27FC236}">
                <a16:creationId xmlns:a16="http://schemas.microsoft.com/office/drawing/2014/main" id="{B1615EA6-7E1F-E8C8-6C8F-9A1D709A5401}"/>
              </a:ext>
            </a:extLst>
          </p:cNvPr>
          <p:cNvSpPr>
            <a:spLocks noGrp="1"/>
          </p:cNvSpPr>
          <p:nvPr>
            <p:ph idx="1"/>
          </p:nvPr>
        </p:nvSpPr>
        <p:spPr/>
        <p:txBody>
          <a:bodyPr>
            <a:normAutofit/>
          </a:bodyPr>
          <a:lstStyle/>
          <a:p>
            <a:r>
              <a:rPr lang="en-US" sz="1900">
                <a:ea typeface="+mn-lt"/>
                <a:cs typeface="+mn-lt"/>
              </a:rPr>
              <a:t>Apps are simple and fast </a:t>
            </a:r>
            <a:endParaRPr lang="en-US" sz="1900"/>
          </a:p>
          <a:p>
            <a:r>
              <a:rPr lang="en-US" sz="1900">
                <a:ea typeface="+mn-lt"/>
                <a:cs typeface="+mn-lt"/>
              </a:rPr>
              <a:t>Full use of hardware and internal functions </a:t>
            </a:r>
          </a:p>
          <a:p>
            <a:r>
              <a:rPr lang="en-US" sz="1900">
                <a:ea typeface="+mn-lt"/>
                <a:cs typeface="+mn-lt"/>
              </a:rPr>
              <a:t>Support</a:t>
            </a:r>
            <a:endParaRPr lang="en-US" sz="1900"/>
          </a:p>
          <a:p>
            <a:r>
              <a:rPr lang="en-US" sz="1900"/>
              <a:t>Security to iOS consumers</a:t>
            </a:r>
            <a:endParaRPr lang="en-US" sz="1900">
              <a:ea typeface="+mn-lt"/>
              <a:cs typeface="+mn-lt"/>
            </a:endParaRPr>
          </a:p>
          <a:p>
            <a:r>
              <a:rPr lang="en-US" sz="1900">
                <a:ea typeface="+mn-lt"/>
                <a:cs typeface="+mn-lt"/>
              </a:rPr>
              <a:t>Unique software development kits</a:t>
            </a:r>
            <a:endParaRPr lang="en-US" sz="1900"/>
          </a:p>
          <a:p>
            <a:r>
              <a:rPr lang="en-US" sz="1900">
                <a:ea typeface="+mn-lt"/>
                <a:cs typeface="+mn-lt"/>
              </a:rPr>
              <a:t>Transactions </a:t>
            </a:r>
          </a:p>
          <a:p>
            <a:endParaRPr lang="en-US">
              <a:ea typeface="+mn-lt"/>
              <a:cs typeface="+mn-lt"/>
            </a:endParaRPr>
          </a:p>
          <a:p>
            <a:endParaRPr lang="en-US">
              <a:ea typeface="+mn-lt"/>
              <a:cs typeface="+mn-lt"/>
            </a:endParaRPr>
          </a:p>
          <a:p>
            <a:pPr marL="0" indent="0">
              <a:buNone/>
            </a:pPr>
            <a:endParaRPr lang="en-US"/>
          </a:p>
          <a:p>
            <a:endParaRPr lang="en-US"/>
          </a:p>
        </p:txBody>
      </p:sp>
      <p:sp>
        <p:nvSpPr>
          <p:cNvPr id="4" name="Slide Number Placeholder 3">
            <a:extLst>
              <a:ext uri="{FF2B5EF4-FFF2-40B4-BE49-F238E27FC236}">
                <a16:creationId xmlns:a16="http://schemas.microsoft.com/office/drawing/2014/main" id="{E9506E17-154C-975B-D5CC-70F0518BA7B9}"/>
              </a:ext>
            </a:extLst>
          </p:cNvPr>
          <p:cNvSpPr>
            <a:spLocks noGrp="1"/>
          </p:cNvSpPr>
          <p:nvPr>
            <p:ph type="sldNum" sz="quarter" idx="12"/>
          </p:nvPr>
        </p:nvSpPr>
        <p:spPr>
          <a:xfrm>
            <a:off x="10466271" y="4809499"/>
            <a:ext cx="811019" cy="503578"/>
          </a:xfrm>
        </p:spPr>
        <p:txBody>
          <a:bodyPr/>
          <a:lstStyle/>
          <a:p>
            <a:fld id="{224D55DA-3455-4563-BCF7-5A44FC2A9547}" type="slidenum">
              <a:rPr lang="en-US" smtClean="0"/>
              <a:t>24</a:t>
            </a:fld>
            <a:endParaRPr lang="en-US"/>
          </a:p>
        </p:txBody>
      </p:sp>
      <p:sp>
        <p:nvSpPr>
          <p:cNvPr id="6" name="Footer Placeholder 5">
            <a:extLst>
              <a:ext uri="{FF2B5EF4-FFF2-40B4-BE49-F238E27FC236}">
                <a16:creationId xmlns:a16="http://schemas.microsoft.com/office/drawing/2014/main" id="{359D7234-5C24-D236-107B-CB93F19D2CD2}"/>
              </a:ext>
            </a:extLst>
          </p:cNvPr>
          <p:cNvSpPr>
            <a:spLocks noGrp="1"/>
          </p:cNvSpPr>
          <p:nvPr>
            <p:ph type="ftr" sz="quarter" idx="11"/>
          </p:nvPr>
        </p:nvSpPr>
        <p:spPr>
          <a:xfrm>
            <a:off x="9750770" y="5309416"/>
            <a:ext cx="2107297" cy="656779"/>
          </a:xfrm>
        </p:spPr>
        <p:txBody>
          <a:bodyPr/>
          <a:lstStyle/>
          <a:p>
            <a:r>
              <a:rPr lang="en-US" sz="2000"/>
              <a:t>Aakanksha Reddy </a:t>
            </a:r>
          </a:p>
        </p:txBody>
      </p:sp>
    </p:spTree>
    <p:extLst>
      <p:ext uri="{BB962C8B-B14F-4D97-AF65-F5344CB8AC3E}">
        <p14:creationId xmlns:p14="http://schemas.microsoft.com/office/powerpoint/2010/main" val="172874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F3B5-5987-65CB-BA84-F66F6016010D}"/>
              </a:ext>
            </a:extLst>
          </p:cNvPr>
          <p:cNvSpPr>
            <a:spLocks noGrp="1"/>
          </p:cNvSpPr>
          <p:nvPr>
            <p:ph type="title"/>
          </p:nvPr>
        </p:nvSpPr>
        <p:spPr/>
        <p:txBody>
          <a:bodyPr/>
          <a:lstStyle/>
          <a:p>
            <a:r>
              <a:rPr lang="en-US" sz="3200" cap="all">
                <a:latin typeface="Montserrat"/>
                <a:ea typeface="Montserrat"/>
                <a:cs typeface="Montserrat"/>
              </a:rPr>
              <a:t>DISADVANTAGES OF I0s MOBILE COMPUTING</a:t>
            </a:r>
            <a:endParaRPr lang="en-US"/>
          </a:p>
        </p:txBody>
      </p:sp>
      <p:sp>
        <p:nvSpPr>
          <p:cNvPr id="3" name="Content Placeholder 2">
            <a:extLst>
              <a:ext uri="{FF2B5EF4-FFF2-40B4-BE49-F238E27FC236}">
                <a16:creationId xmlns:a16="http://schemas.microsoft.com/office/drawing/2014/main" id="{3EB53840-724F-5BD4-A7A7-D54B2376EF33}"/>
              </a:ext>
            </a:extLst>
          </p:cNvPr>
          <p:cNvSpPr>
            <a:spLocks noGrp="1"/>
          </p:cNvSpPr>
          <p:nvPr>
            <p:ph idx="1"/>
          </p:nvPr>
        </p:nvSpPr>
        <p:spPr/>
        <p:txBody>
          <a:bodyPr>
            <a:normAutofit/>
          </a:bodyPr>
          <a:lstStyle/>
          <a:p>
            <a:r>
              <a:rPr lang="en-US" sz="1900">
                <a:ea typeface="+mn-lt"/>
                <a:cs typeface="+mn-lt"/>
              </a:rPr>
              <a:t>More expensive </a:t>
            </a:r>
          </a:p>
          <a:p>
            <a:r>
              <a:rPr lang="en-US" sz="1900">
                <a:ea typeface="+mn-lt"/>
                <a:cs typeface="+mn-lt"/>
              </a:rPr>
              <a:t>Authorization</a:t>
            </a:r>
            <a:endParaRPr lang="en-US" sz="1900"/>
          </a:p>
          <a:p>
            <a:r>
              <a:rPr lang="en-US" sz="1900">
                <a:ea typeface="+mn-lt"/>
                <a:cs typeface="+mn-lt"/>
              </a:rPr>
              <a:t>Reduced shares.</a:t>
            </a:r>
            <a:endParaRPr lang="en-US" sz="1900"/>
          </a:p>
          <a:p>
            <a:pPr marL="0" indent="0">
              <a:buNone/>
            </a:pPr>
            <a:endParaRPr lang="en-US" sz="1900" b="1"/>
          </a:p>
          <a:p>
            <a:endParaRPr lang="en-US"/>
          </a:p>
        </p:txBody>
      </p:sp>
      <p:sp>
        <p:nvSpPr>
          <p:cNvPr id="4" name="Slide Number Placeholder 3">
            <a:extLst>
              <a:ext uri="{FF2B5EF4-FFF2-40B4-BE49-F238E27FC236}">
                <a16:creationId xmlns:a16="http://schemas.microsoft.com/office/drawing/2014/main" id="{DFD30A93-1971-1B1E-28A3-AB3FEDB66AFE}"/>
              </a:ext>
            </a:extLst>
          </p:cNvPr>
          <p:cNvSpPr>
            <a:spLocks noGrp="1"/>
          </p:cNvSpPr>
          <p:nvPr>
            <p:ph type="sldNum" sz="quarter" idx="12"/>
          </p:nvPr>
        </p:nvSpPr>
        <p:spPr>
          <a:xfrm>
            <a:off x="10496349" y="5070184"/>
            <a:ext cx="811019" cy="503578"/>
          </a:xfrm>
        </p:spPr>
        <p:txBody>
          <a:bodyPr/>
          <a:lstStyle/>
          <a:p>
            <a:fld id="{224D55DA-3455-4563-BCF7-5A44FC2A9547}" type="slidenum">
              <a:rPr lang="en-US" smtClean="0"/>
              <a:t>25</a:t>
            </a:fld>
            <a:endParaRPr lang="en-US"/>
          </a:p>
        </p:txBody>
      </p:sp>
      <p:sp>
        <p:nvSpPr>
          <p:cNvPr id="6" name="Footer Placeholder 5">
            <a:extLst>
              <a:ext uri="{FF2B5EF4-FFF2-40B4-BE49-F238E27FC236}">
                <a16:creationId xmlns:a16="http://schemas.microsoft.com/office/drawing/2014/main" id="{799377EC-6F46-1F93-02EA-86B5532CF984}"/>
              </a:ext>
            </a:extLst>
          </p:cNvPr>
          <p:cNvSpPr>
            <a:spLocks noGrp="1"/>
          </p:cNvSpPr>
          <p:nvPr>
            <p:ph type="ftr" sz="quarter" idx="11"/>
          </p:nvPr>
        </p:nvSpPr>
        <p:spPr>
          <a:xfrm>
            <a:off x="9740744" y="5570100"/>
            <a:ext cx="2117323" cy="396095"/>
          </a:xfrm>
        </p:spPr>
        <p:txBody>
          <a:bodyPr/>
          <a:lstStyle/>
          <a:p>
            <a:r>
              <a:rPr lang="en-US" sz="2000"/>
              <a:t>Aakanksha Reddy </a:t>
            </a:r>
          </a:p>
        </p:txBody>
      </p:sp>
    </p:spTree>
    <p:extLst>
      <p:ext uri="{BB962C8B-B14F-4D97-AF65-F5344CB8AC3E}">
        <p14:creationId xmlns:p14="http://schemas.microsoft.com/office/powerpoint/2010/main" val="1296105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13B1-E0D1-CB52-6A7D-DDBE3EF8975D}"/>
              </a:ext>
            </a:extLst>
          </p:cNvPr>
          <p:cNvSpPr>
            <a:spLocks noGrp="1"/>
          </p:cNvSpPr>
          <p:nvPr>
            <p:ph type="title"/>
          </p:nvPr>
        </p:nvSpPr>
        <p:spPr/>
        <p:txBody>
          <a:bodyPr/>
          <a:lstStyle/>
          <a:p>
            <a:r>
              <a:rPr lang="en-US"/>
              <a:t>SUMMARY</a:t>
            </a:r>
          </a:p>
        </p:txBody>
      </p:sp>
      <p:sp>
        <p:nvSpPr>
          <p:cNvPr id="4" name="Slide Number Placeholder 3">
            <a:extLst>
              <a:ext uri="{FF2B5EF4-FFF2-40B4-BE49-F238E27FC236}">
                <a16:creationId xmlns:a16="http://schemas.microsoft.com/office/drawing/2014/main" id="{F6EDC2FE-D078-1BD7-980B-D7327FE1DAA2}"/>
              </a:ext>
            </a:extLst>
          </p:cNvPr>
          <p:cNvSpPr>
            <a:spLocks noGrp="1"/>
          </p:cNvSpPr>
          <p:nvPr>
            <p:ph type="sldNum" sz="quarter" idx="12"/>
          </p:nvPr>
        </p:nvSpPr>
        <p:spPr>
          <a:xfrm>
            <a:off x="10185534" y="4889709"/>
            <a:ext cx="811019" cy="513604"/>
          </a:xfrm>
        </p:spPr>
        <p:txBody>
          <a:bodyPr/>
          <a:lstStyle/>
          <a:p>
            <a:fld id="{224D55DA-3455-4563-BCF7-5A44FC2A9547}" type="slidenum">
              <a:rPr lang="en-US" smtClean="0"/>
              <a:t>26</a:t>
            </a:fld>
            <a:endParaRPr lang="en-US"/>
          </a:p>
        </p:txBody>
      </p:sp>
      <p:sp>
        <p:nvSpPr>
          <p:cNvPr id="7" name="Content Placeholder 6">
            <a:extLst>
              <a:ext uri="{FF2B5EF4-FFF2-40B4-BE49-F238E27FC236}">
                <a16:creationId xmlns:a16="http://schemas.microsoft.com/office/drawing/2014/main" id="{8127691F-F705-0729-C8DB-8FF2046A0A19}"/>
              </a:ext>
            </a:extLst>
          </p:cNvPr>
          <p:cNvSpPr>
            <a:spLocks noGrp="1"/>
          </p:cNvSpPr>
          <p:nvPr>
            <p:ph idx="1"/>
          </p:nvPr>
        </p:nvSpPr>
        <p:spPr/>
        <p:txBody>
          <a:bodyPr/>
          <a:lstStyle/>
          <a:p>
            <a:pPr marL="342900" indent="-342900"/>
            <a:r>
              <a:rPr lang="en-US"/>
              <a:t>Mobile Application Development and Application Development Stack.</a:t>
            </a:r>
          </a:p>
          <a:p>
            <a:pPr marL="342900" indent="-342900"/>
            <a:r>
              <a:rPr lang="en-US"/>
              <a:t>Technology Stack and IOS features</a:t>
            </a:r>
          </a:p>
          <a:p>
            <a:pPr marL="342900" indent="-342900"/>
            <a:r>
              <a:rPr lang="en-US"/>
              <a:t>Criteria to select the technology Stack.</a:t>
            </a:r>
          </a:p>
          <a:p>
            <a:pPr marL="342900" indent="-342900"/>
            <a:r>
              <a:rPr lang="en-US"/>
              <a:t>IOS Architecture</a:t>
            </a:r>
          </a:p>
          <a:p>
            <a:pPr marL="342900" indent="-342900"/>
            <a:r>
              <a:rPr lang="en-US"/>
              <a:t>IOS App security and its's features</a:t>
            </a:r>
          </a:p>
          <a:p>
            <a:pPr marL="342900" indent="-342900"/>
            <a:r>
              <a:rPr lang="en-US"/>
              <a:t>Publishing an Application to App Store</a:t>
            </a:r>
          </a:p>
          <a:p>
            <a:pPr marL="342900" indent="-342900"/>
            <a:r>
              <a:rPr lang="en-US"/>
              <a:t>Pros and Cons of Mobile Computing </a:t>
            </a:r>
          </a:p>
          <a:p>
            <a:pPr marL="342900" indent="-342900"/>
            <a:endParaRPr lang="en-US"/>
          </a:p>
        </p:txBody>
      </p:sp>
    </p:spTree>
    <p:extLst>
      <p:ext uri="{BB962C8B-B14F-4D97-AF65-F5344CB8AC3E}">
        <p14:creationId xmlns:p14="http://schemas.microsoft.com/office/powerpoint/2010/main" val="2987042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D9B33B-CFB2-3B74-B1D6-6DBC17BA9EEA}"/>
              </a:ext>
            </a:extLst>
          </p:cNvPr>
          <p:cNvSpPr>
            <a:spLocks noGrp="1"/>
          </p:cNvSpPr>
          <p:nvPr>
            <p:ph type="sldNum" sz="quarter" idx="12"/>
          </p:nvPr>
        </p:nvSpPr>
        <p:spPr>
          <a:xfrm>
            <a:off x="10011744" y="5010025"/>
            <a:ext cx="811019" cy="423368"/>
          </a:xfrm>
        </p:spPr>
        <p:txBody>
          <a:bodyPr/>
          <a:lstStyle/>
          <a:p>
            <a:fld id="{224D55DA-3455-4563-BCF7-5A44FC2A9547}" type="slidenum">
              <a:rPr lang="en-US" smtClean="0"/>
              <a:t>27</a:t>
            </a:fld>
            <a:endParaRPr lang="en-US"/>
          </a:p>
        </p:txBody>
      </p:sp>
      <p:pic>
        <p:nvPicPr>
          <p:cNvPr id="3" name="Picture 3" descr="A picture containing text, person, sign, pointing&#10;&#10;Description automatically generated">
            <a:extLst>
              <a:ext uri="{FF2B5EF4-FFF2-40B4-BE49-F238E27FC236}">
                <a16:creationId xmlns:a16="http://schemas.microsoft.com/office/drawing/2014/main" id="{A391ED50-1164-19C5-EC7F-6CA352845CE6}"/>
              </a:ext>
            </a:extLst>
          </p:cNvPr>
          <p:cNvPicPr>
            <a:picLocks noChangeAspect="1"/>
          </p:cNvPicPr>
          <p:nvPr/>
        </p:nvPicPr>
        <p:blipFill>
          <a:blip r:embed="rId2"/>
          <a:stretch>
            <a:fillRect/>
          </a:stretch>
        </p:blipFill>
        <p:spPr>
          <a:xfrm>
            <a:off x="3053348" y="549319"/>
            <a:ext cx="5831305" cy="4221994"/>
          </a:xfrm>
          <a:prstGeom prst="rect">
            <a:avLst/>
          </a:prstGeom>
        </p:spPr>
      </p:pic>
    </p:spTree>
    <p:extLst>
      <p:ext uri="{BB962C8B-B14F-4D97-AF65-F5344CB8AC3E}">
        <p14:creationId xmlns:p14="http://schemas.microsoft.com/office/powerpoint/2010/main" val="2068348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83D6-D470-B74B-1F68-4B47C8366ABA}"/>
              </a:ext>
            </a:extLst>
          </p:cNvPr>
          <p:cNvSpPr>
            <a:spLocks noGrp="1"/>
          </p:cNvSpPr>
          <p:nvPr>
            <p:ph type="title"/>
          </p:nvPr>
        </p:nvSpPr>
        <p:spPr/>
        <p:txBody>
          <a:bodyPr/>
          <a:lstStyle/>
          <a:p>
            <a:r>
              <a:rPr lang="en-US">
                <a:ea typeface="+mj-lt"/>
                <a:cs typeface="+mj-lt"/>
              </a:rPr>
              <a:t>MOBILE APPLICATION DEVELOPMENT IN IOS</a:t>
            </a:r>
          </a:p>
          <a:p>
            <a:endParaRPr lang="en-US"/>
          </a:p>
        </p:txBody>
      </p:sp>
      <p:sp>
        <p:nvSpPr>
          <p:cNvPr id="3" name="Content Placeholder 2">
            <a:extLst>
              <a:ext uri="{FF2B5EF4-FFF2-40B4-BE49-F238E27FC236}">
                <a16:creationId xmlns:a16="http://schemas.microsoft.com/office/drawing/2014/main" id="{BC79339E-6DFF-E523-FDF7-82AEFEEAE0E1}"/>
              </a:ext>
            </a:extLst>
          </p:cNvPr>
          <p:cNvSpPr>
            <a:spLocks noGrp="1"/>
          </p:cNvSpPr>
          <p:nvPr>
            <p:ph idx="1"/>
          </p:nvPr>
        </p:nvSpPr>
        <p:spPr/>
        <p:txBody>
          <a:bodyPr/>
          <a:lstStyle/>
          <a:p>
            <a:r>
              <a:rPr lang="en-US"/>
              <a:t>TEAM ALPHA</a:t>
            </a:r>
          </a:p>
          <a:p>
            <a:pPr lvl="1">
              <a:buFont typeface="Wingdings" panose="020B0604020202020204" pitchFamily="34" charset="0"/>
              <a:buChar char="Ø"/>
            </a:pPr>
            <a:r>
              <a:rPr lang="en-US">
                <a:ea typeface="+mn-lt"/>
                <a:cs typeface="+mn-lt"/>
              </a:rPr>
              <a:t>Aishwarya Mallela</a:t>
            </a:r>
          </a:p>
          <a:p>
            <a:pPr lvl="1">
              <a:buFont typeface="Wingdings" panose="020B0604020202020204" pitchFamily="34" charset="0"/>
              <a:buChar char="Ø"/>
            </a:pPr>
            <a:r>
              <a:rPr lang="en-US">
                <a:ea typeface="+mn-lt"/>
                <a:cs typeface="+mn-lt"/>
              </a:rPr>
              <a:t>Abdul </a:t>
            </a:r>
            <a:r>
              <a:rPr lang="en-US" err="1">
                <a:ea typeface="+mn-lt"/>
                <a:cs typeface="+mn-lt"/>
              </a:rPr>
              <a:t>Khayyum</a:t>
            </a:r>
            <a:r>
              <a:rPr lang="en-US">
                <a:ea typeface="+mn-lt"/>
                <a:cs typeface="+mn-lt"/>
              </a:rPr>
              <a:t> Sahib Shaik</a:t>
            </a:r>
          </a:p>
          <a:p>
            <a:pPr lvl="1">
              <a:buFont typeface="Wingdings" panose="020B0604020202020204" pitchFamily="34" charset="0"/>
              <a:buChar char="Ø"/>
            </a:pPr>
            <a:r>
              <a:rPr lang="en-US">
                <a:ea typeface="+mn-lt"/>
                <a:cs typeface="+mn-lt"/>
              </a:rPr>
              <a:t>Rohith </a:t>
            </a:r>
            <a:r>
              <a:rPr lang="en-US" err="1">
                <a:ea typeface="+mn-lt"/>
                <a:cs typeface="+mn-lt"/>
              </a:rPr>
              <a:t>Chittipolu</a:t>
            </a:r>
            <a:endParaRPr lang="en-US">
              <a:ea typeface="+mn-lt"/>
              <a:cs typeface="+mn-lt"/>
            </a:endParaRPr>
          </a:p>
          <a:p>
            <a:pPr lvl="1">
              <a:buFont typeface="Wingdings" panose="020B0604020202020204" pitchFamily="34" charset="0"/>
              <a:buChar char="Ø"/>
            </a:pPr>
            <a:r>
              <a:rPr lang="en-US">
                <a:ea typeface="+mn-lt"/>
                <a:cs typeface="+mn-lt"/>
              </a:rPr>
              <a:t>Satwika Reddy </a:t>
            </a:r>
            <a:r>
              <a:rPr lang="en-US" err="1">
                <a:ea typeface="+mn-lt"/>
                <a:cs typeface="+mn-lt"/>
              </a:rPr>
              <a:t>Guntipally</a:t>
            </a:r>
            <a:endParaRPr lang="en-US">
              <a:ea typeface="+mn-lt"/>
              <a:cs typeface="+mn-lt"/>
            </a:endParaRPr>
          </a:p>
          <a:p>
            <a:pPr lvl="1">
              <a:buFont typeface="Wingdings" panose="020B0604020202020204" pitchFamily="34" charset="0"/>
              <a:buChar char="Ø"/>
            </a:pPr>
            <a:r>
              <a:rPr lang="en-US">
                <a:ea typeface="+mn-lt"/>
                <a:cs typeface="+mn-lt"/>
              </a:rPr>
              <a:t>Aakanksha Reddy </a:t>
            </a:r>
            <a:r>
              <a:rPr lang="en-US" err="1">
                <a:ea typeface="+mn-lt"/>
                <a:cs typeface="+mn-lt"/>
              </a:rPr>
              <a:t>Sunkireddy</a:t>
            </a:r>
            <a:endParaRPr lang="en-US">
              <a:ea typeface="+mn-lt"/>
              <a:cs typeface="+mn-lt"/>
            </a:endParaRPr>
          </a:p>
          <a:p>
            <a:endParaRPr lang="en-US"/>
          </a:p>
        </p:txBody>
      </p:sp>
      <p:sp>
        <p:nvSpPr>
          <p:cNvPr id="4" name="Slide Number Placeholder 3">
            <a:extLst>
              <a:ext uri="{FF2B5EF4-FFF2-40B4-BE49-F238E27FC236}">
                <a16:creationId xmlns:a16="http://schemas.microsoft.com/office/drawing/2014/main" id="{3BE16D0F-60BE-DEEE-EDD0-9EA7C9F11950}"/>
              </a:ext>
            </a:extLst>
          </p:cNvPr>
          <p:cNvSpPr>
            <a:spLocks noGrp="1"/>
          </p:cNvSpPr>
          <p:nvPr>
            <p:ph type="sldNum" sz="quarter" idx="12"/>
          </p:nvPr>
        </p:nvSpPr>
        <p:spPr>
          <a:xfrm>
            <a:off x="10165481" y="4799473"/>
            <a:ext cx="811019" cy="503578"/>
          </a:xfrm>
        </p:spPr>
        <p:txBody>
          <a:bodyPr/>
          <a:lstStyle/>
          <a:p>
            <a:fld id="{224D55DA-3455-4563-BCF7-5A44FC2A9547}" type="slidenum">
              <a:rPr lang="en-US" smtClean="0"/>
              <a:t>28</a:t>
            </a:fld>
            <a:endParaRPr lang="en-US"/>
          </a:p>
        </p:txBody>
      </p:sp>
    </p:spTree>
    <p:extLst>
      <p:ext uri="{BB962C8B-B14F-4D97-AF65-F5344CB8AC3E}">
        <p14:creationId xmlns:p14="http://schemas.microsoft.com/office/powerpoint/2010/main" val="138483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8AB2-524C-4525-DEDB-531816B120AD}"/>
              </a:ext>
            </a:extLst>
          </p:cNvPr>
          <p:cNvSpPr>
            <a:spLocks noGrp="1"/>
          </p:cNvSpPr>
          <p:nvPr>
            <p:ph type="title"/>
          </p:nvPr>
        </p:nvSpPr>
        <p:spPr>
          <a:xfrm>
            <a:off x="1501710" y="1185519"/>
            <a:ext cx="9553144" cy="668235"/>
          </a:xfrm>
        </p:spPr>
        <p:txBody>
          <a:bodyPr/>
          <a:lstStyle/>
          <a:p>
            <a:r>
              <a:rPr lang="en-US"/>
              <a:t>Outine</a:t>
            </a:r>
          </a:p>
        </p:txBody>
      </p:sp>
      <p:sp>
        <p:nvSpPr>
          <p:cNvPr id="3" name="Content Placeholder 2">
            <a:extLst>
              <a:ext uri="{FF2B5EF4-FFF2-40B4-BE49-F238E27FC236}">
                <a16:creationId xmlns:a16="http://schemas.microsoft.com/office/drawing/2014/main" id="{5313555F-27F9-51C6-D46E-DB4F17144366}"/>
              </a:ext>
            </a:extLst>
          </p:cNvPr>
          <p:cNvSpPr>
            <a:spLocks noGrp="1"/>
          </p:cNvSpPr>
          <p:nvPr>
            <p:ph idx="1"/>
          </p:nvPr>
        </p:nvSpPr>
        <p:spPr/>
        <p:txBody>
          <a:bodyPr/>
          <a:lstStyle/>
          <a:p>
            <a:r>
              <a:rPr lang="en-US"/>
              <a:t>Technology Stack for IOS Apps</a:t>
            </a:r>
          </a:p>
          <a:p>
            <a:r>
              <a:rPr lang="en-US"/>
              <a:t>IOS Architecture</a:t>
            </a:r>
          </a:p>
          <a:p>
            <a:r>
              <a:rPr lang="en-US"/>
              <a:t>Publishing an IOS app to App Store</a:t>
            </a:r>
          </a:p>
          <a:p>
            <a:r>
              <a:rPr lang="en-US"/>
              <a:t>Security and Privacy Issues for IOS</a:t>
            </a:r>
          </a:p>
          <a:p>
            <a:r>
              <a:rPr lang="en-US"/>
              <a:t>Advantages and Disadvantages of IOS</a:t>
            </a:r>
          </a:p>
          <a:p>
            <a:r>
              <a:rPr lang="en-US"/>
              <a:t>Summary</a:t>
            </a:r>
          </a:p>
          <a:p>
            <a:endParaRPr lang="en-US"/>
          </a:p>
          <a:p>
            <a:endParaRPr lang="en-US"/>
          </a:p>
        </p:txBody>
      </p:sp>
      <p:sp>
        <p:nvSpPr>
          <p:cNvPr id="4" name="Slide Number Placeholder 3">
            <a:extLst>
              <a:ext uri="{FF2B5EF4-FFF2-40B4-BE49-F238E27FC236}">
                <a16:creationId xmlns:a16="http://schemas.microsoft.com/office/drawing/2014/main" id="{7C7E2F39-5C2A-8D34-8280-BD7A8CB1CF56}"/>
              </a:ext>
            </a:extLst>
          </p:cNvPr>
          <p:cNvSpPr>
            <a:spLocks noGrp="1"/>
          </p:cNvSpPr>
          <p:nvPr>
            <p:ph type="sldNum" sz="quarter" idx="12"/>
          </p:nvPr>
        </p:nvSpPr>
        <p:spPr>
          <a:xfrm>
            <a:off x="10345955" y="4739315"/>
            <a:ext cx="811019" cy="503578"/>
          </a:xfrm>
        </p:spPr>
        <p:txBody>
          <a:bodyPr/>
          <a:lstStyle/>
          <a:p>
            <a:fld id="{224D55DA-3455-4563-BCF7-5A44FC2A9547}" type="slidenum">
              <a:rPr lang="en-US" smtClean="0"/>
              <a:t>3</a:t>
            </a:fld>
            <a:endParaRPr lang="en-US"/>
          </a:p>
        </p:txBody>
      </p:sp>
      <p:sp>
        <p:nvSpPr>
          <p:cNvPr id="6" name="Footer Placeholder 5">
            <a:extLst>
              <a:ext uri="{FF2B5EF4-FFF2-40B4-BE49-F238E27FC236}">
                <a16:creationId xmlns:a16="http://schemas.microsoft.com/office/drawing/2014/main" id="{32BA052C-8114-05C9-9207-ABAD35AAFEA6}"/>
              </a:ext>
            </a:extLst>
          </p:cNvPr>
          <p:cNvSpPr>
            <a:spLocks noGrp="1"/>
          </p:cNvSpPr>
          <p:nvPr>
            <p:ph type="ftr" sz="quarter" idx="11"/>
          </p:nvPr>
        </p:nvSpPr>
        <p:spPr>
          <a:xfrm>
            <a:off x="9993999" y="5252229"/>
            <a:ext cx="1807995" cy="369358"/>
          </a:xfrm>
        </p:spPr>
        <p:txBody>
          <a:bodyPr/>
          <a:lstStyle/>
          <a:p>
            <a:r>
              <a:rPr lang="en-US" sz="1600"/>
              <a:t>Aishwarya Mallela</a:t>
            </a:r>
          </a:p>
        </p:txBody>
      </p:sp>
    </p:spTree>
    <p:extLst>
      <p:ext uri="{BB962C8B-B14F-4D97-AF65-F5344CB8AC3E}">
        <p14:creationId xmlns:p14="http://schemas.microsoft.com/office/powerpoint/2010/main" val="920193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11C979A-81CB-C839-822C-330C45A755F1}"/>
              </a:ext>
            </a:extLst>
          </p:cNvPr>
          <p:cNvSpPr>
            <a:spLocks noGrp="1"/>
          </p:cNvSpPr>
          <p:nvPr>
            <p:ph type="title"/>
          </p:nvPr>
        </p:nvSpPr>
        <p:spPr>
          <a:xfrm>
            <a:off x="1451579" y="2303047"/>
            <a:ext cx="3272093" cy="2674198"/>
          </a:xfrm>
        </p:spPr>
        <p:txBody>
          <a:bodyPr anchor="t">
            <a:normAutofit/>
          </a:bodyPr>
          <a:lstStyle/>
          <a:p>
            <a:r>
              <a:rPr lang="en-US"/>
              <a:t>WHAT IS MOBILE APPLICATION DEVELOPMENT?</a:t>
            </a:r>
          </a:p>
        </p:txBody>
      </p:sp>
      <p:cxnSp>
        <p:nvCxnSpPr>
          <p:cNvPr id="37" name="Straight Connector 36">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A2C72472-D805-79AB-4DB5-08DF3E67F45B}"/>
              </a:ext>
            </a:extLst>
          </p:cNvPr>
          <p:cNvSpPr>
            <a:spLocks noGrp="1"/>
          </p:cNvSpPr>
          <p:nvPr>
            <p:ph type="sldNum" sz="quarter" idx="12"/>
          </p:nvPr>
        </p:nvSpPr>
        <p:spPr>
          <a:xfrm>
            <a:off x="10706902" y="4976731"/>
            <a:ext cx="811019" cy="503578"/>
          </a:xfrm>
        </p:spPr>
        <p:txBody>
          <a:bodyPr>
            <a:normAutofit/>
          </a:bodyPr>
          <a:lstStyle/>
          <a:p>
            <a:pPr>
              <a:lnSpc>
                <a:spcPct val="90000"/>
              </a:lnSpc>
              <a:spcAft>
                <a:spcPts val="600"/>
              </a:spcAft>
            </a:pPr>
            <a:fld id="{224D55DA-3455-4563-BCF7-5A44FC2A9547}" type="slidenum">
              <a:rPr lang="en-US" smtClean="0"/>
              <a:pPr>
                <a:lnSpc>
                  <a:spcPct val="90000"/>
                </a:lnSpc>
                <a:spcAft>
                  <a:spcPts val="600"/>
                </a:spcAft>
              </a:pPr>
              <a:t>4</a:t>
            </a:fld>
            <a:endParaRPr lang="en-US"/>
          </a:p>
        </p:txBody>
      </p:sp>
      <p:sp>
        <p:nvSpPr>
          <p:cNvPr id="39"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41" name="Picture 40">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EBF0DFC6-7A3E-66A6-F16E-3DDDC9ADE18E}"/>
              </a:ext>
            </a:extLst>
          </p:cNvPr>
          <p:cNvGraphicFramePr>
            <a:graphicFrameLocks noGrp="1"/>
          </p:cNvGraphicFramePr>
          <p:nvPr>
            <p:ph idx="1"/>
            <p:extLst>
              <p:ext uri="{D42A27DB-BD31-4B8C-83A1-F6EECF244321}">
                <p14:modId xmlns:p14="http://schemas.microsoft.com/office/powerpoint/2010/main" val="3089910914"/>
              </p:ext>
            </p:extLst>
          </p:nvPr>
        </p:nvGraphicFramePr>
        <p:xfrm>
          <a:off x="5141913" y="201696"/>
          <a:ext cx="5913437" cy="4770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Footer Placeholder 24">
            <a:extLst>
              <a:ext uri="{FF2B5EF4-FFF2-40B4-BE49-F238E27FC236}">
                <a16:creationId xmlns:a16="http://schemas.microsoft.com/office/drawing/2014/main" id="{9E340F1C-93B1-5107-54C6-AA0267DFDC5C}"/>
              </a:ext>
            </a:extLst>
          </p:cNvPr>
          <p:cNvSpPr>
            <a:spLocks noGrp="1"/>
          </p:cNvSpPr>
          <p:nvPr>
            <p:ph type="ftr" sz="quarter" idx="11"/>
          </p:nvPr>
        </p:nvSpPr>
        <p:spPr>
          <a:xfrm>
            <a:off x="10074210" y="5412650"/>
            <a:ext cx="1727784" cy="399437"/>
          </a:xfrm>
        </p:spPr>
        <p:txBody>
          <a:bodyPr/>
          <a:lstStyle/>
          <a:p>
            <a:r>
              <a:rPr lang="en-US" sz="1600"/>
              <a:t>Aishwarya Mallela</a:t>
            </a:r>
          </a:p>
        </p:txBody>
      </p:sp>
    </p:spTree>
    <p:extLst>
      <p:ext uri="{BB962C8B-B14F-4D97-AF65-F5344CB8AC3E}">
        <p14:creationId xmlns:p14="http://schemas.microsoft.com/office/powerpoint/2010/main" val="327148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9F4D-E7A6-895F-C30A-CA70A3CABEA2}"/>
              </a:ext>
            </a:extLst>
          </p:cNvPr>
          <p:cNvSpPr>
            <a:spLocks noGrp="1"/>
          </p:cNvSpPr>
          <p:nvPr>
            <p:ph type="title"/>
          </p:nvPr>
        </p:nvSpPr>
        <p:spPr>
          <a:xfrm>
            <a:off x="1411474" y="1187879"/>
            <a:ext cx="10294751" cy="728393"/>
          </a:xfrm>
        </p:spPr>
        <p:txBody>
          <a:bodyPr>
            <a:normAutofit fontScale="90000"/>
          </a:bodyPr>
          <a:lstStyle/>
          <a:p>
            <a:r>
              <a:rPr lang="en-US" i="0">
                <a:solidFill>
                  <a:srgbClr val="000000"/>
                </a:solidFill>
                <a:effectLst/>
                <a:latin typeface="Gill Sans MT"/>
              </a:rPr>
              <a:t>What Is Mobile Development Stack?</a:t>
            </a:r>
            <a:br>
              <a:rPr lang="en-US" i="0">
                <a:effectLst/>
                <a:latin typeface="Gill Sans MT"/>
              </a:rPr>
            </a:br>
            <a:endParaRPr lang="en-US"/>
          </a:p>
        </p:txBody>
      </p:sp>
      <p:sp>
        <p:nvSpPr>
          <p:cNvPr id="3" name="Content Placeholder 2">
            <a:extLst>
              <a:ext uri="{FF2B5EF4-FFF2-40B4-BE49-F238E27FC236}">
                <a16:creationId xmlns:a16="http://schemas.microsoft.com/office/drawing/2014/main" id="{C6EF9FD5-14DE-B43A-15B3-674F2E76CF36}"/>
              </a:ext>
            </a:extLst>
          </p:cNvPr>
          <p:cNvSpPr>
            <a:spLocks noGrp="1"/>
          </p:cNvSpPr>
          <p:nvPr>
            <p:ph idx="1"/>
          </p:nvPr>
        </p:nvSpPr>
        <p:spPr/>
        <p:txBody>
          <a:bodyPr>
            <a:normAutofit/>
          </a:bodyPr>
          <a:lstStyle/>
          <a:p>
            <a:r>
              <a:rPr lang="en-US">
                <a:ea typeface="+mn-lt"/>
                <a:cs typeface="+mn-lt"/>
              </a:rPr>
              <a:t>Mobile Development Stack is a collection of software tools, programming languages, frameworks, APIs, and components that are required to develop a fully functional software.</a:t>
            </a:r>
            <a:endParaRPr lang="en-US">
              <a:solidFill>
                <a:srgbClr val="000000"/>
              </a:solidFill>
              <a:latin typeface="Open Sans"/>
              <a:ea typeface="Open Sans"/>
              <a:cs typeface="Open Sans"/>
            </a:endParaRPr>
          </a:p>
          <a:p>
            <a:r>
              <a:rPr lang="en-US">
                <a:solidFill>
                  <a:srgbClr val="000000"/>
                </a:solidFill>
                <a:latin typeface="Gill Sans MT"/>
                <a:ea typeface="Open Sans"/>
                <a:cs typeface="Open Sans"/>
              </a:rPr>
              <a:t>Technology Stack can be categorized into following Components:</a:t>
            </a:r>
          </a:p>
          <a:p>
            <a:pPr lvl="1">
              <a:buFont typeface="Wingdings" panose="020B0604020202020204" pitchFamily="34" charset="0"/>
              <a:buChar char="Ø"/>
            </a:pPr>
            <a:r>
              <a:rPr lang="en-US" sz="2000">
                <a:solidFill>
                  <a:srgbClr val="000000"/>
                </a:solidFill>
                <a:latin typeface="Gill Sans MT"/>
                <a:ea typeface="Open Sans"/>
                <a:cs typeface="Open Sans"/>
              </a:rPr>
              <a:t>Frontend</a:t>
            </a:r>
          </a:p>
          <a:p>
            <a:pPr lvl="1">
              <a:buFont typeface="Wingdings" panose="020B0604020202020204" pitchFamily="34" charset="0"/>
              <a:buChar char="Ø"/>
            </a:pPr>
            <a:r>
              <a:rPr lang="en-US" sz="2000">
                <a:solidFill>
                  <a:srgbClr val="000000"/>
                </a:solidFill>
                <a:latin typeface="Gill Sans MT"/>
                <a:ea typeface="Open Sans"/>
                <a:cs typeface="Open Sans"/>
              </a:rPr>
              <a:t>Back-end</a:t>
            </a:r>
          </a:p>
          <a:p>
            <a:pPr lvl="1">
              <a:buFont typeface="Wingdings" panose="020B0604020202020204" pitchFamily="34" charset="0"/>
              <a:buChar char="Ø"/>
            </a:pPr>
            <a:r>
              <a:rPr lang="en-US" sz="2000">
                <a:solidFill>
                  <a:srgbClr val="000000"/>
                </a:solidFill>
                <a:latin typeface="Gill Sans MT"/>
                <a:ea typeface="Open Sans"/>
                <a:cs typeface="Open Sans"/>
              </a:rPr>
              <a:t>Development</a:t>
            </a:r>
          </a:p>
          <a:p>
            <a:pPr lvl="1">
              <a:buFont typeface="Wingdings" panose="020B0604020202020204" pitchFamily="34" charset="0"/>
              <a:buChar char="Ø"/>
            </a:pPr>
            <a:r>
              <a:rPr lang="en-US" sz="2000">
                <a:solidFill>
                  <a:srgbClr val="000000"/>
                </a:solidFill>
                <a:latin typeface="Gill Sans MT"/>
                <a:ea typeface="Open Sans"/>
                <a:cs typeface="Open Sans"/>
              </a:rPr>
              <a:t>Supporting</a:t>
            </a:r>
          </a:p>
        </p:txBody>
      </p:sp>
      <p:sp>
        <p:nvSpPr>
          <p:cNvPr id="4" name="Slide Number Placeholder 3">
            <a:extLst>
              <a:ext uri="{FF2B5EF4-FFF2-40B4-BE49-F238E27FC236}">
                <a16:creationId xmlns:a16="http://schemas.microsoft.com/office/drawing/2014/main" id="{18E2B545-2101-38E1-0542-4F40DED21586}"/>
              </a:ext>
            </a:extLst>
          </p:cNvPr>
          <p:cNvSpPr>
            <a:spLocks noGrp="1"/>
          </p:cNvSpPr>
          <p:nvPr>
            <p:ph type="sldNum" sz="quarter" idx="12"/>
          </p:nvPr>
        </p:nvSpPr>
        <p:spPr>
          <a:xfrm>
            <a:off x="10245692" y="4769393"/>
            <a:ext cx="811019" cy="443421"/>
          </a:xfrm>
        </p:spPr>
        <p:txBody>
          <a:bodyPr/>
          <a:lstStyle/>
          <a:p>
            <a:fld id="{224D55DA-3455-4563-BCF7-5A44FC2A9547}" type="slidenum">
              <a:rPr lang="en-US" smtClean="0"/>
              <a:t>5</a:t>
            </a:fld>
            <a:endParaRPr lang="en-US"/>
          </a:p>
        </p:txBody>
      </p:sp>
      <p:sp>
        <p:nvSpPr>
          <p:cNvPr id="5" name="Footer Placeholder 4">
            <a:extLst>
              <a:ext uri="{FF2B5EF4-FFF2-40B4-BE49-F238E27FC236}">
                <a16:creationId xmlns:a16="http://schemas.microsoft.com/office/drawing/2014/main" id="{AE4BB583-A47D-7DE4-6CE1-5216411AB32A}"/>
              </a:ext>
            </a:extLst>
          </p:cNvPr>
          <p:cNvSpPr>
            <a:spLocks noGrp="1"/>
          </p:cNvSpPr>
          <p:nvPr>
            <p:ph type="ftr" sz="quarter" idx="11"/>
          </p:nvPr>
        </p:nvSpPr>
        <p:spPr>
          <a:xfrm>
            <a:off x="9633052" y="5212123"/>
            <a:ext cx="2419600" cy="459595"/>
          </a:xfrm>
        </p:spPr>
        <p:txBody>
          <a:bodyPr/>
          <a:lstStyle/>
          <a:p>
            <a:r>
              <a:rPr lang="en-US" sz="1600"/>
              <a:t>Aishwarya Mallela</a:t>
            </a:r>
          </a:p>
        </p:txBody>
      </p:sp>
    </p:spTree>
    <p:extLst>
      <p:ext uri="{BB962C8B-B14F-4D97-AF65-F5344CB8AC3E}">
        <p14:creationId xmlns:p14="http://schemas.microsoft.com/office/powerpoint/2010/main" val="398097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2428-FFB8-2AD8-EA13-8E97B418645F}"/>
              </a:ext>
            </a:extLst>
          </p:cNvPr>
          <p:cNvSpPr>
            <a:spLocks noGrp="1"/>
          </p:cNvSpPr>
          <p:nvPr>
            <p:ph type="title"/>
          </p:nvPr>
        </p:nvSpPr>
        <p:spPr>
          <a:xfrm>
            <a:off x="1451579" y="1147773"/>
            <a:ext cx="9603275" cy="768499"/>
          </a:xfrm>
        </p:spPr>
        <p:txBody>
          <a:bodyPr>
            <a:normAutofit fontScale="90000"/>
          </a:bodyPr>
          <a:lstStyle/>
          <a:p>
            <a:r>
              <a:rPr lang="en-US" i="0">
                <a:solidFill>
                  <a:srgbClr val="000000"/>
                </a:solidFill>
                <a:effectLst/>
                <a:latin typeface="Gill Sans MT"/>
              </a:rPr>
              <a:t>Technology Stack For IOS Apps</a:t>
            </a:r>
            <a:br>
              <a:rPr lang="en-US" i="0">
                <a:effectLst/>
                <a:latin typeface="Gill Sans MT"/>
              </a:rPr>
            </a:br>
            <a:endParaRPr lang="en-US"/>
          </a:p>
        </p:txBody>
      </p:sp>
      <p:sp>
        <p:nvSpPr>
          <p:cNvPr id="3" name="Content Placeholder 2">
            <a:extLst>
              <a:ext uri="{FF2B5EF4-FFF2-40B4-BE49-F238E27FC236}">
                <a16:creationId xmlns:a16="http://schemas.microsoft.com/office/drawing/2014/main" id="{BA7D0704-9EE4-CCD6-D019-16089FCD73A0}"/>
              </a:ext>
            </a:extLst>
          </p:cNvPr>
          <p:cNvSpPr>
            <a:spLocks noGrp="1"/>
          </p:cNvSpPr>
          <p:nvPr>
            <p:ph idx="1"/>
          </p:nvPr>
        </p:nvSpPr>
        <p:spPr>
          <a:xfrm>
            <a:off x="1451579" y="2055837"/>
            <a:ext cx="9603275" cy="3410508"/>
          </a:xfrm>
        </p:spPr>
        <p:txBody>
          <a:bodyPr>
            <a:normAutofit fontScale="92500" lnSpcReduction="20000"/>
          </a:bodyPr>
          <a:lstStyle/>
          <a:p>
            <a:r>
              <a:rPr lang="en-US" sz="2200" b="1">
                <a:solidFill>
                  <a:srgbClr val="000000"/>
                </a:solidFill>
                <a:latin typeface="Gill Sans MT"/>
              </a:rPr>
              <a:t>Programming</a:t>
            </a:r>
            <a:r>
              <a:rPr lang="en-US" sz="2200" b="1">
                <a:ea typeface="+mn-lt"/>
                <a:cs typeface="+mn-lt"/>
              </a:rPr>
              <a:t> Languages</a:t>
            </a:r>
          </a:p>
          <a:p>
            <a:pPr lvl="1"/>
            <a:r>
              <a:rPr lang="en-US" sz="2000">
                <a:ea typeface="+mn-lt"/>
                <a:cs typeface="+mn-lt"/>
              </a:rPr>
              <a:t>Objective-C</a:t>
            </a:r>
          </a:p>
          <a:p>
            <a:pPr lvl="1"/>
            <a:r>
              <a:rPr lang="en-US" sz="2000">
                <a:ea typeface="+mn-lt"/>
                <a:cs typeface="+mn-lt"/>
              </a:rPr>
              <a:t>Swift</a:t>
            </a:r>
          </a:p>
          <a:p>
            <a:r>
              <a:rPr lang="en-US" sz="2200" b="1">
                <a:ea typeface="+mn-lt"/>
                <a:cs typeface="+mn-lt"/>
              </a:rPr>
              <a:t>IOS Mobile Development Tools</a:t>
            </a:r>
          </a:p>
          <a:p>
            <a:pPr lvl="1"/>
            <a:r>
              <a:rPr lang="en-US" sz="2000" err="1">
                <a:ea typeface="+mn-lt"/>
                <a:cs typeface="+mn-lt"/>
              </a:rPr>
              <a:t>Xcode</a:t>
            </a:r>
            <a:endParaRPr lang="en-US" sz="2000">
              <a:ea typeface="+mn-lt"/>
              <a:cs typeface="+mn-lt"/>
            </a:endParaRPr>
          </a:p>
          <a:p>
            <a:pPr lvl="1"/>
            <a:r>
              <a:rPr lang="en-US" sz="2000" err="1">
                <a:ea typeface="+mn-lt"/>
                <a:cs typeface="+mn-lt"/>
              </a:rPr>
              <a:t>AppCode</a:t>
            </a:r>
            <a:endParaRPr lang="en-US" sz="2000">
              <a:ea typeface="+mn-lt"/>
              <a:cs typeface="+mn-lt"/>
            </a:endParaRPr>
          </a:p>
          <a:p>
            <a:r>
              <a:rPr lang="en-US" sz="2200" b="1">
                <a:ea typeface="+mn-lt"/>
                <a:cs typeface="+mn-lt"/>
              </a:rPr>
              <a:t>UI Frameworks</a:t>
            </a:r>
          </a:p>
          <a:p>
            <a:pPr lvl="1"/>
            <a:r>
              <a:rPr lang="en-US" sz="2200">
                <a:ea typeface="+mn-lt"/>
                <a:cs typeface="+mn-lt"/>
              </a:rPr>
              <a:t>UIKit</a:t>
            </a:r>
          </a:p>
          <a:p>
            <a:pPr lvl="1"/>
            <a:r>
              <a:rPr lang="en-US" sz="2200" err="1">
                <a:ea typeface="+mn-lt"/>
                <a:cs typeface="+mn-lt"/>
              </a:rPr>
              <a:t>SwiftUI</a:t>
            </a:r>
            <a:endParaRPr lang="en-US" sz="2200">
              <a:ea typeface="+mn-lt"/>
              <a:cs typeface="+mn-lt"/>
            </a:endParaRPr>
          </a:p>
          <a:p>
            <a:endParaRPr lang="en-US" b="1" i="0">
              <a:solidFill>
                <a:srgbClr val="000000"/>
              </a:solidFill>
              <a:effectLst/>
              <a:latin typeface="Montserrat" panose="00000500000000000000" pitchFamily="2" charset="0"/>
            </a:endParaRPr>
          </a:p>
          <a:p>
            <a:pPr lvl="1"/>
            <a:endParaRPr lang="en-US" i="0">
              <a:solidFill>
                <a:srgbClr val="000000"/>
              </a:solidFill>
              <a:effectLst/>
              <a:latin typeface="Open Sans" panose="020B0606030504020204" pitchFamily="34" charset="0"/>
            </a:endParaRPr>
          </a:p>
          <a:p>
            <a:pPr lvl="1"/>
            <a:endParaRPr lang="en-US" i="0">
              <a:solidFill>
                <a:srgbClr val="000000"/>
              </a:solidFill>
              <a:effectLst/>
              <a:latin typeface="Montserrat" panose="00000500000000000000" pitchFamily="2" charset="0"/>
            </a:endParaRPr>
          </a:p>
          <a:p>
            <a:endParaRPr lang="en-US"/>
          </a:p>
        </p:txBody>
      </p:sp>
      <p:sp>
        <p:nvSpPr>
          <p:cNvPr id="4" name="Slide Number Placeholder 3">
            <a:extLst>
              <a:ext uri="{FF2B5EF4-FFF2-40B4-BE49-F238E27FC236}">
                <a16:creationId xmlns:a16="http://schemas.microsoft.com/office/drawing/2014/main" id="{1A1D5250-446A-7951-BF6D-C04974DD5CB5}"/>
              </a:ext>
            </a:extLst>
          </p:cNvPr>
          <p:cNvSpPr>
            <a:spLocks noGrp="1"/>
          </p:cNvSpPr>
          <p:nvPr>
            <p:ph type="sldNum" sz="quarter" idx="12"/>
          </p:nvPr>
        </p:nvSpPr>
        <p:spPr>
          <a:xfrm>
            <a:off x="10155455" y="4959894"/>
            <a:ext cx="811019" cy="503578"/>
          </a:xfrm>
        </p:spPr>
        <p:txBody>
          <a:bodyPr/>
          <a:lstStyle/>
          <a:p>
            <a:fld id="{224D55DA-3455-4563-BCF7-5A44FC2A9547}" type="slidenum">
              <a:rPr lang="en-US" smtClean="0"/>
              <a:t>6</a:t>
            </a:fld>
            <a:endParaRPr lang="en-US"/>
          </a:p>
        </p:txBody>
      </p:sp>
      <p:sp>
        <p:nvSpPr>
          <p:cNvPr id="5" name="Footer Placeholder 4">
            <a:extLst>
              <a:ext uri="{FF2B5EF4-FFF2-40B4-BE49-F238E27FC236}">
                <a16:creationId xmlns:a16="http://schemas.microsoft.com/office/drawing/2014/main" id="{32BBA496-869B-4541-8982-555342DAA48C}"/>
              </a:ext>
            </a:extLst>
          </p:cNvPr>
          <p:cNvSpPr>
            <a:spLocks noGrp="1"/>
          </p:cNvSpPr>
          <p:nvPr>
            <p:ph type="ftr" sz="quarter" idx="11"/>
          </p:nvPr>
        </p:nvSpPr>
        <p:spPr>
          <a:xfrm>
            <a:off x="9566210" y="5462781"/>
            <a:ext cx="2463047" cy="482989"/>
          </a:xfrm>
        </p:spPr>
        <p:txBody>
          <a:bodyPr/>
          <a:lstStyle/>
          <a:p>
            <a:r>
              <a:rPr lang="en-US" sz="1800"/>
              <a:t>Aishwarya Mallela</a:t>
            </a:r>
          </a:p>
        </p:txBody>
      </p:sp>
    </p:spTree>
    <p:extLst>
      <p:ext uri="{BB962C8B-B14F-4D97-AF65-F5344CB8AC3E}">
        <p14:creationId xmlns:p14="http://schemas.microsoft.com/office/powerpoint/2010/main" val="191613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4219-9EC4-378F-6B1C-CCB6C2896146}"/>
              </a:ext>
            </a:extLst>
          </p:cNvPr>
          <p:cNvSpPr>
            <a:spLocks noGrp="1"/>
          </p:cNvSpPr>
          <p:nvPr>
            <p:ph type="title"/>
          </p:nvPr>
        </p:nvSpPr>
        <p:spPr>
          <a:xfrm>
            <a:off x="1451579" y="1075229"/>
            <a:ext cx="9603275" cy="778525"/>
          </a:xfrm>
        </p:spPr>
        <p:txBody>
          <a:bodyPr/>
          <a:lstStyle/>
          <a:p>
            <a:r>
              <a:rPr lang="en-US"/>
              <a:t>Apple iOS Features </a:t>
            </a:r>
          </a:p>
        </p:txBody>
      </p:sp>
      <p:sp>
        <p:nvSpPr>
          <p:cNvPr id="3" name="Content Placeholder 2">
            <a:extLst>
              <a:ext uri="{FF2B5EF4-FFF2-40B4-BE49-F238E27FC236}">
                <a16:creationId xmlns:a16="http://schemas.microsoft.com/office/drawing/2014/main" id="{F9941805-2992-CA8D-0E63-8D1A3DD183A1}"/>
              </a:ext>
            </a:extLst>
          </p:cNvPr>
          <p:cNvSpPr>
            <a:spLocks noGrp="1"/>
          </p:cNvSpPr>
          <p:nvPr>
            <p:ph idx="1"/>
          </p:nvPr>
        </p:nvSpPr>
        <p:spPr/>
        <p:txBody>
          <a:bodyPr/>
          <a:lstStyle/>
          <a:p>
            <a:r>
              <a:rPr lang="en-US"/>
              <a:t>Wi-Fi, Bluetooth, cellular connectivity along with VPN support.</a:t>
            </a:r>
          </a:p>
          <a:p>
            <a:r>
              <a:rPr lang="en-US"/>
              <a:t>Gesture Recognition.</a:t>
            </a:r>
          </a:p>
          <a:p>
            <a:r>
              <a:rPr lang="en-US"/>
              <a:t>Safari Browser</a:t>
            </a:r>
          </a:p>
          <a:p>
            <a:r>
              <a:rPr lang="en-US"/>
              <a:t>Direct access to Apple Store and the iTunes catalog of music, podcasts.</a:t>
            </a:r>
          </a:p>
          <a:p>
            <a:r>
              <a:rPr lang="en-US"/>
              <a:t>Siri's apple personal assistant.</a:t>
            </a:r>
          </a:p>
          <a:p>
            <a:r>
              <a:rPr lang="en-US"/>
              <a:t>Cross Platform communications.</a:t>
            </a:r>
          </a:p>
        </p:txBody>
      </p:sp>
      <p:sp>
        <p:nvSpPr>
          <p:cNvPr id="4" name="Footer Placeholder 3">
            <a:extLst>
              <a:ext uri="{FF2B5EF4-FFF2-40B4-BE49-F238E27FC236}">
                <a16:creationId xmlns:a16="http://schemas.microsoft.com/office/drawing/2014/main" id="{67049413-61C5-CBCC-ABC8-6A17CD07A5FE}"/>
              </a:ext>
            </a:extLst>
          </p:cNvPr>
          <p:cNvSpPr>
            <a:spLocks noGrp="1"/>
          </p:cNvSpPr>
          <p:nvPr>
            <p:ph type="ftr" sz="quarter" idx="11"/>
          </p:nvPr>
        </p:nvSpPr>
        <p:spPr>
          <a:xfrm>
            <a:off x="9459263" y="5302360"/>
            <a:ext cx="2489784" cy="589937"/>
          </a:xfrm>
        </p:spPr>
        <p:txBody>
          <a:bodyPr/>
          <a:lstStyle/>
          <a:p>
            <a:r>
              <a:rPr lang="en-US" sz="1800"/>
              <a:t>Aishwarya Mallela</a:t>
            </a:r>
          </a:p>
        </p:txBody>
      </p:sp>
      <p:sp>
        <p:nvSpPr>
          <p:cNvPr id="5" name="Slide Number Placeholder 4">
            <a:extLst>
              <a:ext uri="{FF2B5EF4-FFF2-40B4-BE49-F238E27FC236}">
                <a16:creationId xmlns:a16="http://schemas.microsoft.com/office/drawing/2014/main" id="{0A5FFCD0-86FB-D9BC-1124-F536B23002A5}"/>
              </a:ext>
            </a:extLst>
          </p:cNvPr>
          <p:cNvSpPr>
            <a:spLocks noGrp="1"/>
          </p:cNvSpPr>
          <p:nvPr>
            <p:ph type="sldNum" sz="quarter" idx="12"/>
          </p:nvPr>
        </p:nvSpPr>
        <p:spPr>
          <a:xfrm>
            <a:off x="10185534" y="4809499"/>
            <a:ext cx="811019" cy="503578"/>
          </a:xfrm>
        </p:spPr>
        <p:txBody>
          <a:bodyPr/>
          <a:lstStyle/>
          <a:p>
            <a:fld id="{224D55DA-3455-4563-BCF7-5A44FC2A9547}" type="slidenum">
              <a:rPr lang="en-US" smtClean="0"/>
              <a:t>7</a:t>
            </a:fld>
            <a:endParaRPr lang="en-US"/>
          </a:p>
        </p:txBody>
      </p:sp>
    </p:spTree>
    <p:extLst>
      <p:ext uri="{BB962C8B-B14F-4D97-AF65-F5344CB8AC3E}">
        <p14:creationId xmlns:p14="http://schemas.microsoft.com/office/powerpoint/2010/main" val="266714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1894-08E0-FCE9-525B-4F102106BD7E}"/>
              </a:ext>
            </a:extLst>
          </p:cNvPr>
          <p:cNvSpPr>
            <a:spLocks noGrp="1"/>
          </p:cNvSpPr>
          <p:nvPr>
            <p:ph type="title"/>
          </p:nvPr>
        </p:nvSpPr>
        <p:spPr/>
        <p:txBody>
          <a:bodyPr/>
          <a:lstStyle/>
          <a:p>
            <a:r>
              <a:rPr lang="en-US">
                <a:latin typeface="Gill Sans MT"/>
              </a:rPr>
              <a:t>Criteria to choose the mobile technology stack</a:t>
            </a:r>
            <a:endParaRPr lang="en-US"/>
          </a:p>
        </p:txBody>
      </p:sp>
      <p:sp>
        <p:nvSpPr>
          <p:cNvPr id="3" name="Content Placeholder 2">
            <a:extLst>
              <a:ext uri="{FF2B5EF4-FFF2-40B4-BE49-F238E27FC236}">
                <a16:creationId xmlns:a16="http://schemas.microsoft.com/office/drawing/2014/main" id="{9C207D42-78D7-57EE-0073-DC33E65B31F2}"/>
              </a:ext>
            </a:extLst>
          </p:cNvPr>
          <p:cNvSpPr>
            <a:spLocks noGrp="1"/>
          </p:cNvSpPr>
          <p:nvPr>
            <p:ph idx="1"/>
          </p:nvPr>
        </p:nvSpPr>
        <p:spPr/>
        <p:txBody>
          <a:bodyPr/>
          <a:lstStyle/>
          <a:p>
            <a:r>
              <a:rPr lang="en-US" i="0">
                <a:solidFill>
                  <a:srgbClr val="000000"/>
                </a:solidFill>
                <a:effectLst/>
                <a:latin typeface="Gill Sans MT"/>
                <a:ea typeface="Open Sans"/>
                <a:cs typeface="Open Sans"/>
              </a:rPr>
              <a:t>Mobile App’s Goal</a:t>
            </a:r>
          </a:p>
          <a:p>
            <a:r>
              <a:rPr lang="en-US" i="0">
                <a:solidFill>
                  <a:srgbClr val="000000"/>
                </a:solidFill>
                <a:effectLst/>
                <a:latin typeface="Gill Sans MT"/>
                <a:ea typeface="Open Sans"/>
                <a:cs typeface="Open Sans"/>
              </a:rPr>
              <a:t>Scalability</a:t>
            </a:r>
          </a:p>
          <a:p>
            <a:r>
              <a:rPr lang="en-US" i="0">
                <a:solidFill>
                  <a:srgbClr val="000000"/>
                </a:solidFill>
                <a:effectLst/>
                <a:latin typeface="Gill Sans MT"/>
                <a:ea typeface="Open Sans"/>
                <a:cs typeface="Open Sans"/>
              </a:rPr>
              <a:t>Security</a:t>
            </a:r>
          </a:p>
          <a:p>
            <a:r>
              <a:rPr lang="en-US" i="0">
                <a:solidFill>
                  <a:srgbClr val="000000"/>
                </a:solidFill>
                <a:effectLst/>
                <a:latin typeface="Gill Sans MT"/>
                <a:ea typeface="Open Sans"/>
                <a:cs typeface="Open Sans"/>
              </a:rPr>
              <a:t>Complexity</a:t>
            </a:r>
          </a:p>
          <a:p>
            <a:r>
              <a:rPr lang="en-US" i="0">
                <a:solidFill>
                  <a:srgbClr val="000000"/>
                </a:solidFill>
                <a:effectLst/>
                <a:latin typeface="Gill Sans MT"/>
                <a:ea typeface="Open Sans"/>
                <a:cs typeface="Open Sans"/>
              </a:rPr>
              <a:t>Development Timeline</a:t>
            </a:r>
          </a:p>
          <a:p>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8699D16B-87AB-5F6F-96E0-6327FF75AB02}"/>
              </a:ext>
            </a:extLst>
          </p:cNvPr>
          <p:cNvSpPr>
            <a:spLocks noGrp="1"/>
          </p:cNvSpPr>
          <p:nvPr>
            <p:ph type="sldNum" sz="quarter" idx="12"/>
          </p:nvPr>
        </p:nvSpPr>
        <p:spPr>
          <a:xfrm>
            <a:off x="10285797" y="4759368"/>
            <a:ext cx="811019" cy="503578"/>
          </a:xfrm>
        </p:spPr>
        <p:txBody>
          <a:bodyPr/>
          <a:lstStyle/>
          <a:p>
            <a:fld id="{224D55DA-3455-4563-BCF7-5A44FC2A9547}" type="slidenum">
              <a:rPr lang="en-US" smtClean="0"/>
              <a:t>8</a:t>
            </a:fld>
            <a:endParaRPr lang="en-US"/>
          </a:p>
        </p:txBody>
      </p:sp>
      <p:sp>
        <p:nvSpPr>
          <p:cNvPr id="5" name="Footer Placeholder 4">
            <a:extLst>
              <a:ext uri="{FF2B5EF4-FFF2-40B4-BE49-F238E27FC236}">
                <a16:creationId xmlns:a16="http://schemas.microsoft.com/office/drawing/2014/main" id="{82B85117-698C-353C-993E-3B4E1B5752EB}"/>
              </a:ext>
            </a:extLst>
          </p:cNvPr>
          <p:cNvSpPr>
            <a:spLocks noGrp="1"/>
          </p:cNvSpPr>
          <p:nvPr>
            <p:ph type="ftr" sz="quarter" idx="11"/>
          </p:nvPr>
        </p:nvSpPr>
        <p:spPr>
          <a:xfrm>
            <a:off x="9539474" y="5262254"/>
            <a:ext cx="2222415" cy="616674"/>
          </a:xfrm>
        </p:spPr>
        <p:txBody>
          <a:bodyPr/>
          <a:lstStyle/>
          <a:p>
            <a:r>
              <a:rPr lang="en-US" sz="1800"/>
              <a:t>Aishwarya Mallela</a:t>
            </a:r>
          </a:p>
        </p:txBody>
      </p:sp>
    </p:spTree>
    <p:extLst>
      <p:ext uri="{BB962C8B-B14F-4D97-AF65-F5344CB8AC3E}">
        <p14:creationId xmlns:p14="http://schemas.microsoft.com/office/powerpoint/2010/main" val="37662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710B4B-35EF-817B-47CE-64CEACA37E8F}"/>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iOS Architecture</a:t>
            </a:r>
          </a:p>
        </p:txBody>
      </p:sp>
      <p:sp>
        <p:nvSpPr>
          <p:cNvPr id="17" name="Slide Number Placeholder 16">
            <a:extLst>
              <a:ext uri="{FF2B5EF4-FFF2-40B4-BE49-F238E27FC236}">
                <a16:creationId xmlns:a16="http://schemas.microsoft.com/office/drawing/2014/main" id="{25BB786D-7DAB-D559-70F1-D3CDC0E768C5}"/>
              </a:ext>
            </a:extLst>
          </p:cNvPr>
          <p:cNvSpPr>
            <a:spLocks noGrp="1"/>
          </p:cNvSpPr>
          <p:nvPr>
            <p:ph type="sldNum" sz="quarter" idx="12"/>
          </p:nvPr>
        </p:nvSpPr>
        <p:spPr>
          <a:xfrm>
            <a:off x="10841955" y="5624973"/>
            <a:ext cx="811019" cy="744210"/>
          </a:xfrm>
        </p:spPr>
        <p:txBody>
          <a:bodyPr vert="horz" lIns="91440" tIns="45720" rIns="91440" bIns="45720" rtlCol="0" anchor="t">
            <a:normAutofit/>
          </a:bodyPr>
          <a:lstStyle/>
          <a:p>
            <a:pPr algn="l">
              <a:lnSpc>
                <a:spcPct val="90000"/>
              </a:lnSpc>
              <a:spcAft>
                <a:spcPts val="600"/>
              </a:spcAft>
            </a:pPr>
            <a:fld id="{224D55DA-3455-4563-BCF7-5A44FC2A9547}" type="slidenum">
              <a:rPr lang="en-US" dirty="0" smtClean="0"/>
              <a:pPr algn="l">
                <a:lnSpc>
                  <a:spcPct val="90000"/>
                </a:lnSpc>
                <a:spcAft>
                  <a:spcPts val="600"/>
                </a:spcAft>
              </a:pPr>
              <a:t>9</a:t>
            </a:fld>
            <a:endParaRPr lang="en-US"/>
          </a:p>
        </p:txBody>
      </p:sp>
      <p:cxnSp>
        <p:nvCxnSpPr>
          <p:cNvPr id="36" name="Straight Connector 35">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37">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9" name="Rectangle 38">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Graphical user interface, application&#10;&#10;Description automatically generated">
            <a:extLst>
              <a:ext uri="{FF2B5EF4-FFF2-40B4-BE49-F238E27FC236}">
                <a16:creationId xmlns:a16="http://schemas.microsoft.com/office/drawing/2014/main" id="{E9B6E956-AFC3-5EA1-B7B5-A4C059D9409D}"/>
              </a:ext>
            </a:extLst>
          </p:cNvPr>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29204" r="29204"/>
          <a:stretch/>
        </p:blipFill>
        <p:spPr>
          <a:xfrm>
            <a:off x="6367609" y="1116345"/>
            <a:ext cx="2784448" cy="3866172"/>
          </a:xfrm>
          <a:prstGeom prst="rect">
            <a:avLst/>
          </a:prstGeom>
        </p:spPr>
      </p:pic>
      <p:pic>
        <p:nvPicPr>
          <p:cNvPr id="44" name="Picture 43">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052A4986-A187-4BB2-8B5A-7897CD630991}"/>
              </a:ext>
            </a:extLst>
          </p:cNvPr>
          <p:cNvSpPr>
            <a:spLocks noGrp="1"/>
          </p:cNvSpPr>
          <p:nvPr>
            <p:ph type="ftr" sz="quarter" idx="11"/>
          </p:nvPr>
        </p:nvSpPr>
        <p:spPr>
          <a:xfrm>
            <a:off x="7583487" y="5652641"/>
            <a:ext cx="3255005" cy="481351"/>
          </a:xfrm>
        </p:spPr>
        <p:txBody>
          <a:bodyPr/>
          <a:lstStyle/>
          <a:p>
            <a:r>
              <a:rPr lang="en-US" sz="1800"/>
              <a:t>Abdul Khayyam Sahib Shaik</a:t>
            </a:r>
          </a:p>
        </p:txBody>
      </p:sp>
    </p:spTree>
    <p:extLst>
      <p:ext uri="{BB962C8B-B14F-4D97-AF65-F5344CB8AC3E}">
        <p14:creationId xmlns:p14="http://schemas.microsoft.com/office/powerpoint/2010/main" val="21255765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006C7A57D3CF48B6082BEFDC9CABBA" ma:contentTypeVersion="2" ma:contentTypeDescription="Create a new document." ma:contentTypeScope="" ma:versionID="50ce69113bdcd35aa3af3f1ee3101302">
  <xsd:schema xmlns:xsd="http://www.w3.org/2001/XMLSchema" xmlns:xs="http://www.w3.org/2001/XMLSchema" xmlns:p="http://schemas.microsoft.com/office/2006/metadata/properties" xmlns:ns2="9d0009f0-f181-4a3f-812e-4a83ad271a65" targetNamespace="http://schemas.microsoft.com/office/2006/metadata/properties" ma:root="true" ma:fieldsID="7256209a0a3d4f999b9d0a10ca1f5e69" ns2:_="">
    <xsd:import namespace="9d0009f0-f181-4a3f-812e-4a83ad271a6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0009f0-f181-4a3f-812e-4a83ad271a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31E2B0-8116-47FB-AC7E-FCD11CAF5674}">
  <ds:schemaRefs>
    <ds:schemaRef ds:uri="9d0009f0-f181-4a3f-812e-4a83ad271a6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E63B751-974D-4F9C-A2B1-AA52C8E2EB85}">
  <ds:schemaRefs>
    <ds:schemaRef ds:uri="9d0009f0-f181-4a3f-812e-4a83ad271a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4FDA8D3-9B6B-4159-968E-DEB1B67411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TM10001114[[fn=Gallery]]</Template>
  <Application>Microsoft Office PowerPoint</Application>
  <PresentationFormat>Widescreen</PresentationFormat>
  <Slides>28</Slides>
  <Notes>16</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Gallery</vt:lpstr>
      <vt:lpstr>MOBILE APPLICATION DEVELOPMENT IN IOS</vt:lpstr>
      <vt:lpstr>Team alpha</vt:lpstr>
      <vt:lpstr>Outine</vt:lpstr>
      <vt:lpstr>WHAT IS MOBILE APPLICATION DEVELOPMENT?</vt:lpstr>
      <vt:lpstr>What Is Mobile Development Stack? </vt:lpstr>
      <vt:lpstr>Technology Stack For IOS Apps </vt:lpstr>
      <vt:lpstr>Apple iOS Features </vt:lpstr>
      <vt:lpstr>Criteria to choose the mobile technology stack</vt:lpstr>
      <vt:lpstr>iOS Architecture</vt:lpstr>
      <vt:lpstr>Core os</vt:lpstr>
      <vt:lpstr>Core services</vt:lpstr>
      <vt:lpstr>Media services</vt:lpstr>
      <vt:lpstr>Cocoa touch</vt:lpstr>
      <vt:lpstr>IOS APP SECURITY</vt:lpstr>
      <vt:lpstr>App Security</vt:lpstr>
      <vt:lpstr>Best Practices for Secure Data Transportation </vt:lpstr>
      <vt:lpstr>Security Features</vt:lpstr>
      <vt:lpstr>Data Storing practices </vt:lpstr>
      <vt:lpstr>Publishing an app to the app store :</vt:lpstr>
      <vt:lpstr>Create an Apple Developer Account</vt:lpstr>
      <vt:lpstr>Preparing for review</vt:lpstr>
      <vt:lpstr>Submitting for review </vt:lpstr>
      <vt:lpstr>       AVOIDING COMMON ISSUES </vt:lpstr>
      <vt:lpstr>Advantages of I0s MOBILE COMPUTING</vt:lpstr>
      <vt:lpstr>DISADVANTAGES OF I0s MOBILE COMPUTING</vt:lpstr>
      <vt:lpstr>SUMMARY</vt:lpstr>
      <vt:lpstr>PowerPoint Presentation</vt:lpstr>
      <vt:lpstr>MOBILE APPLICATION DEVELOPMENT IN IOS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Technology</dc:title>
  <dc:creator>Mallela,Aishwarya</dc:creator>
  <cp:revision>1</cp:revision>
  <dcterms:created xsi:type="dcterms:W3CDTF">2022-09-26T01:19:45Z</dcterms:created>
  <dcterms:modified xsi:type="dcterms:W3CDTF">2022-09-26T12:23:30Z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0x010100FC006C7A57D3CF48B6082BEFDC9CABBA</vt:lpwstr>
  </property>
</Properties>
</file>