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74" r:id="rId10"/>
    <p:sldId id="268" r:id="rId11"/>
    <p:sldId id="271" r:id="rId12"/>
    <p:sldId id="269" r:id="rId13"/>
    <p:sldId id="273" r:id="rId14"/>
    <p:sldId id="272" r:id="rId15"/>
    <p:sldId id="275" r:id="rId16"/>
    <p:sldId id="270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" TargetMode="External"/><Relationship Id="rId4" Type="http://schemas.openxmlformats.org/officeDocument/2006/relationships/hyperlink" Target="https://stackoverflow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40C-F62E-4C92-9C94-4D8483A7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08" y="0"/>
            <a:ext cx="8842131" cy="1825096"/>
          </a:xfrm>
        </p:spPr>
        <p:txBody>
          <a:bodyPr>
            <a:normAutofit/>
          </a:bodyPr>
          <a:lstStyle/>
          <a:p>
            <a:r>
              <a:rPr lang="en-US" sz="6600" dirty="0"/>
              <a:t>  Oil Spill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639-B41D-4CD9-86F1-105EC165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83" y="1825096"/>
            <a:ext cx="10832124" cy="3885223"/>
          </a:xfrm>
        </p:spPr>
        <p:txBody>
          <a:bodyPr>
            <a:normAutofit/>
          </a:bodyPr>
          <a:lstStyle/>
          <a:p>
            <a:r>
              <a:rPr lang="en-US" sz="2800" b="1" dirty="0"/>
              <a:t>Supervisor</a:t>
            </a:r>
            <a:r>
              <a:rPr lang="en-US" sz="2800" dirty="0"/>
              <a:t>: </a:t>
            </a:r>
            <a:r>
              <a:rPr lang="en-US" sz="2800" b="1" i="1" dirty="0"/>
              <a:t>Dr. </a:t>
            </a:r>
            <a:r>
              <a:rPr lang="en-US" sz="2800" b="1" i="1" dirty="0" err="1"/>
              <a:t>P.Vijayapal</a:t>
            </a:r>
            <a:r>
              <a:rPr lang="en-US" sz="2800" b="1" i="1" dirty="0"/>
              <a:t> Reddy                                       </a:t>
            </a:r>
            <a:br>
              <a:rPr lang="en-US" sz="2800" dirty="0"/>
            </a:br>
            <a:r>
              <a:rPr lang="en-US" sz="2800" dirty="0"/>
              <a:t>    				                       	          </a:t>
            </a:r>
            <a:br>
              <a:rPr lang="en-US" sz="2800" dirty="0"/>
            </a:br>
            <a:r>
              <a:rPr lang="en-US" sz="2800" dirty="0"/>
              <a:t> 								    </a:t>
            </a:r>
            <a:r>
              <a:rPr lang="en-US" sz="2400" dirty="0"/>
              <a:t>Batch- 19.</a:t>
            </a:r>
          </a:p>
          <a:p>
            <a:r>
              <a:rPr lang="en-US" sz="2400" dirty="0"/>
              <a:t>                                                                                           Rohith Innamuri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-(1608-16-733-096)</a:t>
            </a:r>
          </a:p>
          <a:p>
            <a:r>
              <a:rPr lang="en-US" sz="2400" dirty="0"/>
              <a:t>                                                                             	  Sai Krishna Prasad</a:t>
            </a:r>
          </a:p>
          <a:p>
            <a:r>
              <a:rPr lang="en-US" sz="2400" dirty="0"/>
              <a:t>		 	    			                       -(1608-16-733-108)</a:t>
            </a:r>
          </a:p>
          <a:p>
            <a:r>
              <a:rPr lang="en-US" sz="2400" dirty="0"/>
              <a:t>			                                                         </a:t>
            </a:r>
            <a:r>
              <a:rPr lang="en-US" sz="2400" dirty="0" err="1"/>
              <a:t>Neelima</a:t>
            </a:r>
            <a:r>
              <a:rPr lang="en-US" sz="2400" dirty="0"/>
              <a:t> </a:t>
            </a:r>
            <a:r>
              <a:rPr lang="en-US" sz="2400" dirty="0" err="1"/>
              <a:t>Donkada</a:t>
            </a:r>
            <a:endParaRPr lang="en-US" sz="2400" dirty="0"/>
          </a:p>
          <a:p>
            <a:r>
              <a:rPr lang="en-US" sz="2400" dirty="0"/>
              <a:t>						                       -(1608-16-733-099)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B705F-30BD-4B76-A22B-CA6808B3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2479731"/>
            <a:ext cx="7622930" cy="3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3F684E-E372-4257-9845-4B8186C37FD4}"/>
              </a:ext>
            </a:extLst>
          </p:cNvPr>
          <p:cNvSpPr txBox="1"/>
          <p:nvPr/>
        </p:nvSpPr>
        <p:spPr>
          <a:xfrm>
            <a:off x="3420208" y="353528"/>
            <a:ext cx="423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</a:rPr>
              <a:t>B. Drop  (      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1A878C-6F88-4794-B085-FAE175EC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43" y="366145"/>
            <a:ext cx="945563" cy="79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2E7E9-6855-435B-858C-791A20DC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" y="1129178"/>
            <a:ext cx="3419300" cy="1253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885DF8-3E04-46B9-A9CA-71192AEE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70" y="1154009"/>
            <a:ext cx="7721830" cy="5185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2C88F-3E6B-4FF7-80D8-92DAA445A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5133"/>
            <a:ext cx="4470170" cy="39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BE2B-057C-4E77-B5D4-A8091743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131" y="623695"/>
            <a:ext cx="7277100" cy="1293028"/>
          </a:xfrm>
        </p:spPr>
        <p:txBody>
          <a:bodyPr/>
          <a:lstStyle/>
          <a:p>
            <a:r>
              <a:rPr lang="en-US" dirty="0"/>
              <a:t>*Special functions used: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820F8-4DEB-4327-9651-69257C676BF6}"/>
              </a:ext>
            </a:extLst>
          </p:cNvPr>
          <p:cNvSpPr txBox="1"/>
          <p:nvPr/>
        </p:nvSpPr>
        <p:spPr>
          <a:xfrm>
            <a:off x="685801" y="2128235"/>
            <a:ext cx="2875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gotoxy():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8CB0C-94FA-40B3-951D-495E1C592888}"/>
              </a:ext>
            </a:extLst>
          </p:cNvPr>
          <p:cNvSpPr txBox="1"/>
          <p:nvPr/>
        </p:nvSpPr>
        <p:spPr>
          <a:xfrm>
            <a:off x="6381751" y="2251345"/>
            <a:ext cx="618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To clear the screen of Console: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BA569-2E0E-497B-B069-3D12B803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44" y="2897676"/>
            <a:ext cx="5153496" cy="2526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2E7A9-921E-405B-8183-3B860764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2866505"/>
            <a:ext cx="5685208" cy="25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B67-1319-4D4B-BDBB-947D217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36" y="0"/>
            <a:ext cx="3561710" cy="13038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   6. Result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FEB57E-AE7A-4245-BE89-5FB236A8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7019" y="1096204"/>
            <a:ext cx="3882316" cy="617320"/>
          </a:xfrm>
        </p:spPr>
        <p:txBody>
          <a:bodyPr/>
          <a:lstStyle/>
          <a:p>
            <a:pPr algn="ctr"/>
            <a:r>
              <a:rPr lang="en-US" sz="3600" dirty="0"/>
              <a:t>Basic Output:</a:t>
            </a:r>
          </a:p>
        </p:txBody>
      </p:sp>
      <p:pic>
        <p:nvPicPr>
          <p:cNvPr id="5" name="Picture 4" descr="C:\Users\Kaushik\AppData\Local\Microsoft\Windows\INetCache\Content.Word\basic op.png">
            <a:extLst>
              <a:ext uri="{FF2B5EF4-FFF2-40B4-BE49-F238E27FC236}">
                <a16:creationId xmlns:a16="http://schemas.microsoft.com/office/drawing/2014/main" id="{1D6B8226-EDA6-41D1-9166-E59D191F3E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-555" r="-1"/>
          <a:stretch/>
        </p:blipFill>
        <p:spPr bwMode="auto">
          <a:xfrm>
            <a:off x="1207709" y="1713524"/>
            <a:ext cx="9940937" cy="47751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477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481C6B6-AE8C-4E03-961B-B3C1CAD7C6EB}"/>
              </a:ext>
            </a:extLst>
          </p:cNvPr>
          <p:cNvSpPr txBox="1"/>
          <p:nvPr/>
        </p:nvSpPr>
        <p:spPr>
          <a:xfrm>
            <a:off x="3638305" y="442655"/>
            <a:ext cx="4721469" cy="82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Scoring:</a:t>
            </a:r>
          </a:p>
        </p:txBody>
      </p:sp>
      <p:pic>
        <p:nvPicPr>
          <p:cNvPr id="4" name="Picture 3" descr="C:\Users\Kaushik\AppData\Local\Microsoft\Windows\INetCache\Content.Word\Score.png">
            <a:extLst>
              <a:ext uri="{FF2B5EF4-FFF2-40B4-BE49-F238E27FC236}">
                <a16:creationId xmlns:a16="http://schemas.microsoft.com/office/drawing/2014/main" id="{7A324A7D-77FC-459B-B830-6303A5B6A8A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/>
          <a:stretch/>
        </p:blipFill>
        <p:spPr bwMode="auto">
          <a:xfrm>
            <a:off x="295518" y="1365848"/>
            <a:ext cx="11407044" cy="5272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34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BB3922-2C3E-4D22-9F75-3D905D471CA1}"/>
              </a:ext>
            </a:extLst>
          </p:cNvPr>
          <p:cNvSpPr txBox="1"/>
          <p:nvPr/>
        </p:nvSpPr>
        <p:spPr>
          <a:xfrm>
            <a:off x="3722900" y="472438"/>
            <a:ext cx="464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Lives Lost:</a:t>
            </a:r>
          </a:p>
        </p:txBody>
      </p:sp>
      <p:pic>
        <p:nvPicPr>
          <p:cNvPr id="4" name="Picture 3" descr="C:\Users\Kaushik\AppData\Local\Microsoft\Windows\INetCache\Content.Word\lose life.png">
            <a:extLst>
              <a:ext uri="{FF2B5EF4-FFF2-40B4-BE49-F238E27FC236}">
                <a16:creationId xmlns:a16="http://schemas.microsoft.com/office/drawing/2014/main" id="{B254F2B3-8C99-46BE-BD57-B858536497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1" y="1417734"/>
            <a:ext cx="10861920" cy="5238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0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71681D-0F61-47A5-807C-8DE2E10FA6A5}"/>
              </a:ext>
            </a:extLst>
          </p:cNvPr>
          <p:cNvSpPr txBox="1"/>
          <p:nvPr/>
        </p:nvSpPr>
        <p:spPr>
          <a:xfrm>
            <a:off x="3242652" y="705224"/>
            <a:ext cx="5635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Game Over:</a:t>
            </a:r>
          </a:p>
        </p:txBody>
      </p:sp>
      <p:pic>
        <p:nvPicPr>
          <p:cNvPr id="10" name="Picture 9" descr="C:\Users\Kaushik\AppData\Local\Microsoft\Windows\INetCache\Content.Word\Game Over.png">
            <a:extLst>
              <a:ext uri="{FF2B5EF4-FFF2-40B4-BE49-F238E27FC236}">
                <a16:creationId xmlns:a16="http://schemas.microsoft.com/office/drawing/2014/main" id="{2645350F-FCCE-4F8E-9649-84AB4C8D0F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"/>
          <a:stretch/>
        </p:blipFill>
        <p:spPr bwMode="auto">
          <a:xfrm>
            <a:off x="471365" y="1474665"/>
            <a:ext cx="11178444" cy="5181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16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DA99-252D-44F6-87CC-FBA76DD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23" y="606112"/>
            <a:ext cx="6934201" cy="1293028"/>
          </a:xfrm>
        </p:spPr>
        <p:txBody>
          <a:bodyPr/>
          <a:lstStyle/>
          <a:p>
            <a:r>
              <a:rPr lang="en-US" dirty="0"/>
              <a:t>7.Future Enhancements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364DE4-1CDD-4993-84E1-5A9D4F89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229127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can be implemented by using graphics.</a:t>
            </a:r>
          </a:p>
          <a:p>
            <a:r>
              <a:rPr lang="en-US" sz="3200" dirty="0"/>
              <a:t>Project can be updated and reprogrammed to be released as an </a:t>
            </a:r>
            <a:r>
              <a:rPr lang="en-US" sz="3200" b="1" dirty="0"/>
              <a:t>Android</a:t>
            </a:r>
            <a:r>
              <a:rPr lang="en-US" sz="3200" dirty="0"/>
              <a:t> application.</a:t>
            </a:r>
          </a:p>
          <a:p>
            <a:r>
              <a:rPr lang="en-US" sz="3200" dirty="0"/>
              <a:t>A better and faster algorithm can be used for drops.</a:t>
            </a:r>
          </a:p>
          <a:p>
            <a:r>
              <a:rPr lang="en-US" sz="3200" dirty="0"/>
              <a:t>Multiple levels can be implemented.</a:t>
            </a:r>
          </a:p>
          <a:p>
            <a:r>
              <a:rPr lang="en-US" sz="3200" dirty="0"/>
              <a:t>A new set of controls can be used for the movement of  “Container”. </a:t>
            </a:r>
            <a:br>
              <a:rPr lang="en-US" sz="3200" dirty="0"/>
            </a:br>
            <a:r>
              <a:rPr lang="en-US" sz="3200" dirty="0" err="1"/>
              <a:t>e.g</a:t>
            </a:r>
            <a:r>
              <a:rPr lang="en-US" sz="3200" dirty="0"/>
              <a:t>: Mouse motion control, Joystick.</a:t>
            </a:r>
          </a:p>
        </p:txBody>
      </p:sp>
    </p:spTree>
    <p:extLst>
      <p:ext uri="{BB962C8B-B14F-4D97-AF65-F5344CB8AC3E}">
        <p14:creationId xmlns:p14="http://schemas.microsoft.com/office/powerpoint/2010/main" val="416568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EFEF-A5CA-4D88-A0D0-5B59505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46" y="87365"/>
            <a:ext cx="4406411" cy="129302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8.References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D5BF-F24F-48AB-8D80-B5FBE0C6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06771"/>
            <a:ext cx="1082040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GitHub:</a:t>
            </a:r>
          </a:p>
          <a:p>
            <a:pPr marL="0" indent="0">
              <a:buNone/>
            </a:pPr>
            <a:r>
              <a:rPr lang="en-US" sz="3200" b="1" dirty="0">
                <a:hlinkClick r:id="rId2"/>
              </a:rPr>
              <a:t>https://github.com/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Dzone</a:t>
            </a:r>
            <a:r>
              <a:rPr lang="en-US" sz="3200" b="1" dirty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hlinkClick r:id="rId3"/>
              </a:rPr>
              <a:t>https://dzone.com/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 err="1"/>
              <a:t>Stackoverflow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4"/>
              </a:rPr>
              <a:t>https://stackoverflow.com/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Cppreference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5"/>
              </a:rPr>
              <a:t>http://en.cppreference.com/w/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21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AA4-A0B1-4581-A3E5-1B04F801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58262"/>
            <a:ext cx="9624646" cy="6093627"/>
          </a:xfrm>
        </p:spPr>
        <p:txBody>
          <a:bodyPr>
            <a:normAutofit/>
          </a:bodyPr>
          <a:lstStyle/>
          <a:p>
            <a:r>
              <a:rPr lang="en-US" sz="9600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2650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2BE-C6B1-4942-AD9B-6AB282A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140119"/>
            <a:ext cx="7728438" cy="5917781"/>
          </a:xfrm>
        </p:spPr>
        <p:txBody>
          <a:bodyPr>
            <a:normAutofit/>
          </a:bodyPr>
          <a:lstStyle/>
          <a:p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430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3370-2005-4EE0-9E1F-2BD39A3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6" y="87366"/>
            <a:ext cx="5087816" cy="1293028"/>
          </a:xfrm>
        </p:spPr>
        <p:txBody>
          <a:bodyPr>
            <a:normAutofit/>
          </a:bodyPr>
          <a:lstStyle/>
          <a:p>
            <a:r>
              <a:rPr lang="en-US" sz="60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9C43-D4EC-409C-9AC3-982FB61A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6" y="1028702"/>
            <a:ext cx="10820400" cy="60491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Abstract</a:t>
            </a:r>
          </a:p>
          <a:p>
            <a:pPr marL="457200" indent="-457200">
              <a:buAutoNum type="arabicPeriod"/>
            </a:pPr>
            <a:r>
              <a:rPr lang="en-US" sz="3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sz="3600" dirty="0"/>
              <a:t>Objective</a:t>
            </a:r>
          </a:p>
          <a:p>
            <a:pPr marL="457200" indent="-457200">
              <a:buAutoNum type="arabicPeriod"/>
            </a:pPr>
            <a:r>
              <a:rPr lang="en-US" sz="3600" dirty="0"/>
              <a:t>System Requirements</a:t>
            </a:r>
          </a:p>
          <a:p>
            <a:pPr marL="457200" indent="-457200">
              <a:buAutoNum type="arabicPeriod"/>
            </a:pPr>
            <a:r>
              <a:rPr lang="en-US" sz="3600" dirty="0"/>
              <a:t>Modules: </a:t>
            </a:r>
            <a:r>
              <a:rPr lang="en-US" sz="2800" dirty="0"/>
              <a:t>A. Container </a:t>
            </a:r>
            <a:br>
              <a:rPr lang="en-US" sz="2800" dirty="0"/>
            </a:br>
            <a:r>
              <a:rPr lang="en-US" sz="2800" dirty="0"/>
              <a:t>                      B. Drop</a:t>
            </a:r>
            <a:br>
              <a:rPr lang="en-US" sz="2800" dirty="0"/>
            </a:br>
            <a:r>
              <a:rPr lang="en-US" sz="2800" dirty="0"/>
              <a:t>                      *Special functions used</a:t>
            </a:r>
          </a:p>
          <a:p>
            <a:pPr marL="457200" indent="-457200">
              <a:buAutoNum type="arabicPeriod"/>
            </a:pPr>
            <a:r>
              <a:rPr lang="en-US" sz="3600" dirty="0"/>
              <a:t> Result</a:t>
            </a:r>
          </a:p>
          <a:p>
            <a:pPr marL="457200" indent="-457200">
              <a:buAutoNum type="arabicPeriod"/>
            </a:pPr>
            <a:r>
              <a:rPr lang="en-US" sz="3600" dirty="0"/>
              <a:t>Future Enhancements</a:t>
            </a:r>
          </a:p>
          <a:p>
            <a:pPr marL="457200" indent="-457200">
              <a:buAutoNum type="arabicPeriod"/>
            </a:pPr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792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A77-1301-459D-915A-F7DCF3C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5" y="140119"/>
            <a:ext cx="5152291" cy="1509009"/>
          </a:xfrm>
        </p:spPr>
        <p:txBody>
          <a:bodyPr>
            <a:noAutofit/>
          </a:bodyPr>
          <a:lstStyle/>
          <a:p>
            <a:r>
              <a:rPr lang="en-US" sz="5400" dirty="0"/>
              <a:t>1.Abstract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8FB-43FE-4FB9-8828-DA2F5D02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649128"/>
            <a:ext cx="10820400" cy="4591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-&gt;Player will  be given a container with only two ways to move, either left or right. </a:t>
            </a:r>
          </a:p>
          <a:p>
            <a:pPr marL="0" indent="0">
              <a:buNone/>
            </a:pPr>
            <a:r>
              <a:rPr lang="en-US" sz="2800" dirty="0"/>
              <a:t>-&gt;Oil drops will be dropping from  the top of the screen, player needs to catch the drops.</a:t>
            </a:r>
          </a:p>
          <a:p>
            <a:pPr marL="0" indent="0">
              <a:buNone/>
            </a:pPr>
            <a:r>
              <a:rPr lang="en-US" sz="2800" dirty="0"/>
              <a:t>-&gt;Player will be given 5 lives. If the player misses a drop his lives will be decrease by 1.</a:t>
            </a:r>
            <a:br>
              <a:rPr lang="en-US" sz="2800" dirty="0"/>
            </a:br>
            <a:r>
              <a:rPr lang="en-US" sz="2800" dirty="0"/>
              <a:t>-&gt; Game will end once he runs out of lives .</a:t>
            </a:r>
          </a:p>
          <a:p>
            <a:pPr marL="0" indent="0">
              <a:buNone/>
            </a:pPr>
            <a:r>
              <a:rPr lang="en-US" sz="2800" dirty="0"/>
              <a:t>-&gt;C++ language is used.</a:t>
            </a:r>
          </a:p>
        </p:txBody>
      </p:sp>
    </p:spTree>
    <p:extLst>
      <p:ext uri="{BB962C8B-B14F-4D97-AF65-F5344CB8AC3E}">
        <p14:creationId xmlns:p14="http://schemas.microsoft.com/office/powerpoint/2010/main" val="274954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C70E-2FF2-4F05-B131-1DE6BDC7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7" y="234984"/>
            <a:ext cx="5823285" cy="1293028"/>
          </a:xfrm>
        </p:spPr>
        <p:txBody>
          <a:bodyPr>
            <a:noAutofit/>
          </a:bodyPr>
          <a:lstStyle/>
          <a:p>
            <a:r>
              <a:rPr lang="en-US" sz="5400" dirty="0"/>
              <a:t>2.Introduction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3737-91C5-4EA3-BC5B-B5F6B2F4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936286"/>
            <a:ext cx="6180994" cy="44820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-&gt; Making games is a creative and technical art form.</a:t>
            </a:r>
          </a:p>
          <a:p>
            <a:pPr marL="0" indent="0">
              <a:buNone/>
            </a:pPr>
            <a:r>
              <a:rPr lang="en-US" sz="2800" dirty="0"/>
              <a:t>-&gt;This game will be our first step into the field of “Game Design ” and “Game Development”.</a:t>
            </a:r>
          </a:p>
          <a:p>
            <a:pPr marL="0" indent="0">
              <a:buNone/>
            </a:pPr>
            <a:r>
              <a:rPr lang="en-US" sz="2800" dirty="0"/>
              <a:t>-&gt;Games sure are fictional but they make sure to be a  way for entertainment after a busy day.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4487-7238-4E8C-B4D2-94F0A2A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36286"/>
            <a:ext cx="4993004" cy="34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F9A-4A36-4198-9636-57D45351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807" y="254976"/>
            <a:ext cx="4923693" cy="1485900"/>
          </a:xfrm>
        </p:spPr>
        <p:txBody>
          <a:bodyPr>
            <a:normAutofit/>
          </a:bodyPr>
          <a:lstStyle/>
          <a:p>
            <a:r>
              <a:rPr lang="en-US" sz="5400" dirty="0"/>
              <a:t>3.Objective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33C-EAC5-42A8-BEAE-9797AD7C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2036298"/>
            <a:ext cx="6444762" cy="4390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-&gt;Our objective is to put our coding skills to practical use.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test the reflexes of the player and help him improve his reflexes.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encourage students to learn more and dive in to the depths of coding and put them to practical use.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0D03-FEB0-4784-88EF-FB2A2FF8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84" y="1811215"/>
            <a:ext cx="4585631" cy="4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9C9-AD05-43B4-BDA9-D4803B3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624" y="61546"/>
            <a:ext cx="12121663" cy="2344030"/>
          </a:xfrm>
        </p:spPr>
        <p:txBody>
          <a:bodyPr>
            <a:normAutofit/>
          </a:bodyPr>
          <a:lstStyle/>
          <a:p>
            <a:r>
              <a:rPr lang="en-US" sz="5400" dirty="0"/>
              <a:t>4.System Configuration&amp;  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382F-D2DE-4924-8E64-E75BD450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2405576"/>
            <a:ext cx="11361821" cy="40241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Operating System:</a:t>
            </a:r>
            <a:r>
              <a:rPr lang="en-US" sz="3200" b="1" dirty="0"/>
              <a:t> </a:t>
            </a:r>
            <a:r>
              <a:rPr lang="en-US" sz="3200" dirty="0"/>
              <a:t>Windows 7/8.1</a:t>
            </a:r>
          </a:p>
          <a:p>
            <a:pPr marL="0" indent="0">
              <a:buNone/>
            </a:pPr>
            <a:r>
              <a:rPr lang="en-US" sz="3200" b="1" i="1" dirty="0"/>
              <a:t>Processor:</a:t>
            </a:r>
            <a:r>
              <a:rPr lang="en-US" sz="3200" dirty="0"/>
              <a:t> Intel® Core™ i5-4210 CPU@1.70GHz 2.40Ghz</a:t>
            </a:r>
          </a:p>
          <a:p>
            <a:pPr marL="0" indent="0">
              <a:buNone/>
            </a:pPr>
            <a:r>
              <a:rPr lang="en-US" sz="3200" b="1" i="1" dirty="0"/>
              <a:t>Ram:</a:t>
            </a:r>
            <a:r>
              <a:rPr lang="en-US" sz="3200" dirty="0"/>
              <a:t> 2GB/4GB/8GB</a:t>
            </a:r>
          </a:p>
          <a:p>
            <a:pPr marL="0" indent="0">
              <a:buNone/>
            </a:pPr>
            <a:r>
              <a:rPr lang="en-US" sz="3200" b="1" i="1" dirty="0"/>
              <a:t>System type:</a:t>
            </a:r>
            <a:r>
              <a:rPr lang="en-US" sz="3200" dirty="0"/>
              <a:t> 64-bit, x64-based processor</a:t>
            </a:r>
          </a:p>
          <a:p>
            <a:pPr marL="0" indent="0">
              <a:buNone/>
            </a:pPr>
            <a:r>
              <a:rPr lang="en-US" sz="3200" b="1" i="1" dirty="0"/>
              <a:t>Storage:</a:t>
            </a:r>
            <a:r>
              <a:rPr lang="en-US" sz="3200" dirty="0"/>
              <a:t> 500MB</a:t>
            </a:r>
          </a:p>
          <a:p>
            <a:pPr marL="0" indent="0">
              <a:buNone/>
            </a:pPr>
            <a:r>
              <a:rPr lang="en-US" sz="3200" b="1" dirty="0"/>
              <a:t>Software: </a:t>
            </a:r>
            <a:r>
              <a:rPr lang="en-US" sz="3200" dirty="0" err="1"/>
              <a:t>CodeBlocks,Atom</a:t>
            </a:r>
            <a:r>
              <a:rPr lang="en-US" sz="3200" dirty="0"/>
              <a:t> text editor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EBA-A407-40A3-A809-FDD0E92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319" y="166495"/>
            <a:ext cx="4539762" cy="1293028"/>
          </a:xfrm>
        </p:spPr>
        <p:txBody>
          <a:bodyPr>
            <a:normAutofit/>
          </a:bodyPr>
          <a:lstStyle/>
          <a:p>
            <a:r>
              <a:rPr lang="en-US" sz="5400" dirty="0"/>
              <a:t>5.Modules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55E4F7-E616-46DF-86CF-440A2D45AF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638" y="2165594"/>
            <a:ext cx="5334000" cy="392153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AED666-F771-4B78-9F9A-16693C1F3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5869" y="2165594"/>
            <a:ext cx="6556131" cy="39215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2E6D-6580-4BBF-B122-1FED76F185AF}"/>
              </a:ext>
            </a:extLst>
          </p:cNvPr>
          <p:cNvSpPr txBox="1"/>
          <p:nvPr/>
        </p:nvSpPr>
        <p:spPr>
          <a:xfrm>
            <a:off x="184638" y="145770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  <a:cs typeface="Andalus" panose="02020603050405020304" pitchFamily="18" charset="-78"/>
              </a:rPr>
              <a:t>A.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2E49C-3770-4525-BBE4-C9DB9C5DEF7E}"/>
              </a:ext>
            </a:extLst>
          </p:cNvPr>
          <p:cNvSpPr txBox="1"/>
          <p:nvPr/>
        </p:nvSpPr>
        <p:spPr>
          <a:xfrm>
            <a:off x="5635869" y="1457708"/>
            <a:ext cx="527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B. Drop</a:t>
            </a:r>
          </a:p>
        </p:txBody>
      </p:sp>
    </p:spTree>
    <p:extLst>
      <p:ext uri="{BB962C8B-B14F-4D97-AF65-F5344CB8AC3E}">
        <p14:creationId xmlns:p14="http://schemas.microsoft.com/office/powerpoint/2010/main" val="263652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ED9075D-01EC-4CCD-A61C-71B6D5CAE004}"/>
              </a:ext>
            </a:extLst>
          </p:cNvPr>
          <p:cNvSpPr txBox="1"/>
          <p:nvPr/>
        </p:nvSpPr>
        <p:spPr>
          <a:xfrm>
            <a:off x="3754315" y="668215"/>
            <a:ext cx="531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A. Container (       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9320D3-662D-44E0-BBD3-F1494E36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50" y="854798"/>
            <a:ext cx="1412311" cy="58285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5DB6D5-AAA6-48C0-AE19-9529D813A0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1925" y="2359982"/>
            <a:ext cx="4730739" cy="273731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8147706-62B2-4B28-BEBC-2EAD90F6C2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43991" y="2359982"/>
            <a:ext cx="5285327" cy="2737312"/>
          </a:xfrm>
        </p:spPr>
      </p:pic>
    </p:spTree>
    <p:extLst>
      <p:ext uri="{BB962C8B-B14F-4D97-AF65-F5344CB8AC3E}">
        <p14:creationId xmlns:p14="http://schemas.microsoft.com/office/powerpoint/2010/main" val="362596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517074-A6E2-45B6-8CC8-92B3A540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84" y="1339777"/>
            <a:ext cx="3971794" cy="5059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F3F4E-8B15-4DDE-806F-0FE0B61A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6" y="1339777"/>
            <a:ext cx="6031522" cy="50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882</TotalTime>
  <Words>395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Andalus</vt:lpstr>
      <vt:lpstr>Arial</vt:lpstr>
      <vt:lpstr>Baskerville Old Face</vt:lpstr>
      <vt:lpstr>Century Gothic</vt:lpstr>
      <vt:lpstr>Vapor Trail</vt:lpstr>
      <vt:lpstr>  Oil Spill Game </vt:lpstr>
      <vt:lpstr>Contents:</vt:lpstr>
      <vt:lpstr>1.Abstract</vt:lpstr>
      <vt:lpstr>2.Introduction</vt:lpstr>
      <vt:lpstr>3.Objective</vt:lpstr>
      <vt:lpstr>4.System Configuration&amp;   Software</vt:lpstr>
      <vt:lpstr>5.Modules</vt:lpstr>
      <vt:lpstr>PowerPoint Presentation</vt:lpstr>
      <vt:lpstr>PowerPoint Presentation</vt:lpstr>
      <vt:lpstr>PowerPoint Presentation</vt:lpstr>
      <vt:lpstr>*Special functions used:</vt:lpstr>
      <vt:lpstr>   6. Result</vt:lpstr>
      <vt:lpstr>PowerPoint Presentation</vt:lpstr>
      <vt:lpstr>PowerPoint Presentation</vt:lpstr>
      <vt:lpstr>PowerPoint Presentation</vt:lpstr>
      <vt:lpstr>7.Future Enhancements</vt:lpstr>
      <vt:lpstr>8.References</vt:lpstr>
      <vt:lpstr>Any queries?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 Game</dc:title>
  <dc:creator>Rohith Innamuri</dc:creator>
  <cp:lastModifiedBy>Rohith Innamuri</cp:lastModifiedBy>
  <cp:revision>45</cp:revision>
  <dcterms:created xsi:type="dcterms:W3CDTF">2018-02-26T13:51:26Z</dcterms:created>
  <dcterms:modified xsi:type="dcterms:W3CDTF">2018-05-05T00:21:25Z</dcterms:modified>
</cp:coreProperties>
</file>