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6" r:id="rId8"/>
    <p:sldId id="267" r:id="rId9"/>
    <p:sldId id="268" r:id="rId10"/>
    <p:sldId id="271" r:id="rId11"/>
    <p:sldId id="269" r:id="rId12"/>
    <p:sldId id="272" r:id="rId13"/>
    <p:sldId id="273" r:id="rId14"/>
    <p:sldId id="270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cppreference.com/w/" TargetMode="External"/><Relationship Id="rId4" Type="http://schemas.openxmlformats.org/officeDocument/2006/relationships/hyperlink" Target="https://stackoverflow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CPU@1.70GH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740C-F62E-4C92-9C94-4D8483A74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908" y="0"/>
            <a:ext cx="8842131" cy="1825096"/>
          </a:xfrm>
        </p:spPr>
        <p:txBody>
          <a:bodyPr>
            <a:normAutofit/>
          </a:bodyPr>
          <a:lstStyle/>
          <a:p>
            <a:r>
              <a:rPr lang="en-US" sz="6600" dirty="0"/>
              <a:t>  Oil Spill Game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67639-B41D-4CD9-86F1-105EC165C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283" y="1825096"/>
            <a:ext cx="10832124" cy="3885223"/>
          </a:xfrm>
        </p:spPr>
        <p:txBody>
          <a:bodyPr>
            <a:normAutofit/>
          </a:bodyPr>
          <a:lstStyle/>
          <a:p>
            <a:r>
              <a:rPr lang="en-US" sz="2800" b="1" dirty="0"/>
              <a:t>Supervisor</a:t>
            </a:r>
            <a:r>
              <a:rPr lang="en-US" sz="2800" dirty="0"/>
              <a:t>: </a:t>
            </a:r>
            <a:r>
              <a:rPr lang="en-US" sz="2800" b="1" i="1" dirty="0"/>
              <a:t>Dr. </a:t>
            </a:r>
            <a:r>
              <a:rPr lang="en-US" sz="2800" b="1" i="1" dirty="0" err="1"/>
              <a:t>P.Vijayapal</a:t>
            </a:r>
            <a:r>
              <a:rPr lang="en-US" sz="2800" b="1" i="1" dirty="0"/>
              <a:t> Reddy                                       </a:t>
            </a:r>
            <a:br>
              <a:rPr lang="en-US" sz="2800" dirty="0"/>
            </a:br>
            <a:r>
              <a:rPr lang="en-US" sz="2800" dirty="0"/>
              <a:t>    				                       	          </a:t>
            </a:r>
            <a:br>
              <a:rPr lang="en-US" sz="2800" dirty="0"/>
            </a:br>
            <a:r>
              <a:rPr lang="en-US" sz="2800" dirty="0"/>
              <a:t> 								    </a:t>
            </a:r>
            <a:r>
              <a:rPr lang="en-US" sz="2400" dirty="0"/>
              <a:t>Batch- 19.</a:t>
            </a:r>
          </a:p>
          <a:p>
            <a:r>
              <a:rPr lang="en-US" sz="2400" dirty="0"/>
              <a:t>                                                                                           Rohith Innamuri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       -(1608-16-733-096)</a:t>
            </a:r>
          </a:p>
          <a:p>
            <a:r>
              <a:rPr lang="en-US" sz="2400" dirty="0"/>
              <a:t>                                                                             	  Sai Krishna Prasad</a:t>
            </a:r>
          </a:p>
          <a:p>
            <a:r>
              <a:rPr lang="en-US" sz="2400" dirty="0"/>
              <a:t>		 	    			                       -(1608-16-733-108)</a:t>
            </a:r>
          </a:p>
          <a:p>
            <a:r>
              <a:rPr lang="en-US" sz="2400" dirty="0"/>
              <a:t>			                                                         </a:t>
            </a:r>
            <a:r>
              <a:rPr lang="en-US" sz="2400" dirty="0" err="1"/>
              <a:t>Neelima</a:t>
            </a:r>
            <a:r>
              <a:rPr lang="en-US" sz="2400" dirty="0"/>
              <a:t> </a:t>
            </a:r>
            <a:r>
              <a:rPr lang="en-US" sz="2400" dirty="0" err="1"/>
              <a:t>Donkada</a:t>
            </a:r>
            <a:endParaRPr lang="en-US" sz="2400" dirty="0"/>
          </a:p>
          <a:p>
            <a:r>
              <a:rPr lang="en-US" sz="2400" dirty="0"/>
              <a:t>						                       -(1608-16-733-099)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B705F-30BD-4B76-A22B-CA6808B3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0" y="2479731"/>
            <a:ext cx="7622930" cy="31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3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BE2B-057C-4E77-B5D4-A8091743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131" y="623695"/>
            <a:ext cx="7277100" cy="1293028"/>
          </a:xfrm>
        </p:spPr>
        <p:txBody>
          <a:bodyPr/>
          <a:lstStyle/>
          <a:p>
            <a:r>
              <a:rPr lang="en-US" dirty="0"/>
              <a:t>*Special functions used: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49124-D644-4CA5-B57B-59AEE031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39" y="3109188"/>
            <a:ext cx="4701007" cy="2851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1ED004-4CDB-41B3-B878-FB87C4C9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109188"/>
            <a:ext cx="5317880" cy="2851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1820F8-4DEB-4327-9651-69257C676BF6}"/>
              </a:ext>
            </a:extLst>
          </p:cNvPr>
          <p:cNvSpPr txBox="1"/>
          <p:nvPr/>
        </p:nvSpPr>
        <p:spPr>
          <a:xfrm>
            <a:off x="685801" y="2128235"/>
            <a:ext cx="2875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Baskerville Old Face" panose="02020602080505020303" pitchFamily="18" charset="0"/>
              </a:rPr>
              <a:t>Gotoxy</a:t>
            </a:r>
            <a:r>
              <a:rPr lang="en-US" sz="4400" dirty="0">
                <a:latin typeface="Baskerville Old Face" panose="02020602080505020303" pitchFamily="18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8CB0C-94FA-40B3-951D-495E1C592888}"/>
              </a:ext>
            </a:extLst>
          </p:cNvPr>
          <p:cNvSpPr txBox="1"/>
          <p:nvPr/>
        </p:nvSpPr>
        <p:spPr>
          <a:xfrm>
            <a:off x="6381751" y="2251345"/>
            <a:ext cx="618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To clear the screen of Console:</a:t>
            </a:r>
          </a:p>
        </p:txBody>
      </p:sp>
    </p:spTree>
    <p:extLst>
      <p:ext uri="{BB962C8B-B14F-4D97-AF65-F5344CB8AC3E}">
        <p14:creationId xmlns:p14="http://schemas.microsoft.com/office/powerpoint/2010/main" val="3155142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CB67-1319-4D4B-BDBB-947D2177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936" y="0"/>
            <a:ext cx="3153507" cy="1303867"/>
          </a:xfrm>
        </p:spPr>
        <p:txBody>
          <a:bodyPr>
            <a:normAutofit/>
          </a:bodyPr>
          <a:lstStyle/>
          <a:p>
            <a:r>
              <a:rPr lang="en-US" sz="4400" dirty="0"/>
              <a:t>6. Result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FEB57E-AE7A-4245-BE89-5FB236A8F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107" y="955527"/>
            <a:ext cx="3882316" cy="617320"/>
          </a:xfrm>
        </p:spPr>
        <p:txBody>
          <a:bodyPr/>
          <a:lstStyle/>
          <a:p>
            <a:r>
              <a:rPr lang="en-US" sz="3600" dirty="0"/>
              <a:t>Basic Output: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799BC3-94C4-44CE-9FD9-DDC1C825793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912107" y="1572847"/>
            <a:ext cx="10324461" cy="4853824"/>
          </a:xfrm>
        </p:spPr>
      </p:pic>
    </p:spTree>
    <p:extLst>
      <p:ext uri="{BB962C8B-B14F-4D97-AF65-F5344CB8AC3E}">
        <p14:creationId xmlns:p14="http://schemas.microsoft.com/office/powerpoint/2010/main" val="205477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BB3922-2C3E-4D22-9F75-3D905D471CA1}"/>
              </a:ext>
            </a:extLst>
          </p:cNvPr>
          <p:cNvSpPr txBox="1"/>
          <p:nvPr/>
        </p:nvSpPr>
        <p:spPr>
          <a:xfrm>
            <a:off x="4670665" y="446061"/>
            <a:ext cx="4640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Lives Lost: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036673-42EA-4306-986A-8E1FCC03F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6" y="1277058"/>
            <a:ext cx="10833086" cy="53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0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EE6DDB-A9CE-4835-BBF4-5752C6B8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45" y="1365848"/>
            <a:ext cx="10781993" cy="53075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81C6B6-AE8C-4E03-961B-B3C1CAD7C6EB}"/>
              </a:ext>
            </a:extLst>
          </p:cNvPr>
          <p:cNvSpPr txBox="1"/>
          <p:nvPr/>
        </p:nvSpPr>
        <p:spPr>
          <a:xfrm>
            <a:off x="4835771" y="539371"/>
            <a:ext cx="4721469" cy="82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Scoring:</a:t>
            </a:r>
          </a:p>
        </p:txBody>
      </p:sp>
    </p:spTree>
    <p:extLst>
      <p:ext uri="{BB962C8B-B14F-4D97-AF65-F5344CB8AC3E}">
        <p14:creationId xmlns:p14="http://schemas.microsoft.com/office/powerpoint/2010/main" val="326934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DA99-252D-44F6-87CC-FBA76DDB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423" y="606112"/>
            <a:ext cx="6934201" cy="1293028"/>
          </a:xfrm>
        </p:spPr>
        <p:txBody>
          <a:bodyPr/>
          <a:lstStyle/>
          <a:p>
            <a:r>
              <a:rPr lang="en-US" dirty="0"/>
              <a:t>7.Future Enhancements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364DE4-1CDD-4993-84E1-5A9D4F89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31" y="2291275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This project can be implemented by using graphics.</a:t>
            </a:r>
          </a:p>
          <a:p>
            <a:r>
              <a:rPr lang="en-US" sz="3200" dirty="0"/>
              <a:t>Project can be updated and reprogrammed to be released as an </a:t>
            </a:r>
            <a:r>
              <a:rPr lang="en-US" sz="3200" b="1" dirty="0"/>
              <a:t>Android</a:t>
            </a:r>
            <a:r>
              <a:rPr lang="en-US" sz="3200" dirty="0"/>
              <a:t> application.</a:t>
            </a:r>
          </a:p>
          <a:p>
            <a:r>
              <a:rPr lang="en-US" sz="3200" dirty="0"/>
              <a:t>A better and faster algorithm can be used for drops.</a:t>
            </a:r>
          </a:p>
          <a:p>
            <a:r>
              <a:rPr lang="en-US" sz="3200" dirty="0"/>
              <a:t>Multiple levels can be implemented.</a:t>
            </a:r>
          </a:p>
          <a:p>
            <a:r>
              <a:rPr lang="en-US" sz="3200" dirty="0"/>
              <a:t>A new set of controls can be used for the movement of  “Container”. </a:t>
            </a:r>
            <a:br>
              <a:rPr lang="en-US" sz="3200" dirty="0"/>
            </a:br>
            <a:r>
              <a:rPr lang="en-US" sz="3200" dirty="0" err="1"/>
              <a:t>e.g</a:t>
            </a:r>
            <a:r>
              <a:rPr lang="en-US" sz="3200" dirty="0"/>
              <a:t>: Mouse motion control, Joystick.</a:t>
            </a:r>
          </a:p>
        </p:txBody>
      </p:sp>
    </p:spTree>
    <p:extLst>
      <p:ext uri="{BB962C8B-B14F-4D97-AF65-F5344CB8AC3E}">
        <p14:creationId xmlns:p14="http://schemas.microsoft.com/office/powerpoint/2010/main" val="416568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EFEF-A5CA-4D88-A0D0-5B595051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846" y="87365"/>
            <a:ext cx="4406411" cy="129302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8.References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D5BF-F24F-48AB-8D80-B5FBE0C6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06771"/>
            <a:ext cx="10820400" cy="5143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GitHub:</a:t>
            </a:r>
          </a:p>
          <a:p>
            <a:pPr marL="0" indent="0">
              <a:buNone/>
            </a:pPr>
            <a:r>
              <a:rPr lang="en-US" sz="3200" b="1" dirty="0">
                <a:hlinkClick r:id="rId2"/>
              </a:rPr>
              <a:t>https://github.com/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 err="1"/>
              <a:t>Dzone</a:t>
            </a:r>
            <a:r>
              <a:rPr lang="en-US" sz="3200" b="1" dirty="0"/>
              <a:t>: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hlinkClick r:id="rId3"/>
              </a:rPr>
              <a:t>https://dzone.com/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r>
              <a:rPr lang="en-US" sz="3200" b="1" dirty="0" err="1"/>
              <a:t>Stackoverflow</a:t>
            </a:r>
            <a:r>
              <a:rPr lang="en-US" sz="3200" b="1" dirty="0"/>
              <a:t>:</a:t>
            </a:r>
          </a:p>
          <a:p>
            <a:pPr marL="0" indent="0">
              <a:buNone/>
            </a:pPr>
            <a:r>
              <a:rPr lang="en-US" sz="3200" b="1" dirty="0">
                <a:hlinkClick r:id="rId4"/>
              </a:rPr>
              <a:t>https://stackoverflow.com/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 err="1"/>
              <a:t>Cppreference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b="1" dirty="0">
                <a:hlinkClick r:id="rId5"/>
              </a:rPr>
              <a:t>http://en.cppreference.com/w/</a:t>
            </a:r>
            <a:endParaRPr lang="en-US" sz="3200" b="1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921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AAA4-A0B1-4581-A3E5-1B04F801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85" y="158262"/>
            <a:ext cx="9624646" cy="6093627"/>
          </a:xfrm>
        </p:spPr>
        <p:txBody>
          <a:bodyPr>
            <a:normAutofit/>
          </a:bodyPr>
          <a:lstStyle/>
          <a:p>
            <a:r>
              <a:rPr lang="en-US" sz="9600" dirty="0"/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22650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02BE-C6B1-4942-AD9B-6AB282A8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699" y="140119"/>
            <a:ext cx="7728438" cy="5917781"/>
          </a:xfrm>
        </p:spPr>
        <p:txBody>
          <a:bodyPr>
            <a:normAutofit/>
          </a:bodyPr>
          <a:lstStyle/>
          <a:p>
            <a:r>
              <a:rPr lang="en-US" sz="9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743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3370-2005-4EE0-9E1F-2BD39A30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6" y="87366"/>
            <a:ext cx="5087816" cy="1293028"/>
          </a:xfrm>
        </p:spPr>
        <p:txBody>
          <a:bodyPr>
            <a:normAutofit/>
          </a:bodyPr>
          <a:lstStyle/>
          <a:p>
            <a:r>
              <a:rPr lang="en-US" sz="6000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9C43-D4EC-409C-9AC3-982FB61A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676" y="1028702"/>
            <a:ext cx="10820400" cy="604910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600" dirty="0"/>
              <a:t>Abstract</a:t>
            </a:r>
          </a:p>
          <a:p>
            <a:pPr marL="457200" indent="-457200">
              <a:buAutoNum type="arabicPeriod"/>
            </a:pPr>
            <a:r>
              <a:rPr lang="en-US" sz="3600" dirty="0"/>
              <a:t>Introduction</a:t>
            </a:r>
          </a:p>
          <a:p>
            <a:pPr marL="457200" indent="-457200">
              <a:buAutoNum type="arabicPeriod"/>
            </a:pPr>
            <a:r>
              <a:rPr lang="en-US" sz="3600" dirty="0"/>
              <a:t>Objective</a:t>
            </a:r>
          </a:p>
          <a:p>
            <a:pPr marL="457200" indent="-457200">
              <a:buAutoNum type="arabicPeriod"/>
            </a:pPr>
            <a:r>
              <a:rPr lang="en-US" sz="3600" dirty="0"/>
              <a:t>System Requirements</a:t>
            </a:r>
          </a:p>
          <a:p>
            <a:pPr marL="457200" indent="-457200">
              <a:buAutoNum type="arabicPeriod"/>
            </a:pPr>
            <a:r>
              <a:rPr lang="en-US" sz="3600" dirty="0"/>
              <a:t>Modules: </a:t>
            </a:r>
            <a:r>
              <a:rPr lang="en-US" sz="2800" dirty="0"/>
              <a:t>A. Container </a:t>
            </a:r>
            <a:br>
              <a:rPr lang="en-US" sz="2800" dirty="0"/>
            </a:br>
            <a:r>
              <a:rPr lang="en-US" sz="2800" dirty="0"/>
              <a:t>                      B. Drop</a:t>
            </a:r>
            <a:br>
              <a:rPr lang="en-US" sz="2800" dirty="0"/>
            </a:br>
            <a:r>
              <a:rPr lang="en-US" sz="2800" dirty="0"/>
              <a:t>                      *Special functions used</a:t>
            </a:r>
          </a:p>
          <a:p>
            <a:pPr marL="457200" indent="-457200">
              <a:buAutoNum type="arabicPeriod"/>
            </a:pPr>
            <a:r>
              <a:rPr lang="en-US" sz="3600" dirty="0"/>
              <a:t> Result</a:t>
            </a:r>
          </a:p>
          <a:p>
            <a:pPr marL="457200" indent="-457200">
              <a:buAutoNum type="arabicPeriod"/>
            </a:pPr>
            <a:r>
              <a:rPr lang="en-US" sz="3600" dirty="0"/>
              <a:t>Future Enhancements</a:t>
            </a:r>
          </a:p>
          <a:p>
            <a:pPr marL="457200" indent="-457200">
              <a:buAutoNum type="arabicPeriod"/>
            </a:pPr>
            <a:r>
              <a:rPr lang="en-US" sz="3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2792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AA77-1301-459D-915A-F7DCF3CF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15" y="140119"/>
            <a:ext cx="5152291" cy="1509009"/>
          </a:xfrm>
        </p:spPr>
        <p:txBody>
          <a:bodyPr>
            <a:noAutofit/>
          </a:bodyPr>
          <a:lstStyle/>
          <a:p>
            <a:r>
              <a:rPr lang="en-US" sz="5400" dirty="0"/>
              <a:t>1.Abstract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A8FB-43FE-4FB9-8828-DA2F5D02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05" y="1649128"/>
            <a:ext cx="10820400" cy="4591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-&gt;Player will  be given a container with only two ways to move, either left or right. </a:t>
            </a:r>
          </a:p>
          <a:p>
            <a:pPr marL="0" indent="0">
              <a:buNone/>
            </a:pPr>
            <a:r>
              <a:rPr lang="en-US" sz="2800" dirty="0"/>
              <a:t>-&gt;Oil drops will be dropping from  the top of the screen, player needs to catch the drops.</a:t>
            </a:r>
          </a:p>
          <a:p>
            <a:pPr marL="0" indent="0">
              <a:buNone/>
            </a:pPr>
            <a:r>
              <a:rPr lang="en-US" sz="2800" dirty="0"/>
              <a:t>-&gt;Player will be given 5 lives. If the player misses a drop his lives will be decrease by 1.</a:t>
            </a:r>
            <a:br>
              <a:rPr lang="en-US" sz="2800" dirty="0"/>
            </a:br>
            <a:r>
              <a:rPr lang="en-US" sz="2800" dirty="0"/>
              <a:t>-&gt; Game will end once he runs out of lives .</a:t>
            </a:r>
          </a:p>
          <a:p>
            <a:pPr marL="0" indent="0">
              <a:buNone/>
            </a:pPr>
            <a:r>
              <a:rPr lang="en-US" sz="2800" dirty="0"/>
              <a:t>-&gt;C++ language is used.</a:t>
            </a:r>
          </a:p>
        </p:txBody>
      </p:sp>
    </p:spTree>
    <p:extLst>
      <p:ext uri="{BB962C8B-B14F-4D97-AF65-F5344CB8AC3E}">
        <p14:creationId xmlns:p14="http://schemas.microsoft.com/office/powerpoint/2010/main" val="2749542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C70E-2FF2-4F05-B131-1DE6BDC7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357" y="234984"/>
            <a:ext cx="5823285" cy="1293028"/>
          </a:xfrm>
        </p:spPr>
        <p:txBody>
          <a:bodyPr>
            <a:noAutofit/>
          </a:bodyPr>
          <a:lstStyle/>
          <a:p>
            <a:r>
              <a:rPr lang="en-US" sz="5400" dirty="0"/>
              <a:t>2.Introduction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3737-91C5-4EA3-BC5B-B5F6B2F4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68" y="1936286"/>
            <a:ext cx="6180994" cy="44820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-&gt; Making games is a creative and technical art form.</a:t>
            </a:r>
          </a:p>
          <a:p>
            <a:pPr marL="0" indent="0">
              <a:buNone/>
            </a:pPr>
            <a:r>
              <a:rPr lang="en-US" sz="2800" dirty="0"/>
              <a:t>-&gt;This game will be our first step into the field of “Game Design ” and “Game Development”.</a:t>
            </a:r>
          </a:p>
          <a:p>
            <a:pPr marL="0" indent="0">
              <a:buNone/>
            </a:pPr>
            <a:r>
              <a:rPr lang="en-US" sz="2800" dirty="0"/>
              <a:t>-&gt;Games sure are fictional but they make sure to be a  way for entertainment after a busy day.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A4487-7238-4E8C-B4D2-94F0A2A2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936286"/>
            <a:ext cx="4993004" cy="34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9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F9A-4A36-4198-9636-57D45351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807" y="254976"/>
            <a:ext cx="4923693" cy="1485900"/>
          </a:xfrm>
        </p:spPr>
        <p:txBody>
          <a:bodyPr>
            <a:normAutofit/>
          </a:bodyPr>
          <a:lstStyle/>
          <a:p>
            <a:r>
              <a:rPr lang="en-US" sz="5400" dirty="0"/>
              <a:t>3.Objective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A33C-EAC5-42A8-BEAE-9797AD7C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2036298"/>
            <a:ext cx="6444762" cy="43908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-&gt;Our objective is to put our coding skills to practical use.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-&gt;To test the reflexes of the player and help him improve his reflexes.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-&gt;To encourage students to learn more and dive in to the depths of coding and put them to practical use.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60D03-FEB0-4784-88EF-FB2A2FF8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284" y="1811215"/>
            <a:ext cx="4585631" cy="41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5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C9C9-AD05-43B4-BDA9-D4803B3C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6624" y="61546"/>
            <a:ext cx="12121663" cy="2344030"/>
          </a:xfrm>
        </p:spPr>
        <p:txBody>
          <a:bodyPr>
            <a:normAutofit/>
          </a:bodyPr>
          <a:lstStyle/>
          <a:p>
            <a:r>
              <a:rPr lang="en-US" sz="5400" dirty="0"/>
              <a:t>4.System Configuration&amp;  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382F-D2DE-4924-8E64-E75BD450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3" y="2405576"/>
            <a:ext cx="11361821" cy="402412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/>
              <a:t>Operating System:</a:t>
            </a:r>
            <a:r>
              <a:rPr lang="en-US" sz="3200" b="1" dirty="0"/>
              <a:t> </a:t>
            </a:r>
            <a:r>
              <a:rPr lang="en-US" sz="3200" dirty="0"/>
              <a:t>Windows 7/8.1</a:t>
            </a:r>
          </a:p>
          <a:p>
            <a:pPr marL="0" indent="0">
              <a:buNone/>
            </a:pPr>
            <a:r>
              <a:rPr lang="en-US" sz="3200" b="1" i="1" dirty="0"/>
              <a:t>Processor:</a:t>
            </a:r>
            <a:r>
              <a:rPr lang="en-US" sz="3200" dirty="0"/>
              <a:t> Intel® Core™ i5-4210 </a:t>
            </a:r>
            <a:r>
              <a:rPr lang="en-US" sz="3200" dirty="0">
                <a:hlinkClick r:id="rId2"/>
              </a:rPr>
              <a:t>CPU@1.70GHz</a:t>
            </a:r>
            <a:r>
              <a:rPr lang="en-US" sz="3200" dirty="0"/>
              <a:t> 2.40Ghz</a:t>
            </a:r>
          </a:p>
          <a:p>
            <a:pPr marL="0" indent="0">
              <a:buNone/>
            </a:pPr>
            <a:r>
              <a:rPr lang="en-US" sz="3200" b="1" i="1" dirty="0"/>
              <a:t>Ram:</a:t>
            </a:r>
            <a:r>
              <a:rPr lang="en-US" sz="3200" dirty="0"/>
              <a:t> 2GB/4GB/8GB</a:t>
            </a:r>
          </a:p>
          <a:p>
            <a:pPr marL="0" indent="0">
              <a:buNone/>
            </a:pPr>
            <a:r>
              <a:rPr lang="en-US" sz="3200" b="1" i="1" dirty="0"/>
              <a:t>System type:</a:t>
            </a:r>
            <a:r>
              <a:rPr lang="en-US" sz="3200" dirty="0"/>
              <a:t> 64-bit, x64-based processor</a:t>
            </a:r>
          </a:p>
          <a:p>
            <a:pPr marL="0" indent="0">
              <a:buNone/>
            </a:pPr>
            <a:r>
              <a:rPr lang="en-US" sz="3200" b="1" i="1" dirty="0"/>
              <a:t>Storage:</a:t>
            </a:r>
            <a:r>
              <a:rPr lang="en-US" sz="3200" dirty="0"/>
              <a:t> 500MB</a:t>
            </a:r>
          </a:p>
          <a:p>
            <a:pPr marL="0" indent="0">
              <a:buNone/>
            </a:pPr>
            <a:r>
              <a:rPr lang="en-US" sz="3200" b="1" dirty="0"/>
              <a:t>Software: </a:t>
            </a:r>
            <a:r>
              <a:rPr lang="en-US" sz="3200" dirty="0" err="1"/>
              <a:t>CodeBlocks</a:t>
            </a:r>
            <a:r>
              <a:rPr lang="en-US" sz="3200" dirty="0"/>
              <a:t>, Git &amp; Atom text editor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68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DEBA-A407-40A3-A809-FDD0E926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319" y="166495"/>
            <a:ext cx="4539762" cy="1293028"/>
          </a:xfrm>
        </p:spPr>
        <p:txBody>
          <a:bodyPr>
            <a:normAutofit/>
          </a:bodyPr>
          <a:lstStyle/>
          <a:p>
            <a:r>
              <a:rPr lang="en-US" sz="5400" dirty="0"/>
              <a:t>5.Modules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B60ACF-92D6-4ADF-AB0D-77634F9921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30920F-F971-4BEF-A0F3-5C018A1672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6C860-D135-40B3-A9AF-C18E6DE9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4559"/>
            <a:ext cx="5334000" cy="402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0E609-B7FA-432E-80E2-2D9E8612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94558"/>
            <a:ext cx="5334000" cy="4024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8F2E6D-6580-4BBF-B122-1FED76F185AF}"/>
              </a:ext>
            </a:extLst>
          </p:cNvPr>
          <p:cNvSpPr txBox="1"/>
          <p:nvPr/>
        </p:nvSpPr>
        <p:spPr>
          <a:xfrm>
            <a:off x="685800" y="1457708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anose="02020602080505020303" pitchFamily="18" charset="0"/>
                <a:cs typeface="Andalus" panose="02020603050405020304" pitchFamily="18" charset="-78"/>
              </a:rPr>
              <a:t>A.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2E49C-3770-4525-BBE4-C9DB9C5DEF7E}"/>
              </a:ext>
            </a:extLst>
          </p:cNvPr>
          <p:cNvSpPr txBox="1"/>
          <p:nvPr/>
        </p:nvSpPr>
        <p:spPr>
          <a:xfrm>
            <a:off x="6172201" y="1457708"/>
            <a:ext cx="5272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B. Drop</a:t>
            </a:r>
          </a:p>
        </p:txBody>
      </p:sp>
    </p:spTree>
    <p:extLst>
      <p:ext uri="{BB962C8B-B14F-4D97-AF65-F5344CB8AC3E}">
        <p14:creationId xmlns:p14="http://schemas.microsoft.com/office/powerpoint/2010/main" val="263652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4A3B7A-FCC8-4832-B1D9-8A23E5FC93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8639" y="1921078"/>
            <a:ext cx="3193022" cy="408406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27663C-2FB5-473A-B487-A30C1776BA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23610" y="1921078"/>
            <a:ext cx="2189285" cy="424233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6C1658-38EB-4F33-9AA0-E57E8F172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844" y="1921078"/>
            <a:ext cx="2480517" cy="4084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9075D-01EC-4CCD-A61C-71B6D5CAE004}"/>
              </a:ext>
            </a:extLst>
          </p:cNvPr>
          <p:cNvSpPr txBox="1"/>
          <p:nvPr/>
        </p:nvSpPr>
        <p:spPr>
          <a:xfrm>
            <a:off x="3754315" y="668215"/>
            <a:ext cx="5311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skerville Old Face" panose="02020602080505020303" pitchFamily="18" charset="0"/>
              </a:rPr>
              <a:t>A. Container (           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9320D3-662D-44E0-BBD3-F1494E36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150" y="854798"/>
            <a:ext cx="1412311" cy="5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6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80D600-2C09-4332-A78F-D6052E7A14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4476" y="1776192"/>
            <a:ext cx="6504435" cy="484441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0F04EB-EA44-434A-ADD9-F6446BAEB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34550" y="1776193"/>
            <a:ext cx="2744005" cy="307716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3F684E-E372-4257-9845-4B8186C37FD4}"/>
              </a:ext>
            </a:extLst>
          </p:cNvPr>
          <p:cNvSpPr txBox="1"/>
          <p:nvPr/>
        </p:nvSpPr>
        <p:spPr>
          <a:xfrm>
            <a:off x="4666158" y="359736"/>
            <a:ext cx="4231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skerville Old Face" panose="02020602080505020303" pitchFamily="18" charset="0"/>
              </a:rPr>
              <a:t>B. Drop  (       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1A878C-6F88-4794-B085-FAE175EC2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912" y="347319"/>
            <a:ext cx="945563" cy="7942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7F076-79EC-4312-A6F4-F43AD136D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160" y="5181258"/>
            <a:ext cx="2780786" cy="14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9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841</TotalTime>
  <Words>393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Andalus</vt:lpstr>
      <vt:lpstr>Arial</vt:lpstr>
      <vt:lpstr>Baskerville Old Face</vt:lpstr>
      <vt:lpstr>Century Gothic</vt:lpstr>
      <vt:lpstr>Vapor Trail</vt:lpstr>
      <vt:lpstr>  Oil Spill Game </vt:lpstr>
      <vt:lpstr>Contents:</vt:lpstr>
      <vt:lpstr>1.Abstract</vt:lpstr>
      <vt:lpstr>2.Introduction</vt:lpstr>
      <vt:lpstr>3.Objective</vt:lpstr>
      <vt:lpstr>4.System Configuration&amp;   Software</vt:lpstr>
      <vt:lpstr>5.Modules</vt:lpstr>
      <vt:lpstr>PowerPoint Presentation</vt:lpstr>
      <vt:lpstr>PowerPoint Presentation</vt:lpstr>
      <vt:lpstr>*Special functions used:</vt:lpstr>
      <vt:lpstr>6. Result</vt:lpstr>
      <vt:lpstr>PowerPoint Presentation</vt:lpstr>
      <vt:lpstr>PowerPoint Presentation</vt:lpstr>
      <vt:lpstr>7.Future Enhancements</vt:lpstr>
      <vt:lpstr>8.References</vt:lpstr>
      <vt:lpstr>Any queries?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Spill Game</dc:title>
  <dc:creator>Rohith Innamuri</dc:creator>
  <cp:lastModifiedBy>Rohith Innamuri</cp:lastModifiedBy>
  <cp:revision>40</cp:revision>
  <dcterms:created xsi:type="dcterms:W3CDTF">2018-02-26T13:51:26Z</dcterms:created>
  <dcterms:modified xsi:type="dcterms:W3CDTF">2018-04-17T05:33:23Z</dcterms:modified>
</cp:coreProperties>
</file>