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325" r:id="rId5"/>
    <p:sldId id="317" r:id="rId6"/>
    <p:sldId id="309" r:id="rId7"/>
    <p:sldId id="263" r:id="rId8"/>
    <p:sldId id="318" r:id="rId9"/>
    <p:sldId id="319" r:id="rId10"/>
    <p:sldId id="323" r:id="rId11"/>
    <p:sldId id="310" r:id="rId12"/>
    <p:sldId id="312" r:id="rId13"/>
    <p:sldId id="321" r:id="rId14"/>
    <p:sldId id="322" r:id="rId15"/>
    <p:sldId id="320" r:id="rId16"/>
    <p:sldId id="324"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63ACA-0C89-400F-8441-9C1A307600AF}" v="17" dt="2025-02-05T06:17:09.222"/>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0" d="100"/>
          <a:sy n="70" d="100"/>
        </p:scale>
        <p:origin x="536" y="5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ram Polisetti" userId="715af2a8567d7da5" providerId="LiveId" clId="{1E063ACA-0C89-400F-8441-9C1A307600AF}"/>
    <pc:docChg chg="undo custSel addSld delSld modSld sldOrd">
      <pc:chgData name="Rohithram Polisetti" userId="715af2a8567d7da5" providerId="LiveId" clId="{1E063ACA-0C89-400F-8441-9C1A307600AF}" dt="2025-02-05T06:17:34.328" v="881" actId="14100"/>
      <pc:docMkLst>
        <pc:docMk/>
      </pc:docMkLst>
      <pc:sldChg chg="addSp delSp modSp mod">
        <pc:chgData name="Rohithram Polisetti" userId="715af2a8567d7da5" providerId="LiveId" clId="{1E063ACA-0C89-400F-8441-9C1A307600AF}" dt="2025-02-04T16:37:57.315" v="862" actId="478"/>
        <pc:sldMkLst>
          <pc:docMk/>
          <pc:sldMk cId="1096717490" sldId="263"/>
        </pc:sldMkLst>
        <pc:spChg chg="add del mod">
          <ac:chgData name="Rohithram Polisetti" userId="715af2a8567d7da5" providerId="LiveId" clId="{1E063ACA-0C89-400F-8441-9C1A307600AF}" dt="2025-02-04T16:37:57.315" v="862" actId="478"/>
          <ac:spMkLst>
            <pc:docMk/>
            <pc:sldMk cId="1096717490" sldId="263"/>
            <ac:spMk id="3" creationId="{4438CC36-3DA9-C26E-2CDD-3220B5DE7B35}"/>
          </ac:spMkLst>
        </pc:spChg>
      </pc:sldChg>
      <pc:sldChg chg="modSp mod">
        <pc:chgData name="Rohithram Polisetti" userId="715af2a8567d7da5" providerId="LiveId" clId="{1E063ACA-0C89-400F-8441-9C1A307600AF}" dt="2025-02-04T15:55:15.765" v="819" actId="20577"/>
        <pc:sldMkLst>
          <pc:docMk/>
          <pc:sldMk cId="2188828507" sldId="304"/>
        </pc:sldMkLst>
        <pc:spChg chg="mod">
          <ac:chgData name="Rohithram Polisetti" userId="715af2a8567d7da5" providerId="LiveId" clId="{1E063ACA-0C89-400F-8441-9C1A307600AF}" dt="2025-02-04T15:55:15.765" v="819" actId="20577"/>
          <ac:spMkLst>
            <pc:docMk/>
            <pc:sldMk cId="2188828507" sldId="304"/>
            <ac:spMk id="6" creationId="{D5DC0028-4150-0F89-E59C-F563C67F6CFD}"/>
          </ac:spMkLst>
        </pc:spChg>
        <pc:spChg chg="mod">
          <ac:chgData name="Rohithram Polisetti" userId="715af2a8567d7da5" providerId="LiveId" clId="{1E063ACA-0C89-400F-8441-9C1A307600AF}" dt="2025-02-04T15:54:35.981" v="771" actId="14100"/>
          <ac:spMkLst>
            <pc:docMk/>
            <pc:sldMk cId="2188828507" sldId="304"/>
            <ac:spMk id="11" creationId="{C6DCC38C-603B-CCD0-2914-0BBCD4F4F74E}"/>
          </ac:spMkLst>
        </pc:spChg>
      </pc:sldChg>
      <pc:sldChg chg="modSp mod">
        <pc:chgData name="Rohithram Polisetti" userId="715af2a8567d7da5" providerId="LiveId" clId="{1E063ACA-0C89-400F-8441-9C1A307600AF}" dt="2025-02-04T16:37:53.166" v="861" actId="20577"/>
        <pc:sldMkLst>
          <pc:docMk/>
          <pc:sldMk cId="1966913227" sldId="309"/>
        </pc:sldMkLst>
        <pc:spChg chg="mod">
          <ac:chgData name="Rohithram Polisetti" userId="715af2a8567d7da5" providerId="LiveId" clId="{1E063ACA-0C89-400F-8441-9C1A307600AF}" dt="2025-02-04T16:37:53.166" v="861" actId="20577"/>
          <ac:spMkLst>
            <pc:docMk/>
            <pc:sldMk cId="1966913227" sldId="309"/>
            <ac:spMk id="3" creationId="{50CD348E-9357-0442-4555-AF6B4AFE34B6}"/>
          </ac:spMkLst>
        </pc:spChg>
      </pc:sldChg>
      <pc:sldChg chg="delSp modSp mod">
        <pc:chgData name="Rohithram Polisetti" userId="715af2a8567d7da5" providerId="LiveId" clId="{1E063ACA-0C89-400F-8441-9C1A307600AF}" dt="2025-02-04T16:38:04.181" v="865" actId="478"/>
        <pc:sldMkLst>
          <pc:docMk/>
          <pc:sldMk cId="4230106960" sldId="310"/>
        </pc:sldMkLst>
        <pc:spChg chg="del mod">
          <ac:chgData name="Rohithram Polisetti" userId="715af2a8567d7da5" providerId="LiveId" clId="{1E063ACA-0C89-400F-8441-9C1A307600AF}" dt="2025-02-04T16:38:04.181" v="865" actId="478"/>
          <ac:spMkLst>
            <pc:docMk/>
            <pc:sldMk cId="4230106960" sldId="310"/>
            <ac:spMk id="2" creationId="{F35BAC3D-60A1-816B-5C79-2E8B6D9806E9}"/>
          </ac:spMkLst>
        </pc:spChg>
      </pc:sldChg>
      <pc:sldChg chg="addSp delSp modSp mod">
        <pc:chgData name="Rohithram Polisetti" userId="715af2a8567d7da5" providerId="LiveId" clId="{1E063ACA-0C89-400F-8441-9C1A307600AF}" dt="2025-02-04T16:37:49.124" v="860"/>
        <pc:sldMkLst>
          <pc:docMk/>
          <pc:sldMk cId="1338167130" sldId="317"/>
        </pc:sldMkLst>
        <pc:spChg chg="add del mod">
          <ac:chgData name="Rohithram Polisetti" userId="715af2a8567d7da5" providerId="LiveId" clId="{1E063ACA-0C89-400F-8441-9C1A307600AF}" dt="2025-02-04T16:37:49.124" v="860"/>
          <ac:spMkLst>
            <pc:docMk/>
            <pc:sldMk cId="1338167130" sldId="317"/>
            <ac:spMk id="4" creationId="{E2126072-3511-B7BB-EDAA-E62F34731BD8}"/>
          </ac:spMkLst>
        </pc:spChg>
      </pc:sldChg>
      <pc:sldChg chg="addSp delSp modSp mod">
        <pc:chgData name="Rohithram Polisetti" userId="715af2a8567d7da5" providerId="LiveId" clId="{1E063ACA-0C89-400F-8441-9C1A307600AF}" dt="2025-02-04T16:37:59.394" v="863" actId="478"/>
        <pc:sldMkLst>
          <pc:docMk/>
          <pc:sldMk cId="2110565248" sldId="318"/>
        </pc:sldMkLst>
        <pc:spChg chg="add del mod">
          <ac:chgData name="Rohithram Polisetti" userId="715af2a8567d7da5" providerId="LiveId" clId="{1E063ACA-0C89-400F-8441-9C1A307600AF}" dt="2025-02-04T16:37:59.394" v="863" actId="478"/>
          <ac:spMkLst>
            <pc:docMk/>
            <pc:sldMk cId="2110565248" sldId="318"/>
            <ac:spMk id="4" creationId="{01FD34A2-7C4E-F4E1-9BBE-41A95BE08EAA}"/>
          </ac:spMkLst>
        </pc:spChg>
      </pc:sldChg>
      <pc:sldChg chg="delSp modSp mod">
        <pc:chgData name="Rohithram Polisetti" userId="715af2a8567d7da5" providerId="LiveId" clId="{1E063ACA-0C89-400F-8441-9C1A307600AF}" dt="2025-02-04T16:38:01.395" v="864" actId="478"/>
        <pc:sldMkLst>
          <pc:docMk/>
          <pc:sldMk cId="903612294" sldId="319"/>
        </pc:sldMkLst>
        <pc:spChg chg="del mod">
          <ac:chgData name="Rohithram Polisetti" userId="715af2a8567d7da5" providerId="LiveId" clId="{1E063ACA-0C89-400F-8441-9C1A307600AF}" dt="2025-02-04T16:38:01.395" v="864" actId="478"/>
          <ac:spMkLst>
            <pc:docMk/>
            <pc:sldMk cId="903612294" sldId="319"/>
            <ac:spMk id="4" creationId="{969387A7-39C1-7811-F2AF-639A52E9D9B6}"/>
          </ac:spMkLst>
        </pc:spChg>
      </pc:sldChg>
      <pc:sldChg chg="delSp modSp mod">
        <pc:chgData name="Rohithram Polisetti" userId="715af2a8567d7da5" providerId="LiveId" clId="{1E063ACA-0C89-400F-8441-9C1A307600AF}" dt="2025-02-04T16:38:12.024" v="868" actId="478"/>
        <pc:sldMkLst>
          <pc:docMk/>
          <pc:sldMk cId="3824619085" sldId="320"/>
        </pc:sldMkLst>
        <pc:spChg chg="del mod">
          <ac:chgData name="Rohithram Polisetti" userId="715af2a8567d7da5" providerId="LiveId" clId="{1E063ACA-0C89-400F-8441-9C1A307600AF}" dt="2025-02-04T16:38:12.024" v="868" actId="478"/>
          <ac:spMkLst>
            <pc:docMk/>
            <pc:sldMk cId="3824619085" sldId="320"/>
            <ac:spMk id="4" creationId="{C6301217-F6D7-1CFE-4D6C-2A5A7456B6EB}"/>
          </ac:spMkLst>
        </pc:spChg>
      </pc:sldChg>
      <pc:sldChg chg="delSp modSp mod">
        <pc:chgData name="Rohithram Polisetti" userId="715af2a8567d7da5" providerId="LiveId" clId="{1E063ACA-0C89-400F-8441-9C1A307600AF}" dt="2025-02-04T16:38:08.441" v="866" actId="478"/>
        <pc:sldMkLst>
          <pc:docMk/>
          <pc:sldMk cId="2202573926" sldId="321"/>
        </pc:sldMkLst>
        <pc:spChg chg="del mod">
          <ac:chgData name="Rohithram Polisetti" userId="715af2a8567d7da5" providerId="LiveId" clId="{1E063ACA-0C89-400F-8441-9C1A307600AF}" dt="2025-02-04T16:38:08.441" v="866" actId="478"/>
          <ac:spMkLst>
            <pc:docMk/>
            <pc:sldMk cId="2202573926" sldId="321"/>
            <ac:spMk id="4" creationId="{C8FF66E6-74C0-B081-00ED-7C5F4DDA149F}"/>
          </ac:spMkLst>
        </pc:spChg>
      </pc:sldChg>
      <pc:sldChg chg="delSp modSp mod">
        <pc:chgData name="Rohithram Polisetti" userId="715af2a8567d7da5" providerId="LiveId" clId="{1E063ACA-0C89-400F-8441-9C1A307600AF}" dt="2025-02-04T16:38:10.174" v="867" actId="478"/>
        <pc:sldMkLst>
          <pc:docMk/>
          <pc:sldMk cId="2450690449" sldId="322"/>
        </pc:sldMkLst>
        <pc:spChg chg="del mod">
          <ac:chgData name="Rohithram Polisetti" userId="715af2a8567d7da5" providerId="LiveId" clId="{1E063ACA-0C89-400F-8441-9C1A307600AF}" dt="2025-02-04T16:38:10.174" v="867" actId="478"/>
          <ac:spMkLst>
            <pc:docMk/>
            <pc:sldMk cId="2450690449" sldId="322"/>
            <ac:spMk id="4" creationId="{F057F532-83EF-B321-E10E-B178B177CA40}"/>
          </ac:spMkLst>
        </pc:spChg>
      </pc:sldChg>
      <pc:sldChg chg="new del">
        <pc:chgData name="Rohithram Polisetti" userId="715af2a8567d7da5" providerId="LiveId" clId="{1E063ACA-0C89-400F-8441-9C1A307600AF}" dt="2025-02-04T15:05:26.127" v="39" actId="47"/>
        <pc:sldMkLst>
          <pc:docMk/>
          <pc:sldMk cId="77469174" sldId="323"/>
        </pc:sldMkLst>
      </pc:sldChg>
      <pc:sldChg chg="addSp delSp modSp new del mod">
        <pc:chgData name="Rohithram Polisetti" userId="715af2a8567d7da5" providerId="LiveId" clId="{1E063ACA-0C89-400F-8441-9C1A307600AF}" dt="2025-02-04T15:20:12.483" v="281" actId="47"/>
        <pc:sldMkLst>
          <pc:docMk/>
          <pc:sldMk cId="624944087" sldId="323"/>
        </pc:sldMkLst>
        <pc:spChg chg="mod">
          <ac:chgData name="Rohithram Polisetti" userId="715af2a8567d7da5" providerId="LiveId" clId="{1E063ACA-0C89-400F-8441-9C1A307600AF}" dt="2025-02-04T15:19:43.143" v="277" actId="14100"/>
          <ac:spMkLst>
            <pc:docMk/>
            <pc:sldMk cId="624944087" sldId="323"/>
            <ac:spMk id="2" creationId="{B8DC06AF-48EC-22B9-BF02-AC728035D393}"/>
          </ac:spMkLst>
        </pc:spChg>
        <pc:spChg chg="del">
          <ac:chgData name="Rohithram Polisetti" userId="715af2a8567d7da5" providerId="LiveId" clId="{1E063ACA-0C89-400F-8441-9C1A307600AF}" dt="2025-02-04T15:10:45.811" v="63" actId="3680"/>
          <ac:spMkLst>
            <pc:docMk/>
            <pc:sldMk cId="624944087" sldId="323"/>
            <ac:spMk id="3" creationId="{7FB8BF15-6A5B-4307-B3CC-9B3BE6297F27}"/>
          </ac:spMkLst>
        </pc:spChg>
        <pc:graphicFrameChg chg="add mod ord modGraphic">
          <ac:chgData name="Rohithram Polisetti" userId="715af2a8567d7da5" providerId="LiveId" clId="{1E063ACA-0C89-400F-8441-9C1A307600AF}" dt="2025-02-04T15:19:58.717" v="280" actId="14734"/>
          <ac:graphicFrameMkLst>
            <pc:docMk/>
            <pc:sldMk cId="624944087" sldId="323"/>
            <ac:graphicFrameMk id="5" creationId="{E3ABEBD6-B72F-29D1-4E72-101E53466510}"/>
          </ac:graphicFrameMkLst>
        </pc:graphicFrameChg>
      </pc:sldChg>
      <pc:sldChg chg="addSp delSp modSp new mod ord">
        <pc:chgData name="Rohithram Polisetti" userId="715af2a8567d7da5" providerId="LiveId" clId="{1E063ACA-0C89-400F-8441-9C1A307600AF}" dt="2025-02-04T16:56:47.465" v="871"/>
        <pc:sldMkLst>
          <pc:docMk/>
          <pc:sldMk cId="1280980444" sldId="323"/>
        </pc:sldMkLst>
        <pc:spChg chg="mod">
          <ac:chgData name="Rohithram Polisetti" userId="715af2a8567d7da5" providerId="LiveId" clId="{1E063ACA-0C89-400F-8441-9C1A307600AF}" dt="2025-02-04T15:20:43.531" v="286" actId="1076"/>
          <ac:spMkLst>
            <pc:docMk/>
            <pc:sldMk cId="1280980444" sldId="323"/>
            <ac:spMk id="2" creationId="{8D2D604D-5661-CC53-FCD0-486D93380FA5}"/>
          </ac:spMkLst>
        </pc:spChg>
        <pc:spChg chg="del">
          <ac:chgData name="Rohithram Polisetti" userId="715af2a8567d7da5" providerId="LiveId" clId="{1E063ACA-0C89-400F-8441-9C1A307600AF}" dt="2025-02-04T15:20:26.445" v="283" actId="3680"/>
          <ac:spMkLst>
            <pc:docMk/>
            <pc:sldMk cId="1280980444" sldId="323"/>
            <ac:spMk id="3" creationId="{8ADA02E1-6A0B-5C47-43A6-80D4BF338DA9}"/>
          </ac:spMkLst>
        </pc:spChg>
        <pc:graphicFrameChg chg="add mod ord modGraphic">
          <ac:chgData name="Rohithram Polisetti" userId="715af2a8567d7da5" providerId="LiveId" clId="{1E063ACA-0C89-400F-8441-9C1A307600AF}" dt="2025-02-04T15:42:41.721" v="769" actId="20577"/>
          <ac:graphicFrameMkLst>
            <pc:docMk/>
            <pc:sldMk cId="1280980444" sldId="323"/>
            <ac:graphicFrameMk id="5" creationId="{36C9A130-EB4C-2ECA-3B71-51FB5FD4A22A}"/>
          </ac:graphicFrameMkLst>
        </pc:graphicFrameChg>
      </pc:sldChg>
      <pc:sldChg chg="addSp delSp modSp new del mod">
        <pc:chgData name="Rohithram Polisetti" userId="715af2a8567d7da5" providerId="LiveId" clId="{1E063ACA-0C89-400F-8441-9C1A307600AF}" dt="2025-02-04T15:10:03.115" v="61" actId="47"/>
        <pc:sldMkLst>
          <pc:docMk/>
          <pc:sldMk cId="2580508352" sldId="323"/>
        </pc:sldMkLst>
        <pc:spChg chg="mod">
          <ac:chgData name="Rohithram Polisetti" userId="715af2a8567d7da5" providerId="LiveId" clId="{1E063ACA-0C89-400F-8441-9C1A307600AF}" dt="2025-02-04T15:07:08.003" v="46" actId="14100"/>
          <ac:spMkLst>
            <pc:docMk/>
            <pc:sldMk cId="2580508352" sldId="323"/>
            <ac:spMk id="2" creationId="{911D4EF6-B1D5-4455-11D6-D62E5DDE4C2C}"/>
          </ac:spMkLst>
        </pc:spChg>
        <pc:spChg chg="del mod">
          <ac:chgData name="Rohithram Polisetti" userId="715af2a8567d7da5" providerId="LiveId" clId="{1E063ACA-0C89-400F-8441-9C1A307600AF}" dt="2025-02-04T15:06:54.671" v="42" actId="3680"/>
          <ac:spMkLst>
            <pc:docMk/>
            <pc:sldMk cId="2580508352" sldId="323"/>
            <ac:spMk id="3" creationId="{B5DBF711-3DC1-23FA-BDF7-B7BA2E1CA473}"/>
          </ac:spMkLst>
        </pc:spChg>
        <pc:graphicFrameChg chg="add mod ord modGraphic">
          <ac:chgData name="Rohithram Polisetti" userId="715af2a8567d7da5" providerId="LiveId" clId="{1E063ACA-0C89-400F-8441-9C1A307600AF}" dt="2025-02-04T15:09:58.238" v="60" actId="14100"/>
          <ac:graphicFrameMkLst>
            <pc:docMk/>
            <pc:sldMk cId="2580508352" sldId="323"/>
            <ac:graphicFrameMk id="5" creationId="{3DF0894B-3D18-C8D1-8A3B-68299DB459DF}"/>
          </ac:graphicFrameMkLst>
        </pc:graphicFrameChg>
      </pc:sldChg>
      <pc:sldChg chg="delSp modSp new mod">
        <pc:chgData name="Rohithram Polisetti" userId="715af2a8567d7da5" providerId="LiveId" clId="{1E063ACA-0C89-400F-8441-9C1A307600AF}" dt="2025-02-04T16:38:14.662" v="869" actId="478"/>
        <pc:sldMkLst>
          <pc:docMk/>
          <pc:sldMk cId="2824215032" sldId="324"/>
        </pc:sldMkLst>
        <pc:spChg chg="mod">
          <ac:chgData name="Rohithram Polisetti" userId="715af2a8567d7da5" providerId="LiveId" clId="{1E063ACA-0C89-400F-8441-9C1A307600AF}" dt="2025-02-04T16:17:01.851" v="831" actId="20577"/>
          <ac:spMkLst>
            <pc:docMk/>
            <pc:sldMk cId="2824215032" sldId="324"/>
            <ac:spMk id="2" creationId="{57C74F35-1D9A-BF2C-3A34-2C304453FAEF}"/>
          </ac:spMkLst>
        </pc:spChg>
        <pc:spChg chg="mod">
          <ac:chgData name="Rohithram Polisetti" userId="715af2a8567d7da5" providerId="LiveId" clId="{1E063ACA-0C89-400F-8441-9C1A307600AF}" dt="2025-02-04T16:23:19.260" v="857"/>
          <ac:spMkLst>
            <pc:docMk/>
            <pc:sldMk cId="2824215032" sldId="324"/>
            <ac:spMk id="3" creationId="{665F212F-22F2-888C-3B2F-6E9675477117}"/>
          </ac:spMkLst>
        </pc:spChg>
        <pc:spChg chg="del">
          <ac:chgData name="Rohithram Polisetti" userId="715af2a8567d7da5" providerId="LiveId" clId="{1E063ACA-0C89-400F-8441-9C1A307600AF}" dt="2025-02-04T16:38:14.662" v="869" actId="478"/>
          <ac:spMkLst>
            <pc:docMk/>
            <pc:sldMk cId="2824215032" sldId="324"/>
            <ac:spMk id="4" creationId="{5714AE2C-B10B-5EF1-00BF-6FD62EA6DF32}"/>
          </ac:spMkLst>
        </pc:spChg>
      </pc:sldChg>
      <pc:sldChg chg="addSp modSp new mod ord">
        <pc:chgData name="Rohithram Polisetti" userId="715af2a8567d7da5" providerId="LiveId" clId="{1E063ACA-0C89-400F-8441-9C1A307600AF}" dt="2025-02-05T06:17:34.328" v="881" actId="14100"/>
        <pc:sldMkLst>
          <pc:docMk/>
          <pc:sldMk cId="3940262913" sldId="325"/>
        </pc:sldMkLst>
        <pc:picChg chg="add mod">
          <ac:chgData name="Rohithram Polisetti" userId="715af2a8567d7da5" providerId="LiveId" clId="{1E063ACA-0C89-400F-8441-9C1A307600AF}" dt="2025-02-05T06:17:34.328" v="881" actId="14100"/>
          <ac:picMkLst>
            <pc:docMk/>
            <pc:sldMk cId="3940262913" sldId="325"/>
            <ac:picMk id="4" creationId="{0E992600-C51E-CB03-DC82-C5A949E6594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2/5/2025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10063055" TargetMode="External"/><Relationship Id="rId2" Type="http://schemas.openxmlformats.org/officeDocument/2006/relationships/hyperlink" Target="https://ieeexplore.ieee.org/document/9936553"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573F95-3F5A-C2B8-0138-0C1043FCD33C}"/>
              </a:ext>
            </a:extLst>
          </p:cNvPr>
          <p:cNvSpPr>
            <a:spLocks noGrp="1"/>
          </p:cNvSpPr>
          <p:nvPr>
            <p:ph type="sldNum" sz="quarter" idx="4"/>
          </p:nvPr>
        </p:nvSpPr>
        <p:spPr/>
        <p:txBody>
          <a:bodyPr/>
          <a:lstStyle/>
          <a:p>
            <a:fld id="{58FB4751-880F-D840-AAA9-3A15815CC996}" type="slidenum">
              <a:rPr lang="en-US" smtClean="0"/>
              <a:pPr/>
              <a:t>1</a:t>
            </a:fld>
            <a:endParaRPr lang="en-US" dirty="0"/>
          </a:p>
        </p:txBody>
      </p:sp>
      <p:pic>
        <p:nvPicPr>
          <p:cNvPr id="4" name="Picture 3">
            <a:extLst>
              <a:ext uri="{FF2B5EF4-FFF2-40B4-BE49-F238E27FC236}">
                <a16:creationId xmlns:a16="http://schemas.microsoft.com/office/drawing/2014/main" id="{0E992600-C51E-CB03-DC82-C5A949E65940}"/>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94026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E3624-A9F3-4F44-6674-29FA561AD305}"/>
              </a:ext>
            </a:extLst>
          </p:cNvPr>
          <p:cNvSpPr>
            <a:spLocks noGrp="1"/>
          </p:cNvSpPr>
          <p:nvPr>
            <p:ph type="title"/>
          </p:nvPr>
        </p:nvSpPr>
        <p:spPr>
          <a:xfrm>
            <a:off x="804672" y="0"/>
            <a:ext cx="7534656" cy="914400"/>
          </a:xfrm>
        </p:spPr>
        <p:txBody>
          <a:bodyPr/>
          <a:lstStyle/>
          <a:p>
            <a:r>
              <a:rPr lang="en-US" dirty="0"/>
              <a:t>Real life implementation</a:t>
            </a:r>
            <a:endParaRPr lang="en-IN" dirty="0"/>
          </a:p>
        </p:txBody>
      </p:sp>
      <p:sp>
        <p:nvSpPr>
          <p:cNvPr id="3" name="Content Placeholder 2">
            <a:extLst>
              <a:ext uri="{FF2B5EF4-FFF2-40B4-BE49-F238E27FC236}">
                <a16:creationId xmlns:a16="http://schemas.microsoft.com/office/drawing/2014/main" id="{E4CED0E2-04D9-3A31-A17E-869208EC04B9}"/>
              </a:ext>
            </a:extLst>
          </p:cNvPr>
          <p:cNvSpPr>
            <a:spLocks noGrp="1"/>
          </p:cNvSpPr>
          <p:nvPr>
            <p:ph sz="quarter" idx="10"/>
          </p:nvPr>
        </p:nvSpPr>
        <p:spPr>
          <a:xfrm>
            <a:off x="804672" y="1042416"/>
            <a:ext cx="8823960" cy="4160520"/>
          </a:xfrm>
        </p:spPr>
        <p:txBody>
          <a:bodyPr/>
          <a:lstStyle/>
          <a:p>
            <a:r>
              <a:rPr lang="en-US" b="1" dirty="0"/>
              <a:t>Smart Footpaths &amp; Pavements</a:t>
            </a:r>
            <a:endParaRPr lang="en-IN" b="1" dirty="0"/>
          </a:p>
          <a:p>
            <a:pPr marL="0" indent="0">
              <a:buNone/>
            </a:pPr>
            <a:r>
              <a:rPr lang="en-IN" dirty="0"/>
              <a:t>These are installed in crowded places ,busy streets and on the steps of busy shopping       malls .the generated electricity is used in many ways (like for </a:t>
            </a:r>
            <a:r>
              <a:rPr lang="en-US" dirty="0"/>
              <a:t>streetlights, traffic signals, and public charging stations)</a:t>
            </a:r>
          </a:p>
          <a:p>
            <a:r>
              <a:rPr lang="en-US" b="1" dirty="0"/>
              <a:t>Sports Stadiums &amp; Gyms</a:t>
            </a:r>
            <a:endParaRPr lang="en-US" dirty="0"/>
          </a:p>
          <a:p>
            <a:pPr marL="0" indent="0">
              <a:buNone/>
            </a:pPr>
            <a:r>
              <a:rPr lang="en-US" dirty="0"/>
              <a:t>Installed in stadium floors or gym treadmills to generate electricity from player movements and running tracks.</a:t>
            </a:r>
          </a:p>
          <a:p>
            <a:r>
              <a:rPr lang="en-IN" b="1" dirty="0"/>
              <a:t>Shoes with piezoelectric disc</a:t>
            </a:r>
          </a:p>
          <a:p>
            <a:pPr marL="0" indent="0">
              <a:buNone/>
            </a:pPr>
            <a:r>
              <a:rPr lang="en-US" dirty="0"/>
              <a:t>Inserting piezoelectric discs in shoe soles to generate power while walking</a:t>
            </a:r>
            <a:r>
              <a:rPr lang="en-US" b="1" dirty="0"/>
              <a:t> </a:t>
            </a:r>
            <a:r>
              <a:rPr lang="en-US" dirty="0"/>
              <a:t>this energy can be used to charge </a:t>
            </a:r>
            <a:r>
              <a:rPr lang="en-IN" dirty="0"/>
              <a:t>mobile phones, smartwatches, or medical devices</a:t>
            </a:r>
            <a:r>
              <a:rPr lang="en-US" dirty="0"/>
              <a:t> mainly useful to mountain climbers and hikers</a:t>
            </a:r>
          </a:p>
        </p:txBody>
      </p:sp>
    </p:spTree>
    <p:extLst>
      <p:ext uri="{BB962C8B-B14F-4D97-AF65-F5344CB8AC3E}">
        <p14:creationId xmlns:p14="http://schemas.microsoft.com/office/powerpoint/2010/main" val="220257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74845-113C-8FF4-783E-B31C92015960}"/>
              </a:ext>
            </a:extLst>
          </p:cNvPr>
          <p:cNvSpPr>
            <a:spLocks noGrp="1"/>
          </p:cNvSpPr>
          <p:nvPr>
            <p:ph type="title"/>
          </p:nvPr>
        </p:nvSpPr>
        <p:spPr>
          <a:xfrm>
            <a:off x="914400" y="323272"/>
            <a:ext cx="7534656" cy="9144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4593A4A-573A-EA39-A603-2C541459039E}"/>
              </a:ext>
            </a:extLst>
          </p:cNvPr>
          <p:cNvSpPr>
            <a:spLocks noGrp="1"/>
          </p:cNvSpPr>
          <p:nvPr>
            <p:ph sz="quarter" idx="10"/>
          </p:nvPr>
        </p:nvSpPr>
        <p:spPr>
          <a:xfrm>
            <a:off x="914400" y="1614240"/>
            <a:ext cx="7150608" cy="3724378"/>
          </a:xfrm>
        </p:spPr>
        <p:txBody>
          <a:bodyPr/>
          <a:lstStyle/>
          <a:p>
            <a:r>
              <a:rPr lang="en-US" dirty="0"/>
              <a:t>Hence footstep power generator is a very efficient and eco friendly method to convert the mechanical energy into electrical energy. piezo electric effect plays a key role in this project and finally energy which is being  wasted can be harvested with this the harvested energy can be used in different ways in different places and Further improvements can be made by combining it with various methods and technologies to improve  energy harvesting."</a:t>
            </a:r>
            <a:endParaRPr lang="en-IN" dirty="0"/>
          </a:p>
        </p:txBody>
      </p:sp>
    </p:spTree>
    <p:extLst>
      <p:ext uri="{BB962C8B-B14F-4D97-AF65-F5344CB8AC3E}">
        <p14:creationId xmlns:p14="http://schemas.microsoft.com/office/powerpoint/2010/main" val="2450690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BA90-2F9C-3054-5B59-223976B4F324}"/>
              </a:ext>
            </a:extLst>
          </p:cNvPr>
          <p:cNvSpPr>
            <a:spLocks noGrp="1"/>
          </p:cNvSpPr>
          <p:nvPr>
            <p:ph type="title"/>
          </p:nvPr>
        </p:nvSpPr>
        <p:spPr>
          <a:xfrm>
            <a:off x="914400" y="184727"/>
            <a:ext cx="7534656" cy="914400"/>
          </a:xfrm>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D39A0904-0F1D-4D0B-600C-FE2251440B36}"/>
              </a:ext>
            </a:extLst>
          </p:cNvPr>
          <p:cNvSpPr>
            <a:spLocks noGrp="1"/>
          </p:cNvSpPr>
          <p:nvPr>
            <p:ph sz="quarter" idx="10"/>
          </p:nvPr>
        </p:nvSpPr>
        <p:spPr>
          <a:xfrm>
            <a:off x="914400" y="1429512"/>
            <a:ext cx="7150608" cy="3742852"/>
          </a:xfrm>
        </p:spPr>
        <p:txBody>
          <a:bodyPr/>
          <a:lstStyle/>
          <a:p>
            <a:r>
              <a:rPr lang="en-US" dirty="0"/>
              <a:t>We can make it more efficient by using improved materials and store energy in more effective ways. By introducing Smart technologies like IoT and AI  to it we can  track and manage the power.</a:t>
            </a:r>
          </a:p>
          <a:p>
            <a:r>
              <a:rPr lang="en-US" dirty="0"/>
              <a:t>We can make it more effective by introducing  wireless charging to it so that the stored energy from shoes or floors to directly charge devices without cables</a:t>
            </a:r>
          </a:p>
          <a:p>
            <a:r>
              <a:rPr lang="en-US" dirty="0"/>
              <a:t>This can work together with solar panels and wind turbines by storing all the generated energy in a common battery and we can use this stored energy in different ways</a:t>
            </a:r>
          </a:p>
        </p:txBody>
      </p:sp>
    </p:spTree>
    <p:extLst>
      <p:ext uri="{BB962C8B-B14F-4D97-AF65-F5344CB8AC3E}">
        <p14:creationId xmlns:p14="http://schemas.microsoft.com/office/powerpoint/2010/main" val="382461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4F35-1D9A-BF2C-3A34-2C304453FAEF}"/>
              </a:ext>
            </a:extLst>
          </p:cNvPr>
          <p:cNvSpPr>
            <a:spLocks noGrp="1"/>
          </p:cNvSpPr>
          <p:nvPr>
            <p:ph type="title"/>
          </p:nvPr>
        </p:nvSpPr>
        <p:spPr>
          <a:xfrm>
            <a:off x="722376" y="323273"/>
            <a:ext cx="7534656" cy="914400"/>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65F212F-22F2-888C-3B2F-6E9675477117}"/>
              </a:ext>
            </a:extLst>
          </p:cNvPr>
          <p:cNvSpPr>
            <a:spLocks noGrp="1"/>
          </p:cNvSpPr>
          <p:nvPr>
            <p:ph sz="quarter" idx="10"/>
          </p:nvPr>
        </p:nvSpPr>
        <p:spPr>
          <a:xfrm>
            <a:off x="722376" y="1660421"/>
            <a:ext cx="7150608" cy="3356576"/>
          </a:xfrm>
        </p:spPr>
        <p:txBody>
          <a:bodyPr/>
          <a:lstStyle/>
          <a:p>
            <a:r>
              <a:rPr lang="en-US" dirty="0">
                <a:hlinkClick r:id="rId2"/>
              </a:rPr>
              <a:t>Piezoelectric Energy Harvest for Wearable Devices | IEEE Conference Publication | IEEE Xplore</a:t>
            </a:r>
            <a:endParaRPr lang="en-US" dirty="0"/>
          </a:p>
          <a:p>
            <a:endParaRPr lang="en-US" dirty="0"/>
          </a:p>
          <a:p>
            <a:r>
              <a:rPr lang="en-US" dirty="0">
                <a:hlinkClick r:id="rId3"/>
              </a:rPr>
              <a:t>Piezoelectric Based Power Generation For Portable Charging System | IEEE Conference Publication | IEEE Xplore</a:t>
            </a:r>
            <a:endParaRPr lang="en-US" dirty="0"/>
          </a:p>
          <a:p>
            <a:endParaRPr lang="en-US" dirty="0"/>
          </a:p>
          <a:p>
            <a:r>
              <a:rPr lang="en-US"/>
              <a:t>https://youtu.be/YZ4OBxyyqOg?si=PlaiS7aDfRq7t1_Y</a:t>
            </a:r>
          </a:p>
          <a:p>
            <a:endParaRPr lang="en-US" dirty="0"/>
          </a:p>
          <a:p>
            <a:endParaRPr lang="en-US" dirty="0"/>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2824215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1024128" y="164592"/>
            <a:ext cx="9449908" cy="5568696"/>
          </a:xfrm>
        </p:spPr>
        <p:txBody>
          <a:bodyPr/>
          <a:lstStyle/>
          <a:p>
            <a:r>
              <a:rPr lang="en-US" dirty="0"/>
              <a:t>                       </a:t>
            </a:r>
            <a:br>
              <a:rPr lang="en-US" dirty="0"/>
            </a:br>
            <a:r>
              <a:rPr lang="en-US" dirty="0"/>
              <a:t>                      </a:t>
            </a:r>
            <a:r>
              <a:rPr lang="en-US" sz="7200"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8266544" y="374904"/>
            <a:ext cx="2450223" cy="5568696"/>
          </a:xfrm>
        </p:spPr>
        <p:txBody>
          <a:bodyPr anchor="ctr"/>
          <a:lstStyle/>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FOOT  STEP  POWER </a:t>
            </a:r>
            <a:br>
              <a:rPr lang="en-US" dirty="0"/>
            </a:br>
            <a:r>
              <a:rPr lang="en-US" dirty="0"/>
              <a:t>GENERATOR </a:t>
            </a:r>
          </a:p>
        </p:txBody>
      </p:sp>
    </p:spTree>
    <p:extLst>
      <p:ext uri="{BB962C8B-B14F-4D97-AF65-F5344CB8AC3E}">
        <p14:creationId xmlns:p14="http://schemas.microsoft.com/office/powerpoint/2010/main" val="13381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2039112"/>
            <a:ext cx="7150608" cy="3356576"/>
          </a:xfrm>
        </p:spPr>
        <p:txBody>
          <a:bodyPr/>
          <a:lstStyle/>
          <a:p>
            <a:r>
              <a:rPr lang="en-US" b="0" i="0" dirty="0">
                <a:solidFill>
                  <a:schemeClr val="accent6">
                    <a:lumMod val="10000"/>
                  </a:schemeClr>
                </a:solidFill>
                <a:effectLst/>
              </a:rPr>
              <a:t>Footstep Power Generator is a project that turns our steps into electrical energy using piezoelectric discs.</a:t>
            </a:r>
          </a:p>
          <a:p>
            <a:r>
              <a:rPr lang="en-US" dirty="0">
                <a:solidFill>
                  <a:schemeClr val="accent6">
                    <a:lumMod val="10000"/>
                  </a:schemeClr>
                </a:solidFill>
              </a:rPr>
              <a:t>It will display us how much power generated and  how many times we stepped on it.</a:t>
            </a:r>
          </a:p>
          <a:p>
            <a:r>
              <a:rPr lang="en-US" b="0" i="0" dirty="0">
                <a:solidFill>
                  <a:srgbClr val="000000"/>
                </a:solidFill>
                <a:effectLst/>
              </a:rPr>
              <a:t>The mechanical energy generated from footsteps is converted into electrical energy.</a:t>
            </a:r>
          </a:p>
          <a:p>
            <a:r>
              <a:rPr lang="en-US" b="0" i="0" dirty="0">
                <a:solidFill>
                  <a:srgbClr val="000000"/>
                </a:solidFill>
                <a:effectLst/>
              </a:rPr>
              <a:t> This energy can  be stored or used to power small devices.</a:t>
            </a:r>
            <a:endParaRPr lang="en-US" dirty="0">
              <a:solidFill>
                <a:srgbClr val="000000"/>
              </a:solidFill>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WORKING PRINCIPLE</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lstStyle/>
          <a:p>
            <a:r>
              <a:rPr lang="en-IN" b="0" i="0" dirty="0">
                <a:solidFill>
                  <a:srgbClr val="F8FAFF"/>
                </a:solidFill>
                <a:effectLst/>
                <a:latin typeface="Inter"/>
              </a:rPr>
              <a:t> </a:t>
            </a:r>
            <a:r>
              <a:rPr lang="en-IN" b="1" i="0" dirty="0">
                <a:solidFill>
                  <a:srgbClr val="000000"/>
                </a:solidFill>
                <a:effectLst/>
              </a:rPr>
              <a:t>piezoelectric effect</a:t>
            </a:r>
            <a:endParaRPr lang="en-US" dirty="0">
              <a:solidFill>
                <a:srgbClr val="000000"/>
              </a:solidFill>
            </a:endParaRPr>
          </a:p>
        </p:txBody>
      </p:sp>
    </p:spTree>
    <p:extLst>
      <p:ext uri="{BB962C8B-B14F-4D97-AF65-F5344CB8AC3E}">
        <p14:creationId xmlns:p14="http://schemas.microsoft.com/office/powerpoint/2010/main" val="1096717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279CC6-3850-4C11-6033-DE29C1645C9B}"/>
              </a:ext>
            </a:extLst>
          </p:cNvPr>
          <p:cNvSpPr>
            <a:spLocks noGrp="1"/>
          </p:cNvSpPr>
          <p:nvPr>
            <p:ph sz="quarter" idx="10"/>
          </p:nvPr>
        </p:nvSpPr>
        <p:spPr>
          <a:xfrm>
            <a:off x="557784" y="932688"/>
            <a:ext cx="10351008" cy="4463000"/>
          </a:xfrm>
        </p:spPr>
        <p:txBody>
          <a:bodyPr>
            <a:normAutofit/>
          </a:bodyPr>
          <a:lstStyle/>
          <a:p>
            <a:r>
              <a:rPr lang="en-US" sz="2400" b="1" dirty="0">
                <a:solidFill>
                  <a:srgbClr val="000000"/>
                </a:solidFill>
              </a:rPr>
              <a:t>Piezoelectric effect </a:t>
            </a:r>
            <a:r>
              <a:rPr lang="en-US" sz="2400" b="1" dirty="0"/>
              <a:t>:</a:t>
            </a:r>
            <a:r>
              <a:rPr lang="en-IN" sz="2000" b="0" i="0" dirty="0">
                <a:solidFill>
                  <a:srgbClr val="F8FAFF"/>
                </a:solidFill>
                <a:effectLst/>
              </a:rPr>
              <a:t>  </a:t>
            </a:r>
            <a:r>
              <a:rPr lang="en-US" dirty="0">
                <a:solidFill>
                  <a:srgbClr val="000000"/>
                </a:solidFill>
              </a:rPr>
              <a:t>It is </a:t>
            </a:r>
            <a:r>
              <a:rPr lang="en-US" sz="2000" b="0" i="0" dirty="0">
                <a:solidFill>
                  <a:srgbClr val="000000"/>
                </a:solidFill>
                <a:effectLst/>
              </a:rPr>
              <a:t>a unique property of certain materials (like crystals, ceramics, or specific polymers) that allows them to generate an electric charge when mechanical stress or pressure is applied to them </a:t>
            </a:r>
          </a:p>
          <a:p>
            <a:endParaRPr lang="en-US" sz="2000" b="0" i="0" dirty="0">
              <a:solidFill>
                <a:srgbClr val="000000"/>
              </a:solidFill>
              <a:effectLst/>
            </a:endParaRPr>
          </a:p>
          <a:p>
            <a:pPr marL="0" indent="0">
              <a:buNone/>
            </a:pPr>
            <a:r>
              <a:rPr lang="en-IN" sz="2400" b="1" dirty="0">
                <a:solidFill>
                  <a:srgbClr val="000000"/>
                </a:solidFill>
              </a:rPr>
              <a:t>  How it is used in our project ?</a:t>
            </a:r>
          </a:p>
          <a:p>
            <a:pPr marL="0" indent="0">
              <a:buNone/>
            </a:pPr>
            <a:r>
              <a:rPr lang="en-IN" sz="2400" b="1" dirty="0">
                <a:solidFill>
                  <a:srgbClr val="000000"/>
                </a:solidFill>
              </a:rPr>
              <a:t>  </a:t>
            </a:r>
            <a:r>
              <a:rPr lang="en-IN" dirty="0">
                <a:solidFill>
                  <a:srgbClr val="000000"/>
                </a:solidFill>
              </a:rPr>
              <a:t>The footstep power generator counts the steps by detecting pressure applied on   </a:t>
            </a:r>
          </a:p>
          <a:p>
            <a:pPr marL="0" indent="0">
              <a:buNone/>
            </a:pPr>
            <a:r>
              <a:rPr lang="en-IN" dirty="0">
                <a:solidFill>
                  <a:srgbClr val="000000"/>
                </a:solidFill>
              </a:rPr>
              <a:t>   the piezoelectric discs. Every time when we step on the platform the disc generate </a:t>
            </a:r>
          </a:p>
          <a:p>
            <a:pPr marL="0" indent="0">
              <a:buNone/>
            </a:pPr>
            <a:r>
              <a:rPr lang="en-IN" dirty="0">
                <a:solidFill>
                  <a:srgbClr val="000000"/>
                </a:solidFill>
              </a:rPr>
              <a:t>   a small voltage signal. The Arduino reads these signals counts them as steps , and   </a:t>
            </a:r>
          </a:p>
          <a:p>
            <a:pPr marL="0" indent="0">
              <a:buNone/>
            </a:pPr>
            <a:r>
              <a:rPr lang="en-IN" dirty="0">
                <a:solidFill>
                  <a:srgbClr val="000000"/>
                </a:solidFill>
              </a:rPr>
              <a:t>   displays the total number on the screen.      </a:t>
            </a:r>
            <a:endParaRPr lang="en-US" dirty="0">
              <a:solidFill>
                <a:srgbClr val="000000"/>
              </a:solidFill>
            </a:endParaRPr>
          </a:p>
        </p:txBody>
      </p:sp>
    </p:spTree>
    <p:extLst>
      <p:ext uri="{BB962C8B-B14F-4D97-AF65-F5344CB8AC3E}">
        <p14:creationId xmlns:p14="http://schemas.microsoft.com/office/powerpoint/2010/main" val="211056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D546-9243-AB5B-132C-9B5429FBE811}"/>
              </a:ext>
            </a:extLst>
          </p:cNvPr>
          <p:cNvSpPr>
            <a:spLocks noGrp="1"/>
          </p:cNvSpPr>
          <p:nvPr>
            <p:ph type="title"/>
          </p:nvPr>
        </p:nvSpPr>
        <p:spPr>
          <a:xfrm>
            <a:off x="914400" y="110836"/>
            <a:ext cx="7534656" cy="766619"/>
          </a:xfr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902F3317-D717-E53B-656C-3BE278212ADB}"/>
              </a:ext>
            </a:extLst>
          </p:cNvPr>
          <p:cNvSpPr>
            <a:spLocks noGrp="1"/>
          </p:cNvSpPr>
          <p:nvPr>
            <p:ph sz="quarter" idx="10"/>
          </p:nvPr>
        </p:nvSpPr>
        <p:spPr>
          <a:xfrm>
            <a:off x="1071418" y="1127443"/>
            <a:ext cx="9337963" cy="3583102"/>
          </a:xfrm>
        </p:spPr>
        <p:txBody>
          <a:bodyPr>
            <a:normAutofit fontScale="92500" lnSpcReduction="10000"/>
          </a:bodyPr>
          <a:lstStyle/>
          <a:p>
            <a:r>
              <a:rPr lang="en-US" dirty="0"/>
              <a:t>As the demand for energy is increasing rapidly and natural energy resources like fossil fuel</a:t>
            </a:r>
          </a:p>
          <a:p>
            <a:pPr marL="0" indent="0">
              <a:buNone/>
            </a:pPr>
            <a:r>
              <a:rPr lang="en-US" dirty="0"/>
              <a:t>   diminishing and contributing to environmental pollution .in many public spaces like train </a:t>
            </a:r>
          </a:p>
          <a:p>
            <a:pPr marL="0" indent="0">
              <a:buNone/>
            </a:pPr>
            <a:r>
              <a:rPr lang="en-US" dirty="0"/>
              <a:t>   stations ,shopping malls and gym many peoples walk and the energy generated by the</a:t>
            </a:r>
          </a:p>
          <a:p>
            <a:pPr marL="0" indent="0">
              <a:buNone/>
            </a:pPr>
            <a:r>
              <a:rPr lang="en-US" dirty="0"/>
              <a:t>   steps are being wasted .</a:t>
            </a:r>
          </a:p>
          <a:p>
            <a:pPr marL="0" indent="0">
              <a:buNone/>
            </a:pPr>
            <a:endParaRPr lang="en-US" dirty="0"/>
          </a:p>
          <a:p>
            <a:pPr marL="0" indent="0">
              <a:buNone/>
            </a:pPr>
            <a:r>
              <a:rPr lang="en-US" b="1" dirty="0"/>
              <a:t>SOLUTION</a:t>
            </a:r>
          </a:p>
          <a:p>
            <a:pPr marL="0" indent="0">
              <a:buNone/>
            </a:pPr>
            <a:endParaRPr lang="en-US" b="1" dirty="0"/>
          </a:p>
          <a:p>
            <a:r>
              <a:rPr lang="en-US" dirty="0"/>
              <a:t>The solution for this problem is using Foot step power generator in such crowded places </a:t>
            </a:r>
          </a:p>
          <a:p>
            <a:pPr marL="0" indent="0">
              <a:buNone/>
            </a:pPr>
            <a:r>
              <a:rPr lang="en-US" dirty="0"/>
              <a:t>    such that the power generated by the steps of the people can be stored and used to </a:t>
            </a:r>
          </a:p>
          <a:p>
            <a:pPr marL="0" indent="0">
              <a:buNone/>
            </a:pPr>
            <a:r>
              <a:rPr lang="en-US" dirty="0"/>
              <a:t>    power small devices and lighting systems</a:t>
            </a:r>
          </a:p>
          <a:p>
            <a:endParaRPr lang="en-US" dirty="0"/>
          </a:p>
          <a:p>
            <a:pPr marL="0" indent="0">
              <a:buNone/>
            </a:pPr>
            <a:endParaRPr lang="en-US" b="1" dirty="0">
              <a:solidFill>
                <a:srgbClr val="002060"/>
              </a:solidFill>
            </a:endParaRPr>
          </a:p>
          <a:p>
            <a:pPr marL="0" indent="0">
              <a:buNone/>
            </a:pPr>
            <a:endParaRPr lang="en-IN" dirty="0"/>
          </a:p>
        </p:txBody>
      </p:sp>
    </p:spTree>
    <p:extLst>
      <p:ext uri="{BB962C8B-B14F-4D97-AF65-F5344CB8AC3E}">
        <p14:creationId xmlns:p14="http://schemas.microsoft.com/office/powerpoint/2010/main" val="903612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604D-5661-CC53-FCD0-486D93380FA5}"/>
              </a:ext>
            </a:extLst>
          </p:cNvPr>
          <p:cNvSpPr>
            <a:spLocks noGrp="1"/>
          </p:cNvSpPr>
          <p:nvPr>
            <p:ph type="title"/>
          </p:nvPr>
        </p:nvSpPr>
        <p:spPr>
          <a:xfrm>
            <a:off x="110836" y="120073"/>
            <a:ext cx="10360152" cy="175491"/>
          </a:xfrm>
        </p:spPr>
        <p:txBody>
          <a:bodyPr/>
          <a:lstStyle/>
          <a:p>
            <a:endParaRPr lang="en-IN" dirty="0"/>
          </a:p>
        </p:txBody>
      </p:sp>
      <p:graphicFrame>
        <p:nvGraphicFramePr>
          <p:cNvPr id="5" name="Table Placeholder 4">
            <a:extLst>
              <a:ext uri="{FF2B5EF4-FFF2-40B4-BE49-F238E27FC236}">
                <a16:creationId xmlns:a16="http://schemas.microsoft.com/office/drawing/2014/main" id="{36C9A130-EB4C-2ECA-3B71-51FB5FD4A22A}"/>
              </a:ext>
            </a:extLst>
          </p:cNvPr>
          <p:cNvGraphicFramePr>
            <a:graphicFrameLocks noGrp="1"/>
          </p:cNvGraphicFramePr>
          <p:nvPr>
            <p:ph type="tbl" sz="quarter" idx="14"/>
            <p:extLst>
              <p:ext uri="{D42A27DB-BD31-4B8C-83A1-F6EECF244321}">
                <p14:modId xmlns:p14="http://schemas.microsoft.com/office/powerpoint/2010/main" val="4258837520"/>
              </p:ext>
            </p:extLst>
          </p:nvPr>
        </p:nvGraphicFramePr>
        <p:xfrm>
          <a:off x="341745" y="539105"/>
          <a:ext cx="11522365" cy="6158001"/>
        </p:xfrm>
        <a:graphic>
          <a:graphicData uri="http://schemas.openxmlformats.org/drawingml/2006/table">
            <a:tbl>
              <a:tblPr firstRow="1" bandRow="1">
                <a:tableStyleId>{2D5ABB26-0587-4C30-8999-92F81FD0307C}</a:tableStyleId>
              </a:tblPr>
              <a:tblGrid>
                <a:gridCol w="678872">
                  <a:extLst>
                    <a:ext uri="{9D8B030D-6E8A-4147-A177-3AD203B41FA5}">
                      <a16:colId xmlns:a16="http://schemas.microsoft.com/office/drawing/2014/main" val="1164286741"/>
                    </a:ext>
                  </a:extLst>
                </a:gridCol>
                <a:gridCol w="2770909">
                  <a:extLst>
                    <a:ext uri="{9D8B030D-6E8A-4147-A177-3AD203B41FA5}">
                      <a16:colId xmlns:a16="http://schemas.microsoft.com/office/drawing/2014/main" val="1286189830"/>
                    </a:ext>
                  </a:extLst>
                </a:gridCol>
                <a:gridCol w="840509">
                  <a:extLst>
                    <a:ext uri="{9D8B030D-6E8A-4147-A177-3AD203B41FA5}">
                      <a16:colId xmlns:a16="http://schemas.microsoft.com/office/drawing/2014/main" val="3101705978"/>
                    </a:ext>
                  </a:extLst>
                </a:gridCol>
                <a:gridCol w="4239491">
                  <a:extLst>
                    <a:ext uri="{9D8B030D-6E8A-4147-A177-3AD203B41FA5}">
                      <a16:colId xmlns:a16="http://schemas.microsoft.com/office/drawing/2014/main" val="4080973594"/>
                    </a:ext>
                  </a:extLst>
                </a:gridCol>
                <a:gridCol w="2992584">
                  <a:extLst>
                    <a:ext uri="{9D8B030D-6E8A-4147-A177-3AD203B41FA5}">
                      <a16:colId xmlns:a16="http://schemas.microsoft.com/office/drawing/2014/main" val="2561841487"/>
                    </a:ext>
                  </a:extLst>
                </a:gridCol>
              </a:tblGrid>
              <a:tr h="757383">
                <a:tc>
                  <a:txBody>
                    <a:bodyPr/>
                    <a:lstStyle/>
                    <a:p>
                      <a:endParaRPr lang="en-US" dirty="0"/>
                    </a:p>
                    <a:p>
                      <a:r>
                        <a:rPr lang="en-IN" b="1" dirty="0"/>
                        <a:t>S.NO</a:t>
                      </a:r>
                    </a:p>
                  </a:txBody>
                  <a:tcPr/>
                </a:tc>
                <a:tc>
                  <a:txBody>
                    <a:bodyPr/>
                    <a:lstStyle/>
                    <a:p>
                      <a:endParaRPr lang="en-US" dirty="0"/>
                    </a:p>
                    <a:p>
                      <a:r>
                        <a:rPr lang="en-IN" b="1" dirty="0"/>
                        <a:t>                TITLE</a:t>
                      </a:r>
                    </a:p>
                  </a:txBody>
                  <a:tcPr/>
                </a:tc>
                <a:tc>
                  <a:txBody>
                    <a:bodyPr/>
                    <a:lstStyle/>
                    <a:p>
                      <a:r>
                        <a:rPr lang="en-US" dirty="0"/>
                        <a:t> </a:t>
                      </a:r>
                    </a:p>
                    <a:p>
                      <a:r>
                        <a:rPr lang="en-US" b="1" dirty="0"/>
                        <a:t>YEAR</a:t>
                      </a:r>
                      <a:endParaRPr lang="en-IN" b="1" dirty="0"/>
                    </a:p>
                  </a:txBody>
                  <a:tcPr/>
                </a:tc>
                <a:tc>
                  <a:txBody>
                    <a:bodyPr/>
                    <a:lstStyle/>
                    <a:p>
                      <a:r>
                        <a:rPr lang="en-US" dirty="0"/>
                        <a:t>  </a:t>
                      </a:r>
                    </a:p>
                    <a:p>
                      <a:r>
                        <a:rPr lang="en-US" b="1" dirty="0"/>
                        <a:t>         METHODOLOGY</a:t>
                      </a:r>
                      <a:endParaRPr lang="en-IN" b="1" dirty="0"/>
                    </a:p>
                  </a:txBody>
                  <a:tcPr/>
                </a:tc>
                <a:tc>
                  <a:txBody>
                    <a:bodyPr/>
                    <a:lstStyle/>
                    <a:p>
                      <a:r>
                        <a:rPr lang="en-US" dirty="0"/>
                        <a:t>  </a:t>
                      </a:r>
                    </a:p>
                    <a:p>
                      <a:r>
                        <a:rPr lang="en-US" b="1" dirty="0"/>
                        <a:t>KEY CONTRIBUTION</a:t>
                      </a:r>
                      <a:endParaRPr lang="en-IN" b="1" dirty="0"/>
                    </a:p>
                  </a:txBody>
                  <a:tcPr/>
                </a:tc>
                <a:extLst>
                  <a:ext uri="{0D108BD9-81ED-4DB2-BD59-A6C34878D82A}">
                    <a16:rowId xmlns:a16="http://schemas.microsoft.com/office/drawing/2014/main" val="636236323"/>
                  </a:ext>
                </a:extLst>
              </a:tr>
              <a:tr h="2291658">
                <a:tc>
                  <a:txBody>
                    <a:bodyPr/>
                    <a:lstStyle/>
                    <a:p>
                      <a:endParaRPr lang="en-US" dirty="0"/>
                    </a:p>
                    <a:p>
                      <a:endParaRPr lang="en-IN" dirty="0"/>
                    </a:p>
                    <a:p>
                      <a:endParaRPr lang="en-IN" dirty="0"/>
                    </a:p>
                    <a:p>
                      <a:endParaRPr lang="en-IN" dirty="0"/>
                    </a:p>
                    <a:p>
                      <a:r>
                        <a:rPr lang="en-IN" sz="2000" b="1" dirty="0"/>
                        <a:t>1.</a:t>
                      </a:r>
                    </a:p>
                  </a:txBody>
                  <a:tcPr/>
                </a:tc>
                <a:tc>
                  <a:txBody>
                    <a:bodyPr/>
                    <a:lstStyle/>
                    <a:p>
                      <a:r>
                        <a:rPr lang="en-US" b="1" dirty="0"/>
                        <a:t>   </a:t>
                      </a:r>
                    </a:p>
                    <a:p>
                      <a:endParaRPr lang="en-US" b="1" dirty="0"/>
                    </a:p>
                    <a:p>
                      <a:endParaRPr lang="en-US" b="1" dirty="0"/>
                    </a:p>
                    <a:p>
                      <a:r>
                        <a:rPr lang="en-US" dirty="0"/>
                        <a:t>Piezoelectric Based Power Generation For Portable Charging System</a:t>
                      </a:r>
                      <a:endParaRPr lang="en-IN" b="1" dirty="0"/>
                    </a:p>
                  </a:txBody>
                  <a:tcPr/>
                </a:tc>
                <a:tc>
                  <a:txBody>
                    <a:bodyPr/>
                    <a:lstStyle/>
                    <a:p>
                      <a:endParaRPr lang="en-US" dirty="0"/>
                    </a:p>
                    <a:p>
                      <a:endParaRPr lang="en-IN" dirty="0"/>
                    </a:p>
                    <a:p>
                      <a:endParaRPr lang="en-IN" dirty="0"/>
                    </a:p>
                    <a:p>
                      <a:r>
                        <a:rPr lang="en-IN" dirty="0"/>
                        <a:t>2023</a:t>
                      </a:r>
                    </a:p>
                  </a:txBody>
                  <a:tcPr/>
                </a:tc>
                <a:tc>
                  <a:txBody>
                    <a:bodyPr/>
                    <a:lstStyle/>
                    <a:p>
                      <a:r>
                        <a:rPr lang="en-US" dirty="0"/>
                        <a:t>In this paper they utilizes the piezoelectric effect to convert mechanical pressure from footsteps into electrical energy, by connecting the piezoelectric sensors in parallel and the rectifiers and capacitors  for efficient energy harvesting and storage.</a:t>
                      </a:r>
                      <a:endParaRPr lang="en-IN" dirty="0"/>
                    </a:p>
                  </a:txBody>
                  <a:tcPr/>
                </a:tc>
                <a:tc>
                  <a:txBody>
                    <a:bodyPr/>
                    <a:lstStyle/>
                    <a:p>
                      <a:r>
                        <a:rPr lang="en-US" dirty="0"/>
                        <a:t>The study demonstrates a practical implementation of footstep-based power generation, simulates the system using MATLAB, and evaluates its feasibility in high-footfall areas for sustainable energy harvesting.</a:t>
                      </a:r>
                      <a:endParaRPr lang="en-IN" dirty="0"/>
                    </a:p>
                  </a:txBody>
                  <a:tcPr/>
                </a:tc>
                <a:extLst>
                  <a:ext uri="{0D108BD9-81ED-4DB2-BD59-A6C34878D82A}">
                    <a16:rowId xmlns:a16="http://schemas.microsoft.com/office/drawing/2014/main" val="2274185806"/>
                  </a:ext>
                </a:extLst>
              </a:tr>
              <a:tr h="2397018">
                <a:tc>
                  <a:txBody>
                    <a:bodyPr/>
                    <a:lstStyle/>
                    <a:p>
                      <a:endParaRPr lang="en-US" dirty="0"/>
                    </a:p>
                    <a:p>
                      <a:endParaRPr lang="en-IN" dirty="0"/>
                    </a:p>
                    <a:p>
                      <a:endParaRPr lang="en-IN" dirty="0"/>
                    </a:p>
                    <a:p>
                      <a:r>
                        <a:rPr lang="en-IN" b="1" dirty="0"/>
                        <a:t>2.</a:t>
                      </a:r>
                    </a:p>
                  </a:txBody>
                  <a:tcPr/>
                </a:tc>
                <a:tc>
                  <a:txBody>
                    <a:bodyPr/>
                    <a:lstStyle/>
                    <a:p>
                      <a:endParaRPr lang="en-US" dirty="0"/>
                    </a:p>
                    <a:p>
                      <a:endParaRPr lang="en-IN" dirty="0"/>
                    </a:p>
                    <a:p>
                      <a:endParaRPr lang="en-IN" dirty="0"/>
                    </a:p>
                    <a:p>
                      <a:r>
                        <a:rPr lang="en-IN" dirty="0"/>
                        <a:t>Piezoelectric Energy Harvest for Wearable Devices</a:t>
                      </a:r>
                    </a:p>
                  </a:txBody>
                  <a:tcPr/>
                </a:tc>
                <a:tc>
                  <a:txBody>
                    <a:bodyPr/>
                    <a:lstStyle/>
                    <a:p>
                      <a:endParaRPr lang="en-US" dirty="0"/>
                    </a:p>
                    <a:p>
                      <a:endParaRPr lang="en-IN" dirty="0"/>
                    </a:p>
                    <a:p>
                      <a:endParaRPr lang="en-IN" dirty="0"/>
                    </a:p>
                    <a:p>
                      <a:r>
                        <a:rPr lang="en-IN" dirty="0"/>
                        <a:t>2022</a:t>
                      </a:r>
                    </a:p>
                  </a:txBody>
                  <a:tcPr/>
                </a:tc>
                <a:tc>
                  <a:txBody>
                    <a:bodyPr/>
                    <a:lstStyle/>
                    <a:p>
                      <a:r>
                        <a:rPr lang="en-US" dirty="0"/>
                        <a:t> </a:t>
                      </a:r>
                    </a:p>
                    <a:p>
                      <a:endParaRPr lang="en-US" dirty="0"/>
                    </a:p>
                    <a:p>
                      <a:r>
                        <a:rPr lang="en-US" dirty="0"/>
                        <a:t>In this paper  they used  PVDF piezoelectric film , bridge rectifier, and a voltage regulator  for energy harvesting from upper limb movements to power wearable medical devices.</a:t>
                      </a:r>
                      <a:endParaRPr lang="en-IN" dirty="0"/>
                    </a:p>
                  </a:txBody>
                  <a:tcPr/>
                </a:tc>
                <a:tc>
                  <a:txBody>
                    <a:bodyPr/>
                    <a:lstStyle/>
                    <a:p>
                      <a:endParaRPr lang="en-US" dirty="0"/>
                    </a:p>
                    <a:p>
                      <a:endParaRPr lang="en-US" dirty="0"/>
                    </a:p>
                    <a:p>
                      <a:r>
                        <a:rPr lang="en-US" dirty="0"/>
                        <a:t>This study found that the wrist is the best place to collect energy because it produces a lot of power. This helped to create special wristbands that power themselves using movement, which could be useful for health devices in the future!</a:t>
                      </a:r>
                      <a:endParaRPr lang="en-IN" dirty="0"/>
                    </a:p>
                  </a:txBody>
                  <a:tcPr/>
                </a:tc>
                <a:extLst>
                  <a:ext uri="{0D108BD9-81ED-4DB2-BD59-A6C34878D82A}">
                    <a16:rowId xmlns:a16="http://schemas.microsoft.com/office/drawing/2014/main" val="179053489"/>
                  </a:ext>
                </a:extLst>
              </a:tr>
            </a:tbl>
          </a:graphicData>
        </a:graphic>
      </p:graphicFrame>
      <p:sp>
        <p:nvSpPr>
          <p:cNvPr id="4" name="Slide Number Placeholder 3">
            <a:extLst>
              <a:ext uri="{FF2B5EF4-FFF2-40B4-BE49-F238E27FC236}">
                <a16:creationId xmlns:a16="http://schemas.microsoft.com/office/drawing/2014/main" id="{04B44D99-1ABC-AF05-A674-C91724F9EE23}"/>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280980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a:xfrm>
            <a:off x="665018" y="675686"/>
            <a:ext cx="10360152" cy="914400"/>
          </a:xfrm>
        </p:spPr>
        <p:txBody>
          <a:bodyPr/>
          <a:lstStyle/>
          <a:p>
            <a:r>
              <a:rPr lang="en-US" dirty="0"/>
              <a:t>COMPONENTS USED : </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lstStyle/>
          <a:p>
            <a:pPr marL="342900" indent="-342900">
              <a:buFont typeface="Courier New" panose="02070309020205020404" pitchFamily="49" charset="0"/>
              <a:buChar char="o"/>
            </a:pPr>
            <a:r>
              <a:rPr lang="en-US" dirty="0"/>
              <a:t>Piezoelectric disc</a:t>
            </a:r>
          </a:p>
          <a:p>
            <a:pPr marL="342900" indent="-342900">
              <a:buFont typeface="Courier New" panose="02070309020205020404" pitchFamily="49" charset="0"/>
              <a:buChar char="o"/>
            </a:pPr>
            <a:r>
              <a:rPr lang="en-US" dirty="0"/>
              <a:t>Arduino uno </a:t>
            </a:r>
          </a:p>
          <a:p>
            <a:pPr marL="342900" indent="-342900">
              <a:buFont typeface="Courier New" panose="02070309020205020404" pitchFamily="49" charset="0"/>
              <a:buChar char="o"/>
            </a:pPr>
            <a:r>
              <a:rPr lang="en-US" dirty="0"/>
              <a:t>10uf capacitors</a:t>
            </a:r>
          </a:p>
          <a:p>
            <a:pPr marL="342900" indent="-342900">
              <a:buFont typeface="Courier New" panose="02070309020205020404" pitchFamily="49" charset="0"/>
              <a:buChar char="o"/>
            </a:pPr>
            <a:r>
              <a:rPr lang="en-US" dirty="0"/>
              <a:t>1N4007 diodes </a:t>
            </a:r>
          </a:p>
          <a:p>
            <a:pPr marL="342900" indent="-342900">
              <a:buFont typeface="Courier New" panose="02070309020205020404" pitchFamily="49" charset="0"/>
              <a:buChar char="o"/>
            </a:pPr>
            <a:r>
              <a:rPr lang="en-US" dirty="0"/>
              <a:t>BC547 transistor</a:t>
            </a:r>
          </a:p>
          <a:p>
            <a:endParaRPr lang="en-US" dirty="0"/>
          </a:p>
          <a:p>
            <a:pPr marL="342900" indent="-342900">
              <a:buFont typeface="Arial" panose="020B0604020202020204" pitchFamily="34" charset="0"/>
              <a:buChar char="•"/>
            </a:pPr>
            <a:endParaRPr lang="en-US" dirty="0"/>
          </a:p>
          <a:p>
            <a:endParaRPr lang="en-US" dirty="0"/>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5491353" y="2055460"/>
            <a:ext cx="4576953" cy="3877055"/>
          </a:xfrm>
        </p:spPr>
        <p:txBody>
          <a:bodyPr>
            <a:normAutofit/>
          </a:bodyPr>
          <a:lstStyle/>
          <a:p>
            <a:pPr lvl="1"/>
            <a:r>
              <a:rPr lang="en-US" dirty="0"/>
              <a:t>Resistors</a:t>
            </a:r>
          </a:p>
          <a:p>
            <a:pPr lvl="1"/>
            <a:r>
              <a:rPr lang="en-US" dirty="0"/>
              <a:t>LCD i2c display</a:t>
            </a:r>
          </a:p>
          <a:p>
            <a:pPr lvl="1"/>
            <a:r>
              <a:rPr lang="en-US" dirty="0"/>
              <a:t>18650 cell holder and cells</a:t>
            </a:r>
          </a:p>
          <a:p>
            <a:pPr lvl="1"/>
            <a:r>
              <a:rPr lang="en-US" dirty="0"/>
              <a:t>Led strip</a:t>
            </a:r>
          </a:p>
        </p:txBody>
      </p:sp>
    </p:spTree>
    <p:extLst>
      <p:ext uri="{BB962C8B-B14F-4D97-AF65-F5344CB8AC3E}">
        <p14:creationId xmlns:p14="http://schemas.microsoft.com/office/powerpoint/2010/main" val="42301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649224" y="384048"/>
            <a:ext cx="7799830" cy="890570"/>
          </a:xfrm>
        </p:spPr>
        <p:txBody>
          <a:bodyPr/>
          <a:lstStyle/>
          <a:p>
            <a:r>
              <a:rPr lang="en-US" dirty="0"/>
              <a:t>METHODOLOGY</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576072" y="1274618"/>
            <a:ext cx="8207709" cy="4668981"/>
          </a:xfrm>
        </p:spPr>
        <p:txBody>
          <a:bodyPr/>
          <a:lstStyle/>
          <a:p>
            <a:pPr marL="342900" indent="-342900">
              <a:buFont typeface="Courier New" panose="02070309020205020404" pitchFamily="49" charset="0"/>
              <a:buChar char="o"/>
            </a:pPr>
            <a:r>
              <a:rPr lang="en-US" dirty="0"/>
              <a:t>When a person steps on the acrylic sheet , some pressure is applied on the piezo electric discs.</a:t>
            </a:r>
          </a:p>
          <a:p>
            <a:pPr marL="342900" indent="-342900">
              <a:buFont typeface="Courier New" panose="02070309020205020404" pitchFamily="49" charset="0"/>
              <a:buChar char="o"/>
            </a:pPr>
            <a:r>
              <a:rPr lang="en-US" dirty="0"/>
              <a:t>This piezo electric discs convert this mechanical pressure into small electrical voltage which is called as  piezoelectric effect. </a:t>
            </a:r>
          </a:p>
          <a:p>
            <a:pPr marL="342900" indent="-342900">
              <a:buFont typeface="Courier New" panose="02070309020205020404" pitchFamily="49" charset="0"/>
              <a:buChar char="o"/>
            </a:pPr>
            <a:r>
              <a:rPr lang="en-US" dirty="0"/>
              <a:t>The generated voltage is passed through diodes and capacitors for rectification , then it is  stored in 18650 lithium-ion cells.</a:t>
            </a:r>
          </a:p>
          <a:p>
            <a:pPr marL="342900" indent="-342900">
              <a:buFont typeface="Courier New" panose="02070309020205020404" pitchFamily="49" charset="0"/>
              <a:buChar char="o"/>
            </a:pPr>
            <a:r>
              <a:rPr lang="en-US" dirty="0"/>
              <a:t> The Arduino Uno reads the voltage and displays it on an LCD I2C screen amount of power generated by the step.</a:t>
            </a:r>
          </a:p>
          <a:p>
            <a:pPr marL="342900" indent="-342900">
              <a:buFont typeface="Courier New" panose="02070309020205020404" pitchFamily="49" charset="0"/>
              <a:buChar char="o"/>
            </a:pPr>
            <a:r>
              <a:rPr lang="en-US" dirty="0"/>
              <a:t>The stored energy can be used to power LED strips and other small electronic devices</a:t>
            </a:r>
          </a:p>
          <a:p>
            <a:pPr marL="342900" indent="-342900">
              <a:buFont typeface="Wingdings" panose="05000000000000000000" pitchFamily="2" charset="2"/>
              <a:buChar char="v"/>
            </a:pPr>
            <a:r>
              <a:rPr lang="en-US" dirty="0"/>
              <a:t>It is easy method to  harvest footstep energy and convert it into  electrical energy.</a:t>
            </a:r>
          </a:p>
        </p:txBody>
      </p:sp>
      <p:sp>
        <p:nvSpPr>
          <p:cNvPr id="4" name="Picture Placeholder 3">
            <a:extLst>
              <a:ext uri="{FF2B5EF4-FFF2-40B4-BE49-F238E27FC236}">
                <a16:creationId xmlns:a16="http://schemas.microsoft.com/office/drawing/2014/main" id="{673612AF-596A-3A29-ED72-C736537DF3BA}"/>
              </a:ext>
            </a:extLst>
          </p:cNvPr>
          <p:cNvSpPr>
            <a:spLocks noGrp="1"/>
          </p:cNvSpPr>
          <p:nvPr>
            <p:ph type="pic" sz="quarter" idx="10"/>
          </p:nvPr>
        </p:nvSpPr>
        <p:spPr>
          <a:xfrm>
            <a:off x="9014691" y="-20757"/>
            <a:ext cx="3197946" cy="6555026"/>
          </a:xfrm>
        </p:spPr>
      </p:sp>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{56FB63FE-6423-453A-9870-D4EA745A62E0}tf11964407_win32</Template>
  <TotalTime>356</TotalTime>
  <Words>906</Words>
  <Application>Microsoft Office PowerPoint</Application>
  <PresentationFormat>Widescreen</PresentationFormat>
  <Paragraphs>119</Paragraphs>
  <Slides>14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Courier New</vt:lpstr>
      <vt:lpstr>Gill Sans Nova Light</vt:lpstr>
      <vt:lpstr>Inter</vt:lpstr>
      <vt:lpstr>Sagona Book</vt:lpstr>
      <vt:lpstr>Wingdings</vt:lpstr>
      <vt:lpstr>Custom</vt:lpstr>
      <vt:lpstr>PowerPoint Presentation</vt:lpstr>
      <vt:lpstr>FOOT  STEP  POWER  GENERATOR </vt:lpstr>
      <vt:lpstr>INTRODUCTION</vt:lpstr>
      <vt:lpstr>WORKING PRINCIPLE</vt:lpstr>
      <vt:lpstr>PowerPoint Presentation</vt:lpstr>
      <vt:lpstr>PROBLEM STATEMENT</vt:lpstr>
      <vt:lpstr>PowerPoint Presentation</vt:lpstr>
      <vt:lpstr>COMPONENTS USED : </vt:lpstr>
      <vt:lpstr>METHODOLOGY</vt:lpstr>
      <vt:lpstr>Real life implementation</vt:lpstr>
      <vt:lpstr>CONCLUSION</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Rohithram Polisetti</dc:creator>
  <cp:lastModifiedBy>Rohithram Polisetti</cp:lastModifiedBy>
  <cp:revision>2</cp:revision>
  <dcterms:created xsi:type="dcterms:W3CDTF">2025-02-02T14:52:25Z</dcterms:created>
  <dcterms:modified xsi:type="dcterms:W3CDTF">2025-02-05T06:17:36Z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