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3399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What is Auto Scaling?</a:t>
            </a:r>
          </a:p>
          <a:p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Understanding Launch Configuration</a:t>
            </a:r>
          </a:p>
          <a:p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Understanding Auto Scaling Group</a:t>
            </a:r>
          </a:p>
          <a:p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Creating Notification ( SNS Service )</a:t>
            </a:r>
          </a:p>
          <a:p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Creating Alarm ( Cloud Watch Service )</a:t>
            </a:r>
          </a:p>
          <a:p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Add Auto </a:t>
            </a:r>
            <a:r>
              <a:rPr lang="en-US" sz="2000" b="1">
                <a:latin typeface="Tahoma" pitchFamily="34" charset="0"/>
                <a:ea typeface="Tahoma" pitchFamily="34" charset="0"/>
                <a:cs typeface="Tahoma" pitchFamily="34" charset="0"/>
              </a:rPr>
              <a:t>Scaling Policies</a:t>
            </a:r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en-US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02336" lvl="1" indent="0">
              <a:buNone/>
            </a:pPr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02336" lvl="1" indent="0">
              <a:buNone/>
            </a:pPr>
            <a:endParaRPr lang="en-US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02336" lvl="1" indent="0">
              <a:buNone/>
            </a:pPr>
            <a:endParaRPr lang="en-US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en-US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2296" indent="0">
              <a:buNone/>
            </a:pPr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358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902</TotalTime>
  <Words>30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Gill Sans MT</vt:lpstr>
      <vt:lpstr>Tahoma</vt:lpstr>
      <vt:lpstr>Verdana</vt:lpstr>
      <vt:lpstr>Wingdings 2</vt:lpstr>
      <vt:lpstr>Solstice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Murali Mohan M</cp:lastModifiedBy>
  <cp:revision>193</cp:revision>
  <dcterms:created xsi:type="dcterms:W3CDTF">2019-01-14T05:47:09Z</dcterms:created>
  <dcterms:modified xsi:type="dcterms:W3CDTF">2022-05-17T00:38:28Z</dcterms:modified>
</cp:coreProperties>
</file>