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Roboto Slab"/>
      <p:regular r:id="rId14"/>
    </p:embeddedFont>
    <p:embeddedFont>
      <p:font typeface="Roboto" panose="02000000000000000000"/>
      <p:regular r:id="rId15"/>
      <p:bold r:id="rId16"/>
      <p:italic r:id="rId17"/>
      <p:boldItalic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8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72e3e9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83372e3e9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72e3e9c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83372e3e9c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83372e3e9c_1_313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g83372e3e9c_1_313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83372e3e9c_1_313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372e3e9c_1_316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1" name="Google Shape;51;g83372e3e9c_1_316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83372e3e9c_1_316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3" name="Google Shape;53;g83372e3e9c_1_3164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Google Shape;54;g83372e3e9c_1_3164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83372e3e9c_1_316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72e3e9c_1_3171"/>
          <p:cNvSpPr txBox="1"/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8" name="Google Shape;58;g83372e3e9c_1_317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372e3e9c_1_317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g83372e3e9c_1_3174"/>
          <p:cNvSpPr txBox="1"/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g83372e3e9c_1_3174"/>
          <p:cNvSpPr txBox="1"/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g83372e3e9c_1_317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3372e3e9c_1_317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3372e3e9c_1_3131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g83372e3e9c_1_313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23" name="Google Shape;23;g83372e3e9c_1_31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g83372e3e9c_1_313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g83372e3e9c_1_3131"/>
          <p:cNvSpPr txBox="1"/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6" name="Google Shape;26;g83372e3e9c_1_31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83372e3e9c_1_314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g83372e3e9c_1_3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g83372e3e9c_1_3142"/>
          <p:cNvSpPr txBox="1"/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g83372e3e9c_1_314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g83372e3e9c_1_314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g83372e3e9c_1_31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g83372e3e9c_1_3147"/>
          <p:cNvSpPr txBox="1"/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83372e3e9c_1_3147"/>
          <p:cNvSpPr txBox="1"/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83372e3e9c_1_314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3372e3e9c_1_31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83372e3e9c_1_315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83372e3e9c_1_315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g83372e3e9c_1_315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g83372e3e9c_1_3156"/>
          <p:cNvSpPr txBox="1"/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g83372e3e9c_1_315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3372e3e9c_1_316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g83372e3e9c_1_316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372e3e9c_1_31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83372e3e9c_1_3127"/>
          <p:cNvSpPr txBox="1"/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g83372e3e9c_1_31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jpeg"/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body" idx="4294967295"/>
          </p:nvPr>
        </p:nvSpPr>
        <p:spPr>
          <a:xfrm>
            <a:off x="1496400" y="462800"/>
            <a:ext cx="63891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000"/>
              <a:t>Prototype Submission Phase</a:t>
            </a:r>
            <a:endParaRPr sz="300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889635" y="710400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GB" sz="3000">
                <a:solidFill>
                  <a:srgbClr val="0098FF"/>
                </a:solidFill>
              </a:rPr>
              <a:t>TEAM NAME </a:t>
            </a:r>
            <a:r>
              <a:rPr lang="en-US" altLang="en-GB" sz="3000">
                <a:solidFill>
                  <a:srgbClr val="0098FF"/>
                </a:solidFill>
              </a:rPr>
              <a:t>:asvitha.s2022csbs_02fc</a:t>
            </a:r>
            <a:endParaRPr lang="en-US" altLang="en-GB" sz="3000">
              <a:solidFill>
                <a:srgbClr val="0098FF"/>
              </a:solidFill>
            </a:endParaRPr>
          </a:p>
        </p:txBody>
      </p:sp>
      <p:sp>
        <p:nvSpPr>
          <p:cNvPr id="70" name="Google Shape;70;p2"/>
          <p:cNvSpPr txBox="1"/>
          <p:nvPr>
            <p:ph type="body" idx="1"/>
          </p:nvPr>
        </p:nvSpPr>
        <p:spPr>
          <a:xfrm>
            <a:off x="3016885" y="1633220"/>
            <a:ext cx="3188335" cy="107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2400"/>
              <a:t>Member 1</a:t>
            </a:r>
            <a:r>
              <a:rPr lang="en-US" altLang="en-GB" sz="2400"/>
              <a:t> : Asvitha S</a:t>
            </a:r>
            <a:br>
              <a:rPr lang="en-GB" sz="2400"/>
            </a:br>
            <a:r>
              <a:rPr lang="en-GB" sz="2400"/>
              <a:t>Member 2</a:t>
            </a:r>
            <a:r>
              <a:rPr lang="en-US" altLang="en-GB" sz="2400"/>
              <a:t> : Rohith S</a:t>
            </a:r>
            <a:endParaRPr sz="2400"/>
          </a:p>
        </p:txBody>
      </p:sp>
      <p:sp>
        <p:nvSpPr>
          <p:cNvPr id="71" name="Google Shape;71;p2"/>
          <p:cNvSpPr txBox="1"/>
          <p:nvPr>
            <p:ph type="body" idx="1"/>
          </p:nvPr>
        </p:nvSpPr>
        <p:spPr>
          <a:xfrm>
            <a:off x="431080" y="3012025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3000">
                <a:solidFill>
                  <a:srgbClr val="0098FF"/>
                </a:solidFill>
              </a:rPr>
              <a:t>THEME: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2" name="Google Shape;72;p2"/>
          <p:cNvSpPr txBox="1"/>
          <p:nvPr>
            <p:ph type="body" idx="1"/>
          </p:nvPr>
        </p:nvSpPr>
        <p:spPr>
          <a:xfrm>
            <a:off x="2002800" y="3011685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2400">
                <a:solidFill>
                  <a:srgbClr val="0075C4"/>
                </a:solidFill>
              </a:rPr>
              <a:t> </a:t>
            </a:r>
            <a:r>
              <a:rPr lang="en-GB" sz="2400"/>
              <a:t>Using multiple LLM agents to solve problems in ecommerce, travel, fintech</a:t>
            </a:r>
            <a:r>
              <a:rPr lang="en-US" altLang="en-GB" sz="2400"/>
              <a:t>,</a:t>
            </a:r>
            <a:r>
              <a:rPr lang="en-GB" sz="2400"/>
              <a:t> </a:t>
            </a:r>
            <a:r>
              <a:rPr lang="en-US" altLang="en-GB" sz="2400"/>
              <a:t>m</a:t>
            </a:r>
            <a:r>
              <a:rPr lang="en-GB" sz="2400"/>
              <a:t>obile, media</a:t>
            </a:r>
            <a:endParaRPr lang="en-GB" sz="2400"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226695" y="253365"/>
            <a:ext cx="4506595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GB" sz="3000">
                <a:solidFill>
                  <a:srgbClr val="0098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9" name="Google Shape;79;p3"/>
          <p:cNvSpPr txBox="1"/>
          <p:nvPr>
            <p:ph type="body" idx="1"/>
          </p:nvPr>
        </p:nvSpPr>
        <p:spPr>
          <a:xfrm>
            <a:off x="487470" y="981715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Our main aim is to bridge the gap between online and offline shopping. </a:t>
            </a: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Major difficulties in online shopping are: </a:t>
            </a: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There is </a:t>
            </a:r>
            <a:r>
              <a:rPr lang="en-GB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no individual like a salesperson</a:t>
            </a: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who can assist in </a:t>
            </a:r>
            <a:r>
              <a:rPr lang="en-US" alt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purchasing </a:t>
            </a: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the right product for a consumer.</a:t>
            </a: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To get a good idea of a product, one has to do the tedious job of going </a:t>
            </a:r>
            <a:r>
              <a:rPr lang="en-GB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through lots of reviews</a:t>
            </a: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about that product. </a:t>
            </a: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For fashion products like clothing, sunglasses, etc., one is </a:t>
            </a:r>
            <a:r>
              <a:rPr lang="en-GB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not able to judge how it would look </a:t>
            </a: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on them.</a:t>
            </a: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122125" y="-41381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GB" sz="3000">
                <a:solidFill>
                  <a:srgbClr val="0098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SOLUTION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86" name="Google Shape;86;p4"/>
          <p:cNvSpPr txBox="1"/>
          <p:nvPr>
            <p:ph type="body" idx="1"/>
          </p:nvPr>
        </p:nvSpPr>
        <p:spPr>
          <a:xfrm>
            <a:off x="466725" y="0"/>
            <a:ext cx="8410575" cy="45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b="1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Shopping Assistant</a:t>
            </a:r>
            <a:r>
              <a:rPr lang="en-GB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,</a:t>
            </a: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a chatbot, which can assist consumers in buying the right product.</a:t>
            </a: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en-GB" b="1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Summarized reviews</a:t>
            </a:r>
            <a:r>
              <a:rPr lang="en-US" alt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will also provide a summary of all the reviews about that product, which will help the consumer to make a wise decision. </a:t>
            </a: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en-GB" b="1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Virtual Try On</a:t>
            </a:r>
            <a:r>
              <a:rPr lang="en-US" altLang="en-GB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helps the consumer to virtually experience </a:t>
            </a: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dress or a spectacle</a:t>
            </a:r>
            <a:r>
              <a:rPr 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.</a:t>
            </a:r>
            <a:endParaRPr 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en-GB" b="1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Frameworks </a:t>
            </a:r>
            <a:r>
              <a:rPr lang="en-US" altLang="en-GB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:</a:t>
            </a:r>
            <a:r>
              <a:rPr lang="en-US" alt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Caffe ,Openpose, Pytorch, Tensorflow</a:t>
            </a:r>
            <a:endParaRPr lang="en-US" alt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en-GB" b="1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Tools :</a:t>
            </a:r>
            <a:r>
              <a:rPr lang="en-US" altLang="en-GB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US" alt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OpenCV, NumPy, JSON, TPS, Neural Networks &amp; Convolution                             	    Layers, Pillow, OS Module, Groq</a:t>
            </a:r>
            <a:endParaRPr lang="en-US" alt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en-GB" b="1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Technologies :</a:t>
            </a:r>
            <a:r>
              <a:rPr lang="en-US" altLang="en-GB">
                <a:solidFill>
                  <a:srgbClr val="0098FF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US" alt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React js, NLTK, FastAPI, Docker</a:t>
            </a:r>
            <a:endParaRPr lang="en-US" alt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en-GB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The reason behind choosing the technology /framework is efficiency,flexibility,specialized framework, robust image processing</a:t>
            </a:r>
            <a:endParaRPr lang="en-US" alt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US" altLang="en-GB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 idx="4294967295"/>
          </p:nvPr>
        </p:nvSpPr>
        <p:spPr>
          <a:xfrm>
            <a:off x="207715" y="-171770"/>
            <a:ext cx="43065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 sz="2800">
                <a:solidFill>
                  <a:srgbClr val="0098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METHODOLOGY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94" name="Google Shape;94;p5"/>
          <p:cNvSpPr txBox="1"/>
          <p:nvPr>
            <p:ph type="subTitle" idx="4294967295"/>
          </p:nvPr>
        </p:nvSpPr>
        <p:spPr>
          <a:xfrm>
            <a:off x="782955" y="650875"/>
            <a:ext cx="1421765" cy="40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 panose="02000000000000000000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Workflow</a:t>
            </a:r>
            <a:endParaRPr lang="en-US" sz="1800" b="0" i="1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88900" y="3667125"/>
            <a:ext cx="4196080" cy="167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47610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Screenshot 2024-08-28 1403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1059180"/>
            <a:ext cx="3074035" cy="1562100"/>
          </a:xfrm>
          <a:prstGeom prst="rect">
            <a:avLst/>
          </a:prstGeom>
        </p:spPr>
      </p:pic>
      <p:pic>
        <p:nvPicPr>
          <p:cNvPr id="2" name="Picture 1" descr="Screenshot 2024-08-28 1427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10" y="1059180"/>
            <a:ext cx="2058670" cy="1562735"/>
          </a:xfrm>
          <a:prstGeom prst="rect">
            <a:avLst/>
          </a:prstGeom>
        </p:spPr>
      </p:pic>
      <p:pic>
        <p:nvPicPr>
          <p:cNvPr id="4" name="Picture 3" descr="Screenshot 2024-08-28 143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65" y="3220085"/>
            <a:ext cx="3074670" cy="1828165"/>
          </a:xfrm>
          <a:prstGeom prst="rect">
            <a:avLst/>
          </a:prstGeom>
        </p:spPr>
      </p:pic>
      <p:pic>
        <p:nvPicPr>
          <p:cNvPr id="6" name="Picture 5" descr="Screenshot 2024-08-28 1437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445" y="3159125"/>
            <a:ext cx="2058035" cy="18243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24855" y="445135"/>
            <a:ext cx="3124835" cy="2504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80000"/>
              </a:lnSpc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Works on a </a:t>
            </a:r>
            <a:r>
              <a:rPr lang="en-US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</a:rPr>
              <a:t>retrieval-based model 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Uses weighted </a:t>
            </a:r>
            <a:r>
              <a:rPr lang="en-US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</a:rPr>
              <a:t>TF-IDF and cosine similarity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to quickly retrieve the closest response for a query. 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The responses were categorised mainly into 4 types: 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1. Product suggestions 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2. Summary of reviews of a product 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3. Virtual trial of wearables like T-shirts, sunglasses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4. General talk (greetings, thanking)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24855" y="3159125"/>
            <a:ext cx="3379470" cy="174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b="1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</a:rPr>
              <a:t>Geometric Matching Module (GMM)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: It transforms the target cloth to warped cloth so that it can be aligned according to the person’s body shape and pose. 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b="1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</a:rPr>
              <a:t>Try-On Module (TOM):</a:t>
            </a:r>
            <a:r>
              <a:rPr 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It fuses the warped cloth with the target person and synthesizes the final try-on result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Google Shape;94;p5"/>
          <p:cNvSpPr txBox="1"/>
          <p:nvPr/>
        </p:nvSpPr>
        <p:spPr>
          <a:xfrm>
            <a:off x="4005580" y="650875"/>
            <a:ext cx="1421765" cy="4083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 panose="02000000000000000000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Chatbot</a:t>
            </a:r>
            <a:endParaRPr lang="en-US" sz="1800" b="0" i="1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Google Shape;94;p5"/>
          <p:cNvSpPr txBox="1"/>
          <p:nvPr/>
        </p:nvSpPr>
        <p:spPr>
          <a:xfrm>
            <a:off x="732790" y="2686050"/>
            <a:ext cx="1955165" cy="4083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 panose="02000000000000000000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Virtual Try On</a:t>
            </a:r>
            <a:endParaRPr lang="en-US" sz="1800" b="0" i="1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" name="Google Shape;94;p5"/>
          <p:cNvSpPr txBox="1"/>
          <p:nvPr/>
        </p:nvSpPr>
        <p:spPr>
          <a:xfrm>
            <a:off x="3921125" y="2686050"/>
            <a:ext cx="1421765" cy="4083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 panose="02000000000000000000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Output</a:t>
            </a:r>
            <a:endParaRPr lang="en-US" sz="1800" b="0" i="1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83372e3e9c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24485" y="179070"/>
            <a:ext cx="40201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FF"/>
              </a:buClr>
              <a:buNone/>
            </a:pPr>
            <a:r>
              <a:rPr lang="en-US" sz="2800">
                <a:solidFill>
                  <a:srgbClr val="0098FF"/>
                </a:solidFill>
              </a:rPr>
              <a:t>IMPACT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Enhanced shopping experience 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More Engagement on Platform 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Save retailers and customers from the expense of returns and exchanges.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Avoid immense installation cost of trial rooms, showrooms etc. 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Time-efficient shopping 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More Sales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39005" y="179070"/>
            <a:ext cx="4404995" cy="4608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Clr>
                <a:srgbClr val="FFFFFF"/>
              </a:buClr>
              <a:buNone/>
            </a:pPr>
            <a:r>
              <a:rPr lang="en-US" sz="2800">
                <a:solidFill>
                  <a:srgbClr val="0098FF"/>
                </a:solidFill>
              </a:rPr>
              <a:t>FUTURE SCOPE</a:t>
            </a:r>
            <a:endParaRPr lang="en-US" sz="2800">
              <a:solidFill>
                <a:srgbClr val="0098FF"/>
              </a:solidFill>
            </a:endParaRPr>
          </a:p>
          <a:p>
            <a:pPr>
              <a:lnSpc>
                <a:spcPct val="130000"/>
              </a:lnSpc>
              <a:buClr>
                <a:srgbClr val="FFFFFF"/>
              </a:buClr>
            </a:pPr>
            <a:r>
              <a:rPr lang="en-US" sz="1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GPUs</a:t>
            </a: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can be used for further reducing the latency of virtual try-on,</a:t>
            </a:r>
            <a:r>
              <a:rPr lang="en-US" sz="1800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lang="en-US" sz="1800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mplementing live try on for wide range</a:t>
            </a: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of products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30000"/>
              </a:lnSpc>
              <a:buClr>
                <a:srgbClr val="FFFFFF"/>
              </a:buClr>
            </a:pP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A </a:t>
            </a:r>
            <a:r>
              <a:rPr lang="en-US" sz="1800" b="1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</a:rPr>
              <a:t>mobile app</a:t>
            </a: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can also be developed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  <a:buClr>
                <a:srgbClr val="FFFFFF"/>
              </a:buClr>
            </a:pP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The script for storing the summary of reviews of a product can be run at regular intervals using a </a:t>
            </a:r>
            <a:r>
              <a:rPr lang="en-US" sz="1800" b="1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</a:rPr>
              <a:t>web worker</a:t>
            </a:r>
            <a:r>
              <a:rPr lang="en-US" sz="1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  <a:buClr>
                <a:srgbClr val="FFFFFF"/>
              </a:buClr>
            </a:pPr>
            <a:r>
              <a:rPr lang="en-US" sz="1800" b="1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Speech to text </a:t>
            </a: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and Voice synthesis can be added to the chatbot 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  <a:buClr>
                <a:srgbClr val="FFFFFF"/>
              </a:buClr>
            </a:pPr>
            <a:r>
              <a:rPr lang="en-US" sz="1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b="1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</a:rPr>
              <a:t>Multiple Language</a:t>
            </a:r>
            <a:r>
              <a:rPr lang="en-US" sz="1800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Support for the chatbot. 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  <a:buClr>
                <a:srgbClr val="FFFFFF"/>
              </a:buClr>
            </a:pP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b="1">
                <a:solidFill>
                  <a:srgbClr val="0098FF"/>
                </a:solidFill>
                <a:latin typeface="Calibri" panose="020F0502020204030204" charset="0"/>
                <a:cs typeface="Calibri" panose="020F0502020204030204" charset="0"/>
              </a:rPr>
              <a:t>Order Tracking</a:t>
            </a:r>
            <a:r>
              <a:rPr lang="en-US" sz="1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and more Personalised </a:t>
            </a:r>
            <a:endParaRPr lang="en-US" sz="1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72e3e9c_2_0"/>
          <p:cNvSpPr txBox="1"/>
          <p:nvPr>
            <p:ph type="title"/>
          </p:nvPr>
        </p:nvSpPr>
        <p:spPr>
          <a:xfrm>
            <a:off x="-1026795" y="0"/>
            <a:ext cx="7676515" cy="80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US" altLang="en-GB" sz="2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Working Prototype &amp; </a:t>
            </a:r>
            <a:r>
              <a:rPr lang="en-GB" sz="28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Attachments</a:t>
            </a:r>
            <a:endParaRPr lang="en-GB" sz="28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0" name="Google Shape;110;g83372e3e9c_2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IMG-20240831-WA00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805815"/>
            <a:ext cx="2432685" cy="1174750"/>
          </a:xfrm>
          <a:prstGeom prst="rect">
            <a:avLst/>
          </a:prstGeom>
        </p:spPr>
      </p:pic>
      <p:pic>
        <p:nvPicPr>
          <p:cNvPr id="18" name="Picture 17" descr="IMG-20240831-WA00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805815"/>
            <a:ext cx="2261870" cy="1174115"/>
          </a:xfrm>
          <a:prstGeom prst="rect">
            <a:avLst/>
          </a:prstGeom>
        </p:spPr>
      </p:pic>
      <p:pic>
        <p:nvPicPr>
          <p:cNvPr id="19" name="Picture 18" descr="IMG-20240831-WA00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945" y="890270"/>
            <a:ext cx="2278380" cy="1090295"/>
          </a:xfrm>
          <a:prstGeom prst="rect">
            <a:avLst/>
          </a:prstGeom>
        </p:spPr>
      </p:pic>
      <p:pic>
        <p:nvPicPr>
          <p:cNvPr id="20" name="Picture 19" descr="IMG-20240831-WA00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" y="2274570"/>
            <a:ext cx="2405380" cy="1145540"/>
          </a:xfrm>
          <a:prstGeom prst="rect">
            <a:avLst/>
          </a:prstGeom>
        </p:spPr>
      </p:pic>
      <p:pic>
        <p:nvPicPr>
          <p:cNvPr id="21" name="Picture 20" descr="IMG-20240831-WA00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400" y="2362835"/>
            <a:ext cx="2262505" cy="1056640"/>
          </a:xfrm>
          <a:prstGeom prst="rect">
            <a:avLst/>
          </a:prstGeom>
        </p:spPr>
      </p:pic>
      <p:pic>
        <p:nvPicPr>
          <p:cNvPr id="22" name="Picture 21" descr="IMG-20240831-WA00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945" y="2363470"/>
            <a:ext cx="2300605" cy="1057275"/>
          </a:xfrm>
          <a:prstGeom prst="rect">
            <a:avLst/>
          </a:prstGeom>
        </p:spPr>
      </p:pic>
      <p:pic>
        <p:nvPicPr>
          <p:cNvPr id="23" name="Picture 22" descr="IMG-20240831-WA00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675" y="3714115"/>
            <a:ext cx="2432685" cy="117856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220980" y="499110"/>
            <a:ext cx="1138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Home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030220" y="499110"/>
            <a:ext cx="1138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Features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528945" y="514985"/>
            <a:ext cx="1138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Products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20980" y="1967865"/>
            <a:ext cx="2337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Virtual Trail on clothes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111500" y="2018030"/>
            <a:ext cx="1768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Sunglasses Tryon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030220" y="3714115"/>
            <a:ext cx="48768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1"/>
                </a:solidFill>
              </a:rPr>
              <a:t>YouTube Link for Demo : https://youtu.be/PnGEnGcdink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528945" y="2049145"/>
            <a:ext cx="1991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Summarized Review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47980" y="3436620"/>
            <a:ext cx="2209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Shopping Assistant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3111500" y="4083685"/>
            <a:ext cx="5907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Github Link : https://github.com/Rohith16-code/Rakathon---SmartShop-AI/tree/main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2876</Words>
  <Application>WPS Presentation</Application>
  <PresentationFormat/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Roboto Slab</vt:lpstr>
      <vt:lpstr>Roboto</vt:lpstr>
      <vt:lpstr>Calibri</vt:lpstr>
      <vt:lpstr>Calibri</vt:lpstr>
      <vt:lpstr>Microsoft YaHei</vt:lpstr>
      <vt:lpstr>Arial Unicode MS</vt:lpstr>
      <vt:lpstr>Marina</vt:lpstr>
      <vt:lpstr>PowerPoint 演示文稿</vt:lpstr>
      <vt:lpstr>TEAM NAME :asvitha.s2022csbs_02fc</vt:lpstr>
      <vt:lpstr>PROBLEM STATEMENT</vt:lpstr>
      <vt:lpstr>SOLUTION</vt:lpstr>
      <vt:lpstr>METHODOLOGY</vt:lpstr>
      <vt:lpstr>PowerPoint 演示文稿</vt:lpstr>
      <vt:lpstr>Working Prototype &amp; Attachments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3</cp:revision>
  <dcterms:created xsi:type="dcterms:W3CDTF">2024-08-30T08:30:00Z</dcterms:created>
  <dcterms:modified xsi:type="dcterms:W3CDTF">2024-08-31T06:09:22Z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F02D109C85E749DE8DA3D4E0613EE90B_13</vt:lpwstr>
  </property>
  <property fmtid="{D5CDD505-2E9C-101B-9397-08002B2CF9AE}" pid="3" name="KSOProductBuildVer">
    <vt:lpwstr>1033-12.2.0.13472</vt:lpwstr>
  </property>
</Properties>
</file>