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82" r:id="rId2"/>
    <p:sldId id="276" r:id="rId3"/>
    <p:sldId id="259" r:id="rId4"/>
    <p:sldId id="262" r:id="rId5"/>
    <p:sldId id="263" r:id="rId6"/>
    <p:sldId id="283" r:id="rId7"/>
    <p:sldId id="304" r:id="rId8"/>
    <p:sldId id="308" r:id="rId9"/>
    <p:sldId id="305" r:id="rId10"/>
    <p:sldId id="284" r:id="rId11"/>
    <p:sldId id="281" r:id="rId12"/>
    <p:sldId id="286" r:id="rId13"/>
    <p:sldId id="264" r:id="rId14"/>
    <p:sldId id="306" r:id="rId15"/>
    <p:sldId id="307" r:id="rId16"/>
    <p:sldId id="311" r:id="rId17"/>
    <p:sldId id="309" r:id="rId18"/>
    <p:sldId id="312" r:id="rId19"/>
    <p:sldId id="310" r:id="rId20"/>
    <p:sldId id="313"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66" d="100"/>
          <a:sy n="66" d="100"/>
        </p:scale>
        <p:origin x="1330" y="4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B9023F-1818-472F-82AB-E5BE4B912CDA}" type="datetimeFigureOut">
              <a:rPr lang="en-IN" smtClean="0"/>
              <a:t>15-01-2022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EF41DC-8381-43B1-9F31-263B22D8AAD4}" type="slidenum">
              <a:rPr lang="en-IN" smtClean="0"/>
              <a:t>‹#›</a:t>
            </a:fld>
            <a:endParaRPr lang="en-IN"/>
          </a:p>
        </p:txBody>
      </p:sp>
    </p:spTree>
    <p:extLst>
      <p:ext uri="{BB962C8B-B14F-4D97-AF65-F5344CB8AC3E}">
        <p14:creationId xmlns:p14="http://schemas.microsoft.com/office/powerpoint/2010/main" val="1612337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DB6A32-CFAC-442A-AABB-FE84C6E67E51}" type="slidenum">
              <a:rPr lang="en-IN" smtClean="0"/>
              <a:t>11</a:t>
            </a:fld>
            <a:endParaRPr lang="en-IN"/>
          </a:p>
        </p:txBody>
      </p:sp>
    </p:spTree>
    <p:extLst>
      <p:ext uri="{BB962C8B-B14F-4D97-AF65-F5344CB8AC3E}">
        <p14:creationId xmlns:p14="http://schemas.microsoft.com/office/powerpoint/2010/main" val="3803070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e7c922154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e7c922154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Prepare the budget with stringent control that can be exercised to have minimal use of fund for achieving the objectives. Please remember that the money is internally generated revenue and hence very sparingly to be used. Guide(s) have to take utmost care while preparing/finalising the budget.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e7c922154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e7c922154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Prepare the budget with stringent control that can be exercised to have minimal use of fund for achieving the objectives. Please remember that the money is internally generated revenue and hence very sparingly to be used. Guide(s) have to take utmost care while preparing/finalising the budget.</a:t>
            </a:r>
            <a:endParaRPr/>
          </a:p>
        </p:txBody>
      </p:sp>
    </p:spTree>
    <p:extLst>
      <p:ext uri="{BB962C8B-B14F-4D97-AF65-F5344CB8AC3E}">
        <p14:creationId xmlns:p14="http://schemas.microsoft.com/office/powerpoint/2010/main" val="4190742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e7c922154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e7c922154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Prepare the budget with stringent control that can be exercised to have minimal use of fund for achieving the objectives. Please remember that the money is internally generated revenue and hence very sparingly to be used. Guide(s) have to take utmost care while preparing/finalising the budget.</a:t>
            </a:r>
            <a:endParaRPr/>
          </a:p>
        </p:txBody>
      </p:sp>
    </p:spTree>
    <p:extLst>
      <p:ext uri="{BB962C8B-B14F-4D97-AF65-F5344CB8AC3E}">
        <p14:creationId xmlns:p14="http://schemas.microsoft.com/office/powerpoint/2010/main" val="696288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c9f1750c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c9f1750c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02020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c9f1750c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c9f1750c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7172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c9f1750c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c9f1750c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20474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c9f1750c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c9f1750c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03980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c9f1750c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c9f1750c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76321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c9f1750c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c9f1750c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3817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c9f1750c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c9f1750c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c9f1750cd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ec9f1750cd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c9f1750c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c9f1750c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c9f1750c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c9f1750c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c9f1750c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c9f1750c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0056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c9f1750c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c9f1750c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0722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c9f1750c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c9f1750c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1616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c9f1750c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c9f1750c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7380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c9f1750c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c9f1750c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2154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603FB-66A8-4A0B-BCDD-C151D378A8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EE41474-3930-495C-8D5D-091C8B9FB3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4000E3-7B96-443E-B407-7CEEE0F2C855}"/>
              </a:ext>
            </a:extLst>
          </p:cNvPr>
          <p:cNvSpPr>
            <a:spLocks noGrp="1"/>
          </p:cNvSpPr>
          <p:nvPr>
            <p:ph type="dt" sz="half" idx="10"/>
          </p:nvPr>
        </p:nvSpPr>
        <p:spPr/>
        <p:txBody>
          <a:bodyPr/>
          <a:lstStyle/>
          <a:p>
            <a:fld id="{075370D2-E455-45DF-9198-933A08C4E6D2}" type="datetimeFigureOut">
              <a:rPr lang="en-IN" smtClean="0"/>
              <a:t>15-01-2022</a:t>
            </a:fld>
            <a:endParaRPr lang="en-IN"/>
          </a:p>
        </p:txBody>
      </p:sp>
      <p:sp>
        <p:nvSpPr>
          <p:cNvPr id="5" name="Footer Placeholder 4">
            <a:extLst>
              <a:ext uri="{FF2B5EF4-FFF2-40B4-BE49-F238E27FC236}">
                <a16:creationId xmlns:a16="http://schemas.microsoft.com/office/drawing/2014/main" id="{BE8CC3A8-59BF-48D4-8787-D503B95AF5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33CBBC-6BB6-4719-A405-DC562DE21FD5}"/>
              </a:ext>
            </a:extLst>
          </p:cNvPr>
          <p:cNvSpPr>
            <a:spLocks noGrp="1"/>
          </p:cNvSpPr>
          <p:nvPr>
            <p:ph type="sldNum" sz="quarter" idx="12"/>
          </p:nvPr>
        </p:nvSpPr>
        <p:spPr/>
        <p:txBody>
          <a:bodyPr/>
          <a:lstStyle/>
          <a:p>
            <a:fld id="{F999623D-2FEB-4085-91A2-405EFC34D423}" type="slidenum">
              <a:rPr lang="en-IN" smtClean="0"/>
              <a:t>‹#›</a:t>
            </a:fld>
            <a:endParaRPr lang="en-IN"/>
          </a:p>
        </p:txBody>
      </p:sp>
    </p:spTree>
    <p:extLst>
      <p:ext uri="{BB962C8B-B14F-4D97-AF65-F5344CB8AC3E}">
        <p14:creationId xmlns:p14="http://schemas.microsoft.com/office/powerpoint/2010/main" val="32233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E0044-EA41-4C57-A18D-9F12EE94918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6953EA-D71B-4A89-8626-466008D6DC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3E7DDA-1BE4-460E-B965-FCAF93511F7C}"/>
              </a:ext>
            </a:extLst>
          </p:cNvPr>
          <p:cNvSpPr>
            <a:spLocks noGrp="1"/>
          </p:cNvSpPr>
          <p:nvPr>
            <p:ph type="dt" sz="half" idx="10"/>
          </p:nvPr>
        </p:nvSpPr>
        <p:spPr/>
        <p:txBody>
          <a:bodyPr/>
          <a:lstStyle/>
          <a:p>
            <a:fld id="{075370D2-E455-45DF-9198-933A08C4E6D2}" type="datetimeFigureOut">
              <a:rPr lang="en-IN" smtClean="0"/>
              <a:t>15-01-2022</a:t>
            </a:fld>
            <a:endParaRPr lang="en-IN"/>
          </a:p>
        </p:txBody>
      </p:sp>
      <p:sp>
        <p:nvSpPr>
          <p:cNvPr id="5" name="Footer Placeholder 4">
            <a:extLst>
              <a:ext uri="{FF2B5EF4-FFF2-40B4-BE49-F238E27FC236}">
                <a16:creationId xmlns:a16="http://schemas.microsoft.com/office/drawing/2014/main" id="{CF026360-12C4-40EE-93D2-8C6661EB61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87A14A-0BE4-4096-97AC-C1AF7D4FC209}"/>
              </a:ext>
            </a:extLst>
          </p:cNvPr>
          <p:cNvSpPr>
            <a:spLocks noGrp="1"/>
          </p:cNvSpPr>
          <p:nvPr>
            <p:ph type="sldNum" sz="quarter" idx="12"/>
          </p:nvPr>
        </p:nvSpPr>
        <p:spPr/>
        <p:txBody>
          <a:bodyPr/>
          <a:lstStyle/>
          <a:p>
            <a:fld id="{F999623D-2FEB-4085-91A2-405EFC34D423}" type="slidenum">
              <a:rPr lang="en-IN" smtClean="0"/>
              <a:t>‹#›</a:t>
            </a:fld>
            <a:endParaRPr lang="en-IN"/>
          </a:p>
        </p:txBody>
      </p:sp>
    </p:spTree>
    <p:extLst>
      <p:ext uri="{BB962C8B-B14F-4D97-AF65-F5344CB8AC3E}">
        <p14:creationId xmlns:p14="http://schemas.microsoft.com/office/powerpoint/2010/main" val="3350056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DA1F7F-12E5-419B-BF0D-84DE9A6E42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FD5233-CCE8-42B6-ADC0-ABC3AF6A19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FFE3D3-503B-4B80-A44C-BBEF070E5B41}"/>
              </a:ext>
            </a:extLst>
          </p:cNvPr>
          <p:cNvSpPr>
            <a:spLocks noGrp="1"/>
          </p:cNvSpPr>
          <p:nvPr>
            <p:ph type="dt" sz="half" idx="10"/>
          </p:nvPr>
        </p:nvSpPr>
        <p:spPr/>
        <p:txBody>
          <a:bodyPr/>
          <a:lstStyle/>
          <a:p>
            <a:fld id="{075370D2-E455-45DF-9198-933A08C4E6D2}" type="datetimeFigureOut">
              <a:rPr lang="en-IN" smtClean="0"/>
              <a:t>15-01-2022</a:t>
            </a:fld>
            <a:endParaRPr lang="en-IN"/>
          </a:p>
        </p:txBody>
      </p:sp>
      <p:sp>
        <p:nvSpPr>
          <p:cNvPr id="5" name="Footer Placeholder 4">
            <a:extLst>
              <a:ext uri="{FF2B5EF4-FFF2-40B4-BE49-F238E27FC236}">
                <a16:creationId xmlns:a16="http://schemas.microsoft.com/office/drawing/2014/main" id="{E87710D8-EF6D-4946-839C-6FFE1DA19F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9AE65B-6E70-496F-84E6-0AD0090BE86E}"/>
              </a:ext>
            </a:extLst>
          </p:cNvPr>
          <p:cNvSpPr>
            <a:spLocks noGrp="1"/>
          </p:cNvSpPr>
          <p:nvPr>
            <p:ph type="sldNum" sz="quarter" idx="12"/>
          </p:nvPr>
        </p:nvSpPr>
        <p:spPr/>
        <p:txBody>
          <a:bodyPr/>
          <a:lstStyle/>
          <a:p>
            <a:fld id="{F999623D-2FEB-4085-91A2-405EFC34D423}" type="slidenum">
              <a:rPr lang="en-IN" smtClean="0"/>
              <a:t>‹#›</a:t>
            </a:fld>
            <a:endParaRPr lang="en-IN"/>
          </a:p>
        </p:txBody>
      </p:sp>
    </p:spTree>
    <p:extLst>
      <p:ext uri="{BB962C8B-B14F-4D97-AF65-F5344CB8AC3E}">
        <p14:creationId xmlns:p14="http://schemas.microsoft.com/office/powerpoint/2010/main" val="426042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1417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3621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D7128-88D8-414F-B77D-BD5385C0EC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AC15CA-2289-47B8-A9E3-5EECF63D60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1806D4-EED6-4CE2-935B-AA85BF457543}"/>
              </a:ext>
            </a:extLst>
          </p:cNvPr>
          <p:cNvSpPr>
            <a:spLocks noGrp="1"/>
          </p:cNvSpPr>
          <p:nvPr>
            <p:ph type="dt" sz="half" idx="10"/>
          </p:nvPr>
        </p:nvSpPr>
        <p:spPr/>
        <p:txBody>
          <a:bodyPr/>
          <a:lstStyle/>
          <a:p>
            <a:fld id="{075370D2-E455-45DF-9198-933A08C4E6D2}" type="datetimeFigureOut">
              <a:rPr lang="en-IN" smtClean="0"/>
              <a:t>15-01-2022</a:t>
            </a:fld>
            <a:endParaRPr lang="en-IN"/>
          </a:p>
        </p:txBody>
      </p:sp>
      <p:sp>
        <p:nvSpPr>
          <p:cNvPr id="5" name="Footer Placeholder 4">
            <a:extLst>
              <a:ext uri="{FF2B5EF4-FFF2-40B4-BE49-F238E27FC236}">
                <a16:creationId xmlns:a16="http://schemas.microsoft.com/office/drawing/2014/main" id="{A5500BA6-2FA9-4DD5-8B6A-D450EAB82F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D79B81-976E-4FA0-9B04-290FBFF0B4D5}"/>
              </a:ext>
            </a:extLst>
          </p:cNvPr>
          <p:cNvSpPr>
            <a:spLocks noGrp="1"/>
          </p:cNvSpPr>
          <p:nvPr>
            <p:ph type="sldNum" sz="quarter" idx="12"/>
          </p:nvPr>
        </p:nvSpPr>
        <p:spPr/>
        <p:txBody>
          <a:bodyPr/>
          <a:lstStyle/>
          <a:p>
            <a:fld id="{F999623D-2FEB-4085-91A2-405EFC34D423}" type="slidenum">
              <a:rPr lang="en-IN" smtClean="0"/>
              <a:t>‹#›</a:t>
            </a:fld>
            <a:endParaRPr lang="en-IN"/>
          </a:p>
        </p:txBody>
      </p:sp>
    </p:spTree>
    <p:extLst>
      <p:ext uri="{BB962C8B-B14F-4D97-AF65-F5344CB8AC3E}">
        <p14:creationId xmlns:p14="http://schemas.microsoft.com/office/powerpoint/2010/main" val="4168779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B82A3-26DF-48A4-A2E4-15930915CC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3437E3C-C720-43FE-BD43-AC4BB98C47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FEE8AC-2832-449A-8F63-110AE08ABFB1}"/>
              </a:ext>
            </a:extLst>
          </p:cNvPr>
          <p:cNvSpPr>
            <a:spLocks noGrp="1"/>
          </p:cNvSpPr>
          <p:nvPr>
            <p:ph type="dt" sz="half" idx="10"/>
          </p:nvPr>
        </p:nvSpPr>
        <p:spPr/>
        <p:txBody>
          <a:bodyPr/>
          <a:lstStyle/>
          <a:p>
            <a:fld id="{075370D2-E455-45DF-9198-933A08C4E6D2}" type="datetimeFigureOut">
              <a:rPr lang="en-IN" smtClean="0"/>
              <a:t>15-01-2022</a:t>
            </a:fld>
            <a:endParaRPr lang="en-IN"/>
          </a:p>
        </p:txBody>
      </p:sp>
      <p:sp>
        <p:nvSpPr>
          <p:cNvPr id="5" name="Footer Placeholder 4">
            <a:extLst>
              <a:ext uri="{FF2B5EF4-FFF2-40B4-BE49-F238E27FC236}">
                <a16:creationId xmlns:a16="http://schemas.microsoft.com/office/drawing/2014/main" id="{9CAC2FEB-481B-4917-AE01-11C25FC39A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81DC76-9343-487F-A6BC-6205ABC4FE1F}"/>
              </a:ext>
            </a:extLst>
          </p:cNvPr>
          <p:cNvSpPr>
            <a:spLocks noGrp="1"/>
          </p:cNvSpPr>
          <p:nvPr>
            <p:ph type="sldNum" sz="quarter" idx="12"/>
          </p:nvPr>
        </p:nvSpPr>
        <p:spPr/>
        <p:txBody>
          <a:bodyPr/>
          <a:lstStyle/>
          <a:p>
            <a:fld id="{F999623D-2FEB-4085-91A2-405EFC34D423}" type="slidenum">
              <a:rPr lang="en-IN" smtClean="0"/>
              <a:t>‹#›</a:t>
            </a:fld>
            <a:endParaRPr lang="en-IN"/>
          </a:p>
        </p:txBody>
      </p:sp>
    </p:spTree>
    <p:extLst>
      <p:ext uri="{BB962C8B-B14F-4D97-AF65-F5344CB8AC3E}">
        <p14:creationId xmlns:p14="http://schemas.microsoft.com/office/powerpoint/2010/main" val="1968246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52E98-1A65-432A-8576-B3A948B67C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400993-6510-457C-ACFF-5550DBBE15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2CB2024-C95B-4731-ABAD-549BDB93BA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2D1721C-9265-4643-B00E-BE5AECE2B9DC}"/>
              </a:ext>
            </a:extLst>
          </p:cNvPr>
          <p:cNvSpPr>
            <a:spLocks noGrp="1"/>
          </p:cNvSpPr>
          <p:nvPr>
            <p:ph type="dt" sz="half" idx="10"/>
          </p:nvPr>
        </p:nvSpPr>
        <p:spPr/>
        <p:txBody>
          <a:bodyPr/>
          <a:lstStyle/>
          <a:p>
            <a:fld id="{075370D2-E455-45DF-9198-933A08C4E6D2}" type="datetimeFigureOut">
              <a:rPr lang="en-IN" smtClean="0"/>
              <a:t>15-01-2022</a:t>
            </a:fld>
            <a:endParaRPr lang="en-IN"/>
          </a:p>
        </p:txBody>
      </p:sp>
      <p:sp>
        <p:nvSpPr>
          <p:cNvPr id="6" name="Footer Placeholder 5">
            <a:extLst>
              <a:ext uri="{FF2B5EF4-FFF2-40B4-BE49-F238E27FC236}">
                <a16:creationId xmlns:a16="http://schemas.microsoft.com/office/drawing/2014/main" id="{E90EDEFA-68DB-4A59-8997-7BEBEA5C9C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7CAA53-8CB2-4CFE-BED5-DE518C85B849}"/>
              </a:ext>
            </a:extLst>
          </p:cNvPr>
          <p:cNvSpPr>
            <a:spLocks noGrp="1"/>
          </p:cNvSpPr>
          <p:nvPr>
            <p:ph type="sldNum" sz="quarter" idx="12"/>
          </p:nvPr>
        </p:nvSpPr>
        <p:spPr/>
        <p:txBody>
          <a:bodyPr/>
          <a:lstStyle/>
          <a:p>
            <a:fld id="{F999623D-2FEB-4085-91A2-405EFC34D423}" type="slidenum">
              <a:rPr lang="en-IN" smtClean="0"/>
              <a:t>‹#›</a:t>
            </a:fld>
            <a:endParaRPr lang="en-IN"/>
          </a:p>
        </p:txBody>
      </p:sp>
    </p:spTree>
    <p:extLst>
      <p:ext uri="{BB962C8B-B14F-4D97-AF65-F5344CB8AC3E}">
        <p14:creationId xmlns:p14="http://schemas.microsoft.com/office/powerpoint/2010/main" val="1346312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3404F-5512-445C-A414-4335402F78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2324D3-6725-4816-A4A4-3A8CD1D0AB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12DE63-82A3-4AC1-8D31-4AC75EFB7B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3DD542A-6D39-41FD-BFDE-5CBCDF7AE7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2C6821-8036-4396-B7A0-80CDC141AB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BB3AEE8-074F-4402-B31E-4ACBACE109E7}"/>
              </a:ext>
            </a:extLst>
          </p:cNvPr>
          <p:cNvSpPr>
            <a:spLocks noGrp="1"/>
          </p:cNvSpPr>
          <p:nvPr>
            <p:ph type="dt" sz="half" idx="10"/>
          </p:nvPr>
        </p:nvSpPr>
        <p:spPr/>
        <p:txBody>
          <a:bodyPr/>
          <a:lstStyle/>
          <a:p>
            <a:fld id="{075370D2-E455-45DF-9198-933A08C4E6D2}" type="datetimeFigureOut">
              <a:rPr lang="en-IN" smtClean="0"/>
              <a:t>15-01-2022</a:t>
            </a:fld>
            <a:endParaRPr lang="en-IN"/>
          </a:p>
        </p:txBody>
      </p:sp>
      <p:sp>
        <p:nvSpPr>
          <p:cNvPr id="8" name="Footer Placeholder 7">
            <a:extLst>
              <a:ext uri="{FF2B5EF4-FFF2-40B4-BE49-F238E27FC236}">
                <a16:creationId xmlns:a16="http://schemas.microsoft.com/office/drawing/2014/main" id="{4C80C9B9-C88B-4E57-AAE3-1E6B958BA1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15343E7-9070-4BF3-8B28-E64C10E386D2}"/>
              </a:ext>
            </a:extLst>
          </p:cNvPr>
          <p:cNvSpPr>
            <a:spLocks noGrp="1"/>
          </p:cNvSpPr>
          <p:nvPr>
            <p:ph type="sldNum" sz="quarter" idx="12"/>
          </p:nvPr>
        </p:nvSpPr>
        <p:spPr/>
        <p:txBody>
          <a:bodyPr/>
          <a:lstStyle/>
          <a:p>
            <a:fld id="{F999623D-2FEB-4085-91A2-405EFC34D423}" type="slidenum">
              <a:rPr lang="en-IN" smtClean="0"/>
              <a:t>‹#›</a:t>
            </a:fld>
            <a:endParaRPr lang="en-IN"/>
          </a:p>
        </p:txBody>
      </p:sp>
    </p:spTree>
    <p:extLst>
      <p:ext uri="{BB962C8B-B14F-4D97-AF65-F5344CB8AC3E}">
        <p14:creationId xmlns:p14="http://schemas.microsoft.com/office/powerpoint/2010/main" val="3242067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D099E-3947-4B7D-8B8D-BA332760904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609733B-8304-41C4-9C12-351BE6FCA56E}"/>
              </a:ext>
            </a:extLst>
          </p:cNvPr>
          <p:cNvSpPr>
            <a:spLocks noGrp="1"/>
          </p:cNvSpPr>
          <p:nvPr>
            <p:ph type="dt" sz="half" idx="10"/>
          </p:nvPr>
        </p:nvSpPr>
        <p:spPr/>
        <p:txBody>
          <a:bodyPr/>
          <a:lstStyle/>
          <a:p>
            <a:fld id="{075370D2-E455-45DF-9198-933A08C4E6D2}" type="datetimeFigureOut">
              <a:rPr lang="en-IN" smtClean="0"/>
              <a:t>15-01-2022</a:t>
            </a:fld>
            <a:endParaRPr lang="en-IN"/>
          </a:p>
        </p:txBody>
      </p:sp>
      <p:sp>
        <p:nvSpPr>
          <p:cNvPr id="4" name="Footer Placeholder 3">
            <a:extLst>
              <a:ext uri="{FF2B5EF4-FFF2-40B4-BE49-F238E27FC236}">
                <a16:creationId xmlns:a16="http://schemas.microsoft.com/office/drawing/2014/main" id="{FF657BC1-2053-48D6-B1D9-6C37A3C21B8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FDEEA5C-5BCF-40BB-883E-9C59F267610E}"/>
              </a:ext>
            </a:extLst>
          </p:cNvPr>
          <p:cNvSpPr>
            <a:spLocks noGrp="1"/>
          </p:cNvSpPr>
          <p:nvPr>
            <p:ph type="sldNum" sz="quarter" idx="12"/>
          </p:nvPr>
        </p:nvSpPr>
        <p:spPr/>
        <p:txBody>
          <a:bodyPr/>
          <a:lstStyle/>
          <a:p>
            <a:fld id="{F999623D-2FEB-4085-91A2-405EFC34D423}" type="slidenum">
              <a:rPr lang="en-IN" smtClean="0"/>
              <a:t>‹#›</a:t>
            </a:fld>
            <a:endParaRPr lang="en-IN"/>
          </a:p>
        </p:txBody>
      </p:sp>
    </p:spTree>
    <p:extLst>
      <p:ext uri="{BB962C8B-B14F-4D97-AF65-F5344CB8AC3E}">
        <p14:creationId xmlns:p14="http://schemas.microsoft.com/office/powerpoint/2010/main" val="4191858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8A0AD2-FCC0-4975-A348-5E35D3461BE0}"/>
              </a:ext>
            </a:extLst>
          </p:cNvPr>
          <p:cNvSpPr>
            <a:spLocks noGrp="1"/>
          </p:cNvSpPr>
          <p:nvPr>
            <p:ph type="dt" sz="half" idx="10"/>
          </p:nvPr>
        </p:nvSpPr>
        <p:spPr/>
        <p:txBody>
          <a:bodyPr/>
          <a:lstStyle/>
          <a:p>
            <a:fld id="{075370D2-E455-45DF-9198-933A08C4E6D2}" type="datetimeFigureOut">
              <a:rPr lang="en-IN" smtClean="0"/>
              <a:t>15-01-2022</a:t>
            </a:fld>
            <a:endParaRPr lang="en-IN"/>
          </a:p>
        </p:txBody>
      </p:sp>
      <p:sp>
        <p:nvSpPr>
          <p:cNvPr id="3" name="Footer Placeholder 2">
            <a:extLst>
              <a:ext uri="{FF2B5EF4-FFF2-40B4-BE49-F238E27FC236}">
                <a16:creationId xmlns:a16="http://schemas.microsoft.com/office/drawing/2014/main" id="{6F350B7B-F5EB-4586-8E55-FB68DC7688B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F74A0C8-77B1-4C00-86CA-4B71F33FAC0E}"/>
              </a:ext>
            </a:extLst>
          </p:cNvPr>
          <p:cNvSpPr>
            <a:spLocks noGrp="1"/>
          </p:cNvSpPr>
          <p:nvPr>
            <p:ph type="sldNum" sz="quarter" idx="12"/>
          </p:nvPr>
        </p:nvSpPr>
        <p:spPr/>
        <p:txBody>
          <a:bodyPr/>
          <a:lstStyle/>
          <a:p>
            <a:fld id="{F999623D-2FEB-4085-91A2-405EFC34D423}" type="slidenum">
              <a:rPr lang="en-IN" smtClean="0"/>
              <a:t>‹#›</a:t>
            </a:fld>
            <a:endParaRPr lang="en-IN"/>
          </a:p>
        </p:txBody>
      </p:sp>
    </p:spTree>
    <p:extLst>
      <p:ext uri="{BB962C8B-B14F-4D97-AF65-F5344CB8AC3E}">
        <p14:creationId xmlns:p14="http://schemas.microsoft.com/office/powerpoint/2010/main" val="352949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81B7B-770B-4AA3-9144-833C8CB3F9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26559AC-F615-43EE-8C1F-2546735E56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6910C6A-29AF-4DD3-9DDE-437EFA0ED2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2BB06D-AE27-499F-A5FF-E18662BE3CDC}"/>
              </a:ext>
            </a:extLst>
          </p:cNvPr>
          <p:cNvSpPr>
            <a:spLocks noGrp="1"/>
          </p:cNvSpPr>
          <p:nvPr>
            <p:ph type="dt" sz="half" idx="10"/>
          </p:nvPr>
        </p:nvSpPr>
        <p:spPr/>
        <p:txBody>
          <a:bodyPr/>
          <a:lstStyle/>
          <a:p>
            <a:fld id="{075370D2-E455-45DF-9198-933A08C4E6D2}" type="datetimeFigureOut">
              <a:rPr lang="en-IN" smtClean="0"/>
              <a:t>15-01-2022</a:t>
            </a:fld>
            <a:endParaRPr lang="en-IN"/>
          </a:p>
        </p:txBody>
      </p:sp>
      <p:sp>
        <p:nvSpPr>
          <p:cNvPr id="6" name="Footer Placeholder 5">
            <a:extLst>
              <a:ext uri="{FF2B5EF4-FFF2-40B4-BE49-F238E27FC236}">
                <a16:creationId xmlns:a16="http://schemas.microsoft.com/office/drawing/2014/main" id="{199A338D-ED83-4761-8A1F-3ACD0BA34A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93E281-A0AB-4FD7-B9AF-21D0C692F695}"/>
              </a:ext>
            </a:extLst>
          </p:cNvPr>
          <p:cNvSpPr>
            <a:spLocks noGrp="1"/>
          </p:cNvSpPr>
          <p:nvPr>
            <p:ph type="sldNum" sz="quarter" idx="12"/>
          </p:nvPr>
        </p:nvSpPr>
        <p:spPr/>
        <p:txBody>
          <a:bodyPr/>
          <a:lstStyle/>
          <a:p>
            <a:fld id="{F999623D-2FEB-4085-91A2-405EFC34D423}" type="slidenum">
              <a:rPr lang="en-IN" smtClean="0"/>
              <a:t>‹#›</a:t>
            </a:fld>
            <a:endParaRPr lang="en-IN"/>
          </a:p>
        </p:txBody>
      </p:sp>
    </p:spTree>
    <p:extLst>
      <p:ext uri="{BB962C8B-B14F-4D97-AF65-F5344CB8AC3E}">
        <p14:creationId xmlns:p14="http://schemas.microsoft.com/office/powerpoint/2010/main" val="2058217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F056C-9C9C-4C17-B02A-B93B48D49D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345EC1-BF86-4B21-9509-C5F6D02A32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C2DB7C5-3775-4ACF-ADB5-5D8B3B5FDD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E4DC01-26E6-4E8B-8124-1E776FF0D55F}"/>
              </a:ext>
            </a:extLst>
          </p:cNvPr>
          <p:cNvSpPr>
            <a:spLocks noGrp="1"/>
          </p:cNvSpPr>
          <p:nvPr>
            <p:ph type="dt" sz="half" idx="10"/>
          </p:nvPr>
        </p:nvSpPr>
        <p:spPr/>
        <p:txBody>
          <a:bodyPr/>
          <a:lstStyle/>
          <a:p>
            <a:fld id="{075370D2-E455-45DF-9198-933A08C4E6D2}" type="datetimeFigureOut">
              <a:rPr lang="en-IN" smtClean="0"/>
              <a:t>15-01-2022</a:t>
            </a:fld>
            <a:endParaRPr lang="en-IN"/>
          </a:p>
        </p:txBody>
      </p:sp>
      <p:sp>
        <p:nvSpPr>
          <p:cNvPr id="6" name="Footer Placeholder 5">
            <a:extLst>
              <a:ext uri="{FF2B5EF4-FFF2-40B4-BE49-F238E27FC236}">
                <a16:creationId xmlns:a16="http://schemas.microsoft.com/office/drawing/2014/main" id="{2FF5524A-861F-40F0-82B0-3ED5152889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266393-EF6A-404E-8C43-FF20260251F3}"/>
              </a:ext>
            </a:extLst>
          </p:cNvPr>
          <p:cNvSpPr>
            <a:spLocks noGrp="1"/>
          </p:cNvSpPr>
          <p:nvPr>
            <p:ph type="sldNum" sz="quarter" idx="12"/>
          </p:nvPr>
        </p:nvSpPr>
        <p:spPr/>
        <p:txBody>
          <a:bodyPr/>
          <a:lstStyle/>
          <a:p>
            <a:fld id="{F999623D-2FEB-4085-91A2-405EFC34D423}" type="slidenum">
              <a:rPr lang="en-IN" smtClean="0"/>
              <a:t>‹#›</a:t>
            </a:fld>
            <a:endParaRPr lang="en-IN"/>
          </a:p>
        </p:txBody>
      </p:sp>
    </p:spTree>
    <p:extLst>
      <p:ext uri="{BB962C8B-B14F-4D97-AF65-F5344CB8AC3E}">
        <p14:creationId xmlns:p14="http://schemas.microsoft.com/office/powerpoint/2010/main" val="1898565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087FBF-223C-48D0-8AE9-C9C8647AD1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2413CD-9010-4C96-A03E-76E9A491F1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D3A575-DD33-4B76-AC29-E0E6D8FF9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5370D2-E455-45DF-9198-933A08C4E6D2}" type="datetimeFigureOut">
              <a:rPr lang="en-IN" smtClean="0"/>
              <a:t>15-01-2022</a:t>
            </a:fld>
            <a:endParaRPr lang="en-IN"/>
          </a:p>
        </p:txBody>
      </p:sp>
      <p:sp>
        <p:nvSpPr>
          <p:cNvPr id="5" name="Footer Placeholder 4">
            <a:extLst>
              <a:ext uri="{FF2B5EF4-FFF2-40B4-BE49-F238E27FC236}">
                <a16:creationId xmlns:a16="http://schemas.microsoft.com/office/drawing/2014/main" id="{3CCA9C2B-0E8E-499D-A437-B98201731C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C20F3BD-75F3-4F30-AE07-AB43BECC19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99623D-2FEB-4085-91A2-405EFC34D423}" type="slidenum">
              <a:rPr lang="en-IN" smtClean="0"/>
              <a:t>‹#›</a:t>
            </a:fld>
            <a:endParaRPr lang="en-IN"/>
          </a:p>
        </p:txBody>
      </p:sp>
    </p:spTree>
    <p:extLst>
      <p:ext uri="{BB962C8B-B14F-4D97-AF65-F5344CB8AC3E}">
        <p14:creationId xmlns:p14="http://schemas.microsoft.com/office/powerpoint/2010/main" val="2022130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6" Type="http://schemas.openxmlformats.org/officeDocument/2006/relationships/tags" Target="../tags/tag26.xml"/><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tags" Target="../tags/tag63.xml"/><Relationship Id="rId68" Type="http://schemas.openxmlformats.org/officeDocument/2006/relationships/tags" Target="../tags/tag68.xml"/><Relationship Id="rId84" Type="http://schemas.openxmlformats.org/officeDocument/2006/relationships/tags" Target="../tags/tag84.xml"/><Relationship Id="rId89" Type="http://schemas.openxmlformats.org/officeDocument/2006/relationships/tags" Target="../tags/tag89.xml"/><Relationship Id="rId16" Type="http://schemas.openxmlformats.org/officeDocument/2006/relationships/tags" Target="../tags/tag16.xml"/><Relationship Id="rId107" Type="http://schemas.openxmlformats.org/officeDocument/2006/relationships/notesSlide" Target="../notesSlides/notesSlide10.xml"/><Relationship Id="rId11" Type="http://schemas.openxmlformats.org/officeDocument/2006/relationships/tags" Target="../tags/tag11.xml"/><Relationship Id="rId32" Type="http://schemas.openxmlformats.org/officeDocument/2006/relationships/tags" Target="../tags/tag32.xml"/><Relationship Id="rId37" Type="http://schemas.openxmlformats.org/officeDocument/2006/relationships/tags" Target="../tags/tag37.xml"/><Relationship Id="rId53" Type="http://schemas.openxmlformats.org/officeDocument/2006/relationships/tags" Target="../tags/tag53.xml"/><Relationship Id="rId58" Type="http://schemas.openxmlformats.org/officeDocument/2006/relationships/tags" Target="../tags/tag58.xml"/><Relationship Id="rId74" Type="http://schemas.openxmlformats.org/officeDocument/2006/relationships/tags" Target="../tags/tag74.xml"/><Relationship Id="rId79" Type="http://schemas.openxmlformats.org/officeDocument/2006/relationships/tags" Target="../tags/tag79.xml"/><Relationship Id="rId102" Type="http://schemas.openxmlformats.org/officeDocument/2006/relationships/tags" Target="../tags/tag102.xml"/><Relationship Id="rId5" Type="http://schemas.openxmlformats.org/officeDocument/2006/relationships/tags" Target="../tags/tag5.xml"/><Relationship Id="rId90" Type="http://schemas.openxmlformats.org/officeDocument/2006/relationships/tags" Target="../tags/tag90.xml"/><Relationship Id="rId95" Type="http://schemas.openxmlformats.org/officeDocument/2006/relationships/tags" Target="../tags/tag95.xml"/><Relationship Id="rId22" Type="http://schemas.openxmlformats.org/officeDocument/2006/relationships/tags" Target="../tags/tag22.xml"/><Relationship Id="rId27" Type="http://schemas.openxmlformats.org/officeDocument/2006/relationships/tags" Target="../tags/tag27.xml"/><Relationship Id="rId43" Type="http://schemas.openxmlformats.org/officeDocument/2006/relationships/tags" Target="../tags/tag43.xml"/><Relationship Id="rId48" Type="http://schemas.openxmlformats.org/officeDocument/2006/relationships/tags" Target="../tags/tag48.xml"/><Relationship Id="rId64" Type="http://schemas.openxmlformats.org/officeDocument/2006/relationships/tags" Target="../tags/tag64.xml"/><Relationship Id="rId69" Type="http://schemas.openxmlformats.org/officeDocument/2006/relationships/tags" Target="../tags/tag69.xml"/><Relationship Id="rId80" Type="http://schemas.openxmlformats.org/officeDocument/2006/relationships/tags" Target="../tags/tag80.xml"/><Relationship Id="rId85" Type="http://schemas.openxmlformats.org/officeDocument/2006/relationships/tags" Target="../tags/tag85.xml"/><Relationship Id="rId12" Type="http://schemas.openxmlformats.org/officeDocument/2006/relationships/tags" Target="../tags/tag12.xml"/><Relationship Id="rId17" Type="http://schemas.openxmlformats.org/officeDocument/2006/relationships/tags" Target="../tags/tag17.xml"/><Relationship Id="rId33" Type="http://schemas.openxmlformats.org/officeDocument/2006/relationships/tags" Target="../tags/tag33.xml"/><Relationship Id="rId38" Type="http://schemas.openxmlformats.org/officeDocument/2006/relationships/tags" Target="../tags/tag38.xml"/><Relationship Id="rId59" Type="http://schemas.openxmlformats.org/officeDocument/2006/relationships/tags" Target="../tags/tag59.xml"/><Relationship Id="rId103" Type="http://schemas.openxmlformats.org/officeDocument/2006/relationships/tags" Target="../tags/tag103.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75" Type="http://schemas.openxmlformats.org/officeDocument/2006/relationships/tags" Target="../tags/tag75.xml"/><Relationship Id="rId83" Type="http://schemas.openxmlformats.org/officeDocument/2006/relationships/tags" Target="../tags/tag83.xml"/><Relationship Id="rId88" Type="http://schemas.openxmlformats.org/officeDocument/2006/relationships/tags" Target="../tags/tag88.xml"/><Relationship Id="rId91" Type="http://schemas.openxmlformats.org/officeDocument/2006/relationships/tags" Target="../tags/tag91.xml"/><Relationship Id="rId96" Type="http://schemas.openxmlformats.org/officeDocument/2006/relationships/tags" Target="../tags/tag96.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6" Type="http://schemas.openxmlformats.org/officeDocument/2006/relationships/slideLayout" Target="../slideLayouts/slideLayout12.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78" Type="http://schemas.openxmlformats.org/officeDocument/2006/relationships/tags" Target="../tags/tag78.xml"/><Relationship Id="rId81" Type="http://schemas.openxmlformats.org/officeDocument/2006/relationships/tags" Target="../tags/tag81.xml"/><Relationship Id="rId86" Type="http://schemas.openxmlformats.org/officeDocument/2006/relationships/tags" Target="../tags/tag86.xml"/><Relationship Id="rId94" Type="http://schemas.openxmlformats.org/officeDocument/2006/relationships/tags" Target="../tags/tag94.xml"/><Relationship Id="rId99" Type="http://schemas.openxmlformats.org/officeDocument/2006/relationships/tags" Target="../tags/tag99.xml"/><Relationship Id="rId101" Type="http://schemas.openxmlformats.org/officeDocument/2006/relationships/tags" Target="../tags/tag101.xml"/><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6" Type="http://schemas.openxmlformats.org/officeDocument/2006/relationships/tags" Target="../tags/tag76.xml"/><Relationship Id="rId97" Type="http://schemas.openxmlformats.org/officeDocument/2006/relationships/tags" Target="../tags/tag97.xml"/><Relationship Id="rId104" Type="http://schemas.openxmlformats.org/officeDocument/2006/relationships/tags" Target="../tags/tag104.xml"/><Relationship Id="rId7" Type="http://schemas.openxmlformats.org/officeDocument/2006/relationships/tags" Target="../tags/tag7.xml"/><Relationship Id="rId71" Type="http://schemas.openxmlformats.org/officeDocument/2006/relationships/tags" Target="../tags/tag71.xml"/><Relationship Id="rId92" Type="http://schemas.openxmlformats.org/officeDocument/2006/relationships/tags" Target="../tags/tag92.xml"/><Relationship Id="rId2" Type="http://schemas.openxmlformats.org/officeDocument/2006/relationships/tags" Target="../tags/tag2.xml"/><Relationship Id="rId29" Type="http://schemas.openxmlformats.org/officeDocument/2006/relationships/tags" Target="../tags/tag29.xml"/><Relationship Id="rId24" Type="http://schemas.openxmlformats.org/officeDocument/2006/relationships/tags" Target="../tags/tag24.xml"/><Relationship Id="rId40" Type="http://schemas.openxmlformats.org/officeDocument/2006/relationships/tags" Target="../tags/tag40.xml"/><Relationship Id="rId45" Type="http://schemas.openxmlformats.org/officeDocument/2006/relationships/tags" Target="../tags/tag45.xml"/><Relationship Id="rId66" Type="http://schemas.openxmlformats.org/officeDocument/2006/relationships/tags" Target="../tags/tag66.xml"/><Relationship Id="rId87" Type="http://schemas.openxmlformats.org/officeDocument/2006/relationships/tags" Target="../tags/tag87.xml"/><Relationship Id="rId61" Type="http://schemas.openxmlformats.org/officeDocument/2006/relationships/tags" Target="../tags/tag61.xml"/><Relationship Id="rId82" Type="http://schemas.openxmlformats.org/officeDocument/2006/relationships/tags" Target="../tags/tag82.xml"/><Relationship Id="rId19" Type="http://schemas.openxmlformats.org/officeDocument/2006/relationships/tags" Target="../tags/tag19.xml"/><Relationship Id="rId14" Type="http://schemas.openxmlformats.org/officeDocument/2006/relationships/tags" Target="../tags/tag14.xml"/><Relationship Id="rId30" Type="http://schemas.openxmlformats.org/officeDocument/2006/relationships/tags" Target="../tags/tag30.xml"/><Relationship Id="rId35" Type="http://schemas.openxmlformats.org/officeDocument/2006/relationships/tags" Target="../tags/tag35.xml"/><Relationship Id="rId56" Type="http://schemas.openxmlformats.org/officeDocument/2006/relationships/tags" Target="../tags/tag56.xml"/><Relationship Id="rId77" Type="http://schemas.openxmlformats.org/officeDocument/2006/relationships/tags" Target="../tags/tag77.xml"/><Relationship Id="rId100" Type="http://schemas.openxmlformats.org/officeDocument/2006/relationships/tags" Target="../tags/tag100.xml"/><Relationship Id="rId105" Type="http://schemas.openxmlformats.org/officeDocument/2006/relationships/tags" Target="../tags/tag105.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93" Type="http://schemas.openxmlformats.org/officeDocument/2006/relationships/tags" Target="../tags/tag93.xml"/><Relationship Id="rId98" Type="http://schemas.openxmlformats.org/officeDocument/2006/relationships/tags" Target="../tags/tag98.xml"/><Relationship Id="rId3" Type="http://schemas.openxmlformats.org/officeDocument/2006/relationships/tags" Target="../tags/tag3.xml"/><Relationship Id="rId25" Type="http://schemas.openxmlformats.org/officeDocument/2006/relationships/tags" Target="../tags/tag25.xml"/><Relationship Id="rId46" Type="http://schemas.openxmlformats.org/officeDocument/2006/relationships/tags" Target="../tags/tag46.xml"/><Relationship Id="rId67" Type="http://schemas.openxmlformats.org/officeDocument/2006/relationships/tags" Target="../tags/tag6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microsoft.com/office/2007/relationships/hdphoto" Target="../media/hdphoto1.wdp"/><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9.jpe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Solvent" TargetMode="External"/><Relationship Id="rId3" Type="http://schemas.openxmlformats.org/officeDocument/2006/relationships/hyperlink" Target="https://en.wikipedia.org/wiki/Plant" TargetMode="External"/><Relationship Id="rId7" Type="http://schemas.openxmlformats.org/officeDocument/2006/relationships/hyperlink" Target="https://en.wikipedia.org/wiki/Water"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hyperlink" Target="https://en.wikipedia.org/wiki/Solution_(chemistry)" TargetMode="External"/><Relationship Id="rId5" Type="http://schemas.openxmlformats.org/officeDocument/2006/relationships/hyperlink" Target="https://en.wikipedia.org/wiki/Nutrient" TargetMode="External"/><Relationship Id="rId4" Type="http://schemas.openxmlformats.org/officeDocument/2006/relationships/hyperlink" Target="https://en.wikipedia.org/wiki/Minera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5600" y="1211768"/>
            <a:ext cx="11360800" cy="2217232"/>
          </a:xfrm>
          <a:prstGeom prst="rect">
            <a:avLst/>
          </a:prstGeom>
        </p:spPr>
        <p:txBody>
          <a:bodyPr spcFirstLastPara="1" vert="horz" wrap="square" lIns="121900" tIns="121900" rIns="121900" bIns="121900" rtlCol="0" anchor="b" anchorCtr="0">
            <a:normAutofit/>
          </a:bodyPr>
          <a:lstStyle/>
          <a:p>
            <a:pPr>
              <a:spcBef>
                <a:spcPts val="0"/>
              </a:spcBef>
            </a:pPr>
            <a:r>
              <a:rPr lang="en" sz="5800" dirty="0">
                <a:latin typeface="Times New Roman" panose="02020603050405020304" pitchFamily="18" charset="0"/>
                <a:cs typeface="Times New Roman" panose="02020603050405020304" pitchFamily="18" charset="0"/>
              </a:rPr>
              <a:t>Robot based Automation for Vertical Farming</a:t>
            </a:r>
            <a:endParaRPr sz="58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51DB656-1A4C-4B66-AC0A-3C6AAD542B61}"/>
              </a:ext>
            </a:extLst>
          </p:cNvPr>
          <p:cNvSpPr txBox="1"/>
          <p:nvPr/>
        </p:nvSpPr>
        <p:spPr>
          <a:xfrm>
            <a:off x="9680505" y="4812331"/>
            <a:ext cx="2095895" cy="1000274"/>
          </a:xfrm>
          <a:prstGeom prst="rect">
            <a:avLst/>
          </a:prstGeom>
          <a:noFill/>
        </p:spPr>
        <p:txBody>
          <a:bodyPr wrap="none" rtlCol="0">
            <a:spAutoFit/>
          </a:bodyPr>
          <a:lstStyle/>
          <a:p>
            <a:pPr>
              <a:lnSpc>
                <a:spcPct val="150000"/>
              </a:lnSpc>
            </a:pPr>
            <a:r>
              <a:rPr lang="en-IN" sz="2600" i="1" dirty="0">
                <a:latin typeface="Times New Roman" panose="02020603050405020304" pitchFamily="18" charset="0"/>
                <a:cs typeface="Times New Roman" panose="02020603050405020304" pitchFamily="18" charset="0"/>
              </a:rPr>
              <a:t>Presented by:</a:t>
            </a:r>
            <a:r>
              <a:rPr lang="en-IN" sz="26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POOLA ROHITH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sz="4800" dirty="0">
                <a:latin typeface="Times New Roman" panose="02020603050405020304" pitchFamily="18" charset="0"/>
                <a:cs typeface="Times New Roman" panose="02020603050405020304" pitchFamily="18" charset="0"/>
              </a:rPr>
              <a:t>Advantages</a:t>
            </a:r>
            <a:endParaRPr sz="4800" dirty="0">
              <a:latin typeface="Times New Roman" panose="02020603050405020304" pitchFamily="18" charset="0"/>
              <a:cs typeface="Times New Roman" panose="02020603050405020304" pitchFamily="18" charset="0"/>
            </a:endParaRPr>
          </a:p>
        </p:txBody>
      </p:sp>
      <p:sp>
        <p:nvSpPr>
          <p:cNvPr id="97" name="Google Shape;97;p20"/>
          <p:cNvSpPr txBox="1">
            <a:spLocks noGrp="1"/>
          </p:cNvSpPr>
          <p:nvPr>
            <p:ph type="body" idx="1"/>
          </p:nvPr>
        </p:nvSpPr>
        <p:spPr>
          <a:xfrm>
            <a:off x="415600" y="1536632"/>
            <a:ext cx="11360800" cy="4457768"/>
          </a:xfrm>
          <a:prstGeom prst="rect">
            <a:avLst/>
          </a:prstGeom>
        </p:spPr>
        <p:txBody>
          <a:bodyPr spcFirstLastPara="1" vert="horz" wrap="square" lIns="121900" tIns="121900" rIns="121900" bIns="121900" rtlCol="0" anchor="t" anchorCtr="0">
            <a:normAutofit lnSpcReduction="10000"/>
          </a:bodyPr>
          <a:lstStyle/>
          <a:p>
            <a:pPr marL="618051" algn="just">
              <a:lnSpc>
                <a:spcPct val="150000"/>
              </a:lnSpc>
              <a:buClr>
                <a:schemeClr val="dk1"/>
              </a:buClr>
              <a:buSzPct val="100000"/>
              <a:buFont typeface="Arial" panose="020B0604020202020204" pitchFamily="34" charset="0"/>
              <a:buChar char="•"/>
            </a:pP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Most of the recent works in this field </a:t>
            </a:r>
            <a:r>
              <a:rPr lang="en" dirty="0">
                <a:latin typeface="Times New Roman" panose="02020603050405020304" pitchFamily="18" charset="0"/>
                <a:cs typeface="Times New Roman" panose="02020603050405020304" pitchFamily="18" charset="0"/>
              </a:rPr>
              <a:t>focused on the plant growth monitoring and conditioning. </a:t>
            </a:r>
            <a:endParaRPr lang="en-US"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618051" algn="just">
              <a:lnSpc>
                <a:spcPct val="150000"/>
              </a:lnSpc>
              <a:buClr>
                <a:schemeClr val="dk1"/>
              </a:buClr>
              <a:buSzPct val="100000"/>
              <a:buFont typeface="Arial" panose="020B0604020202020204" pitchFamily="34" charset="0"/>
              <a:buChar char="•"/>
            </a:pP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The Closest solution implemented for the same problem is automation with Cartesian manipulators attached to each stack which will be very expensive and complex for maintenance. </a:t>
            </a:r>
          </a:p>
          <a:p>
            <a:pPr marL="618051" algn="just">
              <a:lnSpc>
                <a:spcPct val="150000"/>
              </a:lnSpc>
              <a:buClr>
                <a:schemeClr val="dk1"/>
              </a:buClr>
              <a:buSzPct val="100000"/>
              <a:buFont typeface="Arial" panose="020B0604020202020204" pitchFamily="34" charset="0"/>
              <a:buChar char="•"/>
            </a:pP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Our idea is implementing a Serial mobile manipulator for performing all farming activities such as planting, inspection and harvesting.</a:t>
            </a:r>
          </a:p>
          <a:p>
            <a:pPr marL="0" indent="0">
              <a:spcBef>
                <a:spcPts val="1600"/>
              </a:spcBef>
              <a:spcAft>
                <a:spcPts val="1600"/>
              </a:spcAft>
              <a:buNone/>
            </a:pPr>
            <a:endParaRPr dirty="0"/>
          </a:p>
        </p:txBody>
      </p:sp>
    </p:spTree>
    <p:extLst>
      <p:ext uri="{BB962C8B-B14F-4D97-AF65-F5344CB8AC3E}">
        <p14:creationId xmlns:p14="http://schemas.microsoft.com/office/powerpoint/2010/main" val="856888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TLSHAPE_TB_00000000000000000000000000000000_LeftEndCaps" hidden="1">
            <a:extLst>
              <a:ext uri="{8428654D-D2C3-46CA-B015-900415004E5E}">
                <a16:creationId xmlns="" xmlns:p14="http://schemas.microsoft.com/office/powerpoint/2010/main" xmlns:a16="http://schemas.microsoft.com/office/drawing/2014/main\" id="2E135172-A7E6-4259-8206-84734C9A3B91"/>
              </a:ext>
            </a:extLst>
          </p:cNvPr>
          <p:cNvSpPr txBox="1"/>
          <p:nvPr>
            <p:custDataLst>
              <p:tags r:id="rId2"/>
            </p:custDataLst>
          </p:nvPr>
        </p:nvSpPr>
        <p:spPr>
          <a:xfrm>
            <a:off x="331175" y="5210891"/>
            <a:ext cx="455253" cy="246221"/>
          </a:xfrm>
          <a:prstGeom prst="rect">
            <a:avLst/>
          </a:prstGeom>
          <a:noFill/>
        </p:spPr>
        <p:txBody>
          <a:bodyPr vert="horz" wrap="none" lIns="0" tIns="0" rIns="0" bIns="0" rtlCol="0" anchor="ctr" anchorCtr="0">
            <a:spAutoFit/>
          </a:bodyPr>
          <a:lstStyle/>
          <a:p>
            <a:pPr algn="ctr"/>
            <a:r>
              <a:rPr lang="en-US" sz="1600" b="1">
                <a:solidFill>
                  <a:srgbClr val="ED7D31">
                    <a:alpha val="100000"/>
                  </a:srgbClr>
                </a:solidFill>
                <a:latin typeface="Arial" panose="02040604050505020304" pitchFamily="18" charset="0"/>
              </a:rPr>
              <a:t>2021</a:t>
            </a:r>
          </a:p>
        </p:txBody>
      </p:sp>
      <p:cxnSp>
        <p:nvCxnSpPr>
          <p:cNvPr id="18" name="OTLSHAPE_TB_00000000000000000000000000000000_MinorTickMarkAbove1" hidden="1"/>
          <p:cNvCxnSpPr/>
          <p:nvPr>
            <p:custDataLst>
              <p:tags r:id="rId3"/>
            </p:custDataLst>
          </p:nvPr>
        </p:nvCxnSpPr>
        <p:spPr>
          <a:xfrm>
            <a:off x="1524000" y="5232400"/>
            <a:ext cx="0" cy="25400"/>
          </a:xfrm>
          <a:prstGeom prst="line">
            <a:avLst/>
          </a:prstGeom>
          <a:ln w="0" cap="flat" cmpd="sng" algn="ctr">
            <a:solidFill>
              <a:srgbClr val="FFFFFF">
                <a:alpha val="30000"/>
              </a:srgbClr>
            </a:solidFill>
            <a:prstDash val="solid"/>
            <a:headEnd type="none" w="med" len="med"/>
            <a:tailEnd type="none" w="med" len="med"/>
          </a:ln>
        </p:spPr>
      </p:cxnSp>
      <p:cxnSp>
        <p:nvCxnSpPr>
          <p:cNvPr id="19" name="OTLSHAPE_TB_00000000000000000000000000000000_MinorTickMarkBelow1" hidden="1"/>
          <p:cNvCxnSpPr/>
          <p:nvPr>
            <p:custDataLst>
              <p:tags r:id="rId4"/>
            </p:custDataLst>
          </p:nvPr>
        </p:nvCxnSpPr>
        <p:spPr>
          <a:xfrm>
            <a:off x="1524000" y="5410200"/>
            <a:ext cx="0" cy="25400"/>
          </a:xfrm>
          <a:prstGeom prst="line">
            <a:avLst/>
          </a:prstGeom>
          <a:ln w="0" cap="flat" cmpd="sng" algn="ctr">
            <a:solidFill>
              <a:srgbClr val="FFFFFF">
                <a:alpha val="30000"/>
              </a:srgbClr>
            </a:solidFill>
            <a:prstDash val="solid"/>
            <a:headEnd type="none" w="med" len="med"/>
            <a:tailEnd type="none" w="med" len="med"/>
          </a:ln>
        </p:spPr>
      </p:cxnSp>
      <p:cxnSp>
        <p:nvCxnSpPr>
          <p:cNvPr id="22" name="OTLSHAPE_TB_00000000000000000000000000000000_MinorTickMarkAbove2" hidden="1"/>
          <p:cNvCxnSpPr/>
          <p:nvPr>
            <p:custDataLst>
              <p:tags r:id="rId5"/>
            </p:custDataLst>
          </p:nvPr>
        </p:nvCxnSpPr>
        <p:spPr>
          <a:xfrm>
            <a:off x="2667000" y="5232400"/>
            <a:ext cx="0" cy="25400"/>
          </a:xfrm>
          <a:prstGeom prst="line">
            <a:avLst/>
          </a:prstGeom>
          <a:ln w="0" cap="flat" cmpd="sng" algn="ctr">
            <a:solidFill>
              <a:srgbClr val="FFFFFF">
                <a:alpha val="30000"/>
              </a:srgbClr>
            </a:solidFill>
            <a:prstDash val="solid"/>
            <a:headEnd type="none" w="med" len="med"/>
            <a:tailEnd type="none" w="med" len="med"/>
          </a:ln>
        </p:spPr>
      </p:cxnSp>
      <p:cxnSp>
        <p:nvCxnSpPr>
          <p:cNvPr id="23" name="OTLSHAPE_TB_00000000000000000000000000000000_MinorTickMarkBelow2" hidden="1"/>
          <p:cNvCxnSpPr/>
          <p:nvPr>
            <p:custDataLst>
              <p:tags r:id="rId6"/>
            </p:custDataLst>
          </p:nvPr>
        </p:nvCxnSpPr>
        <p:spPr>
          <a:xfrm>
            <a:off x="2667000" y="5410200"/>
            <a:ext cx="0" cy="25400"/>
          </a:xfrm>
          <a:prstGeom prst="line">
            <a:avLst/>
          </a:prstGeom>
          <a:ln w="0" cap="flat" cmpd="sng" algn="ctr">
            <a:solidFill>
              <a:srgbClr val="FFFFFF">
                <a:alpha val="30000"/>
              </a:srgbClr>
            </a:solidFill>
            <a:prstDash val="solid"/>
            <a:headEnd type="none" w="med" len="med"/>
            <a:tailEnd type="none" w="med" len="med"/>
          </a:ln>
        </p:spPr>
      </p:cxnSp>
      <p:cxnSp>
        <p:nvCxnSpPr>
          <p:cNvPr id="26" name="OTLSHAPE_TB_00000000000000000000000000000000_MinorTickMarkAbove3" hidden="1"/>
          <p:cNvCxnSpPr/>
          <p:nvPr>
            <p:custDataLst>
              <p:tags r:id="rId7"/>
            </p:custDataLst>
          </p:nvPr>
        </p:nvCxnSpPr>
        <p:spPr>
          <a:xfrm>
            <a:off x="3822700" y="5232400"/>
            <a:ext cx="0" cy="25400"/>
          </a:xfrm>
          <a:prstGeom prst="line">
            <a:avLst/>
          </a:prstGeom>
          <a:ln w="0" cap="flat" cmpd="sng" algn="ctr">
            <a:solidFill>
              <a:srgbClr val="FFFFFF">
                <a:alpha val="30000"/>
              </a:srgbClr>
            </a:solidFill>
            <a:prstDash val="solid"/>
            <a:headEnd type="none" w="med" len="med"/>
            <a:tailEnd type="none" w="med" len="med"/>
          </a:ln>
        </p:spPr>
      </p:cxnSp>
      <p:cxnSp>
        <p:nvCxnSpPr>
          <p:cNvPr id="27" name="OTLSHAPE_TB_00000000000000000000000000000000_MinorTickMarkBelow3" hidden="1"/>
          <p:cNvCxnSpPr/>
          <p:nvPr>
            <p:custDataLst>
              <p:tags r:id="rId8"/>
            </p:custDataLst>
          </p:nvPr>
        </p:nvCxnSpPr>
        <p:spPr>
          <a:xfrm>
            <a:off x="3822700" y="5410200"/>
            <a:ext cx="0" cy="25400"/>
          </a:xfrm>
          <a:prstGeom prst="line">
            <a:avLst/>
          </a:prstGeom>
          <a:ln w="0" cap="flat" cmpd="sng" algn="ctr">
            <a:solidFill>
              <a:srgbClr val="FFFFFF">
                <a:alpha val="30000"/>
              </a:srgbClr>
            </a:solidFill>
            <a:prstDash val="solid"/>
            <a:headEnd type="none" w="med" len="med"/>
            <a:tailEnd type="none" w="med" len="med"/>
          </a:ln>
        </p:spPr>
      </p:cxnSp>
      <p:cxnSp>
        <p:nvCxnSpPr>
          <p:cNvPr id="30" name="OTLSHAPE_TB_00000000000000000000000000000000_MinorTickMarkAbove4" hidden="1"/>
          <p:cNvCxnSpPr/>
          <p:nvPr>
            <p:custDataLst>
              <p:tags r:id="rId9"/>
            </p:custDataLst>
          </p:nvPr>
        </p:nvCxnSpPr>
        <p:spPr>
          <a:xfrm>
            <a:off x="4965700" y="5232400"/>
            <a:ext cx="0" cy="25400"/>
          </a:xfrm>
          <a:prstGeom prst="line">
            <a:avLst/>
          </a:prstGeom>
          <a:ln w="0" cap="flat" cmpd="sng" algn="ctr">
            <a:solidFill>
              <a:srgbClr val="FFFFFF">
                <a:alpha val="30000"/>
              </a:srgbClr>
            </a:solidFill>
            <a:prstDash val="solid"/>
            <a:headEnd type="none" w="med" len="med"/>
            <a:tailEnd type="none" w="med" len="med"/>
          </a:ln>
        </p:spPr>
      </p:cxnSp>
      <p:cxnSp>
        <p:nvCxnSpPr>
          <p:cNvPr id="31" name="OTLSHAPE_TB_00000000000000000000000000000000_MinorTickMarkBelow4" hidden="1"/>
          <p:cNvCxnSpPr/>
          <p:nvPr>
            <p:custDataLst>
              <p:tags r:id="rId10"/>
            </p:custDataLst>
          </p:nvPr>
        </p:nvCxnSpPr>
        <p:spPr>
          <a:xfrm>
            <a:off x="4965700" y="5410200"/>
            <a:ext cx="0" cy="25400"/>
          </a:xfrm>
          <a:prstGeom prst="line">
            <a:avLst/>
          </a:prstGeom>
          <a:ln w="0" cap="flat" cmpd="sng" algn="ctr">
            <a:solidFill>
              <a:srgbClr val="FFFFFF">
                <a:alpha val="30000"/>
              </a:srgbClr>
            </a:solidFill>
            <a:prstDash val="solid"/>
            <a:headEnd type="none" w="med" len="med"/>
            <a:tailEnd type="none" w="med" len="med"/>
          </a:ln>
        </p:spPr>
      </p:cxnSp>
      <p:cxnSp>
        <p:nvCxnSpPr>
          <p:cNvPr id="34" name="OTLSHAPE_TB_00000000000000000000000000000000_MinorTickMarkAbove5" hidden="1"/>
          <p:cNvCxnSpPr/>
          <p:nvPr>
            <p:custDataLst>
              <p:tags r:id="rId11"/>
            </p:custDataLst>
          </p:nvPr>
        </p:nvCxnSpPr>
        <p:spPr>
          <a:xfrm>
            <a:off x="6134100" y="5232400"/>
            <a:ext cx="0" cy="25400"/>
          </a:xfrm>
          <a:prstGeom prst="line">
            <a:avLst/>
          </a:prstGeom>
          <a:ln w="0" cap="flat" cmpd="sng" algn="ctr">
            <a:solidFill>
              <a:srgbClr val="FFFFFF">
                <a:alpha val="30000"/>
              </a:srgbClr>
            </a:solidFill>
            <a:prstDash val="solid"/>
            <a:headEnd type="none" w="med" len="med"/>
            <a:tailEnd type="none" w="med" len="med"/>
          </a:ln>
        </p:spPr>
      </p:cxnSp>
      <p:cxnSp>
        <p:nvCxnSpPr>
          <p:cNvPr id="35" name="OTLSHAPE_TB_00000000000000000000000000000000_MinorTickMarkBelow5" hidden="1"/>
          <p:cNvCxnSpPr/>
          <p:nvPr>
            <p:custDataLst>
              <p:tags r:id="rId12"/>
            </p:custDataLst>
          </p:nvPr>
        </p:nvCxnSpPr>
        <p:spPr>
          <a:xfrm>
            <a:off x="6134100" y="5410200"/>
            <a:ext cx="0" cy="25400"/>
          </a:xfrm>
          <a:prstGeom prst="line">
            <a:avLst/>
          </a:prstGeom>
          <a:ln w="0" cap="flat" cmpd="sng" algn="ctr">
            <a:solidFill>
              <a:srgbClr val="FFFFFF">
                <a:alpha val="30000"/>
              </a:srgbClr>
            </a:solidFill>
            <a:prstDash val="solid"/>
            <a:headEnd type="none" w="med" len="med"/>
            <a:tailEnd type="none" w="med" len="med"/>
          </a:ln>
        </p:spPr>
      </p:cxnSp>
      <p:cxnSp>
        <p:nvCxnSpPr>
          <p:cNvPr id="38" name="OTLSHAPE_TB_00000000000000000000000000000000_MinorTickMarkAbove6" hidden="1"/>
          <p:cNvCxnSpPr/>
          <p:nvPr>
            <p:custDataLst>
              <p:tags r:id="rId13"/>
            </p:custDataLst>
          </p:nvPr>
        </p:nvCxnSpPr>
        <p:spPr>
          <a:xfrm>
            <a:off x="7239000" y="5232400"/>
            <a:ext cx="0" cy="25400"/>
          </a:xfrm>
          <a:prstGeom prst="line">
            <a:avLst/>
          </a:prstGeom>
          <a:ln w="0" cap="flat" cmpd="sng" algn="ctr">
            <a:solidFill>
              <a:srgbClr val="FFFFFF">
                <a:alpha val="30000"/>
              </a:srgbClr>
            </a:solidFill>
            <a:prstDash val="solid"/>
            <a:headEnd type="none" w="med" len="med"/>
            <a:tailEnd type="none" w="med" len="med"/>
          </a:ln>
        </p:spPr>
      </p:cxnSp>
      <p:cxnSp>
        <p:nvCxnSpPr>
          <p:cNvPr id="39" name="OTLSHAPE_TB_00000000000000000000000000000000_MinorTickMarkBelow6" hidden="1"/>
          <p:cNvCxnSpPr/>
          <p:nvPr>
            <p:custDataLst>
              <p:tags r:id="rId14"/>
            </p:custDataLst>
          </p:nvPr>
        </p:nvCxnSpPr>
        <p:spPr>
          <a:xfrm>
            <a:off x="7239000" y="5410200"/>
            <a:ext cx="0" cy="25400"/>
          </a:xfrm>
          <a:prstGeom prst="line">
            <a:avLst/>
          </a:prstGeom>
          <a:ln w="0" cap="flat" cmpd="sng" algn="ctr">
            <a:solidFill>
              <a:srgbClr val="FFFFFF">
                <a:alpha val="30000"/>
              </a:srgbClr>
            </a:solidFill>
            <a:prstDash val="solid"/>
            <a:headEnd type="none" w="med" len="med"/>
            <a:tailEnd type="none" w="med" len="med"/>
          </a:ln>
        </p:spPr>
      </p:cxnSp>
      <p:cxnSp>
        <p:nvCxnSpPr>
          <p:cNvPr id="42" name="OTLSHAPE_TB_00000000000000000000000000000000_MinorTickMarkAbove7" hidden="1"/>
          <p:cNvCxnSpPr/>
          <p:nvPr>
            <p:custDataLst>
              <p:tags r:id="rId15"/>
            </p:custDataLst>
          </p:nvPr>
        </p:nvCxnSpPr>
        <p:spPr>
          <a:xfrm>
            <a:off x="8356600" y="5232400"/>
            <a:ext cx="0" cy="25400"/>
          </a:xfrm>
          <a:prstGeom prst="line">
            <a:avLst/>
          </a:prstGeom>
          <a:ln w="0" cap="flat" cmpd="sng" algn="ctr">
            <a:solidFill>
              <a:srgbClr val="FFFFFF">
                <a:alpha val="30000"/>
              </a:srgbClr>
            </a:solidFill>
            <a:prstDash val="solid"/>
            <a:headEnd type="none" w="med" len="med"/>
            <a:tailEnd type="none" w="med" len="med"/>
          </a:ln>
        </p:spPr>
      </p:cxnSp>
      <p:cxnSp>
        <p:nvCxnSpPr>
          <p:cNvPr id="43" name="OTLSHAPE_TB_00000000000000000000000000000000_MinorTickMarkBelow7" hidden="1"/>
          <p:cNvCxnSpPr/>
          <p:nvPr>
            <p:custDataLst>
              <p:tags r:id="rId16"/>
            </p:custDataLst>
          </p:nvPr>
        </p:nvCxnSpPr>
        <p:spPr>
          <a:xfrm>
            <a:off x="8356600" y="5410200"/>
            <a:ext cx="0" cy="25400"/>
          </a:xfrm>
          <a:prstGeom prst="line">
            <a:avLst/>
          </a:prstGeom>
          <a:ln w="0" cap="flat" cmpd="sng" algn="ctr">
            <a:solidFill>
              <a:srgbClr val="FFFFFF">
                <a:alpha val="30000"/>
              </a:srgbClr>
            </a:solidFill>
            <a:prstDash val="solid"/>
            <a:headEnd type="none" w="med" len="med"/>
            <a:tailEnd type="none" w="med" len="med"/>
          </a:ln>
        </p:spPr>
      </p:cxnSp>
      <p:cxnSp>
        <p:nvCxnSpPr>
          <p:cNvPr id="46" name="OTLSHAPE_TB_00000000000000000000000000000000_MinorTickMarkAbove8" hidden="1"/>
          <p:cNvCxnSpPr/>
          <p:nvPr>
            <p:custDataLst>
              <p:tags r:id="rId17"/>
            </p:custDataLst>
          </p:nvPr>
        </p:nvCxnSpPr>
        <p:spPr>
          <a:xfrm>
            <a:off x="9499600" y="5232400"/>
            <a:ext cx="0" cy="25400"/>
          </a:xfrm>
          <a:prstGeom prst="line">
            <a:avLst/>
          </a:prstGeom>
          <a:ln w="0" cap="flat" cmpd="sng" algn="ctr">
            <a:solidFill>
              <a:srgbClr val="FFFFFF">
                <a:alpha val="30000"/>
              </a:srgbClr>
            </a:solidFill>
            <a:prstDash val="solid"/>
            <a:headEnd type="none" w="med" len="med"/>
            <a:tailEnd type="none" w="med" len="med"/>
          </a:ln>
        </p:spPr>
      </p:cxnSp>
      <p:cxnSp>
        <p:nvCxnSpPr>
          <p:cNvPr id="47" name="OTLSHAPE_TB_00000000000000000000000000000000_MinorTickMarkBelow8" hidden="1"/>
          <p:cNvCxnSpPr/>
          <p:nvPr>
            <p:custDataLst>
              <p:tags r:id="rId18"/>
            </p:custDataLst>
          </p:nvPr>
        </p:nvCxnSpPr>
        <p:spPr>
          <a:xfrm>
            <a:off x="9499600" y="5410200"/>
            <a:ext cx="0" cy="25400"/>
          </a:xfrm>
          <a:prstGeom prst="line">
            <a:avLst/>
          </a:prstGeom>
          <a:ln w="0" cap="flat" cmpd="sng" algn="ctr">
            <a:solidFill>
              <a:srgbClr val="FFFFFF">
                <a:alpha val="30000"/>
              </a:srgbClr>
            </a:solidFill>
            <a:prstDash val="solid"/>
            <a:headEnd type="none" w="med" len="med"/>
            <a:tailEnd type="none" w="med" len="med"/>
          </a:ln>
        </p:spPr>
      </p:cxnSp>
      <p:cxnSp>
        <p:nvCxnSpPr>
          <p:cNvPr id="49" name="OTLSHAPE_TB_00000000000000000000000000000000_MinorTickMarkAbove9" hidden="1"/>
          <p:cNvCxnSpPr/>
          <p:nvPr>
            <p:custDataLst>
              <p:tags r:id="rId19"/>
            </p:custDataLst>
          </p:nvPr>
        </p:nvCxnSpPr>
        <p:spPr>
          <a:xfrm>
            <a:off x="10655300" y="5232400"/>
            <a:ext cx="0" cy="25400"/>
          </a:xfrm>
          <a:prstGeom prst="line">
            <a:avLst/>
          </a:prstGeom>
          <a:ln w="0" cap="flat" cmpd="sng" algn="ctr">
            <a:solidFill>
              <a:srgbClr val="FFFFFF">
                <a:alpha val="30000"/>
              </a:srgbClr>
            </a:solidFill>
            <a:prstDash val="solid"/>
            <a:headEnd type="none" w="med" len="med"/>
            <a:tailEnd type="none" w="med" len="med"/>
          </a:ln>
        </p:spPr>
      </p:cxnSp>
      <p:cxnSp>
        <p:nvCxnSpPr>
          <p:cNvPr id="50" name="OTLSHAPE_TB_00000000000000000000000000000000_MinorTickMarkBelow9" hidden="1"/>
          <p:cNvCxnSpPr/>
          <p:nvPr>
            <p:custDataLst>
              <p:tags r:id="rId20"/>
            </p:custDataLst>
          </p:nvPr>
        </p:nvCxnSpPr>
        <p:spPr>
          <a:xfrm>
            <a:off x="10655300" y="5410200"/>
            <a:ext cx="0" cy="25400"/>
          </a:xfrm>
          <a:prstGeom prst="line">
            <a:avLst/>
          </a:prstGeom>
          <a:ln w="0" cap="flat" cmpd="sng" algn="ctr">
            <a:solidFill>
              <a:srgbClr val="FFFFFF">
                <a:alpha val="30000"/>
              </a:srgbClr>
            </a:solidFill>
            <a:prstDash val="solid"/>
            <a:headEnd type="none" w="med" len="med"/>
            <a:tailEnd type="none" w="med" len="med"/>
          </a:ln>
        </p:spPr>
      </p:cxnSp>
      <p:sp>
        <p:nvSpPr>
          <p:cNvPr id="52" name="OTLSHAPE_T_79bb919478b941d4814e10c5b7a0f6dd_ShapePercentage" hidden="1"/>
          <p:cNvSpPr/>
          <p:nvPr>
            <p:custDataLst>
              <p:tags r:id="rId21"/>
            </p:custDataLst>
          </p:nvPr>
        </p:nvSpPr>
        <p:spPr>
          <a:xfrm>
            <a:off x="1524000" y="2159000"/>
            <a:ext cx="0" cy="0"/>
          </a:xfrm>
          <a:prstGeom prst="roundRect">
            <a:avLst/>
          </a:prstGeom>
          <a:solidFill>
            <a:srgbClr val="000000">
              <a:alpha val="35000"/>
            </a:srgbClr>
          </a:solidFill>
        </p:spPr>
      </p:sp>
      <p:sp>
        <p:nvSpPr>
          <p:cNvPr id="53" name="OTLSHAPE_T_79bb919478b941d4814e10c5b7a0f6dd_Duration" hidden="1">
            <a:extLst>
              <a:ext uri="{77F6B7E3-2509-4CD1-8C8A-4E59E71D6219}">
                <a16:creationId xmlns="" xmlns:p14="http://schemas.microsoft.com/office/powerpoint/2010/main" xmlns:a16="http://schemas.microsoft.com/office/drawing/2014/main\" id="B9E61724-713C-475E-9EE1-41BB0619D442"/>
              </a:ext>
            </a:extLst>
          </p:cNvPr>
          <p:cNvSpPr txBox="1"/>
          <p:nvPr>
            <p:custDataLst>
              <p:tags r:id="rId22"/>
            </p:custDataLst>
          </p:nvPr>
        </p:nvSpPr>
        <p:spPr>
          <a:xfrm>
            <a:off x="1" y="2116497"/>
            <a:ext cx="368300" cy="123111"/>
          </a:xfrm>
          <a:prstGeom prst="rect">
            <a:avLst/>
          </a:prstGeom>
          <a:noFill/>
        </p:spPr>
        <p:txBody>
          <a:bodyPr vert="horz" wrap="square" lIns="0" tIns="0" rIns="0" bIns="0" rtlCol="0" anchor="ctr" anchorCtr="0">
            <a:spAutoFit/>
          </a:bodyPr>
          <a:lstStyle/>
          <a:p>
            <a:pPr algn="ctr"/>
            <a:r>
              <a:rPr lang="en-US" sz="800">
                <a:solidFill>
                  <a:srgbClr val="44546A">
                    <a:alpha val="100000"/>
                  </a:srgbClr>
                </a:solidFill>
                <a:latin typeface="Arial" panose="02040604050505020304" pitchFamily="18" charset="0"/>
              </a:rPr>
              <a:t>11 days</a:t>
            </a:r>
          </a:p>
        </p:txBody>
      </p:sp>
      <p:sp>
        <p:nvSpPr>
          <p:cNvPr id="54" name="OTLSHAPE_T_79bb919478b941d4814e10c5b7a0f6dd_TextPercentage" hidden="1">
            <a:extLst>
              <a:ext uri="{D9A2B0A1-F199-4FED-AAC5-084527FF864C}">
                <a16:creationId xmlns="" xmlns:p14="http://schemas.microsoft.com/office/powerpoint/2010/main" xmlns:a16="http://schemas.microsoft.com/office/drawing/2014/main\" id="F6B7707F-E366-4DF5-9658-400DB7017C17"/>
              </a:ext>
            </a:extLst>
          </p:cNvPr>
          <p:cNvSpPr txBox="1"/>
          <p:nvPr>
            <p:custDataLst>
              <p:tags r:id="rId23"/>
            </p:custDataLst>
          </p:nvPr>
        </p:nvSpPr>
        <p:spPr>
          <a:xfrm>
            <a:off x="1" y="2229452"/>
            <a:ext cx="241300" cy="138499"/>
          </a:xfrm>
          <a:prstGeom prst="rect">
            <a:avLst/>
          </a:prstGeom>
          <a:noFill/>
        </p:spPr>
        <p:txBody>
          <a:bodyPr vert="horz" wrap="square" lIns="0" tIns="0" rIns="0" bIns="0" rtlCol="0" anchor="ctr" anchorCtr="0">
            <a:spAutoFit/>
          </a:bodyPr>
          <a:lstStyle/>
          <a:p>
            <a:pPr algn="ctr"/>
            <a:r>
              <a:rPr lang="en-US" sz="900">
                <a:solidFill>
                  <a:srgbClr val="BFBFBF">
                    <a:alpha val="100000"/>
                  </a:srgbClr>
                </a:solidFill>
                <a:latin typeface="Arial" panose="02040604050505020304" pitchFamily="18" charset="0"/>
              </a:rPr>
              <a:t>0%</a:t>
            </a:r>
          </a:p>
        </p:txBody>
      </p:sp>
      <p:sp>
        <p:nvSpPr>
          <p:cNvPr id="55" name="OTLSHAPE_T_79bb919478b941d4814e10c5b7a0f6dd_StartDate" hidden="1">
            <a:extLst>
              <a:ext uri="{52B62C99-B34A-4D72-AF1F-3BCD88F0E707}">
                <a16:creationId xmlns="" xmlns:p14="http://schemas.microsoft.com/office/powerpoint/2010/main" xmlns:a16="http://schemas.microsoft.com/office/drawing/2014/main\" id="A48B3955-3F24-4B7D-9F1A-57A499BC9A98"/>
              </a:ext>
            </a:extLst>
          </p:cNvPr>
          <p:cNvSpPr txBox="1"/>
          <p:nvPr>
            <p:custDataLst>
              <p:tags r:id="rId24"/>
            </p:custDataLst>
          </p:nvPr>
        </p:nvSpPr>
        <p:spPr>
          <a:xfrm>
            <a:off x="0" y="2267179"/>
            <a:ext cx="0" cy="215444"/>
          </a:xfrm>
          <a:prstGeom prst="rect">
            <a:avLst/>
          </a:prstGeom>
          <a:noFill/>
        </p:spPr>
        <p:txBody>
          <a:bodyPr vert="horz" wrap="square" lIns="0" tIns="0" rIns="0" bIns="0" rtlCol="0" anchor="ctr" anchorCtr="0">
            <a:spAutoFit/>
          </a:bodyPr>
          <a:lstStyle/>
          <a:p>
            <a:pPr algn="r"/>
            <a:endParaRPr sz="1400"/>
          </a:p>
        </p:txBody>
      </p:sp>
      <p:sp>
        <p:nvSpPr>
          <p:cNvPr id="56" name="OTLSHAPE_T_79bb919478b941d4814e10c5b7a0f6dd_EndDate" hidden="1">
            <a:extLst>
              <a:ext uri="{E7C4F764-B662-42A0-8EBB-30ABCDF2A073}">
                <a16:creationId xmlns="" xmlns:p14="http://schemas.microsoft.com/office/powerpoint/2010/main" xmlns:a16="http://schemas.microsoft.com/office/drawing/2014/main\" id="988B5A74-A194-415F-84C3-908A45B5F05C"/>
              </a:ext>
            </a:extLst>
          </p:cNvPr>
          <p:cNvSpPr txBox="1"/>
          <p:nvPr>
            <p:custDataLst>
              <p:tags r:id="rId25"/>
            </p:custDataLst>
          </p:nvPr>
        </p:nvSpPr>
        <p:spPr>
          <a:xfrm>
            <a:off x="0" y="2267179"/>
            <a:ext cx="0" cy="215444"/>
          </a:xfrm>
          <a:prstGeom prst="rect">
            <a:avLst/>
          </a:prstGeom>
          <a:noFill/>
        </p:spPr>
        <p:txBody>
          <a:bodyPr vert="horz" wrap="square" lIns="0" tIns="0" rIns="0" bIns="0" rtlCol="0" anchor="ctr" anchorCtr="0">
            <a:spAutoFit/>
          </a:bodyPr>
          <a:lstStyle/>
          <a:p>
            <a:pPr algn="r"/>
            <a:endParaRPr sz="1400"/>
          </a:p>
        </p:txBody>
      </p:sp>
      <p:sp>
        <p:nvSpPr>
          <p:cNvPr id="60" name="OTLSHAPE_T_7d58f086961b4183b689c9edf09e7382_ShapePercentage" hidden="1"/>
          <p:cNvSpPr/>
          <p:nvPr>
            <p:custDataLst>
              <p:tags r:id="rId26"/>
            </p:custDataLst>
          </p:nvPr>
        </p:nvSpPr>
        <p:spPr>
          <a:xfrm>
            <a:off x="2082800" y="2527300"/>
            <a:ext cx="0" cy="0"/>
          </a:xfrm>
          <a:prstGeom prst="roundRect">
            <a:avLst/>
          </a:prstGeom>
          <a:solidFill>
            <a:srgbClr val="000000">
              <a:alpha val="35000"/>
            </a:srgbClr>
          </a:solidFill>
        </p:spPr>
      </p:sp>
      <p:sp>
        <p:nvSpPr>
          <p:cNvPr id="61" name="OTLSHAPE_T_7d58f086961b4183b689c9edf09e7382_Duration" hidden="1">
            <a:extLst>
              <a:ext uri="{5A7E5905-47B1-4551-99AF-58CCEAAD8A41}">
                <a16:creationId xmlns="" xmlns:p14="http://schemas.microsoft.com/office/powerpoint/2010/main" xmlns:a16="http://schemas.microsoft.com/office/drawing/2014/main\" id="E97C357B-4B9A-4EDE-9448-DE0580E84420"/>
              </a:ext>
            </a:extLst>
          </p:cNvPr>
          <p:cNvSpPr txBox="1"/>
          <p:nvPr>
            <p:custDataLst>
              <p:tags r:id="rId27"/>
            </p:custDataLst>
          </p:nvPr>
        </p:nvSpPr>
        <p:spPr>
          <a:xfrm>
            <a:off x="1" y="2421297"/>
            <a:ext cx="368300" cy="123111"/>
          </a:xfrm>
          <a:prstGeom prst="rect">
            <a:avLst/>
          </a:prstGeom>
          <a:noFill/>
        </p:spPr>
        <p:txBody>
          <a:bodyPr vert="horz" wrap="square" lIns="0" tIns="0" rIns="0" bIns="0" rtlCol="0" anchor="ctr" anchorCtr="0">
            <a:spAutoFit/>
          </a:bodyPr>
          <a:lstStyle/>
          <a:p>
            <a:pPr algn="ctr"/>
            <a:r>
              <a:rPr lang="en-US" sz="800">
                <a:solidFill>
                  <a:srgbClr val="44546A">
                    <a:alpha val="100000"/>
                  </a:srgbClr>
                </a:solidFill>
                <a:latin typeface="Arial" panose="02040604050505020304" pitchFamily="18" charset="0"/>
              </a:rPr>
              <a:t>21 days</a:t>
            </a:r>
          </a:p>
        </p:txBody>
      </p:sp>
      <p:sp>
        <p:nvSpPr>
          <p:cNvPr id="62" name="OTLSHAPE_T_7d58f086961b4183b689c9edf09e7382_TextPercentage" hidden="1">
            <a:extLst>
              <a:ext uri="{068050E6-26ED-4D07-B9FB-3BC38A0B95EC}">
                <a16:creationId xmlns="" xmlns:p14="http://schemas.microsoft.com/office/powerpoint/2010/main" xmlns:a16="http://schemas.microsoft.com/office/drawing/2014/main\" id="A77C92EF-4869-4B90-99B7-BEA39CE04176"/>
              </a:ext>
            </a:extLst>
          </p:cNvPr>
          <p:cNvSpPr txBox="1"/>
          <p:nvPr>
            <p:custDataLst>
              <p:tags r:id="rId28"/>
            </p:custDataLst>
          </p:nvPr>
        </p:nvSpPr>
        <p:spPr>
          <a:xfrm>
            <a:off x="1" y="2534252"/>
            <a:ext cx="241300" cy="138499"/>
          </a:xfrm>
          <a:prstGeom prst="rect">
            <a:avLst/>
          </a:prstGeom>
          <a:noFill/>
        </p:spPr>
        <p:txBody>
          <a:bodyPr vert="horz" wrap="square" lIns="0" tIns="0" rIns="0" bIns="0" rtlCol="0" anchor="ctr" anchorCtr="0">
            <a:spAutoFit/>
          </a:bodyPr>
          <a:lstStyle/>
          <a:p>
            <a:pPr algn="ctr"/>
            <a:r>
              <a:rPr lang="en-US" sz="900">
                <a:solidFill>
                  <a:srgbClr val="BFBFBF">
                    <a:alpha val="100000"/>
                  </a:srgbClr>
                </a:solidFill>
                <a:latin typeface="Arial" panose="02040604050505020304" pitchFamily="18" charset="0"/>
              </a:rPr>
              <a:t>0%</a:t>
            </a:r>
          </a:p>
        </p:txBody>
      </p:sp>
      <p:sp>
        <p:nvSpPr>
          <p:cNvPr id="63" name="OTLSHAPE_T_7d58f086961b4183b689c9edf09e7382_StartDate" hidden="1">
            <a:extLst>
              <a:ext uri="{0DC49A2B-5C17-434A-AAFA-24B5301F9C0C}">
                <a16:creationId xmlns="" xmlns:p14="http://schemas.microsoft.com/office/powerpoint/2010/main" xmlns:a16="http://schemas.microsoft.com/office/drawing/2014/main\" id="C92FDCE6-1FA8-46DB-8D16-EE569DD32EFD"/>
              </a:ext>
            </a:extLst>
          </p:cNvPr>
          <p:cNvSpPr txBox="1"/>
          <p:nvPr>
            <p:custDataLst>
              <p:tags r:id="rId29"/>
            </p:custDataLst>
          </p:nvPr>
        </p:nvSpPr>
        <p:spPr>
          <a:xfrm>
            <a:off x="0" y="2559279"/>
            <a:ext cx="0" cy="215444"/>
          </a:xfrm>
          <a:prstGeom prst="rect">
            <a:avLst/>
          </a:prstGeom>
          <a:noFill/>
        </p:spPr>
        <p:txBody>
          <a:bodyPr vert="horz" wrap="square" lIns="0" tIns="0" rIns="0" bIns="0" rtlCol="0" anchor="ctr" anchorCtr="0">
            <a:spAutoFit/>
          </a:bodyPr>
          <a:lstStyle/>
          <a:p>
            <a:pPr algn="r"/>
            <a:endParaRPr sz="1400"/>
          </a:p>
        </p:txBody>
      </p:sp>
      <p:sp>
        <p:nvSpPr>
          <p:cNvPr id="64" name="OTLSHAPE_T_7d58f086961b4183b689c9edf09e7382_EndDate" hidden="1">
            <a:extLst>
              <a:ext uri="{C55A58A5-9935-4F54-AF3E-002E9A044CD2}">
                <a16:creationId xmlns="" xmlns:p14="http://schemas.microsoft.com/office/powerpoint/2010/main" xmlns:a16="http://schemas.microsoft.com/office/drawing/2014/main\" id="62C1F7B1-3906-4E6E-8C34-3D2ED9A87AC4"/>
              </a:ext>
            </a:extLst>
          </p:cNvPr>
          <p:cNvSpPr txBox="1"/>
          <p:nvPr>
            <p:custDataLst>
              <p:tags r:id="rId30"/>
            </p:custDataLst>
          </p:nvPr>
        </p:nvSpPr>
        <p:spPr>
          <a:xfrm>
            <a:off x="0" y="2559279"/>
            <a:ext cx="0" cy="215444"/>
          </a:xfrm>
          <a:prstGeom prst="rect">
            <a:avLst/>
          </a:prstGeom>
          <a:noFill/>
        </p:spPr>
        <p:txBody>
          <a:bodyPr vert="horz" wrap="square" lIns="0" tIns="0" rIns="0" bIns="0" rtlCol="0" anchor="ctr" anchorCtr="0">
            <a:spAutoFit/>
          </a:bodyPr>
          <a:lstStyle/>
          <a:p>
            <a:pPr algn="r"/>
            <a:endParaRPr sz="1400"/>
          </a:p>
        </p:txBody>
      </p:sp>
      <p:sp>
        <p:nvSpPr>
          <p:cNvPr id="68" name="OTLSHAPE_T_8f8202d7057246d79d37bb3f3fff2973_ShapePercentage" hidden="1"/>
          <p:cNvSpPr/>
          <p:nvPr>
            <p:custDataLst>
              <p:tags r:id="rId31"/>
            </p:custDataLst>
          </p:nvPr>
        </p:nvSpPr>
        <p:spPr>
          <a:xfrm>
            <a:off x="3251200" y="2959100"/>
            <a:ext cx="0" cy="0"/>
          </a:xfrm>
          <a:prstGeom prst="roundRect">
            <a:avLst/>
          </a:prstGeom>
          <a:solidFill>
            <a:srgbClr val="000000">
              <a:alpha val="35000"/>
            </a:srgbClr>
          </a:solidFill>
        </p:spPr>
      </p:sp>
      <p:sp>
        <p:nvSpPr>
          <p:cNvPr id="69" name="OTLSHAPE_T_8f8202d7057246d79d37bb3f3fff2973_Duration" hidden="1">
            <a:extLst>
              <a:ext uri="{BBD4069F-795B-41A9-84DF-114FDAE7C404}">
                <a16:creationId xmlns="" xmlns:p14="http://schemas.microsoft.com/office/powerpoint/2010/main" xmlns:a16="http://schemas.microsoft.com/office/drawing/2014/main\" id="D7BC929C-DC4D-4A67-9CB0-1BD1FA742F41"/>
              </a:ext>
            </a:extLst>
          </p:cNvPr>
          <p:cNvSpPr txBox="1"/>
          <p:nvPr>
            <p:custDataLst>
              <p:tags r:id="rId32"/>
            </p:custDataLst>
          </p:nvPr>
        </p:nvSpPr>
        <p:spPr>
          <a:xfrm>
            <a:off x="1" y="2853097"/>
            <a:ext cx="368300" cy="123111"/>
          </a:xfrm>
          <a:prstGeom prst="rect">
            <a:avLst/>
          </a:prstGeom>
          <a:noFill/>
        </p:spPr>
        <p:txBody>
          <a:bodyPr vert="horz" wrap="square" lIns="0" tIns="0" rIns="0" bIns="0" rtlCol="0" anchor="ctr" anchorCtr="0">
            <a:spAutoFit/>
          </a:bodyPr>
          <a:lstStyle/>
          <a:p>
            <a:pPr algn="ctr"/>
            <a:r>
              <a:rPr lang="en-US" sz="800">
                <a:solidFill>
                  <a:srgbClr val="44546A">
                    <a:alpha val="100000"/>
                  </a:srgbClr>
                </a:solidFill>
                <a:latin typeface="Arial" panose="02040604050505020304" pitchFamily="18" charset="0"/>
              </a:rPr>
              <a:t>73 days</a:t>
            </a:r>
          </a:p>
        </p:txBody>
      </p:sp>
      <p:sp>
        <p:nvSpPr>
          <p:cNvPr id="70" name="OTLSHAPE_T_8f8202d7057246d79d37bb3f3fff2973_TextPercentage" hidden="1">
            <a:extLst>
              <a:ext uri="{F41C8FD0-D4B4-4A7D-AF7D-2C242300B52F}">
                <a16:creationId xmlns="" xmlns:p14="http://schemas.microsoft.com/office/powerpoint/2010/main" xmlns:a16="http://schemas.microsoft.com/office/drawing/2014/main\" id="961DB6E7-DC10-4A20-8A6C-346033683033"/>
              </a:ext>
            </a:extLst>
          </p:cNvPr>
          <p:cNvSpPr txBox="1"/>
          <p:nvPr>
            <p:custDataLst>
              <p:tags r:id="rId33"/>
            </p:custDataLst>
          </p:nvPr>
        </p:nvSpPr>
        <p:spPr>
          <a:xfrm>
            <a:off x="1" y="2966052"/>
            <a:ext cx="241300" cy="138499"/>
          </a:xfrm>
          <a:prstGeom prst="rect">
            <a:avLst/>
          </a:prstGeom>
          <a:noFill/>
        </p:spPr>
        <p:txBody>
          <a:bodyPr vert="horz" wrap="square" lIns="0" tIns="0" rIns="0" bIns="0" rtlCol="0" anchor="ctr" anchorCtr="0">
            <a:spAutoFit/>
          </a:bodyPr>
          <a:lstStyle/>
          <a:p>
            <a:pPr algn="ctr"/>
            <a:r>
              <a:rPr lang="en-US" sz="900">
                <a:solidFill>
                  <a:srgbClr val="BFBFBF">
                    <a:alpha val="100000"/>
                  </a:srgbClr>
                </a:solidFill>
                <a:latin typeface="Arial" panose="02040604050505020304" pitchFamily="18" charset="0"/>
              </a:rPr>
              <a:t>0%</a:t>
            </a:r>
          </a:p>
        </p:txBody>
      </p:sp>
      <p:sp>
        <p:nvSpPr>
          <p:cNvPr id="71" name="OTLSHAPE_T_8f8202d7057246d79d37bb3f3fff2973_StartDate" hidden="1">
            <a:extLst>
              <a:ext uri="{39998882-4074-49CC-9CE4-23413E6F3BEF}">
                <a16:creationId xmlns="" xmlns:p14="http://schemas.microsoft.com/office/powerpoint/2010/main" xmlns:a16="http://schemas.microsoft.com/office/drawing/2014/main\" id="E15870CF-9E77-4CCD-980B-980FDBD8AB61"/>
              </a:ext>
            </a:extLst>
          </p:cNvPr>
          <p:cNvSpPr txBox="1"/>
          <p:nvPr>
            <p:custDataLst>
              <p:tags r:id="rId34"/>
            </p:custDataLst>
          </p:nvPr>
        </p:nvSpPr>
        <p:spPr>
          <a:xfrm>
            <a:off x="0" y="2991079"/>
            <a:ext cx="0" cy="215444"/>
          </a:xfrm>
          <a:prstGeom prst="rect">
            <a:avLst/>
          </a:prstGeom>
          <a:noFill/>
        </p:spPr>
        <p:txBody>
          <a:bodyPr vert="horz" wrap="square" lIns="0" tIns="0" rIns="0" bIns="0" rtlCol="0" anchor="ctr" anchorCtr="0">
            <a:spAutoFit/>
          </a:bodyPr>
          <a:lstStyle/>
          <a:p>
            <a:pPr algn="r"/>
            <a:endParaRPr sz="1400"/>
          </a:p>
        </p:txBody>
      </p:sp>
      <p:sp>
        <p:nvSpPr>
          <p:cNvPr id="72" name="OTLSHAPE_T_8f8202d7057246d79d37bb3f3fff2973_EndDate" hidden="1">
            <a:extLst>
              <a:ext uri="{E3A4BE4C-DCF8-4BFC-8A01-6BF1401D16D8}">
                <a16:creationId xmlns="" xmlns:p14="http://schemas.microsoft.com/office/powerpoint/2010/main" xmlns:a16="http://schemas.microsoft.com/office/drawing/2014/main\" id="7EEDE141-EEB9-4903-86F0-F598053AAEF8"/>
              </a:ext>
            </a:extLst>
          </p:cNvPr>
          <p:cNvSpPr txBox="1"/>
          <p:nvPr>
            <p:custDataLst>
              <p:tags r:id="rId35"/>
            </p:custDataLst>
          </p:nvPr>
        </p:nvSpPr>
        <p:spPr>
          <a:xfrm>
            <a:off x="0" y="2991079"/>
            <a:ext cx="0" cy="215444"/>
          </a:xfrm>
          <a:prstGeom prst="rect">
            <a:avLst/>
          </a:prstGeom>
          <a:noFill/>
        </p:spPr>
        <p:txBody>
          <a:bodyPr vert="horz" wrap="square" lIns="0" tIns="0" rIns="0" bIns="0" rtlCol="0" anchor="ctr" anchorCtr="0">
            <a:spAutoFit/>
          </a:bodyPr>
          <a:lstStyle/>
          <a:p>
            <a:pPr algn="r"/>
            <a:endParaRPr sz="1400"/>
          </a:p>
        </p:txBody>
      </p:sp>
      <p:sp>
        <p:nvSpPr>
          <p:cNvPr id="76" name="OTLSHAPE_T_320cfac54bbb4374a340c3aef15a9752_ShapePercentage" hidden="1"/>
          <p:cNvSpPr/>
          <p:nvPr>
            <p:custDataLst>
              <p:tags r:id="rId36"/>
            </p:custDataLst>
          </p:nvPr>
        </p:nvSpPr>
        <p:spPr>
          <a:xfrm>
            <a:off x="5549900" y="3390900"/>
            <a:ext cx="0" cy="0"/>
          </a:xfrm>
          <a:prstGeom prst="roundRect">
            <a:avLst/>
          </a:prstGeom>
          <a:solidFill>
            <a:srgbClr val="000000">
              <a:alpha val="35000"/>
            </a:srgbClr>
          </a:solidFill>
        </p:spPr>
      </p:sp>
      <p:sp>
        <p:nvSpPr>
          <p:cNvPr id="77" name="OTLSHAPE_T_320cfac54bbb4374a340c3aef15a9752_Duration" hidden="1">
            <a:extLst>
              <a:ext uri="{2D7B5FD8-6D04-4C22-A876-0A894FE690D1}">
                <a16:creationId xmlns="" xmlns:p14="http://schemas.microsoft.com/office/powerpoint/2010/main" xmlns:a16="http://schemas.microsoft.com/office/drawing/2014/main\" id="A172AF68-69C1-41EB-B1BC-F4A9FA3F9B79"/>
              </a:ext>
            </a:extLst>
          </p:cNvPr>
          <p:cNvSpPr txBox="1"/>
          <p:nvPr>
            <p:custDataLst>
              <p:tags r:id="rId37"/>
            </p:custDataLst>
          </p:nvPr>
        </p:nvSpPr>
        <p:spPr>
          <a:xfrm>
            <a:off x="1" y="3284897"/>
            <a:ext cx="368300" cy="123111"/>
          </a:xfrm>
          <a:prstGeom prst="rect">
            <a:avLst/>
          </a:prstGeom>
          <a:noFill/>
        </p:spPr>
        <p:txBody>
          <a:bodyPr vert="horz" wrap="square" lIns="0" tIns="0" rIns="0" bIns="0" rtlCol="0" anchor="ctr" anchorCtr="0">
            <a:spAutoFit/>
          </a:bodyPr>
          <a:lstStyle/>
          <a:p>
            <a:pPr algn="ctr"/>
            <a:r>
              <a:rPr lang="en-US" sz="800">
                <a:solidFill>
                  <a:srgbClr val="44546A">
                    <a:alpha val="100000"/>
                  </a:srgbClr>
                </a:solidFill>
                <a:latin typeface="Arial" panose="02040604050505020304" pitchFamily="18" charset="0"/>
              </a:rPr>
              <a:t>41 days</a:t>
            </a:r>
          </a:p>
        </p:txBody>
      </p:sp>
      <p:sp>
        <p:nvSpPr>
          <p:cNvPr id="78" name="OTLSHAPE_T_320cfac54bbb4374a340c3aef15a9752_TextPercentage" hidden="1">
            <a:extLst>
              <a:ext uri="{7216F943-B162-4434-9ADD-2D68EF4D5F01}">
                <a16:creationId xmlns="" xmlns:p14="http://schemas.microsoft.com/office/powerpoint/2010/main" xmlns:a16="http://schemas.microsoft.com/office/drawing/2014/main\" id="C13F7703-C62B-409E-AF52-EDDAD469330E"/>
              </a:ext>
            </a:extLst>
          </p:cNvPr>
          <p:cNvSpPr txBox="1"/>
          <p:nvPr>
            <p:custDataLst>
              <p:tags r:id="rId38"/>
            </p:custDataLst>
          </p:nvPr>
        </p:nvSpPr>
        <p:spPr>
          <a:xfrm>
            <a:off x="1" y="3397852"/>
            <a:ext cx="241300" cy="138499"/>
          </a:xfrm>
          <a:prstGeom prst="rect">
            <a:avLst/>
          </a:prstGeom>
          <a:noFill/>
        </p:spPr>
        <p:txBody>
          <a:bodyPr vert="horz" wrap="square" lIns="0" tIns="0" rIns="0" bIns="0" rtlCol="0" anchor="ctr" anchorCtr="0">
            <a:spAutoFit/>
          </a:bodyPr>
          <a:lstStyle/>
          <a:p>
            <a:pPr algn="ctr"/>
            <a:r>
              <a:rPr lang="en-US" sz="900">
                <a:solidFill>
                  <a:srgbClr val="BFBFBF">
                    <a:alpha val="100000"/>
                  </a:srgbClr>
                </a:solidFill>
                <a:latin typeface="Arial" panose="02040604050505020304" pitchFamily="18" charset="0"/>
              </a:rPr>
              <a:t>0%</a:t>
            </a:r>
          </a:p>
        </p:txBody>
      </p:sp>
      <p:sp>
        <p:nvSpPr>
          <p:cNvPr id="79" name="OTLSHAPE_T_320cfac54bbb4374a340c3aef15a9752_StartDate" hidden="1">
            <a:extLst>
              <a:ext uri="{379A7395-8A3D-4BF0-B714-3A607A7786C6}">
                <a16:creationId xmlns="" xmlns:p14="http://schemas.microsoft.com/office/powerpoint/2010/main" xmlns:a16="http://schemas.microsoft.com/office/drawing/2014/main\" id="A60DDE76-35DA-4E1B-93ED-0A64A850CB3E"/>
              </a:ext>
            </a:extLst>
          </p:cNvPr>
          <p:cNvSpPr txBox="1"/>
          <p:nvPr>
            <p:custDataLst>
              <p:tags r:id="rId39"/>
            </p:custDataLst>
          </p:nvPr>
        </p:nvSpPr>
        <p:spPr>
          <a:xfrm>
            <a:off x="0" y="3422879"/>
            <a:ext cx="0" cy="215444"/>
          </a:xfrm>
          <a:prstGeom prst="rect">
            <a:avLst/>
          </a:prstGeom>
          <a:noFill/>
        </p:spPr>
        <p:txBody>
          <a:bodyPr vert="horz" wrap="square" lIns="0" tIns="0" rIns="0" bIns="0" rtlCol="0" anchor="ctr" anchorCtr="0">
            <a:spAutoFit/>
          </a:bodyPr>
          <a:lstStyle/>
          <a:p>
            <a:pPr algn="r"/>
            <a:endParaRPr sz="1400"/>
          </a:p>
        </p:txBody>
      </p:sp>
      <p:sp>
        <p:nvSpPr>
          <p:cNvPr id="80" name="OTLSHAPE_T_320cfac54bbb4374a340c3aef15a9752_EndDate" hidden="1">
            <a:extLst>
              <a:ext uri="{F1C6927D-F5AB-4559-8DDE-B4143627E69C}">
                <a16:creationId xmlns="" xmlns:p14="http://schemas.microsoft.com/office/powerpoint/2010/main" xmlns:a16="http://schemas.microsoft.com/office/drawing/2014/main\" id="4B7C62DB-7EAF-4C61-9A76-757C8DCCF1CB"/>
              </a:ext>
            </a:extLst>
          </p:cNvPr>
          <p:cNvSpPr txBox="1"/>
          <p:nvPr>
            <p:custDataLst>
              <p:tags r:id="rId40"/>
            </p:custDataLst>
          </p:nvPr>
        </p:nvSpPr>
        <p:spPr>
          <a:xfrm>
            <a:off x="0" y="3422879"/>
            <a:ext cx="0" cy="215444"/>
          </a:xfrm>
          <a:prstGeom prst="rect">
            <a:avLst/>
          </a:prstGeom>
          <a:noFill/>
        </p:spPr>
        <p:txBody>
          <a:bodyPr vert="horz" wrap="square" lIns="0" tIns="0" rIns="0" bIns="0" rtlCol="0" anchor="ctr" anchorCtr="0">
            <a:spAutoFit/>
          </a:bodyPr>
          <a:lstStyle/>
          <a:p>
            <a:pPr algn="r"/>
            <a:endParaRPr sz="1400"/>
          </a:p>
        </p:txBody>
      </p:sp>
      <p:sp>
        <p:nvSpPr>
          <p:cNvPr id="84" name="OTLSHAPE_T_ee72cbcaf7db4b169cec0541318c9d20_ShapePercentage" hidden="1"/>
          <p:cNvSpPr/>
          <p:nvPr>
            <p:custDataLst>
              <p:tags r:id="rId41"/>
            </p:custDataLst>
          </p:nvPr>
        </p:nvSpPr>
        <p:spPr>
          <a:xfrm>
            <a:off x="7772400" y="3962400"/>
            <a:ext cx="0" cy="0"/>
          </a:xfrm>
          <a:prstGeom prst="roundRect">
            <a:avLst/>
          </a:prstGeom>
          <a:solidFill>
            <a:srgbClr val="000000">
              <a:alpha val="35000"/>
            </a:srgbClr>
          </a:solidFill>
        </p:spPr>
      </p:sp>
      <p:sp>
        <p:nvSpPr>
          <p:cNvPr id="85" name="OTLSHAPE_T_ee72cbcaf7db4b169cec0541318c9d20_Duration" hidden="1">
            <a:extLst>
              <a:ext uri="{8F736B91-93B5-4185-8E68-54AE30BC4144}">
                <a16:creationId xmlns="" xmlns:p14="http://schemas.microsoft.com/office/powerpoint/2010/main" xmlns:a16="http://schemas.microsoft.com/office/drawing/2014/main\" id="4E23C5A3-731B-4D7F-8E5A-3EBBF2301BD0"/>
              </a:ext>
            </a:extLst>
          </p:cNvPr>
          <p:cNvSpPr txBox="1"/>
          <p:nvPr>
            <p:custDataLst>
              <p:tags r:id="rId42"/>
            </p:custDataLst>
          </p:nvPr>
        </p:nvSpPr>
        <p:spPr>
          <a:xfrm>
            <a:off x="1" y="3716697"/>
            <a:ext cx="368300" cy="123111"/>
          </a:xfrm>
          <a:prstGeom prst="rect">
            <a:avLst/>
          </a:prstGeom>
          <a:noFill/>
        </p:spPr>
        <p:txBody>
          <a:bodyPr vert="horz" wrap="square" lIns="0" tIns="0" rIns="0" bIns="0" rtlCol="0" anchor="ctr" anchorCtr="0">
            <a:spAutoFit/>
          </a:bodyPr>
          <a:lstStyle/>
          <a:p>
            <a:pPr algn="ctr"/>
            <a:r>
              <a:rPr lang="en-US" sz="800">
                <a:solidFill>
                  <a:srgbClr val="44546A">
                    <a:alpha val="100000"/>
                  </a:srgbClr>
                </a:solidFill>
                <a:latin typeface="Arial" panose="02040604050505020304" pitchFamily="18" charset="0"/>
              </a:rPr>
              <a:t>44 days</a:t>
            </a:r>
          </a:p>
        </p:txBody>
      </p:sp>
      <p:sp>
        <p:nvSpPr>
          <p:cNvPr id="86" name="OTLSHAPE_T_ee72cbcaf7db4b169cec0541318c9d20_TextPercentage" hidden="1">
            <a:extLst>
              <a:ext uri="{7085CF5D-63FC-4425-900A-C534A805CFEA}">
                <a16:creationId xmlns="" xmlns:p14="http://schemas.microsoft.com/office/powerpoint/2010/main" xmlns:a16="http://schemas.microsoft.com/office/drawing/2014/main\" id="F1500C7E-A0E0-4603-BDD6-04D5483DD7A9"/>
              </a:ext>
            </a:extLst>
          </p:cNvPr>
          <p:cNvSpPr txBox="1"/>
          <p:nvPr>
            <p:custDataLst>
              <p:tags r:id="rId43"/>
            </p:custDataLst>
          </p:nvPr>
        </p:nvSpPr>
        <p:spPr>
          <a:xfrm>
            <a:off x="1" y="3829652"/>
            <a:ext cx="241300" cy="138499"/>
          </a:xfrm>
          <a:prstGeom prst="rect">
            <a:avLst/>
          </a:prstGeom>
          <a:noFill/>
        </p:spPr>
        <p:txBody>
          <a:bodyPr vert="horz" wrap="square" lIns="0" tIns="0" rIns="0" bIns="0" rtlCol="0" anchor="ctr" anchorCtr="0">
            <a:spAutoFit/>
          </a:bodyPr>
          <a:lstStyle/>
          <a:p>
            <a:pPr algn="ctr"/>
            <a:r>
              <a:rPr lang="en-US" sz="900">
                <a:solidFill>
                  <a:srgbClr val="BFBFBF">
                    <a:alpha val="100000"/>
                  </a:srgbClr>
                </a:solidFill>
                <a:latin typeface="Arial" panose="02040604050505020304" pitchFamily="18" charset="0"/>
              </a:rPr>
              <a:t>0%</a:t>
            </a:r>
          </a:p>
        </p:txBody>
      </p:sp>
      <p:sp>
        <p:nvSpPr>
          <p:cNvPr id="87" name="OTLSHAPE_T_ee72cbcaf7db4b169cec0541318c9d20_StartDate" hidden="1">
            <a:extLst>
              <a:ext uri="{9A896E9B-525A-4C29-BB86-BE89990A6021}">
                <a16:creationId xmlns="" xmlns:p14="http://schemas.microsoft.com/office/powerpoint/2010/main" xmlns:a16="http://schemas.microsoft.com/office/drawing/2014/main\" id="25A71E04-DE0D-448D-9A58-0134D119612F"/>
              </a:ext>
            </a:extLst>
          </p:cNvPr>
          <p:cNvSpPr txBox="1"/>
          <p:nvPr>
            <p:custDataLst>
              <p:tags r:id="rId44"/>
            </p:custDataLst>
          </p:nvPr>
        </p:nvSpPr>
        <p:spPr>
          <a:xfrm>
            <a:off x="0" y="3854679"/>
            <a:ext cx="0" cy="215444"/>
          </a:xfrm>
          <a:prstGeom prst="rect">
            <a:avLst/>
          </a:prstGeom>
          <a:noFill/>
        </p:spPr>
        <p:txBody>
          <a:bodyPr vert="horz" wrap="square" lIns="0" tIns="0" rIns="0" bIns="0" rtlCol="0" anchor="ctr" anchorCtr="0">
            <a:spAutoFit/>
          </a:bodyPr>
          <a:lstStyle/>
          <a:p>
            <a:pPr algn="r"/>
            <a:endParaRPr sz="1400"/>
          </a:p>
        </p:txBody>
      </p:sp>
      <p:sp>
        <p:nvSpPr>
          <p:cNvPr id="88" name="OTLSHAPE_T_ee72cbcaf7db4b169cec0541318c9d20_EndDate" hidden="1">
            <a:extLst>
              <a:ext uri="{B45C5192-CCDB-4E81-97FC-72B49F53E1CC}">
                <a16:creationId xmlns="" xmlns:p14="http://schemas.microsoft.com/office/powerpoint/2010/main" xmlns:a16="http://schemas.microsoft.com/office/drawing/2014/main\" id="57EE5C5B-6F53-4D54-BC35-6725E7CF406B"/>
              </a:ext>
            </a:extLst>
          </p:cNvPr>
          <p:cNvSpPr txBox="1"/>
          <p:nvPr>
            <p:custDataLst>
              <p:tags r:id="rId45"/>
            </p:custDataLst>
          </p:nvPr>
        </p:nvSpPr>
        <p:spPr>
          <a:xfrm>
            <a:off x="0" y="3854679"/>
            <a:ext cx="0" cy="215444"/>
          </a:xfrm>
          <a:prstGeom prst="rect">
            <a:avLst/>
          </a:prstGeom>
          <a:noFill/>
        </p:spPr>
        <p:txBody>
          <a:bodyPr vert="horz" wrap="square" lIns="0" tIns="0" rIns="0" bIns="0" rtlCol="0" anchor="ctr" anchorCtr="0">
            <a:spAutoFit/>
          </a:bodyPr>
          <a:lstStyle/>
          <a:p>
            <a:pPr algn="r"/>
            <a:endParaRPr sz="1400"/>
          </a:p>
        </p:txBody>
      </p:sp>
      <p:sp>
        <p:nvSpPr>
          <p:cNvPr id="92" name="OTLSHAPE_T_01a2eb0e48e14bd39d4a5938c344acb4_ShapePercentage" hidden="1"/>
          <p:cNvSpPr/>
          <p:nvPr>
            <p:custDataLst>
              <p:tags r:id="rId46"/>
            </p:custDataLst>
          </p:nvPr>
        </p:nvSpPr>
        <p:spPr>
          <a:xfrm>
            <a:off x="10071100" y="4584700"/>
            <a:ext cx="0" cy="0"/>
          </a:xfrm>
          <a:prstGeom prst="roundRect">
            <a:avLst/>
          </a:prstGeom>
          <a:solidFill>
            <a:srgbClr val="000000">
              <a:alpha val="35000"/>
            </a:srgbClr>
          </a:solidFill>
        </p:spPr>
      </p:sp>
      <p:sp>
        <p:nvSpPr>
          <p:cNvPr id="93" name="OTLSHAPE_T_01a2eb0e48e14bd39d4a5938c344acb4_Duration" hidden="1">
            <a:extLst>
              <a:ext uri="{94B9502B-342F-4056-A98E-CDAFB2CE2C4A}">
                <a16:creationId xmlns="" xmlns:p14="http://schemas.microsoft.com/office/powerpoint/2010/main" xmlns:a16="http://schemas.microsoft.com/office/drawing/2014/main\" id="98A62B99-4B44-4635-92CA-128CB193AB75"/>
              </a:ext>
            </a:extLst>
          </p:cNvPr>
          <p:cNvSpPr txBox="1"/>
          <p:nvPr>
            <p:custDataLst>
              <p:tags r:id="rId47"/>
            </p:custDataLst>
          </p:nvPr>
        </p:nvSpPr>
        <p:spPr>
          <a:xfrm>
            <a:off x="1" y="4415197"/>
            <a:ext cx="368300" cy="123111"/>
          </a:xfrm>
          <a:prstGeom prst="rect">
            <a:avLst/>
          </a:prstGeom>
          <a:noFill/>
        </p:spPr>
        <p:txBody>
          <a:bodyPr vert="horz" wrap="square" lIns="0" tIns="0" rIns="0" bIns="0" rtlCol="0" anchor="ctr" anchorCtr="0">
            <a:spAutoFit/>
          </a:bodyPr>
          <a:lstStyle/>
          <a:p>
            <a:pPr algn="ctr"/>
            <a:r>
              <a:rPr lang="en-US" sz="800">
                <a:solidFill>
                  <a:srgbClr val="44546A">
                    <a:alpha val="100000"/>
                  </a:srgbClr>
                </a:solidFill>
                <a:latin typeface="Arial" panose="02040604050505020304" pitchFamily="18" charset="0"/>
              </a:rPr>
              <a:t>22 days</a:t>
            </a:r>
          </a:p>
        </p:txBody>
      </p:sp>
      <p:sp>
        <p:nvSpPr>
          <p:cNvPr id="94" name="OTLSHAPE_T_01a2eb0e48e14bd39d4a5938c344acb4_TextPercentage" hidden="1">
            <a:extLst>
              <a:ext uri="{33E870E5-B077-48F6-BDAF-10D36B2AF31C}">
                <a16:creationId xmlns="" xmlns:p14="http://schemas.microsoft.com/office/powerpoint/2010/main" xmlns:a16="http://schemas.microsoft.com/office/drawing/2014/main\" id="7199E71E-C3C9-48FF-8A75-64E3B19CD2B5"/>
              </a:ext>
            </a:extLst>
          </p:cNvPr>
          <p:cNvSpPr txBox="1"/>
          <p:nvPr>
            <p:custDataLst>
              <p:tags r:id="rId48"/>
            </p:custDataLst>
          </p:nvPr>
        </p:nvSpPr>
        <p:spPr>
          <a:xfrm>
            <a:off x="1" y="4528152"/>
            <a:ext cx="241300" cy="138499"/>
          </a:xfrm>
          <a:prstGeom prst="rect">
            <a:avLst/>
          </a:prstGeom>
          <a:noFill/>
        </p:spPr>
        <p:txBody>
          <a:bodyPr vert="horz" wrap="square" lIns="0" tIns="0" rIns="0" bIns="0" rtlCol="0" anchor="ctr" anchorCtr="0">
            <a:spAutoFit/>
          </a:bodyPr>
          <a:lstStyle/>
          <a:p>
            <a:pPr algn="ctr"/>
            <a:r>
              <a:rPr lang="en-US" sz="900">
                <a:solidFill>
                  <a:srgbClr val="BFBFBF">
                    <a:alpha val="100000"/>
                  </a:srgbClr>
                </a:solidFill>
                <a:latin typeface="Arial" panose="02040604050505020304" pitchFamily="18" charset="0"/>
              </a:rPr>
              <a:t>0%</a:t>
            </a:r>
          </a:p>
        </p:txBody>
      </p:sp>
      <p:sp>
        <p:nvSpPr>
          <p:cNvPr id="95" name="OTLSHAPE_T_01a2eb0e48e14bd39d4a5938c344acb4_StartDate" hidden="1">
            <a:extLst>
              <a:ext uri="{4AFA0465-C7D6-4304-8DB4-418F406F9488}">
                <a16:creationId xmlns="" xmlns:p14="http://schemas.microsoft.com/office/powerpoint/2010/main" xmlns:a16="http://schemas.microsoft.com/office/drawing/2014/main\" id="374DEC92-0D2A-4786-BE02-9F7D2B075622"/>
              </a:ext>
            </a:extLst>
          </p:cNvPr>
          <p:cNvSpPr txBox="1"/>
          <p:nvPr>
            <p:custDataLst>
              <p:tags r:id="rId49"/>
            </p:custDataLst>
          </p:nvPr>
        </p:nvSpPr>
        <p:spPr>
          <a:xfrm>
            <a:off x="0" y="4553179"/>
            <a:ext cx="0" cy="215444"/>
          </a:xfrm>
          <a:prstGeom prst="rect">
            <a:avLst/>
          </a:prstGeom>
          <a:noFill/>
        </p:spPr>
        <p:txBody>
          <a:bodyPr vert="horz" wrap="square" lIns="0" tIns="0" rIns="0" bIns="0" rtlCol="0" anchor="ctr" anchorCtr="0">
            <a:spAutoFit/>
          </a:bodyPr>
          <a:lstStyle/>
          <a:p>
            <a:pPr algn="r"/>
            <a:endParaRPr sz="1400"/>
          </a:p>
        </p:txBody>
      </p:sp>
      <p:sp>
        <p:nvSpPr>
          <p:cNvPr id="96" name="OTLSHAPE_T_01a2eb0e48e14bd39d4a5938c344acb4_EndDate" hidden="1">
            <a:extLst>
              <a:ext uri="{346C515F-0A12-4E8F-823F-EC608905AA6B}">
                <a16:creationId xmlns="" xmlns:p14="http://schemas.microsoft.com/office/powerpoint/2010/main" xmlns:a16="http://schemas.microsoft.com/office/drawing/2014/main\" id="9A8C5B50-0425-4840-9E85-B904942BC82F"/>
              </a:ext>
            </a:extLst>
          </p:cNvPr>
          <p:cNvSpPr txBox="1"/>
          <p:nvPr>
            <p:custDataLst>
              <p:tags r:id="rId50"/>
            </p:custDataLst>
          </p:nvPr>
        </p:nvSpPr>
        <p:spPr>
          <a:xfrm>
            <a:off x="0" y="4553179"/>
            <a:ext cx="0" cy="215444"/>
          </a:xfrm>
          <a:prstGeom prst="rect">
            <a:avLst/>
          </a:prstGeom>
          <a:noFill/>
        </p:spPr>
        <p:txBody>
          <a:bodyPr vert="horz" wrap="square" lIns="0" tIns="0" rIns="0" bIns="0" rtlCol="0" anchor="ctr" anchorCtr="0">
            <a:spAutoFit/>
          </a:bodyPr>
          <a:lstStyle/>
          <a:p>
            <a:pPr algn="r"/>
            <a:endParaRPr sz="1400"/>
          </a:p>
        </p:txBody>
      </p:sp>
      <p:graphicFrame>
        <p:nvGraphicFramePr>
          <p:cNvPr id="4" name="Table 4">
            <a:extLst>
              <a:ext uri="{FF2B5EF4-FFF2-40B4-BE49-F238E27FC236}">
                <a16:creationId xmlns:a16="http://schemas.microsoft.com/office/drawing/2014/main" id="{5F6A2BFE-974A-42BF-91FF-FB711B1CF383}"/>
              </a:ext>
            </a:extLst>
          </p:cNvPr>
          <p:cNvGraphicFramePr>
            <a:graphicFrameLocks noGrp="1"/>
          </p:cNvGraphicFramePr>
          <p:nvPr>
            <p:extLst>
              <p:ext uri="{D42A27DB-BD31-4B8C-83A1-F6EECF244321}">
                <p14:modId xmlns:p14="http://schemas.microsoft.com/office/powerpoint/2010/main" val="3938456104"/>
              </p:ext>
            </p:extLst>
          </p:nvPr>
        </p:nvGraphicFramePr>
        <p:xfrm>
          <a:off x="1012523" y="2152280"/>
          <a:ext cx="3593059" cy="320040"/>
        </p:xfrm>
        <a:graphic>
          <a:graphicData uri="http://schemas.openxmlformats.org/drawingml/2006/table">
            <a:tbl>
              <a:tblPr firstRow="1" bandRow="1">
                <a:tableStyleId>{5C22544A-7EE6-4342-B048-85BDC9FD1C3A}</a:tableStyleId>
              </a:tblPr>
              <a:tblGrid>
                <a:gridCol w="3593059">
                  <a:extLst>
                    <a:ext uri="{9D8B030D-6E8A-4147-A177-3AD203B41FA5}">
                      <a16:colId xmlns:a16="http://schemas.microsoft.com/office/drawing/2014/main" val="1291979418"/>
                    </a:ext>
                  </a:extLst>
                </a:gridCol>
              </a:tblGrid>
              <a:tr h="314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i="1" u="none" dirty="0">
                          <a:solidFill>
                            <a:schemeClr val="bg1"/>
                          </a:solidFill>
                          <a:latin typeface="Times New Roman" panose="02020603050405020304" pitchFamily="18" charset="0"/>
                          <a:cs typeface="Times New Roman" panose="02020603050405020304" pitchFamily="18" charset="0"/>
                        </a:rPr>
                        <a:t>Analysis and optimization of the design</a:t>
                      </a:r>
                    </a:p>
                  </a:txBody>
                  <a:tcPr>
                    <a:solidFill>
                      <a:srgbClr val="615B9E"/>
                    </a:solidFill>
                  </a:tcPr>
                </a:tc>
                <a:extLst>
                  <a:ext uri="{0D108BD9-81ED-4DB2-BD59-A6C34878D82A}">
                    <a16:rowId xmlns:a16="http://schemas.microsoft.com/office/drawing/2014/main" val="2142285846"/>
                  </a:ext>
                </a:extLst>
              </a:tr>
            </a:tbl>
          </a:graphicData>
        </a:graphic>
      </p:graphicFrame>
      <p:graphicFrame>
        <p:nvGraphicFramePr>
          <p:cNvPr id="99" name="Table 4">
            <a:extLst>
              <a:ext uri="{FF2B5EF4-FFF2-40B4-BE49-F238E27FC236}">
                <a16:creationId xmlns:a16="http://schemas.microsoft.com/office/drawing/2014/main" id="{60F16892-1871-4E1E-9C1F-A47B6E6EA3C7}"/>
              </a:ext>
            </a:extLst>
          </p:cNvPr>
          <p:cNvGraphicFramePr>
            <a:graphicFrameLocks noGrp="1"/>
          </p:cNvGraphicFramePr>
          <p:nvPr>
            <p:extLst>
              <p:ext uri="{D42A27DB-BD31-4B8C-83A1-F6EECF244321}">
                <p14:modId xmlns:p14="http://schemas.microsoft.com/office/powerpoint/2010/main" val="1024789213"/>
              </p:ext>
            </p:extLst>
          </p:nvPr>
        </p:nvGraphicFramePr>
        <p:xfrm>
          <a:off x="995707" y="2504857"/>
          <a:ext cx="3593060" cy="1005840"/>
        </p:xfrm>
        <a:graphic>
          <a:graphicData uri="http://schemas.openxmlformats.org/drawingml/2006/table">
            <a:tbl>
              <a:tblPr firstRow="1" bandRow="1">
                <a:tableStyleId>{5C22544A-7EE6-4342-B048-85BDC9FD1C3A}</a:tableStyleId>
              </a:tblPr>
              <a:tblGrid>
                <a:gridCol w="3593060">
                  <a:extLst>
                    <a:ext uri="{9D8B030D-6E8A-4147-A177-3AD203B41FA5}">
                      <a16:colId xmlns:a16="http://schemas.microsoft.com/office/drawing/2014/main" val="1291979418"/>
                    </a:ext>
                  </a:extLst>
                </a:gridCol>
              </a:tblGrid>
              <a:tr h="762000">
                <a:tc>
                  <a:txBody>
                    <a:bodyPr/>
                    <a:lstStyle/>
                    <a:p>
                      <a:pPr algn="l"/>
                      <a:r>
                        <a:rPr lang="en-US" sz="1500" b="1" i="1" u="none" dirty="0">
                          <a:solidFill>
                            <a:schemeClr val="bg1"/>
                          </a:solidFill>
                          <a:latin typeface="Times New Roman" panose="02020603050405020304" pitchFamily="18" charset="0"/>
                          <a:cs typeface="Times New Roman" panose="02020603050405020304" pitchFamily="18" charset="0"/>
                        </a:rPr>
                        <a:t>Creating virtual environment and performing all required virtual simulations.  Development of required AI/ML algorithms</a:t>
                      </a:r>
                    </a:p>
                  </a:txBody>
                  <a:tcPr>
                    <a:solidFill>
                      <a:srgbClr val="615B9E"/>
                    </a:solidFill>
                  </a:tcPr>
                </a:tc>
                <a:extLst>
                  <a:ext uri="{0D108BD9-81ED-4DB2-BD59-A6C34878D82A}">
                    <a16:rowId xmlns:a16="http://schemas.microsoft.com/office/drawing/2014/main" val="2142285846"/>
                  </a:ext>
                </a:extLst>
              </a:tr>
            </a:tbl>
          </a:graphicData>
        </a:graphic>
      </p:graphicFrame>
      <p:graphicFrame>
        <p:nvGraphicFramePr>
          <p:cNvPr id="100" name="Table 4">
            <a:extLst>
              <a:ext uri="{FF2B5EF4-FFF2-40B4-BE49-F238E27FC236}">
                <a16:creationId xmlns:a16="http://schemas.microsoft.com/office/drawing/2014/main" id="{B7C1A821-971B-4822-8EBB-39073C718266}"/>
              </a:ext>
            </a:extLst>
          </p:cNvPr>
          <p:cNvGraphicFramePr>
            <a:graphicFrameLocks noGrp="1"/>
          </p:cNvGraphicFramePr>
          <p:nvPr>
            <p:extLst>
              <p:ext uri="{D42A27DB-BD31-4B8C-83A1-F6EECF244321}">
                <p14:modId xmlns:p14="http://schemas.microsoft.com/office/powerpoint/2010/main" val="3547548455"/>
              </p:ext>
            </p:extLst>
          </p:nvPr>
        </p:nvGraphicFramePr>
        <p:xfrm>
          <a:off x="1004113" y="3539610"/>
          <a:ext cx="3576247" cy="548640"/>
        </p:xfrm>
        <a:graphic>
          <a:graphicData uri="http://schemas.openxmlformats.org/drawingml/2006/table">
            <a:tbl>
              <a:tblPr firstRow="1" bandRow="1">
                <a:tableStyleId>{5C22544A-7EE6-4342-B048-85BDC9FD1C3A}</a:tableStyleId>
              </a:tblPr>
              <a:tblGrid>
                <a:gridCol w="3576247">
                  <a:extLst>
                    <a:ext uri="{9D8B030D-6E8A-4147-A177-3AD203B41FA5}">
                      <a16:colId xmlns:a16="http://schemas.microsoft.com/office/drawing/2014/main" val="1291979418"/>
                    </a:ext>
                  </a:extLst>
                </a:gridCol>
              </a:tblGrid>
              <a:tr h="538480">
                <a:tc>
                  <a:txBody>
                    <a:bodyPr/>
                    <a:lstStyle/>
                    <a:p>
                      <a:pPr algn="l"/>
                      <a:r>
                        <a:rPr lang="en-US" sz="1500" b="1" i="1" u="none" dirty="0">
                          <a:solidFill>
                            <a:schemeClr val="bg1"/>
                          </a:solidFill>
                          <a:latin typeface="Times New Roman" panose="02020603050405020304" pitchFamily="18" charset="0"/>
                          <a:cs typeface="Times New Roman" panose="02020603050405020304" pitchFamily="18" charset="0"/>
                        </a:rPr>
                        <a:t>Fabrication of the Robot and Vertical farming environment</a:t>
                      </a:r>
                    </a:p>
                  </a:txBody>
                  <a:tcPr>
                    <a:solidFill>
                      <a:srgbClr val="615B9E"/>
                    </a:solidFill>
                  </a:tcPr>
                </a:tc>
                <a:extLst>
                  <a:ext uri="{0D108BD9-81ED-4DB2-BD59-A6C34878D82A}">
                    <a16:rowId xmlns:a16="http://schemas.microsoft.com/office/drawing/2014/main" val="2142285846"/>
                  </a:ext>
                </a:extLst>
              </a:tr>
            </a:tbl>
          </a:graphicData>
        </a:graphic>
      </p:graphicFrame>
      <p:graphicFrame>
        <p:nvGraphicFramePr>
          <p:cNvPr id="101" name="Table 4">
            <a:extLst>
              <a:ext uri="{FF2B5EF4-FFF2-40B4-BE49-F238E27FC236}">
                <a16:creationId xmlns:a16="http://schemas.microsoft.com/office/drawing/2014/main" id="{8252AFD3-9806-458A-8999-46A5FB2F383F}"/>
              </a:ext>
            </a:extLst>
          </p:cNvPr>
          <p:cNvGraphicFramePr>
            <a:graphicFrameLocks noGrp="1"/>
          </p:cNvGraphicFramePr>
          <p:nvPr>
            <p:extLst>
              <p:ext uri="{D42A27DB-BD31-4B8C-83A1-F6EECF244321}">
                <p14:modId xmlns:p14="http://schemas.microsoft.com/office/powerpoint/2010/main" val="3742885980"/>
              </p:ext>
            </p:extLst>
          </p:nvPr>
        </p:nvGraphicFramePr>
        <p:xfrm>
          <a:off x="1004113" y="4112793"/>
          <a:ext cx="3576247" cy="777240"/>
        </p:xfrm>
        <a:graphic>
          <a:graphicData uri="http://schemas.openxmlformats.org/drawingml/2006/table">
            <a:tbl>
              <a:tblPr firstRow="1" bandRow="1">
                <a:tableStyleId>{5C22544A-7EE6-4342-B048-85BDC9FD1C3A}</a:tableStyleId>
              </a:tblPr>
              <a:tblGrid>
                <a:gridCol w="3576247">
                  <a:extLst>
                    <a:ext uri="{9D8B030D-6E8A-4147-A177-3AD203B41FA5}">
                      <a16:colId xmlns:a16="http://schemas.microsoft.com/office/drawing/2014/main" val="1291979418"/>
                    </a:ext>
                  </a:extLst>
                </a:gridCol>
              </a:tblGrid>
              <a:tr h="762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i="1" u="none" dirty="0">
                          <a:solidFill>
                            <a:schemeClr val="bg1"/>
                          </a:solidFill>
                          <a:latin typeface="Times New Roman" panose="02020603050405020304" pitchFamily="18" charset="0"/>
                          <a:cs typeface="Times New Roman" panose="02020603050405020304" pitchFamily="18" charset="0"/>
                        </a:rPr>
                        <a:t>Robot control and automation. Implementation of developed algorithms in fabricated model</a:t>
                      </a:r>
                    </a:p>
                  </a:txBody>
                  <a:tcPr>
                    <a:solidFill>
                      <a:srgbClr val="615B9E"/>
                    </a:solidFill>
                  </a:tcPr>
                </a:tc>
                <a:extLst>
                  <a:ext uri="{0D108BD9-81ED-4DB2-BD59-A6C34878D82A}">
                    <a16:rowId xmlns:a16="http://schemas.microsoft.com/office/drawing/2014/main" val="2142285846"/>
                  </a:ext>
                </a:extLst>
              </a:tr>
            </a:tbl>
          </a:graphicData>
        </a:graphic>
      </p:graphicFrame>
      <p:graphicFrame>
        <p:nvGraphicFramePr>
          <p:cNvPr id="102" name="Table 4">
            <a:extLst>
              <a:ext uri="{FF2B5EF4-FFF2-40B4-BE49-F238E27FC236}">
                <a16:creationId xmlns:a16="http://schemas.microsoft.com/office/drawing/2014/main" id="{B38CB650-F7C4-4369-B0A6-18250344197C}"/>
              </a:ext>
            </a:extLst>
          </p:cNvPr>
          <p:cNvGraphicFramePr>
            <a:graphicFrameLocks noGrp="1"/>
          </p:cNvGraphicFramePr>
          <p:nvPr>
            <p:extLst>
              <p:ext uri="{D42A27DB-BD31-4B8C-83A1-F6EECF244321}">
                <p14:modId xmlns:p14="http://schemas.microsoft.com/office/powerpoint/2010/main" val="1393973083"/>
              </p:ext>
            </p:extLst>
          </p:nvPr>
        </p:nvGraphicFramePr>
        <p:xfrm>
          <a:off x="1012523" y="4918946"/>
          <a:ext cx="3567837" cy="548640"/>
        </p:xfrm>
        <a:graphic>
          <a:graphicData uri="http://schemas.openxmlformats.org/drawingml/2006/table">
            <a:tbl>
              <a:tblPr firstRow="1" bandRow="1">
                <a:tableStyleId>{5C22544A-7EE6-4342-B048-85BDC9FD1C3A}</a:tableStyleId>
              </a:tblPr>
              <a:tblGrid>
                <a:gridCol w="3567837">
                  <a:extLst>
                    <a:ext uri="{9D8B030D-6E8A-4147-A177-3AD203B41FA5}">
                      <a16:colId xmlns:a16="http://schemas.microsoft.com/office/drawing/2014/main" val="1291979418"/>
                    </a:ext>
                  </a:extLst>
                </a:gridCol>
              </a:tblGrid>
              <a:tr h="5384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i="1" u="none" dirty="0">
                          <a:solidFill>
                            <a:schemeClr val="bg1"/>
                          </a:solidFill>
                          <a:latin typeface="Times New Roman" panose="02020603050405020304" pitchFamily="18" charset="0"/>
                          <a:cs typeface="Times New Roman" panose="02020603050405020304" pitchFamily="18" charset="0"/>
                        </a:rPr>
                        <a:t>Preparation of manuscripts and documentation</a:t>
                      </a:r>
                    </a:p>
                  </a:txBody>
                  <a:tcPr>
                    <a:solidFill>
                      <a:srgbClr val="615B9E"/>
                    </a:solidFill>
                  </a:tcPr>
                </a:tc>
                <a:extLst>
                  <a:ext uri="{0D108BD9-81ED-4DB2-BD59-A6C34878D82A}">
                    <a16:rowId xmlns:a16="http://schemas.microsoft.com/office/drawing/2014/main" val="2142285846"/>
                  </a:ext>
                </a:extLst>
              </a:tr>
            </a:tbl>
          </a:graphicData>
        </a:graphic>
      </p:graphicFrame>
      <p:graphicFrame>
        <p:nvGraphicFramePr>
          <p:cNvPr id="103" name="Table 4">
            <a:extLst>
              <a:ext uri="{FF2B5EF4-FFF2-40B4-BE49-F238E27FC236}">
                <a16:creationId xmlns:a16="http://schemas.microsoft.com/office/drawing/2014/main" id="{AE805C2A-9F03-4A79-B2FA-88DB3A28500F}"/>
              </a:ext>
            </a:extLst>
          </p:cNvPr>
          <p:cNvGraphicFramePr>
            <a:graphicFrameLocks noGrp="1"/>
          </p:cNvGraphicFramePr>
          <p:nvPr/>
        </p:nvGraphicFramePr>
        <p:xfrm>
          <a:off x="1000372" y="1579971"/>
          <a:ext cx="3588395" cy="548640"/>
        </p:xfrm>
        <a:graphic>
          <a:graphicData uri="http://schemas.openxmlformats.org/drawingml/2006/table">
            <a:tbl>
              <a:tblPr firstRow="1" bandRow="1">
                <a:tableStyleId>{5C22544A-7EE6-4342-B048-85BDC9FD1C3A}</a:tableStyleId>
              </a:tblPr>
              <a:tblGrid>
                <a:gridCol w="3588395">
                  <a:extLst>
                    <a:ext uri="{9D8B030D-6E8A-4147-A177-3AD203B41FA5}">
                      <a16:colId xmlns:a16="http://schemas.microsoft.com/office/drawing/2014/main" val="1291979418"/>
                    </a:ext>
                  </a:extLst>
                </a:gridCol>
              </a:tblGrid>
              <a:tr h="5384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i="1" u="none" dirty="0">
                          <a:solidFill>
                            <a:schemeClr val="bg1"/>
                          </a:solidFill>
                          <a:latin typeface="Times New Roman" panose="02020603050405020304" pitchFamily="18" charset="0"/>
                          <a:cs typeface="Times New Roman" panose="02020603050405020304" pitchFamily="18" charset="0"/>
                        </a:rPr>
                        <a:t>Development of conceptual design for overall project</a:t>
                      </a:r>
                    </a:p>
                  </a:txBody>
                  <a:tcPr>
                    <a:solidFill>
                      <a:srgbClr val="615B9E"/>
                    </a:solidFill>
                  </a:tcPr>
                </a:tc>
                <a:extLst>
                  <a:ext uri="{0D108BD9-81ED-4DB2-BD59-A6C34878D82A}">
                    <a16:rowId xmlns:a16="http://schemas.microsoft.com/office/drawing/2014/main" val="2142285846"/>
                  </a:ext>
                </a:extLst>
              </a:tr>
            </a:tbl>
          </a:graphicData>
        </a:graphic>
      </p:graphicFrame>
      <p:grpSp>
        <p:nvGrpSpPr>
          <p:cNvPr id="2" name="Group 1">
            <a:extLst>
              <a:ext uri="{FF2B5EF4-FFF2-40B4-BE49-F238E27FC236}">
                <a16:creationId xmlns:a16="http://schemas.microsoft.com/office/drawing/2014/main" id="{A86EF613-D555-4ACD-A921-33EFEBC3F51D}"/>
              </a:ext>
            </a:extLst>
          </p:cNvPr>
          <p:cNvGrpSpPr/>
          <p:nvPr/>
        </p:nvGrpSpPr>
        <p:grpSpPr>
          <a:xfrm>
            <a:off x="4872830" y="1669867"/>
            <a:ext cx="6916487" cy="4462839"/>
            <a:chOff x="3654622" y="1252400"/>
            <a:chExt cx="5187365" cy="3347129"/>
          </a:xfrm>
        </p:grpSpPr>
        <p:sp>
          <p:nvSpPr>
            <p:cNvPr id="11" name="OTLSHAPE_TB_00000000000000000000000000000000_RightEndCaps">
              <a:extLst>
                <a:ext uri="{433C2F65-261C-4451-86F9-245ED80D2D66}">
                  <a16:creationId xmlns="" xmlns:p14="http://schemas.microsoft.com/office/powerpoint/2010/main" xmlns:a16="http://schemas.microsoft.com/office/drawing/2014/main\" id="F40EC881-B1A7-40A2-AB4E-89A271C6C33A"/>
                </a:ext>
              </a:extLst>
            </p:cNvPr>
            <p:cNvSpPr txBox="1"/>
            <p:nvPr>
              <p:custDataLst>
                <p:tags r:id="rId51"/>
              </p:custDataLst>
            </p:nvPr>
          </p:nvSpPr>
          <p:spPr>
            <a:xfrm>
              <a:off x="8367839" y="4320607"/>
              <a:ext cx="341440" cy="184666"/>
            </a:xfrm>
            <a:prstGeom prst="rect">
              <a:avLst/>
            </a:prstGeom>
            <a:noFill/>
          </p:spPr>
          <p:txBody>
            <a:bodyPr vert="horz" wrap="none" lIns="0" tIns="0" rIns="0" bIns="0" rtlCol="0" anchor="ctr" anchorCtr="0">
              <a:spAutoFit/>
            </a:bodyPr>
            <a:lstStyle/>
            <a:p>
              <a:pPr algn="ctr"/>
              <a:r>
                <a:rPr lang="en-US" sz="1600" b="1" dirty="0">
                  <a:solidFill>
                    <a:srgbClr val="ED7D31">
                      <a:alpha val="100000"/>
                    </a:srgbClr>
                  </a:solidFill>
                  <a:latin typeface="Arial" panose="02040604050505020304" pitchFamily="18" charset="0"/>
                </a:rPr>
                <a:t>2022</a:t>
              </a:r>
            </a:p>
          </p:txBody>
        </p:sp>
        <p:sp>
          <p:nvSpPr>
            <p:cNvPr id="12" name="OTLSHAPE_TB_00000000000000000000000000000000_ScaleContainer"/>
            <p:cNvSpPr/>
            <p:nvPr>
              <p:custDataLst>
                <p:tags r:id="rId52"/>
              </p:custDataLst>
            </p:nvPr>
          </p:nvSpPr>
          <p:spPr>
            <a:xfrm>
              <a:off x="3654622" y="4256094"/>
              <a:ext cx="4576448" cy="336097"/>
            </a:xfrm>
            <a:prstGeom prst="roundRect">
              <a:avLst/>
            </a:prstGeom>
            <a:solidFill>
              <a:srgbClr val="44546A">
                <a:alpha val="100000"/>
              </a:srgbClr>
            </a:solidFill>
          </p:spPr>
        </p:sp>
        <p:sp>
          <p:nvSpPr>
            <p:cNvPr id="13" name="OTLSHAPE_TB_00000000000000000000000000000000_ElapsedTime"/>
            <p:cNvSpPr/>
            <p:nvPr>
              <p:custDataLst>
                <p:tags r:id="rId53"/>
              </p:custDataLst>
            </p:nvPr>
          </p:nvSpPr>
          <p:spPr>
            <a:xfrm>
              <a:off x="3654622" y="4524970"/>
              <a:ext cx="480839" cy="67220"/>
            </a:xfrm>
            <a:prstGeom prst="roundRect">
              <a:avLst/>
            </a:prstGeom>
            <a:solidFill>
              <a:srgbClr val="70AD47">
                <a:alpha val="100000"/>
              </a:srgbClr>
            </a:solidFill>
          </p:spPr>
        </p:sp>
        <p:sp>
          <p:nvSpPr>
            <p:cNvPr id="16" name="OTLSHAPE_TB_00000000000000000000000000000000_TimescaleInterval1">
              <a:extLst>
                <a:ext uri="{969D073D-804E-420F-83EB-985355CE3454}">
                  <a16:creationId xmlns="" xmlns:p14="http://schemas.microsoft.com/office/powerpoint/2010/main" xmlns:a16="http://schemas.microsoft.com/office/drawing/2014/main\" id="33DDA09E-4309-4C9F-83F8-1F4A8227856C"/>
                </a:ext>
              </a:extLst>
            </p:cNvPr>
            <p:cNvSpPr txBox="1"/>
            <p:nvPr>
              <p:custDataLst>
                <p:tags r:id="rId54"/>
              </p:custDataLst>
            </p:nvPr>
          </p:nvSpPr>
          <p:spPr>
            <a:xfrm>
              <a:off x="3682906" y="4366434"/>
              <a:ext cx="169518" cy="115416"/>
            </a:xfrm>
            <a:prstGeom prst="rect">
              <a:avLst/>
            </a:prstGeom>
            <a:noFill/>
          </p:spPr>
          <p:txBody>
            <a:bodyPr vert="horz" wrap="none" lIns="0" tIns="0" rIns="0" bIns="0" rtlCol="0" anchor="ctr" anchorCtr="0">
              <a:spAutoFit/>
            </a:bodyPr>
            <a:lstStyle/>
            <a:p>
              <a:pPr algn="l"/>
              <a:r>
                <a:rPr lang="en-US" sz="1000">
                  <a:solidFill>
                    <a:srgbClr val="FFFFFF">
                      <a:alpha val="100000"/>
                    </a:srgbClr>
                  </a:solidFill>
                  <a:latin typeface="Arial" panose="02040604050505020304" pitchFamily="18" charset="0"/>
                </a:rPr>
                <a:t>Sep</a:t>
              </a:r>
            </a:p>
          </p:txBody>
        </p:sp>
        <p:cxnSp>
          <p:nvCxnSpPr>
            <p:cNvPr id="17" name="OTLSHAPE_TB_00000000000000000000000000000000_Separator1"/>
            <p:cNvCxnSpPr/>
            <p:nvPr>
              <p:custDataLst>
                <p:tags r:id="rId55"/>
              </p:custDataLst>
            </p:nvPr>
          </p:nvCxnSpPr>
          <p:spPr>
            <a:xfrm>
              <a:off x="4158088" y="4334516"/>
              <a:ext cx="0" cy="179252"/>
            </a:xfrm>
            <a:prstGeom prst="line">
              <a:avLst/>
            </a:prstGeom>
            <a:ln w="12700" cap="flat" cmpd="sng" algn="ctr">
              <a:solidFill>
                <a:srgbClr val="FFFFFF">
                  <a:alpha val="30000"/>
                </a:srgbClr>
              </a:solidFill>
              <a:prstDash val="solid"/>
              <a:headEnd type="none" w="med" len="med"/>
              <a:tailEnd type="none" w="med" len="med"/>
            </a:ln>
          </p:spPr>
        </p:cxnSp>
        <p:sp>
          <p:nvSpPr>
            <p:cNvPr id="20" name="OTLSHAPE_TB_00000000000000000000000000000000_TimescaleInterval2">
              <a:extLst>
                <a:ext uri="{204079BB-DAB4-4FD6-B272-2DC34FAE85F9}">
                  <a16:creationId xmlns="" xmlns:p14="http://schemas.microsoft.com/office/powerpoint/2010/main" xmlns:a16="http://schemas.microsoft.com/office/drawing/2014/main\" id="C471395D-F0EF-45DF-A791-71B197A920D5"/>
                </a:ext>
              </a:extLst>
            </p:cNvPr>
            <p:cNvSpPr txBox="1"/>
            <p:nvPr>
              <p:custDataLst>
                <p:tags r:id="rId56"/>
              </p:custDataLst>
            </p:nvPr>
          </p:nvSpPr>
          <p:spPr>
            <a:xfrm>
              <a:off x="4186373" y="4366434"/>
              <a:ext cx="149079" cy="115416"/>
            </a:xfrm>
            <a:prstGeom prst="rect">
              <a:avLst/>
            </a:prstGeom>
            <a:noFill/>
          </p:spPr>
          <p:txBody>
            <a:bodyPr vert="horz" wrap="none" lIns="0" tIns="0" rIns="0" bIns="0" rtlCol="0" anchor="ctr" anchorCtr="0">
              <a:spAutoFit/>
            </a:bodyPr>
            <a:lstStyle/>
            <a:p>
              <a:pPr algn="l"/>
              <a:r>
                <a:rPr lang="en-US" sz="1000">
                  <a:solidFill>
                    <a:srgbClr val="FFFFFF">
                      <a:alpha val="100000"/>
                    </a:srgbClr>
                  </a:solidFill>
                  <a:latin typeface="Arial" panose="02040604050505020304" pitchFamily="18" charset="0"/>
                </a:rPr>
                <a:t>Oct</a:t>
              </a:r>
            </a:p>
          </p:txBody>
        </p:sp>
        <p:cxnSp>
          <p:nvCxnSpPr>
            <p:cNvPr id="21" name="OTLSHAPE_TB_00000000000000000000000000000000_Separator2"/>
            <p:cNvCxnSpPr/>
            <p:nvPr>
              <p:custDataLst>
                <p:tags r:id="rId57"/>
              </p:custDataLst>
            </p:nvPr>
          </p:nvCxnSpPr>
          <p:spPr>
            <a:xfrm>
              <a:off x="4678524" y="4334516"/>
              <a:ext cx="0" cy="179252"/>
            </a:xfrm>
            <a:prstGeom prst="line">
              <a:avLst/>
            </a:prstGeom>
            <a:ln w="12700" cap="flat" cmpd="sng" algn="ctr">
              <a:solidFill>
                <a:srgbClr val="FFFFFF">
                  <a:alpha val="30000"/>
                </a:srgbClr>
              </a:solidFill>
              <a:prstDash val="solid"/>
              <a:headEnd type="none" w="med" len="med"/>
              <a:tailEnd type="none" w="med" len="med"/>
            </a:ln>
          </p:spPr>
        </p:cxnSp>
        <p:sp>
          <p:nvSpPr>
            <p:cNvPr id="24" name="OTLSHAPE_TB_00000000000000000000000000000000_TimescaleInterval3">
              <a:extLst>
                <a:ext uri="{F9E72B6C-26CE-4AEB-8D7C-D7F4CCBFC56C}">
                  <a16:creationId xmlns="" xmlns:p14="http://schemas.microsoft.com/office/powerpoint/2010/main" xmlns:a16="http://schemas.microsoft.com/office/drawing/2014/main\" id="41DF517D-F669-4F9D-BEAF-BA1F7E06E77F"/>
                </a:ext>
              </a:extLst>
            </p:cNvPr>
            <p:cNvSpPr txBox="1"/>
            <p:nvPr>
              <p:custDataLst>
                <p:tags r:id="rId58"/>
              </p:custDataLst>
            </p:nvPr>
          </p:nvSpPr>
          <p:spPr>
            <a:xfrm>
              <a:off x="4706809" y="4366434"/>
              <a:ext cx="170719" cy="115416"/>
            </a:xfrm>
            <a:prstGeom prst="rect">
              <a:avLst/>
            </a:prstGeom>
            <a:noFill/>
          </p:spPr>
          <p:txBody>
            <a:bodyPr vert="horz" wrap="none" lIns="0" tIns="0" rIns="0" bIns="0" rtlCol="0" anchor="ctr" anchorCtr="0">
              <a:spAutoFit/>
            </a:bodyPr>
            <a:lstStyle/>
            <a:p>
              <a:pPr algn="l"/>
              <a:r>
                <a:rPr lang="en-US" sz="1000">
                  <a:solidFill>
                    <a:srgbClr val="FFFFFF">
                      <a:alpha val="100000"/>
                    </a:srgbClr>
                  </a:solidFill>
                  <a:latin typeface="Arial" panose="02040604050505020304" pitchFamily="18" charset="0"/>
                </a:rPr>
                <a:t>Nov</a:t>
              </a:r>
            </a:p>
          </p:txBody>
        </p:sp>
        <p:cxnSp>
          <p:nvCxnSpPr>
            <p:cNvPr id="25" name="OTLSHAPE_TB_00000000000000000000000000000000_Separator3"/>
            <p:cNvCxnSpPr/>
            <p:nvPr>
              <p:custDataLst>
                <p:tags r:id="rId59"/>
              </p:custDataLst>
            </p:nvPr>
          </p:nvCxnSpPr>
          <p:spPr>
            <a:xfrm>
              <a:off x="5181990" y="4334516"/>
              <a:ext cx="0" cy="179252"/>
            </a:xfrm>
            <a:prstGeom prst="line">
              <a:avLst/>
            </a:prstGeom>
            <a:ln w="12700" cap="flat" cmpd="sng" algn="ctr">
              <a:solidFill>
                <a:srgbClr val="FFFFFF">
                  <a:alpha val="30000"/>
                </a:srgbClr>
              </a:solidFill>
              <a:prstDash val="solid"/>
              <a:headEnd type="none" w="med" len="med"/>
              <a:tailEnd type="none" w="med" len="med"/>
            </a:ln>
          </p:spPr>
        </p:cxnSp>
        <p:sp>
          <p:nvSpPr>
            <p:cNvPr id="28" name="OTLSHAPE_TB_00000000000000000000000000000000_TimescaleInterval4">
              <a:extLst>
                <a:ext uri="{FF1B55C5-5A01-459D-96BE-057B47BEB916}">
                  <a16:creationId xmlns="" xmlns:p14="http://schemas.microsoft.com/office/powerpoint/2010/main" xmlns:a16="http://schemas.microsoft.com/office/drawing/2014/main\" id="350F7FA1-C589-400B-BCDC-0781F4D79BA1"/>
                </a:ext>
              </a:extLst>
            </p:cNvPr>
            <p:cNvSpPr txBox="1"/>
            <p:nvPr>
              <p:custDataLst>
                <p:tags r:id="rId60"/>
              </p:custDataLst>
            </p:nvPr>
          </p:nvSpPr>
          <p:spPr>
            <a:xfrm>
              <a:off x="5210275" y="4366434"/>
              <a:ext cx="170719" cy="115416"/>
            </a:xfrm>
            <a:prstGeom prst="rect">
              <a:avLst/>
            </a:prstGeom>
            <a:noFill/>
          </p:spPr>
          <p:txBody>
            <a:bodyPr vert="horz" wrap="none" lIns="0" tIns="0" rIns="0" bIns="0" rtlCol="0" anchor="ctr" anchorCtr="0">
              <a:spAutoFit/>
            </a:bodyPr>
            <a:lstStyle/>
            <a:p>
              <a:pPr algn="l"/>
              <a:r>
                <a:rPr lang="en-US" sz="1000">
                  <a:solidFill>
                    <a:srgbClr val="FFFFFF">
                      <a:alpha val="100000"/>
                    </a:srgbClr>
                  </a:solidFill>
                  <a:latin typeface="Arial" panose="02040604050505020304" pitchFamily="18" charset="0"/>
                </a:rPr>
                <a:t>Dec</a:t>
              </a:r>
            </a:p>
          </p:txBody>
        </p:sp>
        <p:cxnSp>
          <p:nvCxnSpPr>
            <p:cNvPr id="29" name="OTLSHAPE_TB_00000000000000000000000000000000_Separator4"/>
            <p:cNvCxnSpPr/>
            <p:nvPr>
              <p:custDataLst>
                <p:tags r:id="rId61"/>
              </p:custDataLst>
            </p:nvPr>
          </p:nvCxnSpPr>
          <p:spPr>
            <a:xfrm>
              <a:off x="5702427" y="4334516"/>
              <a:ext cx="0" cy="179252"/>
            </a:xfrm>
            <a:prstGeom prst="line">
              <a:avLst/>
            </a:prstGeom>
            <a:ln w="12700" cap="flat" cmpd="sng" algn="ctr">
              <a:solidFill>
                <a:srgbClr val="FFFFFF">
                  <a:alpha val="30000"/>
                </a:srgbClr>
              </a:solidFill>
              <a:prstDash val="solid"/>
              <a:headEnd type="none" w="med" len="med"/>
              <a:tailEnd type="none" w="med" len="med"/>
            </a:ln>
          </p:spPr>
        </p:cxnSp>
        <p:sp>
          <p:nvSpPr>
            <p:cNvPr id="32" name="OTLSHAPE_TB_00000000000000000000000000000000_TimescaleInterval5">
              <a:extLst>
                <a:ext uri="{55B569E2-DAEC-49EC-95F3-512BD3A50F22}">
                  <a16:creationId xmlns="" xmlns:p14="http://schemas.microsoft.com/office/powerpoint/2010/main" xmlns:a16="http://schemas.microsoft.com/office/drawing/2014/main\" id="BBDCDD9F-659C-47D3-9717-90264AC79AF3"/>
                </a:ext>
              </a:extLst>
            </p:cNvPr>
            <p:cNvSpPr txBox="1"/>
            <p:nvPr>
              <p:custDataLst>
                <p:tags r:id="rId62"/>
              </p:custDataLst>
            </p:nvPr>
          </p:nvSpPr>
          <p:spPr>
            <a:xfrm>
              <a:off x="5730711" y="4366434"/>
              <a:ext cx="211597" cy="115416"/>
            </a:xfrm>
            <a:prstGeom prst="rect">
              <a:avLst/>
            </a:prstGeom>
            <a:noFill/>
          </p:spPr>
          <p:txBody>
            <a:bodyPr vert="horz" wrap="none" lIns="0" tIns="0" rIns="0" bIns="0" rtlCol="0" anchor="ctr" anchorCtr="0">
              <a:spAutoFit/>
            </a:bodyPr>
            <a:lstStyle/>
            <a:p>
              <a:pPr algn="l"/>
              <a:r>
                <a:rPr lang="en-US" sz="1000">
                  <a:solidFill>
                    <a:srgbClr val="FFFFFF">
                      <a:alpha val="100000"/>
                    </a:srgbClr>
                  </a:solidFill>
                  <a:latin typeface="Arial" panose="02040604050505020304" pitchFamily="18" charset="0"/>
                </a:rPr>
                <a:t>2022</a:t>
              </a:r>
            </a:p>
          </p:txBody>
        </p:sp>
        <p:cxnSp>
          <p:nvCxnSpPr>
            <p:cNvPr id="33" name="OTLSHAPE_TB_00000000000000000000000000000000_Separator5"/>
            <p:cNvCxnSpPr/>
            <p:nvPr>
              <p:custDataLst>
                <p:tags r:id="rId63"/>
              </p:custDataLst>
            </p:nvPr>
          </p:nvCxnSpPr>
          <p:spPr>
            <a:xfrm>
              <a:off x="6222864" y="4334516"/>
              <a:ext cx="0" cy="179252"/>
            </a:xfrm>
            <a:prstGeom prst="line">
              <a:avLst/>
            </a:prstGeom>
            <a:ln w="12700" cap="flat" cmpd="sng" algn="ctr">
              <a:solidFill>
                <a:srgbClr val="FFFFFF">
                  <a:alpha val="30000"/>
                </a:srgbClr>
              </a:solidFill>
              <a:prstDash val="solid"/>
              <a:headEnd type="none" w="med" len="med"/>
              <a:tailEnd type="none" w="med" len="med"/>
            </a:ln>
          </p:spPr>
        </p:cxnSp>
        <p:sp>
          <p:nvSpPr>
            <p:cNvPr id="36" name="OTLSHAPE_TB_00000000000000000000000000000000_TimescaleInterval6">
              <a:extLst>
                <a:ext uri="{215EF880-A1F4-40B9-83B7-54D9FF26EF04}">
                  <a16:creationId xmlns="" xmlns:p14="http://schemas.microsoft.com/office/powerpoint/2010/main" xmlns:a16="http://schemas.microsoft.com/office/drawing/2014/main\" id="4BD711BE-87C0-4077-86DA-A309FD74F56C"/>
                </a:ext>
              </a:extLst>
            </p:cNvPr>
            <p:cNvSpPr txBox="1"/>
            <p:nvPr>
              <p:custDataLst>
                <p:tags r:id="rId64"/>
              </p:custDataLst>
            </p:nvPr>
          </p:nvSpPr>
          <p:spPr>
            <a:xfrm>
              <a:off x="6251148" y="4366434"/>
              <a:ext cx="164709" cy="115416"/>
            </a:xfrm>
            <a:prstGeom prst="rect">
              <a:avLst/>
            </a:prstGeom>
            <a:noFill/>
          </p:spPr>
          <p:txBody>
            <a:bodyPr vert="horz" wrap="none" lIns="0" tIns="0" rIns="0" bIns="0" rtlCol="0" anchor="ctr" anchorCtr="0">
              <a:spAutoFit/>
            </a:bodyPr>
            <a:lstStyle/>
            <a:p>
              <a:pPr algn="l"/>
              <a:r>
                <a:rPr lang="en-US" sz="1000">
                  <a:solidFill>
                    <a:srgbClr val="FFFFFF">
                      <a:alpha val="100000"/>
                    </a:srgbClr>
                  </a:solidFill>
                  <a:latin typeface="Arial" panose="02040604050505020304" pitchFamily="18" charset="0"/>
                </a:rPr>
                <a:t>Feb</a:t>
              </a:r>
            </a:p>
          </p:txBody>
        </p:sp>
        <p:cxnSp>
          <p:nvCxnSpPr>
            <p:cNvPr id="37" name="OTLSHAPE_TB_00000000000000000000000000000000_Separator6"/>
            <p:cNvCxnSpPr/>
            <p:nvPr>
              <p:custDataLst>
                <p:tags r:id="rId65"/>
              </p:custDataLst>
            </p:nvPr>
          </p:nvCxnSpPr>
          <p:spPr>
            <a:xfrm>
              <a:off x="6692388" y="4334516"/>
              <a:ext cx="0" cy="179252"/>
            </a:xfrm>
            <a:prstGeom prst="line">
              <a:avLst/>
            </a:prstGeom>
            <a:ln w="12700" cap="flat" cmpd="sng" algn="ctr">
              <a:solidFill>
                <a:srgbClr val="FFFFFF">
                  <a:alpha val="30000"/>
                </a:srgbClr>
              </a:solidFill>
              <a:prstDash val="solid"/>
              <a:headEnd type="none" w="med" len="med"/>
              <a:tailEnd type="none" w="med" len="med"/>
            </a:ln>
          </p:spPr>
        </p:cxnSp>
        <p:sp>
          <p:nvSpPr>
            <p:cNvPr id="40" name="OTLSHAPE_TB_00000000000000000000000000000000_TimescaleInterval7">
              <a:extLst>
                <a:ext uri="{0B06AF16-EC18-46DC-AA33-C08A94CFFD4C}">
                  <a16:creationId xmlns="" xmlns:p14="http://schemas.microsoft.com/office/powerpoint/2010/main" xmlns:a16="http://schemas.microsoft.com/office/drawing/2014/main\" id="7A76CACE-D6BC-4B99-B6A3-EE029631F61C"/>
                </a:ext>
              </a:extLst>
            </p:cNvPr>
            <p:cNvSpPr txBox="1"/>
            <p:nvPr>
              <p:custDataLst>
                <p:tags r:id="rId66"/>
              </p:custDataLst>
            </p:nvPr>
          </p:nvSpPr>
          <p:spPr>
            <a:xfrm>
              <a:off x="6720673" y="4366434"/>
              <a:ext cx="165910" cy="115416"/>
            </a:xfrm>
            <a:prstGeom prst="rect">
              <a:avLst/>
            </a:prstGeom>
            <a:noFill/>
          </p:spPr>
          <p:txBody>
            <a:bodyPr vert="horz" wrap="none" lIns="0" tIns="0" rIns="0" bIns="0" rtlCol="0" anchor="ctr" anchorCtr="0">
              <a:spAutoFit/>
            </a:bodyPr>
            <a:lstStyle/>
            <a:p>
              <a:pPr algn="l"/>
              <a:r>
                <a:rPr lang="en-US" sz="1000">
                  <a:solidFill>
                    <a:srgbClr val="FFFFFF">
                      <a:alpha val="100000"/>
                    </a:srgbClr>
                  </a:solidFill>
                  <a:latin typeface="Arial" panose="02040604050505020304" pitchFamily="18" charset="0"/>
                </a:rPr>
                <a:t>Mar</a:t>
              </a:r>
            </a:p>
          </p:txBody>
        </p:sp>
        <p:cxnSp>
          <p:nvCxnSpPr>
            <p:cNvPr id="41" name="OTLSHAPE_TB_00000000000000000000000000000000_Separator7"/>
            <p:cNvCxnSpPr/>
            <p:nvPr>
              <p:custDataLst>
                <p:tags r:id="rId67"/>
              </p:custDataLst>
            </p:nvPr>
          </p:nvCxnSpPr>
          <p:spPr>
            <a:xfrm>
              <a:off x="7212824" y="4334516"/>
              <a:ext cx="0" cy="179252"/>
            </a:xfrm>
            <a:prstGeom prst="line">
              <a:avLst/>
            </a:prstGeom>
            <a:ln w="12700" cap="flat" cmpd="sng" algn="ctr">
              <a:solidFill>
                <a:srgbClr val="FFFFFF">
                  <a:alpha val="30000"/>
                </a:srgbClr>
              </a:solidFill>
              <a:prstDash val="solid"/>
              <a:headEnd type="none" w="med" len="med"/>
              <a:tailEnd type="none" w="med" len="med"/>
            </a:ln>
          </p:spPr>
        </p:cxnSp>
        <p:sp>
          <p:nvSpPr>
            <p:cNvPr id="44" name="OTLSHAPE_TB_00000000000000000000000000000000_TimescaleInterval8">
              <a:extLst>
                <a:ext uri="{1F1B22F5-635B-4843-B75B-9AC62D5939AA}">
                  <a16:creationId xmlns="" xmlns:p14="http://schemas.microsoft.com/office/powerpoint/2010/main" xmlns:a16="http://schemas.microsoft.com/office/drawing/2014/main\" id="6DEA4F56-A2BA-42A0-81D4-77E168D2039D"/>
                </a:ext>
              </a:extLst>
            </p:cNvPr>
            <p:cNvSpPr txBox="1"/>
            <p:nvPr>
              <p:custDataLst>
                <p:tags r:id="rId68"/>
              </p:custDataLst>
            </p:nvPr>
          </p:nvSpPr>
          <p:spPr>
            <a:xfrm>
              <a:off x="7241109" y="4366434"/>
              <a:ext cx="149079" cy="115416"/>
            </a:xfrm>
            <a:prstGeom prst="rect">
              <a:avLst/>
            </a:prstGeom>
            <a:noFill/>
          </p:spPr>
          <p:txBody>
            <a:bodyPr vert="horz" wrap="none" lIns="0" tIns="0" rIns="0" bIns="0" rtlCol="0" anchor="ctr" anchorCtr="0">
              <a:spAutoFit/>
            </a:bodyPr>
            <a:lstStyle/>
            <a:p>
              <a:pPr algn="l"/>
              <a:r>
                <a:rPr lang="en-US" sz="1000">
                  <a:solidFill>
                    <a:srgbClr val="FFFFFF">
                      <a:alpha val="100000"/>
                    </a:srgbClr>
                  </a:solidFill>
                  <a:latin typeface="Arial" panose="02040604050505020304" pitchFamily="18" charset="0"/>
                </a:rPr>
                <a:t>Apr</a:t>
              </a:r>
            </a:p>
          </p:txBody>
        </p:sp>
        <p:cxnSp>
          <p:nvCxnSpPr>
            <p:cNvPr id="45" name="OTLSHAPE_TB_00000000000000000000000000000000_Separator8"/>
            <p:cNvCxnSpPr/>
            <p:nvPr>
              <p:custDataLst>
                <p:tags r:id="rId69"/>
              </p:custDataLst>
            </p:nvPr>
          </p:nvCxnSpPr>
          <p:spPr>
            <a:xfrm>
              <a:off x="7716290" y="4334516"/>
              <a:ext cx="0" cy="179252"/>
            </a:xfrm>
            <a:prstGeom prst="line">
              <a:avLst/>
            </a:prstGeom>
            <a:ln w="12700" cap="flat" cmpd="sng" algn="ctr">
              <a:solidFill>
                <a:srgbClr val="FFFFFF">
                  <a:alpha val="30000"/>
                </a:srgbClr>
              </a:solidFill>
              <a:prstDash val="solid"/>
              <a:headEnd type="none" w="med" len="med"/>
              <a:tailEnd type="none" w="med" len="med"/>
            </a:ln>
          </p:spPr>
        </p:cxnSp>
        <p:sp>
          <p:nvSpPr>
            <p:cNvPr id="48" name="OTLSHAPE_TB_00000000000000000000000000000000_TimescaleInterval9">
              <a:extLst>
                <a:ext uri="{C964B9B6-8E51-47B0-A597-25D35E8D2A68}">
                  <a16:creationId xmlns="" xmlns:p14="http://schemas.microsoft.com/office/powerpoint/2010/main" xmlns:a16="http://schemas.microsoft.com/office/drawing/2014/main\" id="100982CF-335A-4912-AC28-A8D2AB671598"/>
                </a:ext>
              </a:extLst>
            </p:cNvPr>
            <p:cNvSpPr txBox="1"/>
            <p:nvPr>
              <p:custDataLst>
                <p:tags r:id="rId70"/>
              </p:custDataLst>
            </p:nvPr>
          </p:nvSpPr>
          <p:spPr>
            <a:xfrm>
              <a:off x="7744575" y="4366434"/>
              <a:ext cx="181540" cy="115416"/>
            </a:xfrm>
            <a:prstGeom prst="rect">
              <a:avLst/>
            </a:prstGeom>
            <a:noFill/>
          </p:spPr>
          <p:txBody>
            <a:bodyPr vert="horz" wrap="none" lIns="0" tIns="0" rIns="0" bIns="0" rtlCol="0" anchor="ctr" anchorCtr="0">
              <a:spAutoFit/>
            </a:bodyPr>
            <a:lstStyle/>
            <a:p>
              <a:pPr algn="l"/>
              <a:r>
                <a:rPr lang="en-US" sz="1000">
                  <a:solidFill>
                    <a:srgbClr val="FFFFFF">
                      <a:alpha val="100000"/>
                    </a:srgbClr>
                  </a:solidFill>
                  <a:latin typeface="Arial" panose="02040604050505020304" pitchFamily="18" charset="0"/>
                </a:rPr>
                <a:t>May</a:t>
              </a:r>
            </a:p>
          </p:txBody>
        </p:sp>
        <p:sp>
          <p:nvSpPr>
            <p:cNvPr id="51" name="OTLSHAPE_T_79bb919478b941d4814e10c5b7a0f6dd_Shape"/>
            <p:cNvSpPr/>
            <p:nvPr>
              <p:custDataLst>
                <p:tags r:id="rId71"/>
              </p:custDataLst>
            </p:nvPr>
          </p:nvSpPr>
          <p:spPr>
            <a:xfrm>
              <a:off x="3682906" y="1252400"/>
              <a:ext cx="654149" cy="156845"/>
            </a:xfrm>
            <a:prstGeom prst="roundRect">
              <a:avLst/>
            </a:prstGeom>
            <a:solidFill>
              <a:srgbClr val="615B9E">
                <a:alpha val="100000"/>
              </a:srgbClr>
            </a:solidFill>
          </p:spPr>
        </p:sp>
        <p:sp>
          <p:nvSpPr>
            <p:cNvPr id="59" name="OTLSHAPE_T_7d58f086961b4183b689c9edf09e7382_Shape"/>
            <p:cNvSpPr/>
            <p:nvPr>
              <p:custDataLst>
                <p:tags r:id="rId72"/>
              </p:custDataLst>
            </p:nvPr>
          </p:nvSpPr>
          <p:spPr>
            <a:xfrm>
              <a:off x="4084737" y="1601523"/>
              <a:ext cx="503466" cy="156845"/>
            </a:xfrm>
            <a:prstGeom prst="roundRect">
              <a:avLst/>
            </a:prstGeom>
            <a:solidFill>
              <a:srgbClr val="615B9E">
                <a:alpha val="100000"/>
              </a:srgbClr>
            </a:solidFill>
          </p:spPr>
        </p:sp>
        <p:sp>
          <p:nvSpPr>
            <p:cNvPr id="65" name="OTLSHAPE_T_7d58f086961b4183b689c9edf09e7382_JoinedDate">
              <a:extLst>
                <a:ext uri="{98C1E649-1298-4703-B356-ACB77B49F3EA}">
                  <a16:creationId xmlns="" xmlns:p14="http://schemas.microsoft.com/office/powerpoint/2010/main" xmlns:a16="http://schemas.microsoft.com/office/drawing/2014/main\" id="891F670B-6689-469B-A71D-262744940958"/>
                </a:ext>
              </a:extLst>
            </p:cNvPr>
            <p:cNvSpPr txBox="1"/>
            <p:nvPr>
              <p:custDataLst>
                <p:tags r:id="rId73"/>
              </p:custDataLst>
            </p:nvPr>
          </p:nvSpPr>
          <p:spPr>
            <a:xfrm>
              <a:off x="4588203" y="1623753"/>
              <a:ext cx="559059" cy="92333"/>
            </a:xfrm>
            <a:prstGeom prst="rect">
              <a:avLst/>
            </a:prstGeom>
            <a:noFill/>
          </p:spPr>
          <p:txBody>
            <a:bodyPr vert="horz" wrap="square" lIns="0" tIns="0" rIns="0" bIns="0" rtlCol="0" anchor="ctr" anchorCtr="0">
              <a:spAutoFit/>
            </a:bodyPr>
            <a:lstStyle/>
            <a:p>
              <a:pPr algn="r"/>
              <a:r>
                <a:rPr lang="en-US" sz="800" dirty="0">
                  <a:solidFill>
                    <a:srgbClr val="44546A">
                      <a:alpha val="100000"/>
                    </a:srgbClr>
                  </a:solidFill>
                  <a:latin typeface="Arial" panose="02040604050505020304" pitchFamily="18" charset="0"/>
                </a:rPr>
                <a:t> 1 Oct - 15 Nov</a:t>
              </a:r>
            </a:p>
          </p:txBody>
        </p:sp>
        <p:sp>
          <p:nvSpPr>
            <p:cNvPr id="67" name="OTLSHAPE_T_8f8202d7057246d79d37bb3f3fff2973_Shape"/>
            <p:cNvSpPr/>
            <p:nvPr>
              <p:custDataLst>
                <p:tags r:id="rId74"/>
              </p:custDataLst>
            </p:nvPr>
          </p:nvSpPr>
          <p:spPr>
            <a:xfrm>
              <a:off x="4576887" y="2066368"/>
              <a:ext cx="1691419" cy="156845"/>
            </a:xfrm>
            <a:prstGeom prst="roundRect">
              <a:avLst/>
            </a:prstGeom>
            <a:solidFill>
              <a:srgbClr val="615B9E">
                <a:alpha val="100000"/>
              </a:srgbClr>
            </a:solidFill>
          </p:spPr>
        </p:sp>
        <p:sp>
          <p:nvSpPr>
            <p:cNvPr id="73" name="OTLSHAPE_T_8f8202d7057246d79d37bb3f3fff2973_JoinedDate">
              <a:extLst>
                <a:ext uri="{FEDC2560-F219-4A5C-92F3-7BC489EECC5F}">
                  <a16:creationId xmlns="" xmlns:p14="http://schemas.microsoft.com/office/powerpoint/2010/main" xmlns:a16="http://schemas.microsoft.com/office/drawing/2014/main\" id="138E3BD1-78C3-47BE-AF73-810FF7C20DEA"/>
                </a:ext>
              </a:extLst>
            </p:cNvPr>
            <p:cNvSpPr txBox="1"/>
            <p:nvPr>
              <p:custDataLst>
                <p:tags r:id="rId75"/>
              </p:custDataLst>
            </p:nvPr>
          </p:nvSpPr>
          <p:spPr>
            <a:xfrm>
              <a:off x="6305273" y="2092924"/>
              <a:ext cx="489306" cy="92333"/>
            </a:xfrm>
            <a:prstGeom prst="rect">
              <a:avLst/>
            </a:prstGeom>
            <a:noFill/>
          </p:spPr>
          <p:txBody>
            <a:bodyPr vert="horz" wrap="square" lIns="0" tIns="0" rIns="0" bIns="0" rtlCol="0" anchor="ctr" anchorCtr="0">
              <a:spAutoFit/>
            </a:bodyPr>
            <a:lstStyle/>
            <a:p>
              <a:pPr algn="r"/>
              <a:r>
                <a:rPr lang="en-US" sz="800" dirty="0">
                  <a:solidFill>
                    <a:srgbClr val="44546A">
                      <a:alpha val="100000"/>
                    </a:srgbClr>
                  </a:solidFill>
                  <a:latin typeface="Arial" panose="02040604050505020304" pitchFamily="18" charset="0"/>
                </a:rPr>
                <a:t>1 Nov - 9 Feb</a:t>
              </a:r>
            </a:p>
          </p:txBody>
        </p:sp>
        <p:sp>
          <p:nvSpPr>
            <p:cNvPr id="75" name="OTLSHAPE_T_320cfac54bbb4374a340c3aef15a9752_Shape"/>
            <p:cNvSpPr/>
            <p:nvPr>
              <p:custDataLst>
                <p:tags r:id="rId76"/>
              </p:custDataLst>
            </p:nvPr>
          </p:nvSpPr>
          <p:spPr>
            <a:xfrm>
              <a:off x="5704609" y="2651917"/>
              <a:ext cx="989961" cy="156845"/>
            </a:xfrm>
            <a:prstGeom prst="roundRect">
              <a:avLst/>
            </a:prstGeom>
            <a:solidFill>
              <a:srgbClr val="615B9E">
                <a:alpha val="100000"/>
              </a:srgbClr>
            </a:solidFill>
          </p:spPr>
        </p:sp>
        <p:sp>
          <p:nvSpPr>
            <p:cNvPr id="81" name="OTLSHAPE_T_320cfac54bbb4374a340c3aef15a9752_JoinedDate">
              <a:extLst>
                <a:ext uri="{3F26A6BB-7EBC-4443-B0F9-AD326B9E8278}">
                  <a16:creationId xmlns="" xmlns:p14="http://schemas.microsoft.com/office/powerpoint/2010/main" xmlns:a16="http://schemas.microsoft.com/office/drawing/2014/main\" id="7937BB5E-C3DC-4069-B427-A0CA5FB3C9B2"/>
                </a:ext>
              </a:extLst>
            </p:cNvPr>
            <p:cNvSpPr txBox="1"/>
            <p:nvPr>
              <p:custDataLst>
                <p:tags r:id="rId77"/>
              </p:custDataLst>
            </p:nvPr>
          </p:nvSpPr>
          <p:spPr>
            <a:xfrm>
              <a:off x="6722855" y="2682722"/>
              <a:ext cx="578897" cy="92333"/>
            </a:xfrm>
            <a:prstGeom prst="rect">
              <a:avLst/>
            </a:prstGeom>
            <a:noFill/>
          </p:spPr>
          <p:txBody>
            <a:bodyPr vert="horz" wrap="square" lIns="0" tIns="0" rIns="0" bIns="0" rtlCol="0" anchor="ctr" anchorCtr="0">
              <a:spAutoFit/>
            </a:bodyPr>
            <a:lstStyle/>
            <a:p>
              <a:pPr algn="r"/>
              <a:r>
                <a:rPr lang="en-US" sz="800" dirty="0">
                  <a:solidFill>
                    <a:srgbClr val="44546A">
                      <a:alpha val="100000"/>
                    </a:srgbClr>
                  </a:solidFill>
                  <a:latin typeface="Arial" panose="02040604050505020304" pitchFamily="18" charset="0"/>
                </a:rPr>
                <a:t>15 Jan - 28 Feb</a:t>
              </a:r>
            </a:p>
          </p:txBody>
        </p:sp>
        <p:sp>
          <p:nvSpPr>
            <p:cNvPr id="83" name="OTLSHAPE_T_ee72cbcaf7db4b169cec0541318c9d20_Shape"/>
            <p:cNvSpPr/>
            <p:nvPr>
              <p:custDataLst>
                <p:tags r:id="rId78"/>
              </p:custDataLst>
            </p:nvPr>
          </p:nvSpPr>
          <p:spPr>
            <a:xfrm>
              <a:off x="6720673" y="3183250"/>
              <a:ext cx="1023902" cy="156845"/>
            </a:xfrm>
            <a:prstGeom prst="roundRect">
              <a:avLst/>
            </a:prstGeom>
            <a:solidFill>
              <a:srgbClr val="615B9E">
                <a:alpha val="100000"/>
              </a:srgbClr>
            </a:solidFill>
          </p:spPr>
        </p:sp>
        <p:sp>
          <p:nvSpPr>
            <p:cNvPr id="91" name="OTLSHAPE_T_01a2eb0e48e14bd39d4a5938c344acb4_Shape"/>
            <p:cNvSpPr/>
            <p:nvPr>
              <p:custDataLst>
                <p:tags r:id="rId79"/>
              </p:custDataLst>
            </p:nvPr>
          </p:nvSpPr>
          <p:spPr>
            <a:xfrm>
              <a:off x="7759003" y="3718765"/>
              <a:ext cx="520436" cy="156845"/>
            </a:xfrm>
            <a:prstGeom prst="roundRect">
              <a:avLst/>
            </a:prstGeom>
            <a:solidFill>
              <a:srgbClr val="615B9E">
                <a:alpha val="100000"/>
              </a:srgbClr>
            </a:solidFill>
          </p:spPr>
        </p:sp>
        <p:sp>
          <p:nvSpPr>
            <p:cNvPr id="97" name="OTLSHAPE_T_01a2eb0e48e14bd39d4a5938c344acb4_JoinedDate">
              <a:extLst>
                <a:ext uri="{CB021C7E-3E77-4C54-B00B-FAF41E5330CA}">
                  <a16:creationId xmlns="" xmlns:p14="http://schemas.microsoft.com/office/powerpoint/2010/main" xmlns:a16="http://schemas.microsoft.com/office/drawing/2014/main\" id="A84B0D7F-D8D2-45B0-A3F5-54FB17B4B5FD"/>
                </a:ext>
              </a:extLst>
            </p:cNvPr>
            <p:cNvSpPr txBox="1"/>
            <p:nvPr>
              <p:custDataLst>
                <p:tags r:id="rId80"/>
              </p:custDataLst>
            </p:nvPr>
          </p:nvSpPr>
          <p:spPr>
            <a:xfrm>
              <a:off x="8279094" y="3744465"/>
              <a:ext cx="562893" cy="92333"/>
            </a:xfrm>
            <a:prstGeom prst="rect">
              <a:avLst/>
            </a:prstGeom>
            <a:noFill/>
          </p:spPr>
          <p:txBody>
            <a:bodyPr vert="horz" wrap="square" lIns="0" tIns="0" rIns="0" bIns="0" rtlCol="0" anchor="ctr" anchorCtr="0">
              <a:spAutoFit/>
            </a:bodyPr>
            <a:lstStyle/>
            <a:p>
              <a:pPr algn="r"/>
              <a:r>
                <a:rPr lang="en-US" sz="800" dirty="0">
                  <a:solidFill>
                    <a:srgbClr val="44546A">
                      <a:alpha val="100000"/>
                    </a:srgbClr>
                  </a:solidFill>
                  <a:latin typeface="Arial" panose="02040604050505020304" pitchFamily="18" charset="0"/>
                </a:rPr>
                <a:t>1 May - 31 May</a:t>
              </a:r>
            </a:p>
          </p:txBody>
        </p:sp>
        <p:sp>
          <p:nvSpPr>
            <p:cNvPr id="104" name="OTLSHAPE_TB_00000000000000000000000000000000_RightEndCaps">
              <a:extLst>
                <a:ext uri="{FF2B5EF4-FFF2-40B4-BE49-F238E27FC236}">
                  <a16:creationId xmlns:a16="http://schemas.microsoft.com/office/drawing/2014/main" id="{5EDF14E5-D94D-439C-889C-65548832BE6C}"/>
                </a:ext>
                <a:ext uri="{433C2F65-261C-4451-86F9-245ED80D2D66}">
                  <a16:creationId xmlns="" xmlns:p14="http://schemas.microsoft.com/office/powerpoint/2010/main" xmlns:a16="http://schemas.microsoft.com/office/drawing/2014/main\" id="F40EC881-B1A7-40A2-AB4E-89A271C6C33A"/>
                </a:ext>
              </a:extLst>
            </p:cNvPr>
            <p:cNvSpPr txBox="1"/>
            <p:nvPr>
              <p:custDataLst>
                <p:tags r:id="rId81"/>
              </p:custDataLst>
            </p:nvPr>
          </p:nvSpPr>
          <p:spPr>
            <a:xfrm>
              <a:off x="8367839" y="4327946"/>
              <a:ext cx="341440" cy="184666"/>
            </a:xfrm>
            <a:prstGeom prst="rect">
              <a:avLst/>
            </a:prstGeom>
            <a:noFill/>
          </p:spPr>
          <p:txBody>
            <a:bodyPr vert="horz" wrap="none" lIns="0" tIns="0" rIns="0" bIns="0" rtlCol="0" anchor="ctr" anchorCtr="0">
              <a:spAutoFit/>
            </a:bodyPr>
            <a:lstStyle/>
            <a:p>
              <a:pPr algn="ctr"/>
              <a:r>
                <a:rPr lang="en-US" sz="1600" b="1" dirty="0">
                  <a:solidFill>
                    <a:srgbClr val="ED7D31">
                      <a:alpha val="100000"/>
                    </a:srgbClr>
                  </a:solidFill>
                  <a:latin typeface="Arial" panose="02040604050505020304" pitchFamily="18" charset="0"/>
                </a:rPr>
                <a:t>2022</a:t>
              </a:r>
            </a:p>
          </p:txBody>
        </p:sp>
        <p:sp>
          <p:nvSpPr>
            <p:cNvPr id="105" name="OTLSHAPE_TB_00000000000000000000000000000000_ScaleContainer">
              <a:extLst>
                <a:ext uri="{FF2B5EF4-FFF2-40B4-BE49-F238E27FC236}">
                  <a16:creationId xmlns:a16="http://schemas.microsoft.com/office/drawing/2014/main" id="{4E6E5F64-96C3-475C-8A48-1373B69F02CF}"/>
                </a:ext>
              </a:extLst>
            </p:cNvPr>
            <p:cNvSpPr/>
            <p:nvPr>
              <p:custDataLst>
                <p:tags r:id="rId82"/>
              </p:custDataLst>
            </p:nvPr>
          </p:nvSpPr>
          <p:spPr>
            <a:xfrm>
              <a:off x="3654622" y="4263432"/>
              <a:ext cx="4576448" cy="336097"/>
            </a:xfrm>
            <a:prstGeom prst="roundRect">
              <a:avLst/>
            </a:prstGeom>
            <a:solidFill>
              <a:srgbClr val="44546A">
                <a:alpha val="100000"/>
              </a:srgbClr>
            </a:solidFill>
          </p:spPr>
        </p:sp>
        <p:sp>
          <p:nvSpPr>
            <p:cNvPr id="109" name="OTLSHAPE_TB_00000000000000000000000000000000_TimescaleInterval1">
              <a:extLst>
                <a:ext uri="{FF2B5EF4-FFF2-40B4-BE49-F238E27FC236}">
                  <a16:creationId xmlns:a16="http://schemas.microsoft.com/office/drawing/2014/main" id="{82BFC014-F321-4BE7-9E8E-8F0F89275393}"/>
                </a:ext>
                <a:ext uri="{969D073D-804E-420F-83EB-985355CE3454}">
                  <a16:creationId xmlns="" xmlns:p14="http://schemas.microsoft.com/office/powerpoint/2010/main" xmlns:a16="http://schemas.microsoft.com/office/drawing/2014/main\" id="33DDA09E-4309-4C9F-83F8-1F4A8227856C"/>
                </a:ext>
              </a:extLst>
            </p:cNvPr>
            <p:cNvSpPr txBox="1"/>
            <p:nvPr>
              <p:custDataLst>
                <p:tags r:id="rId83"/>
              </p:custDataLst>
            </p:nvPr>
          </p:nvSpPr>
          <p:spPr>
            <a:xfrm>
              <a:off x="3682906" y="4373772"/>
              <a:ext cx="169518" cy="115416"/>
            </a:xfrm>
            <a:prstGeom prst="rect">
              <a:avLst/>
            </a:prstGeom>
            <a:noFill/>
          </p:spPr>
          <p:txBody>
            <a:bodyPr vert="horz" wrap="none" lIns="0" tIns="0" rIns="0" bIns="0" rtlCol="0" anchor="ctr" anchorCtr="0">
              <a:spAutoFit/>
            </a:bodyPr>
            <a:lstStyle/>
            <a:p>
              <a:pPr algn="l"/>
              <a:r>
                <a:rPr lang="en-US" sz="1000">
                  <a:solidFill>
                    <a:srgbClr val="FFFFFF">
                      <a:alpha val="100000"/>
                    </a:srgbClr>
                  </a:solidFill>
                  <a:latin typeface="Arial" panose="02040604050505020304" pitchFamily="18" charset="0"/>
                </a:rPr>
                <a:t>Sep</a:t>
              </a:r>
            </a:p>
          </p:txBody>
        </p:sp>
        <p:cxnSp>
          <p:nvCxnSpPr>
            <p:cNvPr id="110" name="OTLSHAPE_TB_00000000000000000000000000000000_Separator1">
              <a:extLst>
                <a:ext uri="{FF2B5EF4-FFF2-40B4-BE49-F238E27FC236}">
                  <a16:creationId xmlns:a16="http://schemas.microsoft.com/office/drawing/2014/main" id="{EBA81B62-584F-41DE-B3D9-56FFDD04D4B4}"/>
                </a:ext>
              </a:extLst>
            </p:cNvPr>
            <p:cNvCxnSpPr/>
            <p:nvPr>
              <p:custDataLst>
                <p:tags r:id="rId84"/>
              </p:custDataLst>
            </p:nvPr>
          </p:nvCxnSpPr>
          <p:spPr>
            <a:xfrm>
              <a:off x="4158088" y="4341854"/>
              <a:ext cx="0" cy="179252"/>
            </a:xfrm>
            <a:prstGeom prst="line">
              <a:avLst/>
            </a:prstGeom>
            <a:ln w="12700" cap="flat" cmpd="sng" algn="ctr">
              <a:solidFill>
                <a:srgbClr val="FFFFFF">
                  <a:alpha val="30000"/>
                </a:srgbClr>
              </a:solidFill>
              <a:prstDash val="solid"/>
              <a:headEnd type="none" w="med" len="med"/>
              <a:tailEnd type="none" w="med" len="med"/>
            </a:ln>
          </p:spPr>
        </p:cxnSp>
        <p:sp>
          <p:nvSpPr>
            <p:cNvPr id="111" name="OTLSHAPE_TB_00000000000000000000000000000000_TimescaleInterval2">
              <a:extLst>
                <a:ext uri="{FF2B5EF4-FFF2-40B4-BE49-F238E27FC236}">
                  <a16:creationId xmlns:a16="http://schemas.microsoft.com/office/drawing/2014/main" id="{3A5D1C71-F671-4AA3-A0C0-4F0840E08103}"/>
                </a:ext>
                <a:ext uri="{204079BB-DAB4-4FD6-B272-2DC34FAE85F9}">
                  <a16:creationId xmlns="" xmlns:p14="http://schemas.microsoft.com/office/powerpoint/2010/main" xmlns:a16="http://schemas.microsoft.com/office/drawing/2014/main\" id="C471395D-F0EF-45DF-A791-71B197A920D5"/>
                </a:ext>
              </a:extLst>
            </p:cNvPr>
            <p:cNvSpPr txBox="1"/>
            <p:nvPr>
              <p:custDataLst>
                <p:tags r:id="rId85"/>
              </p:custDataLst>
            </p:nvPr>
          </p:nvSpPr>
          <p:spPr>
            <a:xfrm>
              <a:off x="4186373" y="4373772"/>
              <a:ext cx="149079" cy="115416"/>
            </a:xfrm>
            <a:prstGeom prst="rect">
              <a:avLst/>
            </a:prstGeom>
            <a:noFill/>
          </p:spPr>
          <p:txBody>
            <a:bodyPr vert="horz" wrap="none" lIns="0" tIns="0" rIns="0" bIns="0" rtlCol="0" anchor="ctr" anchorCtr="0">
              <a:spAutoFit/>
            </a:bodyPr>
            <a:lstStyle/>
            <a:p>
              <a:pPr algn="l"/>
              <a:r>
                <a:rPr lang="en-US" sz="1000" dirty="0">
                  <a:solidFill>
                    <a:srgbClr val="FFFFFF">
                      <a:alpha val="100000"/>
                    </a:srgbClr>
                  </a:solidFill>
                  <a:latin typeface="Arial" panose="02040604050505020304" pitchFamily="18" charset="0"/>
                </a:rPr>
                <a:t>Oct</a:t>
              </a:r>
            </a:p>
          </p:txBody>
        </p:sp>
        <p:cxnSp>
          <p:nvCxnSpPr>
            <p:cNvPr id="112" name="OTLSHAPE_TB_00000000000000000000000000000000_Separator2">
              <a:extLst>
                <a:ext uri="{FF2B5EF4-FFF2-40B4-BE49-F238E27FC236}">
                  <a16:creationId xmlns:a16="http://schemas.microsoft.com/office/drawing/2014/main" id="{86D1F130-55B5-4ED4-9D93-DDFB19E29C6D}"/>
                </a:ext>
              </a:extLst>
            </p:cNvPr>
            <p:cNvCxnSpPr/>
            <p:nvPr>
              <p:custDataLst>
                <p:tags r:id="rId86"/>
              </p:custDataLst>
            </p:nvPr>
          </p:nvCxnSpPr>
          <p:spPr>
            <a:xfrm>
              <a:off x="4678524" y="4341854"/>
              <a:ext cx="0" cy="179252"/>
            </a:xfrm>
            <a:prstGeom prst="line">
              <a:avLst/>
            </a:prstGeom>
            <a:ln w="12700" cap="flat" cmpd="sng" algn="ctr">
              <a:solidFill>
                <a:srgbClr val="FFFFFF">
                  <a:alpha val="30000"/>
                </a:srgbClr>
              </a:solidFill>
              <a:prstDash val="solid"/>
              <a:headEnd type="none" w="med" len="med"/>
              <a:tailEnd type="none" w="med" len="med"/>
            </a:ln>
          </p:spPr>
        </p:cxnSp>
        <p:sp>
          <p:nvSpPr>
            <p:cNvPr id="113" name="OTLSHAPE_TB_00000000000000000000000000000000_TimescaleInterval3">
              <a:extLst>
                <a:ext uri="{FF2B5EF4-FFF2-40B4-BE49-F238E27FC236}">
                  <a16:creationId xmlns:a16="http://schemas.microsoft.com/office/drawing/2014/main" id="{C327C0D1-E78C-4086-A1FF-890FDA755C44}"/>
                </a:ext>
                <a:ext uri="{F9E72B6C-26CE-4AEB-8D7C-D7F4CCBFC56C}">
                  <a16:creationId xmlns="" xmlns:p14="http://schemas.microsoft.com/office/powerpoint/2010/main" xmlns:a16="http://schemas.microsoft.com/office/drawing/2014/main\" id="41DF517D-F669-4F9D-BEAF-BA1F7E06E77F"/>
                </a:ext>
              </a:extLst>
            </p:cNvPr>
            <p:cNvSpPr txBox="1"/>
            <p:nvPr>
              <p:custDataLst>
                <p:tags r:id="rId87"/>
              </p:custDataLst>
            </p:nvPr>
          </p:nvSpPr>
          <p:spPr>
            <a:xfrm>
              <a:off x="4706809" y="4373772"/>
              <a:ext cx="170719" cy="115416"/>
            </a:xfrm>
            <a:prstGeom prst="rect">
              <a:avLst/>
            </a:prstGeom>
            <a:noFill/>
          </p:spPr>
          <p:txBody>
            <a:bodyPr vert="horz" wrap="none" lIns="0" tIns="0" rIns="0" bIns="0" rtlCol="0" anchor="ctr" anchorCtr="0">
              <a:spAutoFit/>
            </a:bodyPr>
            <a:lstStyle/>
            <a:p>
              <a:pPr algn="l"/>
              <a:r>
                <a:rPr lang="en-US" sz="1000">
                  <a:solidFill>
                    <a:srgbClr val="FFFFFF">
                      <a:alpha val="100000"/>
                    </a:srgbClr>
                  </a:solidFill>
                  <a:latin typeface="Arial" panose="02040604050505020304" pitchFamily="18" charset="0"/>
                </a:rPr>
                <a:t>Nov</a:t>
              </a:r>
            </a:p>
          </p:txBody>
        </p:sp>
        <p:cxnSp>
          <p:nvCxnSpPr>
            <p:cNvPr id="114" name="OTLSHAPE_TB_00000000000000000000000000000000_Separator3">
              <a:extLst>
                <a:ext uri="{FF2B5EF4-FFF2-40B4-BE49-F238E27FC236}">
                  <a16:creationId xmlns:a16="http://schemas.microsoft.com/office/drawing/2014/main" id="{54676390-6D49-4845-A997-7EFD4981952C}"/>
                </a:ext>
              </a:extLst>
            </p:cNvPr>
            <p:cNvCxnSpPr/>
            <p:nvPr>
              <p:custDataLst>
                <p:tags r:id="rId88"/>
              </p:custDataLst>
            </p:nvPr>
          </p:nvCxnSpPr>
          <p:spPr>
            <a:xfrm>
              <a:off x="5181990" y="4341854"/>
              <a:ext cx="0" cy="179252"/>
            </a:xfrm>
            <a:prstGeom prst="line">
              <a:avLst/>
            </a:prstGeom>
            <a:ln w="12700" cap="flat" cmpd="sng" algn="ctr">
              <a:solidFill>
                <a:srgbClr val="FFFFFF">
                  <a:alpha val="30000"/>
                </a:srgbClr>
              </a:solidFill>
              <a:prstDash val="solid"/>
              <a:headEnd type="none" w="med" len="med"/>
              <a:tailEnd type="none" w="med" len="med"/>
            </a:ln>
          </p:spPr>
        </p:cxnSp>
        <p:sp>
          <p:nvSpPr>
            <p:cNvPr id="115" name="OTLSHAPE_TB_00000000000000000000000000000000_TimescaleInterval4">
              <a:extLst>
                <a:ext uri="{FF2B5EF4-FFF2-40B4-BE49-F238E27FC236}">
                  <a16:creationId xmlns:a16="http://schemas.microsoft.com/office/drawing/2014/main" id="{E3549641-AEB3-4CDF-8937-9614C39FB971}"/>
                </a:ext>
                <a:ext uri="{FF1B55C5-5A01-459D-96BE-057B47BEB916}">
                  <a16:creationId xmlns="" xmlns:p14="http://schemas.microsoft.com/office/powerpoint/2010/main" xmlns:a16="http://schemas.microsoft.com/office/drawing/2014/main\" id="350F7FA1-C589-400B-BCDC-0781F4D79BA1"/>
                </a:ext>
              </a:extLst>
            </p:cNvPr>
            <p:cNvSpPr txBox="1"/>
            <p:nvPr>
              <p:custDataLst>
                <p:tags r:id="rId89"/>
              </p:custDataLst>
            </p:nvPr>
          </p:nvSpPr>
          <p:spPr>
            <a:xfrm>
              <a:off x="5210275" y="4373772"/>
              <a:ext cx="170719" cy="115416"/>
            </a:xfrm>
            <a:prstGeom prst="rect">
              <a:avLst/>
            </a:prstGeom>
            <a:noFill/>
          </p:spPr>
          <p:txBody>
            <a:bodyPr vert="horz" wrap="none" lIns="0" tIns="0" rIns="0" bIns="0" rtlCol="0" anchor="ctr" anchorCtr="0">
              <a:spAutoFit/>
            </a:bodyPr>
            <a:lstStyle/>
            <a:p>
              <a:pPr algn="l"/>
              <a:r>
                <a:rPr lang="en-US" sz="1000">
                  <a:solidFill>
                    <a:srgbClr val="FFFFFF">
                      <a:alpha val="100000"/>
                    </a:srgbClr>
                  </a:solidFill>
                  <a:latin typeface="Arial" panose="02040604050505020304" pitchFamily="18" charset="0"/>
                </a:rPr>
                <a:t>Dec</a:t>
              </a:r>
            </a:p>
          </p:txBody>
        </p:sp>
        <p:cxnSp>
          <p:nvCxnSpPr>
            <p:cNvPr id="116" name="OTLSHAPE_TB_00000000000000000000000000000000_Separator4">
              <a:extLst>
                <a:ext uri="{FF2B5EF4-FFF2-40B4-BE49-F238E27FC236}">
                  <a16:creationId xmlns:a16="http://schemas.microsoft.com/office/drawing/2014/main" id="{1740B599-6E1F-46CF-836B-CEDDC9291886}"/>
                </a:ext>
              </a:extLst>
            </p:cNvPr>
            <p:cNvCxnSpPr/>
            <p:nvPr>
              <p:custDataLst>
                <p:tags r:id="rId90"/>
              </p:custDataLst>
            </p:nvPr>
          </p:nvCxnSpPr>
          <p:spPr>
            <a:xfrm>
              <a:off x="5702427" y="4341854"/>
              <a:ext cx="0" cy="179252"/>
            </a:xfrm>
            <a:prstGeom prst="line">
              <a:avLst/>
            </a:prstGeom>
            <a:ln w="12700" cap="flat" cmpd="sng" algn="ctr">
              <a:solidFill>
                <a:srgbClr val="FFFFFF">
                  <a:alpha val="30000"/>
                </a:srgbClr>
              </a:solidFill>
              <a:prstDash val="solid"/>
              <a:headEnd type="none" w="med" len="med"/>
              <a:tailEnd type="none" w="med" len="med"/>
            </a:ln>
          </p:spPr>
        </p:cxnSp>
        <p:sp>
          <p:nvSpPr>
            <p:cNvPr id="117" name="OTLSHAPE_TB_00000000000000000000000000000000_TimescaleInterval5">
              <a:extLst>
                <a:ext uri="{FF2B5EF4-FFF2-40B4-BE49-F238E27FC236}">
                  <a16:creationId xmlns:a16="http://schemas.microsoft.com/office/drawing/2014/main" id="{A6B88505-411E-402D-ACF0-6D6B99CEDBF9}"/>
                </a:ext>
                <a:ext uri="{55B569E2-DAEC-49EC-95F3-512BD3A50F22}">
                  <a16:creationId xmlns="" xmlns:p14="http://schemas.microsoft.com/office/powerpoint/2010/main" xmlns:a16="http://schemas.microsoft.com/office/drawing/2014/main\" id="BBDCDD9F-659C-47D3-9717-90264AC79AF3"/>
                </a:ext>
              </a:extLst>
            </p:cNvPr>
            <p:cNvSpPr txBox="1"/>
            <p:nvPr>
              <p:custDataLst>
                <p:tags r:id="rId91"/>
              </p:custDataLst>
            </p:nvPr>
          </p:nvSpPr>
          <p:spPr>
            <a:xfrm>
              <a:off x="5730711" y="4373772"/>
              <a:ext cx="211597" cy="115416"/>
            </a:xfrm>
            <a:prstGeom prst="rect">
              <a:avLst/>
            </a:prstGeom>
            <a:noFill/>
          </p:spPr>
          <p:txBody>
            <a:bodyPr vert="horz" wrap="none" lIns="0" tIns="0" rIns="0" bIns="0" rtlCol="0" anchor="ctr" anchorCtr="0">
              <a:spAutoFit/>
            </a:bodyPr>
            <a:lstStyle/>
            <a:p>
              <a:pPr algn="l"/>
              <a:r>
                <a:rPr lang="en-US" sz="1000">
                  <a:solidFill>
                    <a:srgbClr val="FFFFFF">
                      <a:alpha val="100000"/>
                    </a:srgbClr>
                  </a:solidFill>
                  <a:latin typeface="Arial" panose="02040604050505020304" pitchFamily="18" charset="0"/>
                </a:rPr>
                <a:t>2022</a:t>
              </a:r>
            </a:p>
          </p:txBody>
        </p:sp>
        <p:cxnSp>
          <p:nvCxnSpPr>
            <p:cNvPr id="118" name="OTLSHAPE_TB_00000000000000000000000000000000_Separator5">
              <a:extLst>
                <a:ext uri="{FF2B5EF4-FFF2-40B4-BE49-F238E27FC236}">
                  <a16:creationId xmlns:a16="http://schemas.microsoft.com/office/drawing/2014/main" id="{BE08C9AB-4067-43A0-8BD8-29AFF53B5F2B}"/>
                </a:ext>
              </a:extLst>
            </p:cNvPr>
            <p:cNvCxnSpPr/>
            <p:nvPr>
              <p:custDataLst>
                <p:tags r:id="rId92"/>
              </p:custDataLst>
            </p:nvPr>
          </p:nvCxnSpPr>
          <p:spPr>
            <a:xfrm>
              <a:off x="6222864" y="4341854"/>
              <a:ext cx="0" cy="179252"/>
            </a:xfrm>
            <a:prstGeom prst="line">
              <a:avLst/>
            </a:prstGeom>
            <a:ln w="12700" cap="flat" cmpd="sng" algn="ctr">
              <a:solidFill>
                <a:srgbClr val="FFFFFF">
                  <a:alpha val="30000"/>
                </a:srgbClr>
              </a:solidFill>
              <a:prstDash val="solid"/>
              <a:headEnd type="none" w="med" len="med"/>
              <a:tailEnd type="none" w="med" len="med"/>
            </a:ln>
          </p:spPr>
        </p:cxnSp>
        <p:sp>
          <p:nvSpPr>
            <p:cNvPr id="119" name="OTLSHAPE_TB_00000000000000000000000000000000_TimescaleInterval6">
              <a:extLst>
                <a:ext uri="{FF2B5EF4-FFF2-40B4-BE49-F238E27FC236}">
                  <a16:creationId xmlns:a16="http://schemas.microsoft.com/office/drawing/2014/main" id="{4422F163-BF25-4BDB-9D1E-04DDFCCAF5FD}"/>
                </a:ext>
                <a:ext uri="{215EF880-A1F4-40B9-83B7-54D9FF26EF04}">
                  <a16:creationId xmlns="" xmlns:p14="http://schemas.microsoft.com/office/powerpoint/2010/main" xmlns:a16="http://schemas.microsoft.com/office/drawing/2014/main\" id="4BD711BE-87C0-4077-86DA-A309FD74F56C"/>
                </a:ext>
              </a:extLst>
            </p:cNvPr>
            <p:cNvSpPr txBox="1"/>
            <p:nvPr>
              <p:custDataLst>
                <p:tags r:id="rId93"/>
              </p:custDataLst>
            </p:nvPr>
          </p:nvSpPr>
          <p:spPr>
            <a:xfrm>
              <a:off x="6251148" y="4373772"/>
              <a:ext cx="164709" cy="115416"/>
            </a:xfrm>
            <a:prstGeom prst="rect">
              <a:avLst/>
            </a:prstGeom>
            <a:noFill/>
          </p:spPr>
          <p:txBody>
            <a:bodyPr vert="horz" wrap="none" lIns="0" tIns="0" rIns="0" bIns="0" rtlCol="0" anchor="ctr" anchorCtr="0">
              <a:spAutoFit/>
            </a:bodyPr>
            <a:lstStyle/>
            <a:p>
              <a:pPr algn="l"/>
              <a:r>
                <a:rPr lang="en-US" sz="1000">
                  <a:solidFill>
                    <a:srgbClr val="FFFFFF">
                      <a:alpha val="100000"/>
                    </a:srgbClr>
                  </a:solidFill>
                  <a:latin typeface="Arial" panose="02040604050505020304" pitchFamily="18" charset="0"/>
                </a:rPr>
                <a:t>Feb</a:t>
              </a:r>
            </a:p>
          </p:txBody>
        </p:sp>
        <p:cxnSp>
          <p:nvCxnSpPr>
            <p:cNvPr id="120" name="OTLSHAPE_TB_00000000000000000000000000000000_Separator6">
              <a:extLst>
                <a:ext uri="{FF2B5EF4-FFF2-40B4-BE49-F238E27FC236}">
                  <a16:creationId xmlns:a16="http://schemas.microsoft.com/office/drawing/2014/main" id="{EBDBD3D6-B3DA-4647-BECA-635F33524D84}"/>
                </a:ext>
              </a:extLst>
            </p:cNvPr>
            <p:cNvCxnSpPr/>
            <p:nvPr>
              <p:custDataLst>
                <p:tags r:id="rId94"/>
              </p:custDataLst>
            </p:nvPr>
          </p:nvCxnSpPr>
          <p:spPr>
            <a:xfrm>
              <a:off x="6692388" y="4341854"/>
              <a:ext cx="0" cy="179252"/>
            </a:xfrm>
            <a:prstGeom prst="line">
              <a:avLst/>
            </a:prstGeom>
            <a:ln w="12700" cap="flat" cmpd="sng" algn="ctr">
              <a:solidFill>
                <a:srgbClr val="FFFFFF">
                  <a:alpha val="30000"/>
                </a:srgbClr>
              </a:solidFill>
              <a:prstDash val="solid"/>
              <a:headEnd type="none" w="med" len="med"/>
              <a:tailEnd type="none" w="med" len="med"/>
            </a:ln>
          </p:spPr>
        </p:cxnSp>
        <p:sp>
          <p:nvSpPr>
            <p:cNvPr id="121" name="OTLSHAPE_TB_00000000000000000000000000000000_TimescaleInterval7">
              <a:extLst>
                <a:ext uri="{FF2B5EF4-FFF2-40B4-BE49-F238E27FC236}">
                  <a16:creationId xmlns:a16="http://schemas.microsoft.com/office/drawing/2014/main" id="{4B732084-830D-4008-889C-0E152AD45994}"/>
                </a:ext>
                <a:ext uri="{0B06AF16-EC18-46DC-AA33-C08A94CFFD4C}">
                  <a16:creationId xmlns="" xmlns:p14="http://schemas.microsoft.com/office/powerpoint/2010/main" xmlns:a16="http://schemas.microsoft.com/office/drawing/2014/main\" id="7A76CACE-D6BC-4B99-B6A3-EE029631F61C"/>
                </a:ext>
              </a:extLst>
            </p:cNvPr>
            <p:cNvSpPr txBox="1"/>
            <p:nvPr>
              <p:custDataLst>
                <p:tags r:id="rId95"/>
              </p:custDataLst>
            </p:nvPr>
          </p:nvSpPr>
          <p:spPr>
            <a:xfrm>
              <a:off x="6720673" y="4373772"/>
              <a:ext cx="165910" cy="115416"/>
            </a:xfrm>
            <a:prstGeom prst="rect">
              <a:avLst/>
            </a:prstGeom>
            <a:noFill/>
          </p:spPr>
          <p:txBody>
            <a:bodyPr vert="horz" wrap="none" lIns="0" tIns="0" rIns="0" bIns="0" rtlCol="0" anchor="ctr" anchorCtr="0">
              <a:spAutoFit/>
            </a:bodyPr>
            <a:lstStyle/>
            <a:p>
              <a:pPr algn="l"/>
              <a:r>
                <a:rPr lang="en-US" sz="1000">
                  <a:solidFill>
                    <a:srgbClr val="FFFFFF">
                      <a:alpha val="100000"/>
                    </a:srgbClr>
                  </a:solidFill>
                  <a:latin typeface="Arial" panose="02040604050505020304" pitchFamily="18" charset="0"/>
                </a:rPr>
                <a:t>Mar</a:t>
              </a:r>
            </a:p>
          </p:txBody>
        </p:sp>
        <p:cxnSp>
          <p:nvCxnSpPr>
            <p:cNvPr id="122" name="OTLSHAPE_TB_00000000000000000000000000000000_Separator7">
              <a:extLst>
                <a:ext uri="{FF2B5EF4-FFF2-40B4-BE49-F238E27FC236}">
                  <a16:creationId xmlns:a16="http://schemas.microsoft.com/office/drawing/2014/main" id="{EBED3FB2-D69E-412C-BEEE-4630D5DC6B8A}"/>
                </a:ext>
              </a:extLst>
            </p:cNvPr>
            <p:cNvCxnSpPr/>
            <p:nvPr>
              <p:custDataLst>
                <p:tags r:id="rId96"/>
              </p:custDataLst>
            </p:nvPr>
          </p:nvCxnSpPr>
          <p:spPr>
            <a:xfrm>
              <a:off x="7212824" y="4341854"/>
              <a:ext cx="0" cy="179252"/>
            </a:xfrm>
            <a:prstGeom prst="line">
              <a:avLst/>
            </a:prstGeom>
            <a:ln w="12700" cap="flat" cmpd="sng" algn="ctr">
              <a:solidFill>
                <a:srgbClr val="FFFFFF">
                  <a:alpha val="30000"/>
                </a:srgbClr>
              </a:solidFill>
              <a:prstDash val="solid"/>
              <a:headEnd type="none" w="med" len="med"/>
              <a:tailEnd type="none" w="med" len="med"/>
            </a:ln>
          </p:spPr>
        </p:cxnSp>
        <p:sp>
          <p:nvSpPr>
            <p:cNvPr id="123" name="OTLSHAPE_TB_00000000000000000000000000000000_TimescaleInterval8">
              <a:extLst>
                <a:ext uri="{FF2B5EF4-FFF2-40B4-BE49-F238E27FC236}">
                  <a16:creationId xmlns:a16="http://schemas.microsoft.com/office/drawing/2014/main" id="{B7BF3E02-2863-4232-937A-DC75B123469A}"/>
                </a:ext>
                <a:ext uri="{1F1B22F5-635B-4843-B75B-9AC62D5939AA}">
                  <a16:creationId xmlns="" xmlns:p14="http://schemas.microsoft.com/office/powerpoint/2010/main" xmlns:a16="http://schemas.microsoft.com/office/drawing/2014/main\" id="6DEA4F56-A2BA-42A0-81D4-77E168D2039D"/>
                </a:ext>
              </a:extLst>
            </p:cNvPr>
            <p:cNvSpPr txBox="1"/>
            <p:nvPr>
              <p:custDataLst>
                <p:tags r:id="rId97"/>
              </p:custDataLst>
            </p:nvPr>
          </p:nvSpPr>
          <p:spPr>
            <a:xfrm>
              <a:off x="7241109" y="4373772"/>
              <a:ext cx="149079" cy="115416"/>
            </a:xfrm>
            <a:prstGeom prst="rect">
              <a:avLst/>
            </a:prstGeom>
            <a:noFill/>
          </p:spPr>
          <p:txBody>
            <a:bodyPr vert="horz" wrap="none" lIns="0" tIns="0" rIns="0" bIns="0" rtlCol="0" anchor="ctr" anchorCtr="0">
              <a:spAutoFit/>
            </a:bodyPr>
            <a:lstStyle/>
            <a:p>
              <a:pPr algn="l"/>
              <a:r>
                <a:rPr lang="en-US" sz="1000">
                  <a:solidFill>
                    <a:srgbClr val="FFFFFF">
                      <a:alpha val="100000"/>
                    </a:srgbClr>
                  </a:solidFill>
                  <a:latin typeface="Arial" panose="02040604050505020304" pitchFamily="18" charset="0"/>
                </a:rPr>
                <a:t>Apr</a:t>
              </a:r>
            </a:p>
          </p:txBody>
        </p:sp>
        <p:cxnSp>
          <p:nvCxnSpPr>
            <p:cNvPr id="124" name="OTLSHAPE_TB_00000000000000000000000000000000_Separator8">
              <a:extLst>
                <a:ext uri="{FF2B5EF4-FFF2-40B4-BE49-F238E27FC236}">
                  <a16:creationId xmlns:a16="http://schemas.microsoft.com/office/drawing/2014/main" id="{A4238157-6986-46C4-A149-5276D5FB0422}"/>
                </a:ext>
              </a:extLst>
            </p:cNvPr>
            <p:cNvCxnSpPr/>
            <p:nvPr>
              <p:custDataLst>
                <p:tags r:id="rId98"/>
              </p:custDataLst>
            </p:nvPr>
          </p:nvCxnSpPr>
          <p:spPr>
            <a:xfrm>
              <a:off x="7716290" y="4341854"/>
              <a:ext cx="0" cy="179252"/>
            </a:xfrm>
            <a:prstGeom prst="line">
              <a:avLst/>
            </a:prstGeom>
            <a:ln w="12700" cap="flat" cmpd="sng" algn="ctr">
              <a:solidFill>
                <a:srgbClr val="FFFFFF">
                  <a:alpha val="30000"/>
                </a:srgbClr>
              </a:solidFill>
              <a:prstDash val="solid"/>
              <a:headEnd type="none" w="med" len="med"/>
              <a:tailEnd type="none" w="med" len="med"/>
            </a:ln>
          </p:spPr>
        </p:cxnSp>
        <p:sp>
          <p:nvSpPr>
            <p:cNvPr id="125" name="OTLSHAPE_TB_00000000000000000000000000000000_TimescaleInterval9">
              <a:extLst>
                <a:ext uri="{FF2B5EF4-FFF2-40B4-BE49-F238E27FC236}">
                  <a16:creationId xmlns:a16="http://schemas.microsoft.com/office/drawing/2014/main" id="{CB2E5E99-6480-4F67-8F5C-5559A7B96D2B}"/>
                </a:ext>
                <a:ext uri="{C964B9B6-8E51-47B0-A597-25D35E8D2A68}">
                  <a16:creationId xmlns="" xmlns:p14="http://schemas.microsoft.com/office/powerpoint/2010/main" xmlns:a16="http://schemas.microsoft.com/office/drawing/2014/main\" id="100982CF-335A-4912-AC28-A8D2AB671598"/>
                </a:ext>
              </a:extLst>
            </p:cNvPr>
            <p:cNvSpPr txBox="1"/>
            <p:nvPr>
              <p:custDataLst>
                <p:tags r:id="rId99"/>
              </p:custDataLst>
            </p:nvPr>
          </p:nvSpPr>
          <p:spPr>
            <a:xfrm>
              <a:off x="7744575" y="4373772"/>
              <a:ext cx="181540" cy="115416"/>
            </a:xfrm>
            <a:prstGeom prst="rect">
              <a:avLst/>
            </a:prstGeom>
            <a:noFill/>
          </p:spPr>
          <p:txBody>
            <a:bodyPr vert="horz" wrap="none" lIns="0" tIns="0" rIns="0" bIns="0" rtlCol="0" anchor="ctr" anchorCtr="0">
              <a:spAutoFit/>
            </a:bodyPr>
            <a:lstStyle/>
            <a:p>
              <a:pPr algn="l"/>
              <a:r>
                <a:rPr lang="en-US" sz="1000">
                  <a:solidFill>
                    <a:srgbClr val="FFFFFF">
                      <a:alpha val="100000"/>
                    </a:srgbClr>
                  </a:solidFill>
                  <a:latin typeface="Arial" panose="02040604050505020304" pitchFamily="18" charset="0"/>
                </a:rPr>
                <a:t>May</a:t>
              </a:r>
            </a:p>
          </p:txBody>
        </p:sp>
        <p:sp>
          <p:nvSpPr>
            <p:cNvPr id="127" name="OTLSHAPE_T_79bb919478b941d4814e10c5b7a0f6dd_JoinedDate">
              <a:extLst>
                <a:ext uri="{FF2B5EF4-FFF2-40B4-BE49-F238E27FC236}">
                  <a16:creationId xmlns:a16="http://schemas.microsoft.com/office/drawing/2014/main" id="{826C0D26-04E9-48B6-88A4-481CC616AC9C}"/>
                </a:ext>
                <a:ext uri="{1C25065B-D38B-4CB4-9ABC-C2D8ACDC4426}">
                  <a16:creationId xmlns="" xmlns:p14="http://schemas.microsoft.com/office/powerpoint/2010/main" xmlns:a16="http://schemas.microsoft.com/office/drawing/2014/main\" id="3401F5E1-DF84-4C09-BFC6-4A06D651B281"/>
                </a:ext>
              </a:extLst>
            </p:cNvPr>
            <p:cNvSpPr txBox="1"/>
            <p:nvPr>
              <p:custDataLst>
                <p:tags r:id="rId100"/>
              </p:custDataLst>
            </p:nvPr>
          </p:nvSpPr>
          <p:spPr>
            <a:xfrm>
              <a:off x="4381536" y="1279234"/>
              <a:ext cx="559060" cy="92333"/>
            </a:xfrm>
            <a:prstGeom prst="rect">
              <a:avLst/>
            </a:prstGeom>
            <a:noFill/>
          </p:spPr>
          <p:txBody>
            <a:bodyPr vert="horz" wrap="square" lIns="0" tIns="0" rIns="0" bIns="0" rtlCol="0" anchor="ctr" anchorCtr="0">
              <a:spAutoFit/>
            </a:bodyPr>
            <a:lstStyle/>
            <a:p>
              <a:pPr algn="r"/>
              <a:r>
                <a:rPr lang="en-US" sz="800" dirty="0">
                  <a:solidFill>
                    <a:srgbClr val="44546A">
                      <a:alpha val="100000"/>
                    </a:srgbClr>
                  </a:solidFill>
                  <a:latin typeface="Arial" panose="02040604050505020304" pitchFamily="18" charset="0"/>
                </a:rPr>
                <a:t> 1 Sep – 15 Oct</a:t>
              </a:r>
            </a:p>
          </p:txBody>
        </p:sp>
        <p:sp>
          <p:nvSpPr>
            <p:cNvPr id="128" name="OTLSHAPE_T_7d58f086961b4183b689c9edf09e7382_Shape">
              <a:extLst>
                <a:ext uri="{FF2B5EF4-FFF2-40B4-BE49-F238E27FC236}">
                  <a16:creationId xmlns:a16="http://schemas.microsoft.com/office/drawing/2014/main" id="{C0055DBB-DA05-4561-88CA-568E35A1DEB2}"/>
                </a:ext>
              </a:extLst>
            </p:cNvPr>
            <p:cNvSpPr/>
            <p:nvPr>
              <p:custDataLst>
                <p:tags r:id="rId101"/>
              </p:custDataLst>
            </p:nvPr>
          </p:nvSpPr>
          <p:spPr>
            <a:xfrm>
              <a:off x="4084737" y="1608861"/>
              <a:ext cx="503466" cy="156845"/>
            </a:xfrm>
            <a:prstGeom prst="roundRect">
              <a:avLst/>
            </a:prstGeom>
            <a:solidFill>
              <a:srgbClr val="615B9E">
                <a:alpha val="100000"/>
              </a:srgbClr>
            </a:solidFill>
          </p:spPr>
        </p:sp>
        <p:sp>
          <p:nvSpPr>
            <p:cNvPr id="132" name="OTLSHAPE_T_320cfac54bbb4374a340c3aef15a9752_Shape">
              <a:extLst>
                <a:ext uri="{FF2B5EF4-FFF2-40B4-BE49-F238E27FC236}">
                  <a16:creationId xmlns:a16="http://schemas.microsoft.com/office/drawing/2014/main" id="{AB5B3F29-5AAD-4E1E-8B76-D0B79F562B65}"/>
                </a:ext>
              </a:extLst>
            </p:cNvPr>
            <p:cNvSpPr/>
            <p:nvPr>
              <p:custDataLst>
                <p:tags r:id="rId102"/>
              </p:custDataLst>
            </p:nvPr>
          </p:nvSpPr>
          <p:spPr>
            <a:xfrm>
              <a:off x="5704609" y="2659255"/>
              <a:ext cx="989961" cy="156845"/>
            </a:xfrm>
            <a:prstGeom prst="roundRect">
              <a:avLst/>
            </a:prstGeom>
            <a:solidFill>
              <a:srgbClr val="615B9E">
                <a:alpha val="100000"/>
              </a:srgbClr>
            </a:solidFill>
          </p:spPr>
        </p:sp>
        <p:sp>
          <p:nvSpPr>
            <p:cNvPr id="134" name="OTLSHAPE_T_ee72cbcaf7db4b169cec0541318c9d20_Shape">
              <a:extLst>
                <a:ext uri="{FF2B5EF4-FFF2-40B4-BE49-F238E27FC236}">
                  <a16:creationId xmlns:a16="http://schemas.microsoft.com/office/drawing/2014/main" id="{07EFF767-D340-4C0C-9942-671406729CAB}"/>
                </a:ext>
              </a:extLst>
            </p:cNvPr>
            <p:cNvSpPr/>
            <p:nvPr>
              <p:custDataLst>
                <p:tags r:id="rId103"/>
              </p:custDataLst>
            </p:nvPr>
          </p:nvSpPr>
          <p:spPr>
            <a:xfrm>
              <a:off x="6720673" y="3190589"/>
              <a:ext cx="1023902" cy="156845"/>
            </a:xfrm>
            <a:prstGeom prst="roundRect">
              <a:avLst/>
            </a:prstGeom>
            <a:solidFill>
              <a:srgbClr val="615B9E">
                <a:alpha val="100000"/>
              </a:srgbClr>
            </a:solidFill>
          </p:spPr>
        </p:sp>
        <p:sp>
          <p:nvSpPr>
            <p:cNvPr id="135" name="OTLSHAPE_T_ee72cbcaf7db4b169cec0541318c9d20_JoinedDate">
              <a:extLst>
                <a:ext uri="{FF2B5EF4-FFF2-40B4-BE49-F238E27FC236}">
                  <a16:creationId xmlns:a16="http://schemas.microsoft.com/office/drawing/2014/main" id="{60375804-A39F-43D3-9FB7-197041053D2F}"/>
                </a:ext>
                <a:ext uri="{11E11BB5-642F-492C-A6DA-AC7267BFF407}">
                  <a16:creationId xmlns="" xmlns:p14="http://schemas.microsoft.com/office/powerpoint/2010/main" xmlns:a16="http://schemas.microsoft.com/office/drawing/2014/main\" id="7D54721A-856C-4AC2-8FAE-ADAFE8985963"/>
                </a:ext>
              </a:extLst>
            </p:cNvPr>
            <p:cNvSpPr txBox="1"/>
            <p:nvPr>
              <p:custDataLst>
                <p:tags r:id="rId104"/>
              </p:custDataLst>
            </p:nvPr>
          </p:nvSpPr>
          <p:spPr>
            <a:xfrm>
              <a:off x="7758658" y="3232867"/>
              <a:ext cx="520436" cy="92333"/>
            </a:xfrm>
            <a:prstGeom prst="rect">
              <a:avLst/>
            </a:prstGeom>
            <a:noFill/>
          </p:spPr>
          <p:txBody>
            <a:bodyPr vert="horz" wrap="square" lIns="0" tIns="0" rIns="0" bIns="0" rtlCol="0" anchor="ctr" anchorCtr="0">
              <a:spAutoFit/>
            </a:bodyPr>
            <a:lstStyle/>
            <a:p>
              <a:pPr algn="r"/>
              <a:r>
                <a:rPr lang="en-US" sz="800" dirty="0">
                  <a:solidFill>
                    <a:srgbClr val="44546A">
                      <a:alpha val="100000"/>
                    </a:srgbClr>
                  </a:solidFill>
                  <a:latin typeface="Arial" panose="02040604050505020304" pitchFamily="18" charset="0"/>
                </a:rPr>
                <a:t>1 Mar - 30 Apr</a:t>
              </a:r>
            </a:p>
          </p:txBody>
        </p:sp>
        <p:sp>
          <p:nvSpPr>
            <p:cNvPr id="136" name="OTLSHAPE_T_01a2eb0e48e14bd39d4a5938c344acb4_Shape">
              <a:extLst>
                <a:ext uri="{FF2B5EF4-FFF2-40B4-BE49-F238E27FC236}">
                  <a16:creationId xmlns:a16="http://schemas.microsoft.com/office/drawing/2014/main" id="{BA782A72-28F2-460F-924B-093CBF5885A1}"/>
                </a:ext>
              </a:extLst>
            </p:cNvPr>
            <p:cNvSpPr/>
            <p:nvPr>
              <p:custDataLst>
                <p:tags r:id="rId105"/>
              </p:custDataLst>
            </p:nvPr>
          </p:nvSpPr>
          <p:spPr>
            <a:xfrm>
              <a:off x="7759003" y="3726104"/>
              <a:ext cx="520436" cy="156845"/>
            </a:xfrm>
            <a:prstGeom prst="roundRect">
              <a:avLst/>
            </a:prstGeom>
            <a:solidFill>
              <a:srgbClr val="615B9E">
                <a:alpha val="100000"/>
              </a:srgbClr>
            </a:solidFill>
          </p:spPr>
        </p:sp>
      </p:grpSp>
      <p:sp>
        <p:nvSpPr>
          <p:cNvPr id="138" name="Project work plan">
            <a:extLst>
              <a:ext uri="{FF2B5EF4-FFF2-40B4-BE49-F238E27FC236}">
                <a16:creationId xmlns:a16="http://schemas.microsoft.com/office/drawing/2014/main" id="{84937FCF-280C-45B0-88A3-A42546BF9A8E}"/>
              </a:ext>
              <a:ext uri="528A02F2-C534-4588-A3A9-979582499CF8">
                <a16:creationId xmlns="" xmlns:p14="http://schemas.microsoft.com/office/powerpoint/2010/main" xmlns:a16="http://schemas.microsoft.com/office/drawing/2014/main" id="E40EF24E-992F-4771-A11A-F08ED785FBBB"/>
              </a:ext>
            </a:extLst>
          </p:cNvPr>
          <p:cNvSpPr txBox="1">
            <a:spLocks/>
          </p:cNvSpPr>
          <p:nvPr/>
        </p:nvSpPr>
        <p:spPr>
          <a:xfrm>
            <a:off x="4330700" y="263858"/>
            <a:ext cx="3530600" cy="520700"/>
          </a:xfrm>
        </p:spPr>
        <p:txBody>
          <a:bodyPr wrap="square" lIns="0" tIns="0" rIns="0" bIns="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600" dirty="0">
              <a:solidFill>
                <a:srgbClr val="202124"/>
              </a:solidFill>
              <a:latin typeface="Times New Roman" panose="02020603050405020304" pitchFamily="18" charset="0"/>
              <a:cs typeface="Times New Roman" panose="02020603050405020304" pitchFamily="18" charset="0"/>
            </a:endParaRPr>
          </a:p>
        </p:txBody>
      </p:sp>
      <p:sp>
        <p:nvSpPr>
          <p:cNvPr id="140" name="TextBox 139">
            <a:extLst>
              <a:ext uri="{FF2B5EF4-FFF2-40B4-BE49-F238E27FC236}">
                <a16:creationId xmlns:a16="http://schemas.microsoft.com/office/drawing/2014/main" id="{0A6DA53D-1AA6-4B8F-B579-D8515469F78C}"/>
              </a:ext>
            </a:extLst>
          </p:cNvPr>
          <p:cNvSpPr txBox="1"/>
          <p:nvPr/>
        </p:nvSpPr>
        <p:spPr>
          <a:xfrm>
            <a:off x="995708" y="432962"/>
            <a:ext cx="10793609" cy="646331"/>
          </a:xfrm>
          <a:prstGeom prst="rect">
            <a:avLst/>
          </a:prstGeom>
          <a:noFill/>
        </p:spPr>
        <p:txBody>
          <a:bodyPr wrap="square">
            <a:spAutoFit/>
          </a:bodyPr>
          <a:lstStyle/>
          <a:p>
            <a:r>
              <a:rPr lang="en-US" sz="3600" dirty="0">
                <a:solidFill>
                  <a:srgbClr val="202124"/>
                </a:solidFill>
                <a:latin typeface="Times New Roman" panose="02020603050405020304" pitchFamily="18" charset="0"/>
                <a:cs typeface="Times New Roman" panose="02020603050405020304" pitchFamily="18" charset="0"/>
              </a:rPr>
              <a:t>    Methodology                          Schedule</a:t>
            </a:r>
          </a:p>
        </p:txBody>
      </p:sp>
    </p:spTree>
    <p:custDataLst>
      <p:tags r:id="rId1"/>
    </p:custDataLst>
    <p:extLst>
      <p:ext uri="{BB962C8B-B14F-4D97-AF65-F5344CB8AC3E}">
        <p14:creationId xmlns:p14="http://schemas.microsoft.com/office/powerpoint/2010/main" val="499505665"/>
      </p:ext>
      <p:ext uri="8e4d2a11-bf6f-4448-b098-bfbd96948f95">
        <p14:creationId xmlns="" xmlns:a16="http://schemas.microsoft.com/office/drawing/2014/main\" xmlns:p14="http://schemas.microsoft.com/office/powerpoint/2010/main" val="2714797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e7c9221546_1_0"/>
          <p:cNvSpPr txBox="1">
            <a:spLocks noGrp="1"/>
          </p:cNvSpPr>
          <p:nvPr>
            <p:ph type="title"/>
          </p:nvPr>
        </p:nvSpPr>
        <p:spPr>
          <a:xfrm>
            <a:off x="1099050" y="377829"/>
            <a:ext cx="8229600" cy="1143000"/>
          </a:xfrm>
          <a:prstGeom prst="rect">
            <a:avLst/>
          </a:prstGeom>
        </p:spPr>
        <p:txBody>
          <a:bodyPr spcFirstLastPara="1" vert="horz" wrap="square" lIns="91425" tIns="45700" rIns="91425" bIns="45700" rtlCol="0" anchor="ctr" anchorCtr="0">
            <a:normAutofit/>
          </a:bodyPr>
          <a:lstStyle/>
          <a:p>
            <a:pPr>
              <a:lnSpc>
                <a:spcPct val="115000"/>
              </a:lnSpc>
              <a:spcBef>
                <a:spcPts val="0"/>
              </a:spcBef>
              <a:spcAft>
                <a:spcPts val="1000"/>
              </a:spcAft>
              <a:buClr>
                <a:schemeClr val="dk1"/>
              </a:buClr>
              <a:buSzPts val="1100"/>
            </a:pPr>
            <a:r>
              <a:rPr lang="en-US" sz="4800" dirty="0">
                <a:latin typeface="Times New Roman"/>
                <a:ea typeface="Times New Roman"/>
                <a:cs typeface="Times New Roman"/>
                <a:sym typeface="Times New Roman"/>
              </a:rPr>
              <a:t>Budget with justifications</a:t>
            </a:r>
            <a:endParaRPr sz="4800" dirty="0"/>
          </a:p>
        </p:txBody>
      </p:sp>
      <p:graphicFrame>
        <p:nvGraphicFramePr>
          <p:cNvPr id="128" name="Google Shape;128;ge7c9221546_1_0"/>
          <p:cNvGraphicFramePr/>
          <p:nvPr/>
        </p:nvGraphicFramePr>
        <p:xfrm>
          <a:off x="2863350" y="1690675"/>
          <a:ext cx="6465300" cy="4217996"/>
        </p:xfrm>
        <a:graphic>
          <a:graphicData uri="http://schemas.openxmlformats.org/drawingml/2006/table">
            <a:tbl>
              <a:tblPr>
                <a:noFill/>
              </a:tblPr>
              <a:tblGrid>
                <a:gridCol w="2196330">
                  <a:extLst>
                    <a:ext uri="{9D8B030D-6E8A-4147-A177-3AD203B41FA5}">
                      <a16:colId xmlns:a16="http://schemas.microsoft.com/office/drawing/2014/main" val="20000"/>
                    </a:ext>
                  </a:extLst>
                </a:gridCol>
                <a:gridCol w="1767840">
                  <a:extLst>
                    <a:ext uri="{9D8B030D-6E8A-4147-A177-3AD203B41FA5}">
                      <a16:colId xmlns:a16="http://schemas.microsoft.com/office/drawing/2014/main" val="20001"/>
                    </a:ext>
                  </a:extLst>
                </a:gridCol>
                <a:gridCol w="2501130">
                  <a:extLst>
                    <a:ext uri="{9D8B030D-6E8A-4147-A177-3AD203B41FA5}">
                      <a16:colId xmlns:a16="http://schemas.microsoft.com/office/drawing/2014/main" val="20002"/>
                    </a:ext>
                  </a:extLst>
                </a:gridCol>
              </a:tblGrid>
              <a:tr h="723341">
                <a:tc>
                  <a:txBody>
                    <a:bodyPr/>
                    <a:lstStyle/>
                    <a:p>
                      <a:pPr marL="0" lvl="0" indent="0" algn="ctr" rtl="0">
                        <a:spcBef>
                          <a:spcPts val="0"/>
                        </a:spcBef>
                        <a:spcAft>
                          <a:spcPts val="0"/>
                        </a:spcAft>
                        <a:buNone/>
                      </a:pPr>
                      <a:r>
                        <a:rPr lang="en-US" sz="1800" b="1" dirty="0">
                          <a:latin typeface="Times New Roman" panose="02020603050405020304" pitchFamily="18" charset="0"/>
                          <a:cs typeface="Times New Roman" panose="02020603050405020304" pitchFamily="18" charset="0"/>
                        </a:rPr>
                        <a:t>Items required</a:t>
                      </a:r>
                      <a:endParaRPr sz="1800" b="1"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b="1" dirty="0">
                          <a:latin typeface="Times New Roman" panose="02020603050405020304" pitchFamily="18" charset="0"/>
                          <a:cs typeface="Times New Roman" panose="02020603050405020304" pitchFamily="18" charset="0"/>
                        </a:rPr>
                        <a:t>Amount</a:t>
                      </a:r>
                      <a:endParaRPr sz="1800" b="1"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b="1" dirty="0">
                          <a:latin typeface="Times New Roman" panose="02020603050405020304" pitchFamily="18" charset="0"/>
                          <a:cs typeface="Times New Roman" panose="02020603050405020304" pitchFamily="18" charset="0"/>
                        </a:rPr>
                        <a:t>Justification based on the outcome expected</a:t>
                      </a:r>
                      <a:endParaRPr sz="1800" b="1"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0"/>
                  </a:ext>
                </a:extLst>
              </a:tr>
              <a:tr h="455147">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G.I pipes</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3000</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Table &amp; lift frame</a:t>
                      </a:r>
                      <a:endParaRPr sz="18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1"/>
                  </a:ext>
                </a:extLst>
              </a:tr>
              <a:tr h="522233">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Aluminum extrusions</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5000</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Table frame</a:t>
                      </a:r>
                      <a:endParaRPr sz="18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2"/>
                  </a:ext>
                </a:extLst>
              </a:tr>
              <a:tr h="536448">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Wood floor</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1000</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Table base</a:t>
                      </a:r>
                      <a:endParaRPr sz="18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3567861947"/>
                  </a:ext>
                </a:extLst>
              </a:tr>
              <a:tr h="475488">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PVC parts</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1000</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Planting environment &amp; Water storage</a:t>
                      </a:r>
                      <a:endParaRPr sz="18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3"/>
                  </a:ext>
                </a:extLst>
              </a:tr>
              <a:tr h="515294">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Couplings, Leadscrews</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2000</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Manipulator &amp; lift</a:t>
                      </a:r>
                      <a:endParaRPr sz="18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4"/>
                  </a:ext>
                </a:extLst>
              </a:tr>
              <a:tr h="507675">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Hydroponics</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10000</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Nutrient solution</a:t>
                      </a:r>
                      <a:endParaRPr sz="18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329651700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e7c9221546_1_0"/>
          <p:cNvSpPr txBox="1">
            <a:spLocks noGrp="1"/>
          </p:cNvSpPr>
          <p:nvPr>
            <p:ph type="title"/>
          </p:nvPr>
        </p:nvSpPr>
        <p:spPr>
          <a:xfrm>
            <a:off x="1099050" y="324529"/>
            <a:ext cx="8229600" cy="1143000"/>
          </a:xfrm>
          <a:prstGeom prst="rect">
            <a:avLst/>
          </a:prstGeom>
        </p:spPr>
        <p:txBody>
          <a:bodyPr spcFirstLastPara="1" vert="horz" wrap="square" lIns="91425" tIns="45700" rIns="91425" bIns="45700" rtlCol="0" anchor="ctr" anchorCtr="0">
            <a:normAutofit/>
          </a:bodyPr>
          <a:lstStyle/>
          <a:p>
            <a:pPr>
              <a:lnSpc>
                <a:spcPct val="115000"/>
              </a:lnSpc>
              <a:spcBef>
                <a:spcPts val="0"/>
              </a:spcBef>
              <a:spcAft>
                <a:spcPts val="1000"/>
              </a:spcAft>
              <a:buClr>
                <a:schemeClr val="dk1"/>
              </a:buClr>
              <a:buSzPts val="1100"/>
            </a:pPr>
            <a:r>
              <a:rPr lang="en-US" sz="4800" dirty="0">
                <a:latin typeface="Times New Roman"/>
                <a:ea typeface="Times New Roman"/>
                <a:cs typeface="Times New Roman"/>
                <a:sym typeface="Times New Roman"/>
              </a:rPr>
              <a:t>Budget with justifications</a:t>
            </a:r>
            <a:endParaRPr sz="4800" dirty="0"/>
          </a:p>
        </p:txBody>
      </p:sp>
      <p:graphicFrame>
        <p:nvGraphicFramePr>
          <p:cNvPr id="128" name="Google Shape;128;ge7c9221546_1_0"/>
          <p:cNvGraphicFramePr/>
          <p:nvPr>
            <p:extLst>
              <p:ext uri="{D42A27DB-BD31-4B8C-83A1-F6EECF244321}">
                <p14:modId xmlns:p14="http://schemas.microsoft.com/office/powerpoint/2010/main" val="3452317439"/>
              </p:ext>
            </p:extLst>
          </p:nvPr>
        </p:nvGraphicFramePr>
        <p:xfrm>
          <a:off x="2863350" y="1467529"/>
          <a:ext cx="6465300" cy="4880573"/>
        </p:xfrm>
        <a:graphic>
          <a:graphicData uri="http://schemas.openxmlformats.org/drawingml/2006/table">
            <a:tbl>
              <a:tblPr>
                <a:noFill/>
              </a:tblPr>
              <a:tblGrid>
                <a:gridCol w="2196330">
                  <a:extLst>
                    <a:ext uri="{9D8B030D-6E8A-4147-A177-3AD203B41FA5}">
                      <a16:colId xmlns:a16="http://schemas.microsoft.com/office/drawing/2014/main" val="20000"/>
                    </a:ext>
                  </a:extLst>
                </a:gridCol>
                <a:gridCol w="1767840">
                  <a:extLst>
                    <a:ext uri="{9D8B030D-6E8A-4147-A177-3AD203B41FA5}">
                      <a16:colId xmlns:a16="http://schemas.microsoft.com/office/drawing/2014/main" val="20001"/>
                    </a:ext>
                  </a:extLst>
                </a:gridCol>
                <a:gridCol w="2501130">
                  <a:extLst>
                    <a:ext uri="{9D8B030D-6E8A-4147-A177-3AD203B41FA5}">
                      <a16:colId xmlns:a16="http://schemas.microsoft.com/office/drawing/2014/main" val="20002"/>
                    </a:ext>
                  </a:extLst>
                </a:gridCol>
              </a:tblGrid>
              <a:tr h="597409">
                <a:tc>
                  <a:txBody>
                    <a:bodyPr/>
                    <a:lstStyle/>
                    <a:p>
                      <a:pPr marL="0" lvl="0" indent="0" algn="ctr" rtl="0">
                        <a:spcBef>
                          <a:spcPts val="0"/>
                        </a:spcBef>
                        <a:spcAft>
                          <a:spcPts val="0"/>
                        </a:spcAft>
                        <a:buNone/>
                      </a:pPr>
                      <a:r>
                        <a:rPr lang="en-US" sz="1800" b="1" dirty="0">
                          <a:latin typeface="Times New Roman" panose="02020603050405020304" pitchFamily="18" charset="0"/>
                          <a:cs typeface="Times New Roman" panose="02020603050405020304" pitchFamily="18" charset="0"/>
                        </a:rPr>
                        <a:t>Items required</a:t>
                      </a:r>
                      <a:endParaRPr sz="1800" b="1"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b="1" dirty="0">
                          <a:latin typeface="Times New Roman" panose="02020603050405020304" pitchFamily="18" charset="0"/>
                          <a:cs typeface="Times New Roman" panose="02020603050405020304" pitchFamily="18" charset="0"/>
                        </a:rPr>
                        <a:t>Amount</a:t>
                      </a:r>
                      <a:endParaRPr sz="1800" b="1"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b="1" dirty="0">
                          <a:latin typeface="Times New Roman" panose="02020603050405020304" pitchFamily="18" charset="0"/>
                          <a:cs typeface="Times New Roman" panose="02020603050405020304" pitchFamily="18" charset="0"/>
                        </a:rPr>
                        <a:t>Justification based on the outcome expected</a:t>
                      </a:r>
                      <a:endParaRPr sz="1800" b="1"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0"/>
                  </a:ext>
                </a:extLst>
              </a:tr>
              <a:tr h="491723">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Motors</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24000</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Manipulator, lift</a:t>
                      </a:r>
                      <a:endParaRPr sz="18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1"/>
                  </a:ext>
                </a:extLst>
              </a:tr>
              <a:tr h="402320">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Motor drivers</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10000</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Motors used</a:t>
                      </a:r>
                      <a:endParaRPr sz="18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2"/>
                  </a:ext>
                </a:extLst>
              </a:tr>
              <a:tr h="347486">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PCB</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4000</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3567861947"/>
                  </a:ext>
                </a:extLst>
              </a:tr>
              <a:tr h="438972">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Camera</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5000</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Vision &amp; Inspection</a:t>
                      </a:r>
                      <a:endParaRPr sz="18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3"/>
                  </a:ext>
                </a:extLst>
              </a:tr>
              <a:tr h="359754">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Jetson TX2</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20000</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Computation</a:t>
                      </a:r>
                      <a:endParaRPr sz="18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4"/>
                  </a:ext>
                </a:extLst>
              </a:tr>
              <a:tr h="359754">
                <a:tc>
                  <a:txBody>
                    <a:bodyPr/>
                    <a:lstStyle/>
                    <a:p>
                      <a:pPr marL="0" lvl="0" indent="0" algn="ctr" rtl="0">
                        <a:spcBef>
                          <a:spcPts val="0"/>
                        </a:spcBef>
                        <a:spcAft>
                          <a:spcPts val="0"/>
                        </a:spcAft>
                        <a:buNone/>
                      </a:pPr>
                      <a:r>
                        <a:rPr lang="en-IN" sz="1800" dirty="0">
                          <a:latin typeface="Times New Roman" panose="02020603050405020304" pitchFamily="18" charset="0"/>
                          <a:cs typeface="Times New Roman" panose="02020603050405020304" pitchFamily="18" charset="0"/>
                        </a:rPr>
                        <a:t>LiPo Batteries</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IN" sz="1800" dirty="0">
                          <a:latin typeface="Times New Roman" panose="02020603050405020304" pitchFamily="18" charset="0"/>
                          <a:cs typeface="Times New Roman" panose="02020603050405020304" pitchFamily="18" charset="0"/>
                        </a:rPr>
                        <a:t>10000</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IN" sz="1800" dirty="0">
                          <a:latin typeface="Times New Roman" panose="02020603050405020304" pitchFamily="18" charset="0"/>
                          <a:cs typeface="Times New Roman" panose="02020603050405020304" pitchFamily="18" charset="0"/>
                        </a:rPr>
                        <a:t>Power Source</a:t>
                      </a:r>
                      <a:endParaRPr sz="18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2977805703"/>
                  </a:ext>
                </a:extLst>
              </a:tr>
              <a:tr h="359754">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Other consumables</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5000</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Fabrication </a:t>
                      </a:r>
                      <a:endParaRPr sz="18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804280531"/>
                  </a:ext>
                </a:extLst>
              </a:tr>
              <a:tr h="359754">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Contingency </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20000</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648651117"/>
                  </a:ext>
                </a:extLst>
              </a:tr>
              <a:tr h="359754">
                <a:tc>
                  <a:txBody>
                    <a:bodyPr/>
                    <a:lstStyle/>
                    <a:p>
                      <a:pPr marL="0" lvl="0" indent="0" algn="ctr" rtl="0">
                        <a:spcBef>
                          <a:spcPts val="0"/>
                        </a:spcBef>
                        <a:spcAft>
                          <a:spcPts val="0"/>
                        </a:spcAft>
                        <a:buNone/>
                      </a:pPr>
                      <a:r>
                        <a:rPr lang="en-US" sz="1800" b="1" dirty="0">
                          <a:latin typeface="Times New Roman" panose="02020603050405020304" pitchFamily="18" charset="0"/>
                          <a:cs typeface="Times New Roman" panose="02020603050405020304" pitchFamily="18" charset="0"/>
                        </a:rPr>
                        <a:t>TOTAL</a:t>
                      </a:r>
                      <a:endParaRPr sz="1800" b="1"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b="1" dirty="0">
                          <a:latin typeface="Times New Roman" panose="02020603050405020304" pitchFamily="18" charset="0"/>
                          <a:cs typeface="Times New Roman" panose="02020603050405020304" pitchFamily="18" charset="0"/>
                        </a:rPr>
                        <a:t>120000</a:t>
                      </a:r>
                      <a:endParaRPr sz="1800" b="1"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endParaRPr sz="18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2447169036"/>
                  </a:ext>
                </a:extLst>
              </a:tr>
            </a:tbl>
          </a:graphicData>
        </a:graphic>
      </p:graphicFrame>
    </p:spTree>
    <p:extLst>
      <p:ext uri="{BB962C8B-B14F-4D97-AF65-F5344CB8AC3E}">
        <p14:creationId xmlns:p14="http://schemas.microsoft.com/office/powerpoint/2010/main" val="25339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e7c9221546_1_0"/>
          <p:cNvSpPr txBox="1">
            <a:spLocks noGrp="1"/>
          </p:cNvSpPr>
          <p:nvPr>
            <p:ph type="title"/>
          </p:nvPr>
        </p:nvSpPr>
        <p:spPr>
          <a:xfrm>
            <a:off x="1099050" y="418938"/>
            <a:ext cx="8229600" cy="1143000"/>
          </a:xfrm>
          <a:prstGeom prst="rect">
            <a:avLst/>
          </a:prstGeom>
        </p:spPr>
        <p:txBody>
          <a:bodyPr spcFirstLastPara="1" vert="horz" wrap="square" lIns="91425" tIns="45700" rIns="91425" bIns="45700" rtlCol="0" anchor="ctr" anchorCtr="0">
            <a:normAutofit/>
          </a:bodyPr>
          <a:lstStyle/>
          <a:p>
            <a:pPr>
              <a:lnSpc>
                <a:spcPct val="115000"/>
              </a:lnSpc>
              <a:spcBef>
                <a:spcPts val="0"/>
              </a:spcBef>
              <a:spcAft>
                <a:spcPts val="1000"/>
              </a:spcAft>
              <a:buClr>
                <a:schemeClr val="dk1"/>
              </a:buClr>
              <a:buSzPts val="1100"/>
            </a:pPr>
            <a:r>
              <a:rPr lang="en-US" sz="4800" dirty="0">
                <a:latin typeface="Times New Roman"/>
                <a:cs typeface="Times New Roman"/>
                <a:sym typeface="Times New Roman"/>
              </a:rPr>
              <a:t>Stipend Used</a:t>
            </a:r>
            <a:endParaRPr sz="4800" dirty="0"/>
          </a:p>
        </p:txBody>
      </p:sp>
      <p:graphicFrame>
        <p:nvGraphicFramePr>
          <p:cNvPr id="128" name="Google Shape;128;ge7c9221546_1_0"/>
          <p:cNvGraphicFramePr/>
          <p:nvPr>
            <p:extLst>
              <p:ext uri="{D42A27DB-BD31-4B8C-83A1-F6EECF244321}">
                <p14:modId xmlns:p14="http://schemas.microsoft.com/office/powerpoint/2010/main" val="3339714363"/>
              </p:ext>
            </p:extLst>
          </p:nvPr>
        </p:nvGraphicFramePr>
        <p:xfrm>
          <a:off x="2863350" y="1903053"/>
          <a:ext cx="6465300" cy="3051893"/>
        </p:xfrm>
        <a:graphic>
          <a:graphicData uri="http://schemas.openxmlformats.org/drawingml/2006/table">
            <a:tbl>
              <a:tblPr>
                <a:noFill/>
              </a:tblPr>
              <a:tblGrid>
                <a:gridCol w="2831597">
                  <a:extLst>
                    <a:ext uri="{9D8B030D-6E8A-4147-A177-3AD203B41FA5}">
                      <a16:colId xmlns:a16="http://schemas.microsoft.com/office/drawing/2014/main" val="20000"/>
                    </a:ext>
                  </a:extLst>
                </a:gridCol>
                <a:gridCol w="1132573">
                  <a:extLst>
                    <a:ext uri="{9D8B030D-6E8A-4147-A177-3AD203B41FA5}">
                      <a16:colId xmlns:a16="http://schemas.microsoft.com/office/drawing/2014/main" val="20001"/>
                    </a:ext>
                  </a:extLst>
                </a:gridCol>
                <a:gridCol w="2501130">
                  <a:extLst>
                    <a:ext uri="{9D8B030D-6E8A-4147-A177-3AD203B41FA5}">
                      <a16:colId xmlns:a16="http://schemas.microsoft.com/office/drawing/2014/main" val="20002"/>
                    </a:ext>
                  </a:extLst>
                </a:gridCol>
              </a:tblGrid>
              <a:tr h="723341">
                <a:tc>
                  <a:txBody>
                    <a:bodyPr/>
                    <a:lstStyle/>
                    <a:p>
                      <a:pPr marL="0" lvl="0" indent="0" algn="ctr" rtl="0">
                        <a:spcBef>
                          <a:spcPts val="0"/>
                        </a:spcBef>
                        <a:spcAft>
                          <a:spcPts val="0"/>
                        </a:spcAft>
                        <a:buNone/>
                      </a:pPr>
                      <a:r>
                        <a:rPr lang="en-US" sz="1800" b="1" dirty="0">
                          <a:latin typeface="Times New Roman" panose="02020603050405020304" pitchFamily="18" charset="0"/>
                          <a:cs typeface="Times New Roman" panose="02020603050405020304" pitchFamily="18" charset="0"/>
                        </a:rPr>
                        <a:t>Items required</a:t>
                      </a:r>
                      <a:endParaRPr sz="1800" b="1"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b="1" dirty="0">
                          <a:latin typeface="Times New Roman" panose="02020603050405020304" pitchFamily="18" charset="0"/>
                          <a:cs typeface="Times New Roman" panose="02020603050405020304" pitchFamily="18" charset="0"/>
                        </a:rPr>
                        <a:t>Amount</a:t>
                      </a:r>
                      <a:endParaRPr sz="1800" b="1"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b="1" dirty="0">
                          <a:latin typeface="Times New Roman" panose="02020603050405020304" pitchFamily="18" charset="0"/>
                          <a:cs typeface="Times New Roman" panose="02020603050405020304" pitchFamily="18" charset="0"/>
                        </a:rPr>
                        <a:t>Justification based on the outcome expected</a:t>
                      </a:r>
                      <a:endParaRPr sz="1800" b="1"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0"/>
                  </a:ext>
                </a:extLst>
              </a:tr>
              <a:tr h="491723">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Motors</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20000</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Manipulator</a:t>
                      </a:r>
                      <a:endParaRPr sz="18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1"/>
                  </a:ext>
                </a:extLst>
              </a:tr>
              <a:tr h="402320">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Motor drivers &amp; Encoders</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5000</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Motors used</a:t>
                      </a:r>
                      <a:endParaRPr sz="18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2"/>
                  </a:ext>
                </a:extLst>
              </a:tr>
              <a:tr h="347486">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Aluminum Extrusions</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4000</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3567861947"/>
                  </a:ext>
                </a:extLst>
              </a:tr>
              <a:tr h="438972">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Arduino Mega</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2000</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Controller</a:t>
                      </a:r>
                      <a:endParaRPr sz="18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3"/>
                  </a:ext>
                </a:extLst>
              </a:tr>
              <a:tr h="359754">
                <a:tc>
                  <a:txBody>
                    <a:bodyPr/>
                    <a:lstStyle/>
                    <a:p>
                      <a:pPr marL="0" lvl="0" indent="0" algn="ctr" rtl="0">
                        <a:spcBef>
                          <a:spcPts val="0"/>
                        </a:spcBef>
                        <a:spcAft>
                          <a:spcPts val="0"/>
                        </a:spcAft>
                        <a:buNone/>
                      </a:pPr>
                      <a:r>
                        <a:rPr lang="en-US" sz="1800" b="1" dirty="0">
                          <a:latin typeface="Times New Roman" panose="02020603050405020304" pitchFamily="18" charset="0"/>
                          <a:cs typeface="Times New Roman" panose="02020603050405020304" pitchFamily="18" charset="0"/>
                        </a:rPr>
                        <a:t>TOTAL</a:t>
                      </a:r>
                      <a:endParaRPr sz="1800" b="1"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b="1" dirty="0">
                          <a:latin typeface="Times New Roman" panose="02020603050405020304" pitchFamily="18" charset="0"/>
                          <a:cs typeface="Times New Roman" panose="02020603050405020304" pitchFamily="18" charset="0"/>
                        </a:rPr>
                        <a:t>31000</a:t>
                      </a:r>
                      <a:endParaRPr sz="1800" b="1"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endParaRPr sz="18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2447169036"/>
                  </a:ext>
                </a:extLst>
              </a:tr>
            </a:tbl>
          </a:graphicData>
        </a:graphic>
      </p:graphicFrame>
    </p:spTree>
    <p:extLst>
      <p:ext uri="{BB962C8B-B14F-4D97-AF65-F5344CB8AC3E}">
        <p14:creationId xmlns:p14="http://schemas.microsoft.com/office/powerpoint/2010/main" val="1513267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sz="4800" dirty="0">
                <a:latin typeface="Times New Roman" panose="02020603050405020304" pitchFamily="18" charset="0"/>
                <a:cs typeface="Times New Roman" panose="02020603050405020304" pitchFamily="18" charset="0"/>
              </a:rPr>
              <a:t>Design Diagram - Manipulator</a:t>
            </a:r>
            <a:endParaRPr sz="4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E51C594-2DC4-4E1F-96DC-3C0671569E3D}"/>
              </a:ext>
            </a:extLst>
          </p:cNvPr>
          <p:cNvPicPr>
            <a:picLocks noChangeAspect="1"/>
          </p:cNvPicPr>
          <p:nvPr/>
        </p:nvPicPr>
        <p:blipFill rotWithShape="1">
          <a:blip r:embed="rId3"/>
          <a:srcRect l="38515" t="25522" r="28695" b="16095"/>
          <a:stretch/>
        </p:blipFill>
        <p:spPr>
          <a:xfrm>
            <a:off x="1732859" y="2034315"/>
            <a:ext cx="3613622" cy="36190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5244F986-7C30-41FD-8654-AF43B0AFFD66}"/>
              </a:ext>
            </a:extLst>
          </p:cNvPr>
          <p:cNvSpPr txBox="1"/>
          <p:nvPr/>
        </p:nvSpPr>
        <p:spPr>
          <a:xfrm>
            <a:off x="2781528" y="5864523"/>
            <a:ext cx="1516284"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MODEL - 1</a:t>
            </a:r>
          </a:p>
        </p:txBody>
      </p:sp>
      <p:sp>
        <p:nvSpPr>
          <p:cNvPr id="9" name="TextBox 8">
            <a:extLst>
              <a:ext uri="{FF2B5EF4-FFF2-40B4-BE49-F238E27FC236}">
                <a16:creationId xmlns:a16="http://schemas.microsoft.com/office/drawing/2014/main" id="{27418CFD-3BFD-4EF3-A398-E0870C3ED2F9}"/>
              </a:ext>
            </a:extLst>
          </p:cNvPr>
          <p:cNvSpPr txBox="1"/>
          <p:nvPr/>
        </p:nvSpPr>
        <p:spPr>
          <a:xfrm>
            <a:off x="7894188" y="5864523"/>
            <a:ext cx="1516284"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MODEL - 2</a:t>
            </a:r>
          </a:p>
        </p:txBody>
      </p:sp>
      <p:pic>
        <p:nvPicPr>
          <p:cNvPr id="10" name="Picture 9">
            <a:extLst>
              <a:ext uri="{FF2B5EF4-FFF2-40B4-BE49-F238E27FC236}">
                <a16:creationId xmlns:a16="http://schemas.microsoft.com/office/drawing/2014/main" id="{E6653A70-AC1F-4F00-A4AF-17CC2ED7D6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7293" y="2034315"/>
            <a:ext cx="4590074" cy="36190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20990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sz="4800" dirty="0">
                <a:latin typeface="Times New Roman" panose="02020603050405020304" pitchFamily="18" charset="0"/>
                <a:cs typeface="Times New Roman" panose="02020603050405020304" pitchFamily="18" charset="0"/>
              </a:rPr>
              <a:t>Design Diagram - Lift</a:t>
            </a:r>
            <a:endParaRPr sz="4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A3304AE-CD31-498C-885C-51CB668AD4D6}"/>
              </a:ext>
            </a:extLst>
          </p:cNvPr>
          <p:cNvPicPr>
            <a:picLocks noChangeAspect="1"/>
          </p:cNvPicPr>
          <p:nvPr/>
        </p:nvPicPr>
        <p:blipFill rotWithShape="1">
          <a:blip r:embed="rId3"/>
          <a:srcRect l="47494" t="16574" r="34599" b="12258"/>
          <a:stretch/>
        </p:blipFill>
        <p:spPr>
          <a:xfrm>
            <a:off x="2793473" y="2106033"/>
            <a:ext cx="1823350" cy="4076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4B1F14C5-9F0F-4E4F-A1D0-89774B1A0A03}"/>
              </a:ext>
            </a:extLst>
          </p:cNvPr>
          <p:cNvSpPr txBox="1"/>
          <p:nvPr/>
        </p:nvSpPr>
        <p:spPr>
          <a:xfrm>
            <a:off x="6996894" y="4430034"/>
            <a:ext cx="3302527" cy="646331"/>
          </a:xfrm>
          <a:prstGeom prst="rect">
            <a:avLst/>
          </a:prstGeom>
          <a:noFill/>
          <a:ln w="12700">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Platform actuation by motor with worm and spur gear mechanism</a:t>
            </a:r>
            <a:endParaRPr lang="en-IN" dirty="0">
              <a:latin typeface="Times New Roman" panose="02020603050405020304" pitchFamily="18" charset="0"/>
              <a:cs typeface="Times New Roman" panose="02020603050405020304" pitchFamily="18" charset="0"/>
            </a:endParaRPr>
          </a:p>
        </p:txBody>
      </p:sp>
      <p:sp>
        <p:nvSpPr>
          <p:cNvPr id="2" name="Oval 1">
            <a:extLst>
              <a:ext uri="{FF2B5EF4-FFF2-40B4-BE49-F238E27FC236}">
                <a16:creationId xmlns:a16="http://schemas.microsoft.com/office/drawing/2014/main" id="{CBED83CC-A0CC-41C1-B754-B7697509F663}"/>
              </a:ext>
            </a:extLst>
          </p:cNvPr>
          <p:cNvSpPr/>
          <p:nvPr/>
        </p:nvSpPr>
        <p:spPr>
          <a:xfrm>
            <a:off x="3078866" y="2106033"/>
            <a:ext cx="1064871" cy="63716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Arrow Connector 6">
            <a:extLst>
              <a:ext uri="{FF2B5EF4-FFF2-40B4-BE49-F238E27FC236}">
                <a16:creationId xmlns:a16="http://schemas.microsoft.com/office/drawing/2014/main" id="{9AEB3312-A928-4F47-93C6-EC145DBCA56C}"/>
              </a:ext>
            </a:extLst>
          </p:cNvPr>
          <p:cNvCxnSpPr>
            <a:cxnSpLocks/>
            <a:stCxn id="2" idx="6"/>
          </p:cNvCxnSpPr>
          <p:nvPr/>
        </p:nvCxnSpPr>
        <p:spPr>
          <a:xfrm flipV="1">
            <a:off x="4143737" y="2106033"/>
            <a:ext cx="2853157" cy="3185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14B46A3-828D-4DBE-B73C-AD70B96929FD}"/>
              </a:ext>
            </a:extLst>
          </p:cNvPr>
          <p:cNvCxnSpPr>
            <a:cxnSpLocks/>
            <a:stCxn id="2" idx="6"/>
          </p:cNvCxnSpPr>
          <p:nvPr/>
        </p:nvCxnSpPr>
        <p:spPr>
          <a:xfrm>
            <a:off x="4143737" y="2424617"/>
            <a:ext cx="2853157" cy="16901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039E4F4D-140A-4A41-874E-B0BAE8ACE34B}"/>
              </a:ext>
            </a:extLst>
          </p:cNvPr>
          <p:cNvSpPr/>
          <p:nvPr/>
        </p:nvSpPr>
        <p:spPr>
          <a:xfrm>
            <a:off x="6996894" y="2109384"/>
            <a:ext cx="2801073" cy="202606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22">
            <a:extLst>
              <a:ext uri="{FF2B5EF4-FFF2-40B4-BE49-F238E27FC236}">
                <a16:creationId xmlns:a16="http://schemas.microsoft.com/office/drawing/2014/main" id="{94E29B01-3113-4857-B371-D047BB33549E}"/>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8604" b="85877" l="3841" r="89963"/>
                    </a14:imgEffect>
                  </a14:imgLayer>
                </a14:imgProps>
              </a:ext>
              <a:ext uri="{28A0092B-C50C-407E-A947-70E740481C1C}">
                <a14:useLocalDpi xmlns:a14="http://schemas.microsoft.com/office/drawing/2010/main" val="0"/>
              </a:ext>
            </a:extLst>
          </a:blip>
          <a:srcRect b="13530"/>
          <a:stretch/>
        </p:blipFill>
        <p:spPr>
          <a:xfrm>
            <a:off x="6649135" y="1934991"/>
            <a:ext cx="3302527" cy="2179810"/>
          </a:xfrm>
          <a:prstGeom prst="rect">
            <a:avLst/>
          </a:prstGeom>
        </p:spPr>
      </p:pic>
    </p:spTree>
    <p:extLst>
      <p:ext uri="{BB962C8B-B14F-4D97-AF65-F5344CB8AC3E}">
        <p14:creationId xmlns:p14="http://schemas.microsoft.com/office/powerpoint/2010/main" val="2682134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sz="4800" dirty="0">
                <a:latin typeface="Times New Roman" panose="02020603050405020304" pitchFamily="18" charset="0"/>
                <a:cs typeface="Times New Roman" panose="02020603050405020304" pitchFamily="18" charset="0"/>
              </a:rPr>
              <a:t>Design Diagram – End Effector</a:t>
            </a:r>
            <a:endParaRPr sz="4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BE00EC9-25C0-45E3-84BB-FDA4295B22AE}"/>
              </a:ext>
            </a:extLst>
          </p:cNvPr>
          <p:cNvPicPr>
            <a:picLocks noChangeAspect="1"/>
          </p:cNvPicPr>
          <p:nvPr/>
        </p:nvPicPr>
        <p:blipFill rotWithShape="1">
          <a:blip r:embed="rId3"/>
          <a:srcRect l="42979" t="21609" r="26084" b="5538"/>
          <a:stretch/>
        </p:blipFill>
        <p:spPr>
          <a:xfrm>
            <a:off x="4330398" y="2023083"/>
            <a:ext cx="2851009" cy="36348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style>
          <a:lnRef idx="2">
            <a:schemeClr val="accent2"/>
          </a:lnRef>
          <a:fillRef idx="1">
            <a:schemeClr val="lt1"/>
          </a:fillRef>
          <a:effectRef idx="0">
            <a:schemeClr val="accent2"/>
          </a:effectRef>
          <a:fontRef idx="minor">
            <a:schemeClr val="dk1"/>
          </a:fontRef>
        </p:style>
      </p:pic>
      <p:pic>
        <p:nvPicPr>
          <p:cNvPr id="8" name="Picture 7">
            <a:extLst>
              <a:ext uri="{FF2B5EF4-FFF2-40B4-BE49-F238E27FC236}">
                <a16:creationId xmlns:a16="http://schemas.microsoft.com/office/drawing/2014/main" id="{93F29D62-3D29-4838-BEE6-B9611507FCF9}"/>
              </a:ext>
            </a:extLst>
          </p:cNvPr>
          <p:cNvPicPr>
            <a:picLocks noChangeAspect="1"/>
          </p:cNvPicPr>
          <p:nvPr/>
        </p:nvPicPr>
        <p:blipFill rotWithShape="1">
          <a:blip r:embed="rId4"/>
          <a:srcRect l="37969" t="19584" r="36015" b="26110"/>
          <a:stretch/>
        </p:blipFill>
        <p:spPr>
          <a:xfrm>
            <a:off x="830761" y="2023083"/>
            <a:ext cx="3095635" cy="36348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style>
          <a:lnRef idx="2">
            <a:schemeClr val="accent2"/>
          </a:lnRef>
          <a:fillRef idx="1">
            <a:schemeClr val="lt1"/>
          </a:fillRef>
          <a:effectRef idx="0">
            <a:schemeClr val="accent2"/>
          </a:effectRef>
          <a:fontRef idx="minor">
            <a:schemeClr val="dk1"/>
          </a:fontRef>
        </p:style>
      </p:pic>
      <p:sp>
        <p:nvSpPr>
          <p:cNvPr id="11" name="TextBox 10">
            <a:extLst>
              <a:ext uri="{FF2B5EF4-FFF2-40B4-BE49-F238E27FC236}">
                <a16:creationId xmlns:a16="http://schemas.microsoft.com/office/drawing/2014/main" id="{114AB678-A4FD-4CB3-9172-5C46AC009AEB}"/>
              </a:ext>
            </a:extLst>
          </p:cNvPr>
          <p:cNvSpPr txBox="1"/>
          <p:nvPr/>
        </p:nvSpPr>
        <p:spPr>
          <a:xfrm>
            <a:off x="1620436" y="5864523"/>
            <a:ext cx="1516284"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MODEL - 1</a:t>
            </a:r>
          </a:p>
        </p:txBody>
      </p:sp>
      <p:sp>
        <p:nvSpPr>
          <p:cNvPr id="12" name="TextBox 11">
            <a:extLst>
              <a:ext uri="{FF2B5EF4-FFF2-40B4-BE49-F238E27FC236}">
                <a16:creationId xmlns:a16="http://schemas.microsoft.com/office/drawing/2014/main" id="{42A14355-36F5-4E40-87ED-FAF4FD5CD267}"/>
              </a:ext>
            </a:extLst>
          </p:cNvPr>
          <p:cNvSpPr txBox="1"/>
          <p:nvPr/>
        </p:nvSpPr>
        <p:spPr>
          <a:xfrm>
            <a:off x="4997760" y="5860681"/>
            <a:ext cx="1516284"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MODEL - 2</a:t>
            </a:r>
          </a:p>
        </p:txBody>
      </p:sp>
      <p:sp>
        <p:nvSpPr>
          <p:cNvPr id="14" name="TextBox 13">
            <a:extLst>
              <a:ext uri="{FF2B5EF4-FFF2-40B4-BE49-F238E27FC236}">
                <a16:creationId xmlns:a16="http://schemas.microsoft.com/office/drawing/2014/main" id="{5C6CEB74-3D8B-4BE3-A343-72132762CE3C}"/>
              </a:ext>
            </a:extLst>
          </p:cNvPr>
          <p:cNvSpPr txBox="1"/>
          <p:nvPr/>
        </p:nvSpPr>
        <p:spPr>
          <a:xfrm>
            <a:off x="8715182" y="5860681"/>
            <a:ext cx="1516284"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MODEL - 3</a:t>
            </a:r>
          </a:p>
        </p:txBody>
      </p:sp>
      <p:pic>
        <p:nvPicPr>
          <p:cNvPr id="16" name="Picture 15">
            <a:extLst>
              <a:ext uri="{FF2B5EF4-FFF2-40B4-BE49-F238E27FC236}">
                <a16:creationId xmlns:a16="http://schemas.microsoft.com/office/drawing/2014/main" id="{A67A072F-E358-455A-A6D1-D1CA3B5BEBCD}"/>
              </a:ext>
            </a:extLst>
          </p:cNvPr>
          <p:cNvPicPr>
            <a:picLocks noChangeAspect="1"/>
          </p:cNvPicPr>
          <p:nvPr/>
        </p:nvPicPr>
        <p:blipFill rotWithShape="1">
          <a:blip r:embed="rId5">
            <a:extLst>
              <a:ext uri="{28A0092B-C50C-407E-A947-70E740481C1C}">
                <a14:useLocalDpi xmlns:a14="http://schemas.microsoft.com/office/drawing/2010/main" val="0"/>
              </a:ext>
            </a:extLst>
          </a:blip>
          <a:srcRect l="34181" t="22961" r="32307" b="19686"/>
          <a:stretch/>
        </p:blipFill>
        <p:spPr>
          <a:xfrm>
            <a:off x="7585409" y="2002827"/>
            <a:ext cx="3775830" cy="36348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44779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sz="4800" dirty="0">
                <a:latin typeface="Times New Roman" panose="02020603050405020304" pitchFamily="18" charset="0"/>
                <a:cs typeface="Times New Roman" panose="02020603050405020304" pitchFamily="18" charset="0"/>
              </a:rPr>
              <a:t>Design Diagram – End Effector</a:t>
            </a:r>
            <a:endParaRPr sz="48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660E3477-BE4D-4DE4-AC15-2874DA502880}"/>
              </a:ext>
            </a:extLst>
          </p:cNvPr>
          <p:cNvPicPr>
            <a:picLocks noChangeAspect="1"/>
          </p:cNvPicPr>
          <p:nvPr/>
        </p:nvPicPr>
        <p:blipFill rotWithShape="1">
          <a:blip r:embed="rId3"/>
          <a:srcRect l="30312" t="20833" r="23672" b="16823"/>
          <a:stretch/>
        </p:blipFill>
        <p:spPr>
          <a:xfrm>
            <a:off x="1771316" y="2181206"/>
            <a:ext cx="4027599" cy="30693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style>
          <a:lnRef idx="2">
            <a:schemeClr val="accent2"/>
          </a:lnRef>
          <a:fillRef idx="1">
            <a:schemeClr val="lt1"/>
          </a:fillRef>
          <a:effectRef idx="0">
            <a:schemeClr val="accent2"/>
          </a:effectRef>
          <a:fontRef idx="minor">
            <a:schemeClr val="dk1"/>
          </a:fontRef>
        </p:style>
      </p:pic>
      <p:pic>
        <p:nvPicPr>
          <p:cNvPr id="10" name="Picture 9">
            <a:extLst>
              <a:ext uri="{FF2B5EF4-FFF2-40B4-BE49-F238E27FC236}">
                <a16:creationId xmlns:a16="http://schemas.microsoft.com/office/drawing/2014/main" id="{2CF50BC8-7ADE-44B8-B8EC-DE9E5AAB189C}"/>
              </a:ext>
            </a:extLst>
          </p:cNvPr>
          <p:cNvPicPr>
            <a:picLocks noChangeAspect="1"/>
          </p:cNvPicPr>
          <p:nvPr/>
        </p:nvPicPr>
        <p:blipFill rotWithShape="1">
          <a:blip r:embed="rId4"/>
          <a:srcRect l="34891" t="27730" r="29114" b="22500"/>
          <a:stretch/>
        </p:blipFill>
        <p:spPr>
          <a:xfrm>
            <a:off x="6736856" y="2181206"/>
            <a:ext cx="3946406" cy="30693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Box 1">
            <a:extLst>
              <a:ext uri="{FF2B5EF4-FFF2-40B4-BE49-F238E27FC236}">
                <a16:creationId xmlns:a16="http://schemas.microsoft.com/office/drawing/2014/main" id="{489DA29A-5641-48BC-A569-273FDE8C2D27}"/>
              </a:ext>
            </a:extLst>
          </p:cNvPr>
          <p:cNvSpPr txBox="1"/>
          <p:nvPr/>
        </p:nvSpPr>
        <p:spPr>
          <a:xfrm>
            <a:off x="3020993" y="5567423"/>
            <a:ext cx="1516284"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MODEL - 1</a:t>
            </a:r>
          </a:p>
        </p:txBody>
      </p:sp>
      <p:sp>
        <p:nvSpPr>
          <p:cNvPr id="13" name="TextBox 12">
            <a:extLst>
              <a:ext uri="{FF2B5EF4-FFF2-40B4-BE49-F238E27FC236}">
                <a16:creationId xmlns:a16="http://schemas.microsoft.com/office/drawing/2014/main" id="{BECD6847-2F3A-4CAA-AA2C-9449EF83F6F5}"/>
              </a:ext>
            </a:extLst>
          </p:cNvPr>
          <p:cNvSpPr txBox="1"/>
          <p:nvPr/>
        </p:nvSpPr>
        <p:spPr>
          <a:xfrm>
            <a:off x="7951917" y="5567423"/>
            <a:ext cx="1516284"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MODEL - 2</a:t>
            </a:r>
          </a:p>
        </p:txBody>
      </p:sp>
    </p:spTree>
    <p:extLst>
      <p:ext uri="{BB962C8B-B14F-4D97-AF65-F5344CB8AC3E}">
        <p14:creationId xmlns:p14="http://schemas.microsoft.com/office/powerpoint/2010/main" val="1504264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sz="4800" dirty="0">
                <a:latin typeface="Times New Roman" panose="02020603050405020304" pitchFamily="18" charset="0"/>
                <a:cs typeface="Times New Roman" panose="02020603050405020304" pitchFamily="18" charset="0"/>
              </a:rPr>
              <a:t>Design Diagram - Table</a:t>
            </a:r>
            <a:endParaRPr sz="4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8162FB0D-EBFA-4318-BB2F-D9EC379CAEB3}"/>
              </a:ext>
            </a:extLst>
          </p:cNvPr>
          <p:cNvPicPr>
            <a:picLocks noChangeAspect="1"/>
          </p:cNvPicPr>
          <p:nvPr/>
        </p:nvPicPr>
        <p:blipFill rotWithShape="1">
          <a:blip r:embed="rId3"/>
          <a:srcRect l="27442" t="15986" r="32170" b="9871"/>
          <a:stretch/>
        </p:blipFill>
        <p:spPr>
          <a:xfrm>
            <a:off x="3639465" y="1839908"/>
            <a:ext cx="4046124" cy="4178148"/>
          </a:xfrm>
          <a:prstGeom prst="rect">
            <a:avLst/>
          </a:prstGeom>
        </p:spPr>
      </p:pic>
    </p:spTree>
    <p:extLst>
      <p:ext uri="{BB962C8B-B14F-4D97-AF65-F5344CB8AC3E}">
        <p14:creationId xmlns:p14="http://schemas.microsoft.com/office/powerpoint/2010/main" val="743467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AE65-7EFE-47AF-94F0-E90314172BE7}"/>
              </a:ext>
            </a:extLst>
          </p:cNvPr>
          <p:cNvSpPr>
            <a:spLocks noGrp="1"/>
          </p:cNvSpPr>
          <p:nvPr>
            <p:ph type="title"/>
          </p:nvPr>
        </p:nvSpPr>
        <p:spPr/>
        <p:txBody>
          <a:bodyPr>
            <a:noAutofit/>
          </a:bodyPr>
          <a:lstStyle/>
          <a:p>
            <a:r>
              <a:rPr lang="en-US" sz="4800" dirty="0">
                <a:latin typeface="Times New Roman" panose="02020603050405020304" pitchFamily="18" charset="0"/>
                <a:cs typeface="Times New Roman" panose="02020603050405020304" pitchFamily="18" charset="0"/>
              </a:rPr>
              <a:t>Problem Statement</a:t>
            </a:r>
            <a:endParaRPr lang="en-IN" sz="4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8A7BEA4-E3F1-4CCC-A608-76EDD3311ABE}"/>
              </a:ext>
            </a:extLst>
          </p:cNvPr>
          <p:cNvSpPr>
            <a:spLocks noGrp="1"/>
          </p:cNvSpPr>
          <p:nvPr>
            <p:ph type="body" idx="1"/>
          </p:nvPr>
        </p:nvSpPr>
        <p:spPr>
          <a:xfrm>
            <a:off x="415600" y="1536633"/>
            <a:ext cx="11360800" cy="4803207"/>
          </a:xfrm>
        </p:spPr>
        <p:txBody>
          <a:bodyPr>
            <a:normAutofit/>
          </a:bodyPr>
          <a:lstStyle/>
          <a:p>
            <a:pPr>
              <a:lnSpc>
                <a:spcPct val="15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Due to the rapid growing rate of world population, farmers will face problems to keep up with demand. </a:t>
            </a:r>
          </a:p>
          <a:p>
            <a:pPr>
              <a:lnSpc>
                <a:spcPct val="15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Also, recent statistics have proved that 67% of water used in agriculture is going waste.</a:t>
            </a:r>
          </a:p>
          <a:p>
            <a:pPr>
              <a:lnSpc>
                <a:spcPct val="15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Vertical farming is also a better idea along with soilless farming techniques.</a:t>
            </a:r>
          </a:p>
          <a:p>
            <a:pPr>
              <a:lnSpc>
                <a:spcPct val="15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But in implementing and maintaining the vertical farms there is a huge requirement of labour and skilled workers </a:t>
            </a:r>
          </a:p>
          <a:p>
            <a:pPr>
              <a:buFont typeface="Arial" panose="020B0604020202020204" pitchFamily="34" charset="0"/>
              <a:buChar char="•"/>
            </a:pPr>
            <a:endParaRPr lang="en-US" sz="2933" dirty="0">
              <a:latin typeface="Times New Roman" panose="02020603050405020304" pitchFamily="18" charset="0"/>
              <a:cs typeface="Times New Roman" panose="02020603050405020304" pitchFamily="18" charset="0"/>
            </a:endParaRPr>
          </a:p>
          <a:p>
            <a:pPr marL="152396" indent="0">
              <a:buNone/>
            </a:pPr>
            <a:endParaRPr lang="en-US" sz="2933"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9601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sz="4800" dirty="0">
                <a:latin typeface="Times New Roman" panose="02020603050405020304" pitchFamily="18" charset="0"/>
                <a:cs typeface="Times New Roman" panose="02020603050405020304" pitchFamily="18" charset="0"/>
              </a:rPr>
              <a:t>Methodologies</a:t>
            </a:r>
            <a:endParaRPr sz="4800" dirty="0">
              <a:latin typeface="Times New Roman" panose="02020603050405020304" pitchFamily="18" charset="0"/>
              <a:cs typeface="Times New Roman" panose="02020603050405020304" pitchFamily="18" charset="0"/>
            </a:endParaRPr>
          </a:p>
        </p:txBody>
      </p:sp>
      <p:sp>
        <p:nvSpPr>
          <p:cNvPr id="97" name="Google Shape;97;p20"/>
          <p:cNvSpPr txBox="1">
            <a:spLocks noGrp="1"/>
          </p:cNvSpPr>
          <p:nvPr>
            <p:ph type="body" idx="1"/>
          </p:nvPr>
        </p:nvSpPr>
        <p:spPr>
          <a:xfrm>
            <a:off x="415600" y="1536632"/>
            <a:ext cx="11360800" cy="4457768"/>
          </a:xfrm>
          <a:prstGeom prst="rect">
            <a:avLst/>
          </a:prstGeom>
        </p:spPr>
        <p:txBody>
          <a:bodyPr spcFirstLastPara="1" vert="horz" wrap="square" lIns="121900" tIns="121900" rIns="121900" bIns="121900" rtlCol="0" anchor="t" anchorCtr="0">
            <a:normAutofit lnSpcReduction="10000"/>
          </a:bodyPr>
          <a:lstStyle/>
          <a:p>
            <a:pPr marL="618051" algn="just">
              <a:lnSpc>
                <a:spcPct val="150000"/>
              </a:lnSpc>
              <a:buClr>
                <a:schemeClr val="dk1"/>
              </a:buClr>
              <a:buSzPct val="100000"/>
              <a:buFont typeface="Arial" panose="020B0604020202020204" pitchFamily="34" charset="0"/>
              <a:buChar char="•"/>
            </a:pP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Most of the recent works in this field </a:t>
            </a:r>
            <a:r>
              <a:rPr lang="en" dirty="0">
                <a:latin typeface="Times New Roman" panose="02020603050405020304" pitchFamily="18" charset="0"/>
                <a:cs typeface="Times New Roman" panose="02020603050405020304" pitchFamily="18" charset="0"/>
              </a:rPr>
              <a:t>focused on the plant growth monitoring and conditioning. </a:t>
            </a:r>
            <a:endParaRPr lang="en-US"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618051" algn="just">
              <a:lnSpc>
                <a:spcPct val="150000"/>
              </a:lnSpc>
              <a:buClr>
                <a:schemeClr val="dk1"/>
              </a:buClr>
              <a:buSzPct val="100000"/>
              <a:buFont typeface="Arial" panose="020B0604020202020204" pitchFamily="34" charset="0"/>
              <a:buChar char="•"/>
            </a:pP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The Closest solution implemented for the same problem is automation with Cartesian manipulators attached to each stack which will be very expensive and complex for maintenance. </a:t>
            </a:r>
          </a:p>
          <a:p>
            <a:pPr marL="618051" algn="just">
              <a:lnSpc>
                <a:spcPct val="150000"/>
              </a:lnSpc>
              <a:buClr>
                <a:schemeClr val="dk1"/>
              </a:buClr>
              <a:buSzPct val="100000"/>
              <a:buFont typeface="Arial" panose="020B0604020202020204" pitchFamily="34" charset="0"/>
              <a:buChar char="•"/>
            </a:pP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Our idea is implementing a Serial mobile manipulator for performing all farming activities such as planting, inspection and harvesting.</a:t>
            </a:r>
          </a:p>
          <a:p>
            <a:pPr marL="0" indent="0">
              <a:spcBef>
                <a:spcPts val="1600"/>
              </a:spcBef>
              <a:spcAft>
                <a:spcPts val="1600"/>
              </a:spcAft>
              <a:buNone/>
            </a:pPr>
            <a:endParaRPr dirty="0"/>
          </a:p>
        </p:txBody>
      </p:sp>
    </p:spTree>
    <p:extLst>
      <p:ext uri="{BB962C8B-B14F-4D97-AF65-F5344CB8AC3E}">
        <p14:creationId xmlns:p14="http://schemas.microsoft.com/office/powerpoint/2010/main" val="984563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415600" y="481607"/>
            <a:ext cx="11360800" cy="763600"/>
          </a:xfrm>
          <a:prstGeom prst="rect">
            <a:avLst/>
          </a:prstGeom>
        </p:spPr>
        <p:txBody>
          <a:bodyPr spcFirstLastPara="1" vert="horz" wrap="square" lIns="121900" tIns="121900" rIns="121900" bIns="121900" rtlCol="0" anchor="t" anchorCtr="0">
            <a:noAutofit/>
          </a:bodyPr>
          <a:lstStyle/>
          <a:p>
            <a:r>
              <a:rPr lang="en" sz="4800" dirty="0">
                <a:latin typeface="Times New Roman" panose="02020603050405020304" pitchFamily="18" charset="0"/>
                <a:cs typeface="Times New Roman" panose="02020603050405020304" pitchFamily="18" charset="0"/>
              </a:rPr>
              <a:t>Future work plan</a:t>
            </a:r>
            <a:endParaRPr sz="4800" dirty="0">
              <a:latin typeface="Times New Roman" panose="02020603050405020304" pitchFamily="18" charset="0"/>
              <a:cs typeface="Times New Roman" panose="02020603050405020304" pitchFamily="18" charset="0"/>
            </a:endParaRPr>
          </a:p>
        </p:txBody>
      </p:sp>
      <p:sp>
        <p:nvSpPr>
          <p:cNvPr id="115" name="Google Shape;115;p23"/>
          <p:cNvSpPr txBox="1">
            <a:spLocks noGrp="1"/>
          </p:cNvSpPr>
          <p:nvPr>
            <p:ph type="body" idx="1"/>
          </p:nvPr>
        </p:nvSpPr>
        <p:spPr>
          <a:xfrm>
            <a:off x="415600" y="1821193"/>
            <a:ext cx="11360800" cy="4555200"/>
          </a:xfrm>
          <a:prstGeom prst="rect">
            <a:avLst/>
          </a:prstGeom>
        </p:spPr>
        <p:txBody>
          <a:bodyPr spcFirstLastPara="1" vert="horz" wrap="square" lIns="121900" tIns="121900" rIns="121900" bIns="121900" rtlCol="0" anchor="t" anchorCtr="0">
            <a:noAutofit/>
          </a:bodyPr>
          <a:lstStyle/>
          <a:p>
            <a:pPr marL="457189">
              <a:lnSpc>
                <a:spcPct val="150000"/>
              </a:lnSpc>
              <a:buFont typeface="Arial" panose="020B0604020202020204" pitchFamily="34" charset="0"/>
              <a:buChar char="•"/>
            </a:pPr>
            <a:r>
              <a:rPr lang="en-GB" dirty="0">
                <a:latin typeface="Times New Roman" panose="02020603050405020304" pitchFamily="18" charset="0"/>
                <a:ea typeface="Times New Roman" panose="02020603050405020304" pitchFamily="18" charset="0"/>
              </a:rPr>
              <a:t>Performing required simulations in the virtual farming environment.</a:t>
            </a:r>
            <a:endParaRPr lang="en-IN" dirty="0">
              <a:latin typeface="Times New Roman" panose="02020603050405020304" pitchFamily="18" charset="0"/>
              <a:ea typeface="Times New Roman" panose="02020603050405020304" pitchFamily="18" charset="0"/>
            </a:endParaRPr>
          </a:p>
          <a:p>
            <a:pPr marL="457189">
              <a:lnSpc>
                <a:spcPct val="150000"/>
              </a:lnSpc>
              <a:buFont typeface="Arial" panose="020B0604020202020204" pitchFamily="34" charset="0"/>
              <a:buChar char="•"/>
            </a:pPr>
            <a:r>
              <a:rPr lang="en-GB" dirty="0">
                <a:latin typeface="Times New Roman" panose="02020603050405020304" pitchFamily="18" charset="0"/>
                <a:ea typeface="Times New Roman" panose="02020603050405020304" pitchFamily="18" charset="0"/>
              </a:rPr>
              <a:t>Development of required AI/ML algorithms</a:t>
            </a:r>
            <a:endParaRPr lang="en-IN" dirty="0">
              <a:latin typeface="Times New Roman" panose="02020603050405020304" pitchFamily="18" charset="0"/>
              <a:ea typeface="Times New Roman" panose="02020603050405020304" pitchFamily="18" charset="0"/>
            </a:endParaRPr>
          </a:p>
          <a:p>
            <a:pPr marL="457189">
              <a:lnSpc>
                <a:spcPct val="150000"/>
              </a:lnSpc>
              <a:buFont typeface="Arial" panose="020B0604020202020204" pitchFamily="34" charset="0"/>
              <a:buChar char="•"/>
            </a:pPr>
            <a:r>
              <a:rPr lang="en-GB" dirty="0">
                <a:latin typeface="Times New Roman" panose="02020603050405020304" pitchFamily="18" charset="0"/>
                <a:ea typeface="Times New Roman" panose="02020603050405020304" pitchFamily="18" charset="0"/>
              </a:rPr>
              <a:t>Fabrication of the Robot and the vertical farm</a:t>
            </a:r>
            <a:endParaRPr lang="en-IN" dirty="0">
              <a:latin typeface="Times New Roman" panose="02020603050405020304" pitchFamily="18" charset="0"/>
              <a:ea typeface="Times New Roman" panose="02020603050405020304" pitchFamily="18" charset="0"/>
            </a:endParaRPr>
          </a:p>
          <a:p>
            <a:pPr marL="457189">
              <a:lnSpc>
                <a:spcPct val="150000"/>
              </a:lnSpc>
              <a:buFont typeface="Arial" panose="020B0604020202020204" pitchFamily="34" charset="0"/>
              <a:buChar char="•"/>
            </a:pPr>
            <a:r>
              <a:rPr lang="en-GB" dirty="0">
                <a:latin typeface="Times New Roman" panose="02020603050405020304" pitchFamily="18" charset="0"/>
                <a:ea typeface="Times New Roman" panose="02020603050405020304" pitchFamily="18" charset="0"/>
              </a:rPr>
              <a:t>Control and automation of the robot by implementing developed algorithms in the fabricated model</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sz="4800" dirty="0">
                <a:latin typeface="Times New Roman" panose="02020603050405020304" pitchFamily="18" charset="0"/>
                <a:cs typeface="Times New Roman" panose="02020603050405020304" pitchFamily="18" charset="0"/>
              </a:rPr>
              <a:t>Introduction to Idea</a:t>
            </a:r>
            <a:endParaRPr sz="4800" dirty="0">
              <a:latin typeface="Times New Roman" panose="02020603050405020304" pitchFamily="18" charset="0"/>
              <a:cs typeface="Times New Roman" panose="02020603050405020304" pitchFamily="18" charset="0"/>
            </a:endParaRPr>
          </a:p>
        </p:txBody>
      </p:sp>
      <p:sp>
        <p:nvSpPr>
          <p:cNvPr id="73" name="Google Shape;73;p16"/>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761981" indent="-761981" algn="just">
              <a:lnSpc>
                <a:spcPct val="150000"/>
              </a:lnSpc>
              <a:buClr>
                <a:schemeClr val="dk1"/>
              </a:buClr>
              <a:buSzPct val="52380"/>
            </a:pPr>
            <a:r>
              <a:rPr lang="en-US" sz="2600" dirty="0">
                <a:latin typeface="Times New Roman"/>
                <a:ea typeface="Times New Roman"/>
                <a:cs typeface="Times New Roman"/>
                <a:sym typeface="Times New Roman"/>
              </a:rPr>
              <a:t>Vertical farming is the practice of growing crops in vertically stacked layers with controlled environment. </a:t>
            </a:r>
          </a:p>
          <a:p>
            <a:pPr marL="761981" indent="-761981" algn="just">
              <a:lnSpc>
                <a:spcPct val="150000"/>
              </a:lnSpc>
              <a:buClr>
                <a:schemeClr val="dk1"/>
              </a:buClr>
              <a:buSzPct val="52380"/>
            </a:pPr>
            <a:r>
              <a:rPr lang="en-US" sz="2600" dirty="0">
                <a:latin typeface="Times New Roman"/>
                <a:ea typeface="Times New Roman"/>
                <a:cs typeface="Times New Roman"/>
                <a:sym typeface="Times New Roman"/>
              </a:rPr>
              <a:t>It aims to optimize the plant growth and implementation of soilless farming.</a:t>
            </a:r>
          </a:p>
          <a:p>
            <a:pPr marL="761981" indent="-761981" algn="just">
              <a:lnSpc>
                <a:spcPct val="150000"/>
              </a:lnSpc>
              <a:buClr>
                <a:schemeClr val="dk1"/>
              </a:buClr>
              <a:buSzPct val="52380"/>
            </a:pPr>
            <a:r>
              <a:rPr lang="en-US" sz="2600" dirty="0">
                <a:highlight>
                  <a:srgbClr val="FFFFFF"/>
                </a:highlight>
                <a:latin typeface="Times New Roman"/>
                <a:ea typeface="Times New Roman"/>
                <a:cs typeface="Times New Roman"/>
                <a:sym typeface="Times New Roman"/>
              </a:rPr>
              <a:t>Hydroponics involves growing </a:t>
            </a:r>
            <a:r>
              <a:rPr lang="en-US" sz="2600" dirty="0">
                <a:highlight>
                  <a:srgbClr val="FFFFFF"/>
                </a:highlight>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plants</a:t>
            </a:r>
            <a:r>
              <a:rPr lang="en-US" sz="2600" dirty="0">
                <a:highlight>
                  <a:srgbClr val="FFFFFF"/>
                </a:highlight>
                <a:latin typeface="Times New Roman"/>
                <a:ea typeface="Times New Roman"/>
                <a:cs typeface="Times New Roman"/>
                <a:sym typeface="Times New Roman"/>
              </a:rPr>
              <a:t> by using </a:t>
            </a:r>
            <a:r>
              <a:rPr lang="en-US" sz="2600" dirty="0">
                <a:highlight>
                  <a:srgbClr val="FFFFFF"/>
                </a:highlight>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mineral</a:t>
            </a:r>
            <a:r>
              <a:rPr lang="en-US" sz="2600" dirty="0">
                <a:highlight>
                  <a:srgbClr val="FFFFFF"/>
                </a:highlight>
                <a:latin typeface="Times New Roman"/>
                <a:ea typeface="Times New Roman"/>
                <a:cs typeface="Times New Roman"/>
                <a:sym typeface="Times New Roman"/>
              </a:rPr>
              <a:t> </a:t>
            </a:r>
            <a:r>
              <a:rPr lang="en-US" sz="2600" dirty="0">
                <a:highlight>
                  <a:srgbClr val="FFFFFF"/>
                </a:highlight>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nutrient</a:t>
            </a:r>
            <a:r>
              <a:rPr lang="en-US" sz="2600" dirty="0">
                <a:highlight>
                  <a:srgbClr val="FFFFFF"/>
                </a:highlight>
                <a:latin typeface="Times New Roman"/>
                <a:ea typeface="Times New Roman"/>
                <a:cs typeface="Times New Roman"/>
                <a:sym typeface="Times New Roman"/>
              </a:rPr>
              <a:t> </a:t>
            </a:r>
            <a:r>
              <a:rPr lang="en-US" sz="2600" dirty="0">
                <a:highlight>
                  <a:srgbClr val="FFFFFF"/>
                </a:highlight>
                <a:uFill>
                  <a:noFill/>
                </a:u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solutions</a:t>
            </a:r>
            <a:r>
              <a:rPr lang="en-US" sz="2600" dirty="0">
                <a:highlight>
                  <a:srgbClr val="FFFFFF"/>
                </a:highlight>
                <a:latin typeface="Times New Roman"/>
                <a:ea typeface="Times New Roman"/>
                <a:cs typeface="Times New Roman"/>
                <a:sym typeface="Times New Roman"/>
              </a:rPr>
              <a:t> in an </a:t>
            </a:r>
            <a:r>
              <a:rPr lang="en-US" sz="2600" dirty="0">
                <a:highlight>
                  <a:srgbClr val="FFFFFF"/>
                </a:highlight>
                <a:uFill>
                  <a:noFill/>
                </a:u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aqueous</a:t>
            </a:r>
            <a:r>
              <a:rPr lang="en-US" sz="2600" dirty="0">
                <a:highlight>
                  <a:srgbClr val="FFFFFF"/>
                </a:highlight>
                <a:latin typeface="Times New Roman"/>
                <a:ea typeface="Times New Roman"/>
                <a:cs typeface="Times New Roman"/>
                <a:sym typeface="Times New Roman"/>
              </a:rPr>
              <a:t> </a:t>
            </a:r>
            <a:r>
              <a:rPr lang="en-US" sz="2600" dirty="0">
                <a:highlight>
                  <a:srgbClr val="FFFFFF"/>
                </a:highlight>
                <a:uFill>
                  <a:noFill/>
                </a:uFill>
                <a:latin typeface="Times New Roman"/>
                <a:ea typeface="Times New Roman"/>
                <a:cs typeface="Times New Roman"/>
                <a:sym typeface="Times New Roman"/>
                <a:hlinkClick r:id="rId8">
                  <a:extLst>
                    <a:ext uri="{A12FA001-AC4F-418D-AE19-62706E023703}">
                      <ahyp:hlinkClr xmlns:ahyp="http://schemas.microsoft.com/office/drawing/2018/hyperlinkcolor" val="tx"/>
                    </a:ext>
                  </a:extLst>
                </a:hlinkClick>
              </a:rPr>
              <a:t>solvent</a:t>
            </a:r>
            <a:r>
              <a:rPr lang="en-US" sz="2600" dirty="0">
                <a:highlight>
                  <a:srgbClr val="FFFFFF"/>
                </a:highlight>
                <a:uFill>
                  <a:noFill/>
                </a:uFill>
                <a:latin typeface="Times New Roman"/>
                <a:ea typeface="Times New Roman"/>
                <a:cs typeface="Times New Roman"/>
                <a:sym typeface="Times New Roman"/>
              </a:rPr>
              <a:t> and </a:t>
            </a:r>
            <a:r>
              <a:rPr lang="en-US" sz="2600" dirty="0">
                <a:highlight>
                  <a:srgbClr val="FFFFFF"/>
                </a:highlight>
                <a:latin typeface="Times New Roman"/>
                <a:ea typeface="Times New Roman"/>
                <a:cs typeface="Times New Roman"/>
                <a:sym typeface="Times New Roman"/>
              </a:rPr>
              <a:t>uses 90% less water than in traditional agriculture.</a:t>
            </a:r>
          </a:p>
          <a:p>
            <a:pPr marL="761981" indent="-761981" algn="just">
              <a:lnSpc>
                <a:spcPct val="150000"/>
              </a:lnSpc>
              <a:buClr>
                <a:schemeClr val="dk1"/>
              </a:buClr>
              <a:buSzPct val="52380"/>
            </a:pPr>
            <a:r>
              <a:rPr lang="en-US" sz="2600" dirty="0">
                <a:latin typeface="Times New Roman" panose="02020603050405020304" pitchFamily="18" charset="0"/>
                <a:cs typeface="Times New Roman" panose="02020603050405020304" pitchFamily="18" charset="0"/>
              </a:rPr>
              <a:t>Automation of Vertical Farming using hydroponics will be a powerful solution as it is more reliable and feasible.</a:t>
            </a:r>
            <a:endParaRPr lang="en-US" sz="2600" dirty="0">
              <a:latin typeface="Times New Roman"/>
              <a:ea typeface="Times New Roman"/>
              <a:cs typeface="Times New Roman"/>
              <a:sym typeface="Times New Roman"/>
            </a:endParaRPr>
          </a:p>
          <a:p>
            <a:pPr marL="0" indent="0" algn="just">
              <a:lnSpc>
                <a:spcPct val="150000"/>
              </a:lnSpc>
              <a:buClr>
                <a:schemeClr val="dk1"/>
              </a:buClr>
              <a:buSzPct val="52380"/>
              <a:buNone/>
            </a:pPr>
            <a:endParaRPr lang="en-US" sz="2600" dirty="0">
              <a:highlight>
                <a:srgbClr val="FFFFFF"/>
              </a:highlight>
              <a:latin typeface="Times New Roman"/>
              <a:ea typeface="Times New Roman"/>
              <a:cs typeface="Times New Roman"/>
              <a:sym typeface="Times New Roman"/>
            </a:endParaRPr>
          </a:p>
          <a:p>
            <a:pPr marL="0" indent="0">
              <a:spcBef>
                <a:spcPts val="1600"/>
              </a:spcBef>
              <a:buNone/>
            </a:pPr>
            <a:endParaRPr dirty="0">
              <a:solidFill>
                <a:schemeClr val="dk1"/>
              </a:solidFill>
              <a:highlight>
                <a:srgbClr val="FFFFFF"/>
              </a:highlight>
              <a:latin typeface="Times New Roman"/>
              <a:ea typeface="Times New Roman"/>
              <a:cs typeface="Times New Roman"/>
              <a:sym typeface="Times New Roman"/>
            </a:endParaRPr>
          </a:p>
          <a:p>
            <a:pPr marL="0" indent="0">
              <a:spcBef>
                <a:spcPts val="1600"/>
              </a:spcBef>
              <a:buNone/>
            </a:pPr>
            <a:endParaRPr dirty="0">
              <a:solidFill>
                <a:schemeClr val="dk1"/>
              </a:solidFill>
              <a:highlight>
                <a:srgbClr val="FFFFFF"/>
              </a:highlight>
              <a:latin typeface="Times New Roman"/>
              <a:ea typeface="Times New Roman"/>
              <a:cs typeface="Times New Roman"/>
              <a:sym typeface="Times New Roman"/>
            </a:endParaRPr>
          </a:p>
          <a:p>
            <a:pPr marL="0" indent="0">
              <a:spcBef>
                <a:spcPts val="1600"/>
              </a:spcBef>
              <a:buClr>
                <a:schemeClr val="dk1"/>
              </a:buClr>
              <a:buSzPct val="61111"/>
              <a:buNone/>
            </a:pPr>
            <a:endParaRPr dirty="0"/>
          </a:p>
          <a:p>
            <a:pPr marL="0" indent="0">
              <a:spcBef>
                <a:spcPts val="1600"/>
              </a:spcBef>
              <a:spcAft>
                <a:spcPts val="16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sz="4800" dirty="0">
                <a:latin typeface="Times New Roman" panose="02020603050405020304" pitchFamily="18" charset="0"/>
                <a:cs typeface="Times New Roman" panose="02020603050405020304" pitchFamily="18" charset="0"/>
              </a:rPr>
              <a:t>Research gap</a:t>
            </a:r>
            <a:br>
              <a:rPr lang="en" sz="3467" dirty="0">
                <a:latin typeface="Times New Roman" panose="02020603050405020304" pitchFamily="18" charset="0"/>
                <a:cs typeface="Times New Roman" panose="02020603050405020304" pitchFamily="18" charset="0"/>
              </a:rPr>
            </a:br>
            <a:endParaRPr sz="3467" dirty="0">
              <a:latin typeface="Times New Roman" panose="02020603050405020304" pitchFamily="18" charset="0"/>
              <a:cs typeface="Times New Roman" panose="02020603050405020304" pitchFamily="18" charset="0"/>
            </a:endParaRPr>
          </a:p>
        </p:txBody>
      </p:sp>
      <p:sp>
        <p:nvSpPr>
          <p:cNvPr id="91" name="Google Shape;91;p19"/>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fontScale="92500"/>
          </a:bodyPr>
          <a:lstStyle/>
          <a:p>
            <a:pPr algn="just">
              <a:lnSpc>
                <a:spcPct val="150000"/>
              </a:lnSpc>
              <a:buFont typeface="Arial" panose="020B0604020202020204" pitchFamily="34" charset="0"/>
              <a:buChar char="•"/>
            </a:pPr>
            <a:r>
              <a:rPr lang="en" dirty="0">
                <a:latin typeface="Times New Roman" panose="02020603050405020304" pitchFamily="18" charset="0"/>
                <a:cs typeface="Times New Roman" panose="02020603050405020304" pitchFamily="18" charset="0"/>
              </a:rPr>
              <a:t>No related prior works are reported on robot based automation of vertical farming to the best of authors knowledge .</a:t>
            </a:r>
            <a:endParaRPr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 dirty="0">
                <a:latin typeface="Times New Roman" panose="02020603050405020304" pitchFamily="18" charset="0"/>
                <a:cs typeface="Times New Roman" panose="02020603050405020304" pitchFamily="18" charset="0"/>
              </a:rPr>
              <a:t>Most of the recent works focused only on the plant growth monitoring and conditioning. </a:t>
            </a:r>
            <a:endParaRPr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 dirty="0">
                <a:latin typeface="Times New Roman" panose="02020603050405020304" pitchFamily="18" charset="0"/>
                <a:cs typeface="Times New Roman" panose="02020603050405020304" pitchFamily="18" charset="0"/>
              </a:rPr>
              <a:t>Complete automation of vertical farming which involves planting, inspection, harvesting etc., are not implemented till date as per the literature.</a:t>
            </a:r>
          </a:p>
          <a:p>
            <a:pPr algn="just">
              <a:lnSpc>
                <a:spcPct val="150000"/>
              </a:lnSpc>
              <a:buFont typeface="Arial" panose="020B0604020202020204" pitchFamily="34" charset="0"/>
              <a:buChar char="•"/>
            </a:pPr>
            <a:r>
              <a:rPr lang="en" dirty="0">
                <a:latin typeface="Times New Roman" panose="02020603050405020304" pitchFamily="18" charset="0"/>
                <a:cs typeface="Times New Roman" panose="02020603050405020304" pitchFamily="18" charset="0"/>
              </a:rPr>
              <a:t>End effectors developed for harvesting can only be used for specific products.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sz="4800" dirty="0">
                <a:latin typeface="Times New Roman" panose="02020603050405020304" pitchFamily="18" charset="0"/>
                <a:cs typeface="Times New Roman" panose="02020603050405020304" pitchFamily="18" charset="0"/>
              </a:rPr>
              <a:t>Objectives</a:t>
            </a:r>
            <a:endParaRPr sz="4800" dirty="0">
              <a:latin typeface="Times New Roman" panose="02020603050405020304" pitchFamily="18" charset="0"/>
              <a:cs typeface="Times New Roman" panose="02020603050405020304" pitchFamily="18" charset="0"/>
            </a:endParaRPr>
          </a:p>
        </p:txBody>
      </p:sp>
      <p:sp>
        <p:nvSpPr>
          <p:cNvPr id="97" name="Google Shape;97;p20"/>
          <p:cNvSpPr txBox="1">
            <a:spLocks noGrp="1"/>
          </p:cNvSpPr>
          <p:nvPr>
            <p:ph type="body" idx="1"/>
          </p:nvPr>
        </p:nvSpPr>
        <p:spPr>
          <a:xfrm>
            <a:off x="415600" y="1536632"/>
            <a:ext cx="11360800" cy="4457768"/>
          </a:xfrm>
          <a:prstGeom prst="rect">
            <a:avLst/>
          </a:prstGeom>
        </p:spPr>
        <p:txBody>
          <a:bodyPr spcFirstLastPara="1" vert="horz" wrap="square" lIns="121900" tIns="121900" rIns="121900" bIns="121900" rtlCol="0" anchor="t" anchorCtr="0">
            <a:normAutofit/>
          </a:bodyPr>
          <a:lstStyle/>
          <a:p>
            <a:pPr marL="618051" algn="just">
              <a:lnSpc>
                <a:spcPct val="150000"/>
              </a:lnSpc>
              <a:spcBef>
                <a:spcPts val="1600"/>
              </a:spcBef>
              <a:buClr>
                <a:schemeClr val="dk1"/>
              </a:buClr>
              <a:buSzPct val="100000"/>
              <a:buFont typeface="Arial" panose="020B0604020202020204" pitchFamily="34" charset="0"/>
              <a:buChar char="•"/>
            </a:pPr>
            <a:r>
              <a:rPr lang="en" dirty="0">
                <a:solidFill>
                  <a:schemeClr val="dk1"/>
                </a:solidFill>
                <a:latin typeface="Times New Roman" panose="02020603050405020304" pitchFamily="18" charset="0"/>
                <a:ea typeface="Times New Roman"/>
                <a:cs typeface="Times New Roman" panose="02020603050405020304" pitchFamily="18" charset="0"/>
                <a:sym typeface="Times New Roman"/>
              </a:rPr>
              <a:t>Main objective is to Automate the process of vertical farming.</a:t>
            </a:r>
          </a:p>
          <a:p>
            <a:pPr marL="618051" algn="just">
              <a:lnSpc>
                <a:spcPct val="150000"/>
              </a:lnSpc>
              <a:buClr>
                <a:schemeClr val="dk1"/>
              </a:buClr>
              <a:buSzPct val="100000"/>
              <a:buFont typeface="Arial" panose="020B0604020202020204" pitchFamily="34" charset="0"/>
              <a:buChar char="•"/>
            </a:pP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Minimizing human intervention in vertical farming.</a:t>
            </a:r>
          </a:p>
          <a:p>
            <a:pPr marL="618051" algn="just">
              <a:lnSpc>
                <a:spcPct val="150000"/>
              </a:lnSpc>
              <a:buClr>
                <a:schemeClr val="dk1"/>
              </a:buClr>
              <a:buSzPct val="100000"/>
              <a:buFont typeface="Arial" panose="020B0604020202020204" pitchFamily="34" charset="0"/>
              <a:buChar char="•"/>
            </a:pPr>
            <a:r>
              <a:rPr lang="en" dirty="0">
                <a:solidFill>
                  <a:schemeClr val="dk1"/>
                </a:solidFill>
                <a:latin typeface="Times New Roman" panose="02020603050405020304" pitchFamily="18" charset="0"/>
                <a:ea typeface="Times New Roman"/>
                <a:cs typeface="Times New Roman" panose="02020603050405020304" pitchFamily="18" charset="0"/>
                <a:sym typeface="Times New Roman"/>
              </a:rPr>
              <a:t>Minimizing the utilization of water, requirement of pesticides</a:t>
            </a:r>
          </a:p>
          <a:p>
            <a:pPr marL="618051" algn="just">
              <a:lnSpc>
                <a:spcPct val="150000"/>
              </a:lnSpc>
              <a:buClr>
                <a:schemeClr val="dk1"/>
              </a:buClr>
              <a:buSzPct val="100000"/>
              <a:buFont typeface="Arial" panose="020B0604020202020204" pitchFamily="34" charset="0"/>
              <a:buChar char="•"/>
            </a:pPr>
            <a:r>
              <a:rPr lang="en" dirty="0">
                <a:solidFill>
                  <a:schemeClr val="dk1"/>
                </a:solidFill>
                <a:latin typeface="Times New Roman" panose="02020603050405020304" pitchFamily="18" charset="0"/>
                <a:ea typeface="Times New Roman"/>
                <a:cs typeface="Times New Roman" panose="02020603050405020304" pitchFamily="18" charset="0"/>
                <a:sym typeface="Times New Roman"/>
              </a:rPr>
              <a:t>Maintaining controlled environment</a:t>
            </a:r>
            <a:endParaRPr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indent="0">
              <a:spcBef>
                <a:spcPts val="1600"/>
              </a:spcBef>
              <a:spcAft>
                <a:spcPts val="16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sz="4800" dirty="0">
                <a:latin typeface="Times New Roman" panose="02020603050405020304" pitchFamily="18" charset="0"/>
                <a:cs typeface="Times New Roman" panose="02020603050405020304" pitchFamily="18" charset="0"/>
              </a:rPr>
              <a:t>Deliverables Required</a:t>
            </a:r>
            <a:endParaRPr sz="4800" dirty="0">
              <a:latin typeface="Times New Roman" panose="02020603050405020304" pitchFamily="18" charset="0"/>
              <a:cs typeface="Times New Roman" panose="02020603050405020304" pitchFamily="18" charset="0"/>
            </a:endParaRPr>
          </a:p>
        </p:txBody>
      </p:sp>
      <p:sp>
        <p:nvSpPr>
          <p:cNvPr id="97" name="Google Shape;97;p20"/>
          <p:cNvSpPr txBox="1">
            <a:spLocks noGrp="1"/>
          </p:cNvSpPr>
          <p:nvPr>
            <p:ph type="body" idx="1"/>
          </p:nvPr>
        </p:nvSpPr>
        <p:spPr>
          <a:xfrm>
            <a:off x="415600" y="1536632"/>
            <a:ext cx="11360800" cy="4457768"/>
          </a:xfrm>
          <a:prstGeom prst="rect">
            <a:avLst/>
          </a:prstGeom>
        </p:spPr>
        <p:txBody>
          <a:bodyPr spcFirstLastPara="1" vert="horz" wrap="square" lIns="121900" tIns="121900" rIns="121900" bIns="121900" rtlCol="0" anchor="t" anchorCtr="0">
            <a:normAutofit fontScale="25000" lnSpcReduction="20000"/>
          </a:bodyPr>
          <a:lstStyle/>
          <a:p>
            <a:pPr marL="618051" algn="just">
              <a:lnSpc>
                <a:spcPct val="120000"/>
              </a:lnSpc>
              <a:spcBef>
                <a:spcPts val="1600"/>
              </a:spcBef>
              <a:buClr>
                <a:schemeClr val="dk1"/>
              </a:buClr>
              <a:buSzPct val="100000"/>
              <a:buFont typeface="Arial" panose="020B0604020202020204" pitchFamily="34" charset="0"/>
              <a:buChar char="•"/>
            </a:pPr>
            <a:r>
              <a:rPr lang="en" sz="11200" dirty="0">
                <a:solidFill>
                  <a:schemeClr val="dk1"/>
                </a:solidFill>
                <a:latin typeface="Times New Roman" panose="02020603050405020304" pitchFamily="18" charset="0"/>
                <a:ea typeface="Times New Roman"/>
                <a:cs typeface="Times New Roman" panose="02020603050405020304" pitchFamily="18" charset="0"/>
                <a:sym typeface="Times New Roman"/>
              </a:rPr>
              <a:t>Development of a 4 DOF mobile robotic manipulator for performing farming tasks in the vertical farms</a:t>
            </a:r>
          </a:p>
          <a:p>
            <a:pPr marL="618051" algn="just">
              <a:lnSpc>
                <a:spcPct val="120000"/>
              </a:lnSpc>
              <a:spcBef>
                <a:spcPts val="1600"/>
              </a:spcBef>
              <a:buClr>
                <a:schemeClr val="dk1"/>
              </a:buClr>
              <a:buSzPct val="100000"/>
              <a:buFont typeface="Arial" panose="020B0604020202020204" pitchFamily="34" charset="0"/>
              <a:buChar char="•"/>
            </a:pPr>
            <a:r>
              <a:rPr lang="en" sz="11200" dirty="0">
                <a:solidFill>
                  <a:schemeClr val="dk1"/>
                </a:solidFill>
                <a:latin typeface="Times New Roman" panose="02020603050405020304" pitchFamily="18" charset="0"/>
                <a:ea typeface="Times New Roman"/>
                <a:cs typeface="Times New Roman" panose="02020603050405020304" pitchFamily="18" charset="0"/>
                <a:sym typeface="Times New Roman"/>
              </a:rPr>
              <a:t>Automation of the manipulator by implementing Artificial Intelligence</a:t>
            </a:r>
          </a:p>
          <a:p>
            <a:pPr marL="618051" algn="just">
              <a:lnSpc>
                <a:spcPct val="120000"/>
              </a:lnSpc>
              <a:spcBef>
                <a:spcPts val="1600"/>
              </a:spcBef>
              <a:buClr>
                <a:schemeClr val="dk1"/>
              </a:buClr>
              <a:buSzPct val="100000"/>
              <a:buFont typeface="Arial" panose="020B0604020202020204" pitchFamily="34" charset="0"/>
              <a:buChar char="•"/>
            </a:pPr>
            <a:r>
              <a:rPr lang="en" sz="11200" dirty="0">
                <a:solidFill>
                  <a:schemeClr val="dk1"/>
                </a:solidFill>
                <a:latin typeface="Times New Roman" panose="02020603050405020304" pitchFamily="18" charset="0"/>
                <a:ea typeface="Times New Roman"/>
                <a:cs typeface="Times New Roman" panose="02020603050405020304" pitchFamily="18" charset="0"/>
                <a:sym typeface="Times New Roman"/>
              </a:rPr>
              <a:t>Opting for soilless agricultural techniques - Hydroponics.</a:t>
            </a:r>
          </a:p>
          <a:p>
            <a:pPr marL="618051" algn="just">
              <a:lnSpc>
                <a:spcPct val="120000"/>
              </a:lnSpc>
              <a:spcBef>
                <a:spcPts val="1600"/>
              </a:spcBef>
              <a:buClr>
                <a:schemeClr val="dk1"/>
              </a:buClr>
              <a:buSzPct val="100000"/>
              <a:buFont typeface="Arial" panose="020B0604020202020204" pitchFamily="34" charset="0"/>
              <a:buChar char="•"/>
            </a:pPr>
            <a:r>
              <a:rPr lang="en" sz="11200" dirty="0">
                <a:solidFill>
                  <a:schemeClr val="dk1"/>
                </a:solidFill>
                <a:latin typeface="Times New Roman" panose="02020603050405020304" pitchFamily="18" charset="0"/>
                <a:ea typeface="Times New Roman"/>
                <a:cs typeface="Times New Roman" panose="02020603050405020304" pitchFamily="18" charset="0"/>
                <a:sym typeface="Times New Roman"/>
              </a:rPr>
              <a:t>Development of multi purpose end effector.</a:t>
            </a:r>
          </a:p>
          <a:p>
            <a:pPr marL="618051" algn="just">
              <a:lnSpc>
                <a:spcPct val="120000"/>
              </a:lnSpc>
              <a:spcBef>
                <a:spcPts val="1600"/>
              </a:spcBef>
              <a:buClr>
                <a:schemeClr val="dk1"/>
              </a:buClr>
              <a:buSzPct val="100000"/>
              <a:buFont typeface="Arial" panose="020B0604020202020204" pitchFamily="34" charset="0"/>
              <a:buChar char="•"/>
            </a:pPr>
            <a:r>
              <a:rPr lang="en" sz="11200" dirty="0">
                <a:solidFill>
                  <a:schemeClr val="dk1"/>
                </a:solidFill>
                <a:latin typeface="Times New Roman" panose="02020603050405020304" pitchFamily="18" charset="0"/>
                <a:ea typeface="Times New Roman"/>
                <a:cs typeface="Times New Roman" panose="02020603050405020304" pitchFamily="18" charset="0"/>
                <a:sym typeface="Times New Roman"/>
              </a:rPr>
              <a:t>Implementing lift for accessing upper stacks.</a:t>
            </a:r>
            <a:endParaRPr sz="112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618051" algn="just">
              <a:lnSpc>
                <a:spcPct val="150000"/>
              </a:lnSpc>
              <a:buClr>
                <a:schemeClr val="dk1"/>
              </a:buClr>
              <a:buSzPct val="100000"/>
              <a:buFont typeface="Arial" panose="020B0604020202020204" pitchFamily="34" charset="0"/>
              <a:buChar char="•"/>
            </a:pPr>
            <a:endParaRPr dirty="0"/>
          </a:p>
        </p:txBody>
      </p:sp>
    </p:spTree>
    <p:extLst>
      <p:ext uri="{BB962C8B-B14F-4D97-AF65-F5344CB8AC3E}">
        <p14:creationId xmlns:p14="http://schemas.microsoft.com/office/powerpoint/2010/main" val="1168990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sz="4800" dirty="0">
                <a:latin typeface="Times New Roman" panose="02020603050405020304" pitchFamily="18" charset="0"/>
                <a:cs typeface="Times New Roman" panose="02020603050405020304" pitchFamily="18" charset="0"/>
              </a:rPr>
              <a:t>Assumptions and Constraints</a:t>
            </a:r>
            <a:endParaRPr sz="4800" dirty="0">
              <a:latin typeface="Times New Roman" panose="02020603050405020304" pitchFamily="18" charset="0"/>
              <a:cs typeface="Times New Roman" panose="02020603050405020304" pitchFamily="18" charset="0"/>
            </a:endParaRPr>
          </a:p>
        </p:txBody>
      </p:sp>
      <p:sp>
        <p:nvSpPr>
          <p:cNvPr id="97" name="Google Shape;97;p20"/>
          <p:cNvSpPr txBox="1">
            <a:spLocks noGrp="1"/>
          </p:cNvSpPr>
          <p:nvPr>
            <p:ph type="body" idx="1"/>
          </p:nvPr>
        </p:nvSpPr>
        <p:spPr>
          <a:xfrm>
            <a:off x="415600" y="1536632"/>
            <a:ext cx="11360800" cy="4457768"/>
          </a:xfrm>
          <a:prstGeom prst="rect">
            <a:avLst/>
          </a:prstGeom>
        </p:spPr>
        <p:txBody>
          <a:bodyPr spcFirstLastPara="1" vert="horz" wrap="square" lIns="121900" tIns="121900" rIns="121900" bIns="121900" rtlCol="0" anchor="t" anchorCtr="0">
            <a:normAutofit/>
          </a:bodyPr>
          <a:lstStyle/>
          <a:p>
            <a:pPr marL="618051" algn="just">
              <a:lnSpc>
                <a:spcPct val="150000"/>
              </a:lnSpc>
              <a:buClr>
                <a:schemeClr val="dk1"/>
              </a:buClr>
              <a:buSzPct val="1000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This solution can only be implemented to the plants which can be grown using hydroponics. It is not applicable to the plants of root vegetables (that grow underground).</a:t>
            </a:r>
          </a:p>
          <a:p>
            <a:pPr marL="618051" algn="just">
              <a:lnSpc>
                <a:spcPct val="150000"/>
              </a:lnSpc>
              <a:buClr>
                <a:schemeClr val="dk1"/>
              </a:buClr>
              <a:buSzPct val="1000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major constraints are:</a:t>
            </a:r>
          </a:p>
          <a:p>
            <a:pPr marL="1261513" lvl="1" indent="-457200" algn="just">
              <a:lnSpc>
                <a:spcPct val="150000"/>
              </a:lnSpc>
              <a:buClr>
                <a:schemeClr val="dk1"/>
              </a:buClr>
              <a:buSzPct val="100000"/>
              <a:buFont typeface="+mj-lt"/>
              <a:buAutoNum type="arabicPeriod"/>
            </a:pPr>
            <a:r>
              <a:rPr lang="en-IN" dirty="0">
                <a:latin typeface="Times New Roman" panose="02020603050405020304" pitchFamily="18" charset="0"/>
                <a:cs typeface="Times New Roman" panose="02020603050405020304" pitchFamily="18" charset="0"/>
              </a:rPr>
              <a:t>Height of the plant (&lt; 1m)</a:t>
            </a:r>
          </a:p>
          <a:p>
            <a:pPr marL="1261513" lvl="1" indent="-457200" algn="just">
              <a:lnSpc>
                <a:spcPct val="150000"/>
              </a:lnSpc>
              <a:buClr>
                <a:schemeClr val="dk1"/>
              </a:buClr>
              <a:buSzPct val="100000"/>
              <a:buFont typeface="+mj-lt"/>
              <a:buAutoNum type="arabicPeriod"/>
            </a:pPr>
            <a:r>
              <a:rPr lang="en-IN" dirty="0">
                <a:latin typeface="Times New Roman" panose="02020603050405020304" pitchFamily="18" charset="0"/>
                <a:cs typeface="Times New Roman" panose="02020603050405020304" pitchFamily="18" charset="0"/>
              </a:rPr>
              <a:t>Size of the Fruit/Vegetable (diameter &lt; 6 cm)</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5171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sz="4800" dirty="0">
                <a:latin typeface="Times New Roman" panose="02020603050405020304" pitchFamily="18" charset="0"/>
                <a:cs typeface="Times New Roman" panose="02020603050405020304" pitchFamily="18" charset="0"/>
              </a:rPr>
              <a:t>Risks on the project</a:t>
            </a:r>
            <a:endParaRPr sz="4800" dirty="0">
              <a:latin typeface="Times New Roman" panose="02020603050405020304" pitchFamily="18" charset="0"/>
              <a:cs typeface="Times New Roman" panose="02020603050405020304" pitchFamily="18" charset="0"/>
            </a:endParaRPr>
          </a:p>
        </p:txBody>
      </p:sp>
      <p:sp>
        <p:nvSpPr>
          <p:cNvPr id="97" name="Google Shape;97;p20"/>
          <p:cNvSpPr txBox="1">
            <a:spLocks noGrp="1"/>
          </p:cNvSpPr>
          <p:nvPr>
            <p:ph type="body" idx="1"/>
          </p:nvPr>
        </p:nvSpPr>
        <p:spPr>
          <a:xfrm>
            <a:off x="415600" y="1536632"/>
            <a:ext cx="11360800" cy="4457768"/>
          </a:xfrm>
          <a:prstGeom prst="rect">
            <a:avLst/>
          </a:prstGeom>
        </p:spPr>
        <p:txBody>
          <a:bodyPr spcFirstLastPara="1" vert="horz" wrap="square" lIns="121900" tIns="121900" rIns="121900" bIns="121900" rtlCol="0" anchor="t" anchorCtr="0">
            <a:normAutofit/>
          </a:bodyPr>
          <a:lstStyle/>
          <a:p>
            <a:pPr marL="618051" algn="just">
              <a:lnSpc>
                <a:spcPct val="150000"/>
              </a:lnSpc>
              <a:buClr>
                <a:schemeClr val="dk1"/>
              </a:buClr>
              <a:buSzPct val="1000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It can only be implemented to the plants that are under the specified constraints.</a:t>
            </a:r>
          </a:p>
          <a:p>
            <a:pPr marL="618051" algn="just">
              <a:lnSpc>
                <a:spcPct val="150000"/>
              </a:lnSpc>
              <a:buClr>
                <a:schemeClr val="dk1"/>
              </a:buClr>
              <a:buSzPct val="1000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Development of controlled environment</a:t>
            </a:r>
          </a:p>
          <a:p>
            <a:pPr marL="618051" algn="just">
              <a:lnSpc>
                <a:spcPct val="150000"/>
              </a:lnSpc>
              <a:buClr>
                <a:schemeClr val="dk1"/>
              </a:buClr>
              <a:buSzPct val="1000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Dataset collection for vegetable detection and segmentation which are not available in open source</a:t>
            </a:r>
          </a:p>
          <a:p>
            <a:pPr marL="618051" algn="just">
              <a:lnSpc>
                <a:spcPct val="150000"/>
              </a:lnSpc>
              <a:buClr>
                <a:schemeClr val="dk1"/>
              </a:buClr>
              <a:buSzPct val="1000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Implementing depth perception and mapping in real time application.</a:t>
            </a:r>
          </a:p>
          <a:p>
            <a:pPr marL="160862" indent="0" algn="just">
              <a:lnSpc>
                <a:spcPct val="150000"/>
              </a:lnSpc>
              <a:buClr>
                <a:schemeClr val="dk1"/>
              </a:buClr>
              <a:buSzPct val="10000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0283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415600" y="481800"/>
            <a:ext cx="11360800" cy="763600"/>
          </a:xfrm>
          <a:prstGeom prst="rect">
            <a:avLst/>
          </a:prstGeom>
        </p:spPr>
        <p:txBody>
          <a:bodyPr spcFirstLastPara="1" vert="horz" wrap="square" lIns="121900" tIns="121900" rIns="121900" bIns="121900" rtlCol="0" anchor="t" anchorCtr="0">
            <a:noAutofit/>
          </a:bodyPr>
          <a:lstStyle/>
          <a:p>
            <a:r>
              <a:rPr lang="en" sz="4800" dirty="0">
                <a:latin typeface="Times New Roman" panose="02020603050405020304" pitchFamily="18" charset="0"/>
                <a:cs typeface="Times New Roman" panose="02020603050405020304" pitchFamily="18" charset="0"/>
              </a:rPr>
              <a:t>Scope of the Project</a:t>
            </a:r>
            <a:endParaRPr sz="4800" dirty="0">
              <a:latin typeface="Times New Roman" panose="02020603050405020304" pitchFamily="18" charset="0"/>
              <a:cs typeface="Times New Roman" panose="02020603050405020304" pitchFamily="18" charset="0"/>
            </a:endParaRPr>
          </a:p>
        </p:txBody>
      </p:sp>
      <p:sp>
        <p:nvSpPr>
          <p:cNvPr id="97" name="Google Shape;97;p20"/>
          <p:cNvSpPr txBox="1">
            <a:spLocks noGrp="1"/>
          </p:cNvSpPr>
          <p:nvPr>
            <p:ph type="body" idx="1"/>
          </p:nvPr>
        </p:nvSpPr>
        <p:spPr>
          <a:xfrm>
            <a:off x="415600" y="1536632"/>
            <a:ext cx="11360800" cy="4457768"/>
          </a:xfrm>
          <a:prstGeom prst="rect">
            <a:avLst/>
          </a:prstGeom>
        </p:spPr>
        <p:txBody>
          <a:bodyPr spcFirstLastPara="1" vert="horz" wrap="square" lIns="121900" tIns="121900" rIns="121900" bIns="121900" rtlCol="0" anchor="t" anchorCtr="0">
            <a:normAutofit lnSpcReduction="10000"/>
          </a:bodyPr>
          <a:lstStyle/>
          <a:p>
            <a:pPr marL="618051" algn="just">
              <a:lnSpc>
                <a:spcPct val="150000"/>
              </a:lnSpc>
              <a:buClr>
                <a:schemeClr val="dk1"/>
              </a:buClr>
              <a:buSzPct val="1000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Automation of Vertical Farming has wide range of implementation.</a:t>
            </a:r>
          </a:p>
          <a:p>
            <a:pPr marL="618051" algn="just">
              <a:lnSpc>
                <a:spcPct val="150000"/>
              </a:lnSpc>
              <a:buClr>
                <a:schemeClr val="dk1"/>
              </a:buClr>
              <a:buSzPct val="1000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It can be implemented in the areas with water scarcity, less fertile lands, deserted areas, etc.</a:t>
            </a:r>
          </a:p>
          <a:p>
            <a:pPr marL="618051" algn="just">
              <a:lnSpc>
                <a:spcPct val="150000"/>
              </a:lnSpc>
              <a:buClr>
                <a:schemeClr val="dk1"/>
              </a:buClr>
              <a:buSzPct val="1000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As there is Minimum/No human intervention there necessity of labour is reduced to a great extent.</a:t>
            </a:r>
          </a:p>
          <a:p>
            <a:pPr marL="618051" algn="just">
              <a:lnSpc>
                <a:spcPct val="150000"/>
              </a:lnSpc>
              <a:buClr>
                <a:schemeClr val="dk1"/>
              </a:buClr>
              <a:buSzPct val="1000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One of the most important application of the autonomous vertical farming is in Space missions. </a:t>
            </a:r>
          </a:p>
          <a:p>
            <a:pPr marL="618051" algn="just">
              <a:lnSpc>
                <a:spcPct val="150000"/>
              </a:lnSpc>
              <a:buClr>
                <a:schemeClr val="dk1"/>
              </a:buClr>
              <a:buSzPct val="100000"/>
              <a:buFont typeface="Arial" panose="020B0604020202020204" pitchFamily="34" charset="0"/>
              <a:buChar char="•"/>
            </a:pPr>
            <a:endParaRPr dirty="0"/>
          </a:p>
        </p:txBody>
      </p:sp>
    </p:spTree>
    <p:extLst>
      <p:ext uri="{BB962C8B-B14F-4D97-AF65-F5344CB8AC3E}">
        <p14:creationId xmlns:p14="http://schemas.microsoft.com/office/powerpoint/2010/main" val="8938313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m51bGwsIlZlcnNpb24iOnsiJGlkIjoiMiIsIlZlcnNpb24iOiIzLjEuMyIsIk9yaWdpbmFsQXNzZW1ibHlWZXJzaW9uIjoiMy4xOS4wMS4wMCIsIkVkaXRpb24iOiJQbHVzIiwiSXNQbHVzRWRpdGlvbiI6dHJ1ZSwiSXNQcm9FZGl0aW9uIjpmYWxzZX0sIkVmZmVjdCI6MSwiU3R5bGUiOnsiJGlkIjoiMyIsIlRpbWViYW5kU3R5bGUiOnsiJGlkIjoiNCIsIlNjYWxlTWFya2luZyI6MCwiU2hhcGUiOjEwLCJTaGFwZVN0eWxlIjp7IiRpZCI6IjUiLCJNYXJnaW4iOnsiJGlkIjoiNiIsIlRvcCI6MCwiTGVmdCI6MTIsIlJpZ2h0IjoxMiwiQm90dG9tIjowfSwiUGFkZGluZyI6eyIkaWQiOiI3IiwiVG9wIjo3LCJMZWZ0IjowLCJSaWdodCI6MCwiQm90dG9tIjo3fSwiQmFja2dyb3VuZCI6eyIkaWQiOiI4IiwiQ29sb3IiOnsiJGlkIjoiOSIsIkEiOjI1NSwiUiI6NjgsIkciOjg0LCJCIjoxMD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YsIkZvbnROYW1lIjoiQXJpYWw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1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NiwiRm9udE5hbWUiOiJBcmlhbC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NS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EsIkZvbnROYW1lIjoiQXJpYWw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TEyLCJHIjoxNzMsIkIiOjcxfX0sIklzVmlzaWJsZSI6dHJ1ZSwiV2lkdGgiOjAuMCwiSGVpZ2h0IjowLjAsIkJvcmRlclN0eWxlIjpudWxsLCJQYXJlbnRTdHlsZSI6bnVsbH0sIlNjYWxlU3R5bGUiOnsiJGlkIjoiNDAiLCJTaG93U2VnbWVudFNlcGFyYXRvcnMiOnRydWUsIlNlZ21lbnRTZXBhcmF0b3JPcGFjaXR5IjozMCwiRm9udFNldHRpbmdzIjp7IiRpZCI6IjQxIiwiRm9udFNpemUiOjEwLCJGb250TmFtZSI6IkFyaWFs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ExMiwiRyI6MTczLCJCIjo3MX19LCJBcHBlbmRZZWFyT25ZZWFyQ2hhbmdlIjp0cnVlLCJFbGFwc2VkVGltZUZvcm1hdCI6MiwiVG9kYXlNYXJrZXJQb3NpdGlvbiI6MywiUXVpY2tQb3NpdGlvbiI6MiwiQWJzb2x1dGVQb3NpdGlvbiI6NDA1LjAsIk1hcmdpbiI6eyIkaWQiOiI0OSIsIlRvcCI6MCwiTGVmdCI6MTAsIlJpZ2h0IjoxMCwiQm90dG9tIjowfSwiUGFkZGluZyI6eyIkaWQiOiI1MCIsIlRvcCI6MCwiTGVmdCI6MCwiUmlnaHQiOj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lBvc2l0aW9uT25UYXNrIjowLCJIaWRlRGF0ZSI6ZmFsc2UsIlNoYXBlU2l6ZSI6MSwiU3BhY2luZyI6MS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zLjAsIkhlaWdodCI6MTQuNDQzOTk5OTk5OTk5OTk5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ksIkZvbnROYW1lIjoiQXJpYWw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4LCJGb250TmFtZSI6IkFyaWFs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kIE1NTSIsIlNlcGFyYXRvciI6Ii8iLCJVc2VJbnRlcm5hdGlvbmFsRGF0ZUZvcm1hdCI6dHJ1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SwiU2hhcGVUaGlja25lc3MiOjEsIkR1cmF0aW9uRm9ybWF0IjowLCJJbmNsdWRlTm9uV29ya2luZ0RheXNJbkR1cmF0aW9uIjpmYWxzZSwiUGVyY2VudGFnZUNvbXBsZXRlU3R5bGUiOnsiJGlkIjoiODMiLCJGb250U2V0dGluZ3MiOnsiJGlkIjoiODQiLCJGb250U2l6ZSI6OSwiRm9udE5hbWUiOiJBcmlhbCIsIklzQm9sZCI6ZmFsc2UsIklzSXRhbGljIjpmYWxzZSwiSXNVbmRlcmxpbmVkIjpmYWxzZSwiUGFyZW50U3R5bGUiOm51bGx9LCJBdXRvU2l6ZSI6MCwiRm9yZWdyb3VuZCI6eyIkaWQiOiI4NSIsIkNvbG9yIjp7IiRpZCI6Ijg2IiwiQSI6MjU1LCJSIjoxOTEsIkciOjE5MSwiQiI6MTkxfX0sIk1heFdpZHRoIjo5NjAuMCwiTWF4SGVpZ2h0IjoiSW5maW5pdHkiLCJTbWFydEZvcmVncm91bmRJc0FjdGl2ZSI6ZmFsc2UsIkhvcml6b250YWxBbGlnbm1lbnQiOjEsIlZlcnRpY2FsQWxpZ25tZW50IjowLCJTbWFydEZvcmVncm91bmQiOm51bGwsIkJhY2tncm91bmRGaWxsVHlwZSI6MCwiTWFyZ2luIjp7IiRpZCI6Ijg3IiwiVG9wIjowLCJMZWZ0IjowLCJSaWdodCI6MCwiQm90dG9tIjowfSwiUGFkZGluZyI6eyIkaWQiOiI4OCIsIlRvcCI6MCwiTGVmdCI6MCwiUmlnaHQiOjAsIkJvdHRvbSI6MH0sIkJhY2tncm91bmQiOnsiJGlkIjoiODkiLCJDb2xvciI6eyIkcmVmIjoiMjAifX0sIklzVmlzaWJsZSI6dHJ1ZSwiV2lkdGgiOjAuMCwiSGVpZ2h0IjowLjAsIkJvcmRlclN0eWxlIjpudWxsLCJQYXJlbnRTdHlsZSI6bnVsbH0sIkR1cmF0aW9uU3R5bGUiOnsiJGlkIjoiOTAiLCJGb250U2V0dGluZ3MiOnsiJGlkIjoiOTEiLCJGb250U2l6ZSI6OCwiRm9udE5hbWUiOiJBcmlhbCIsIklzQm9sZCI6ZmFsc2UsIklzSXRhbGljIjpmYWxzZSwiSXNVbmRlcmxpbmVkIjpmYWxzZSwiUGFyZW50U3R5bGUiOm51bGx9LCJBdXRvU2l6ZSI6MCwiRm9yZWdyb3VuZCI6eyIkaWQiOiI5MiIsIkNvbG9yIjp7IiRpZCI6IjkzIiwiQSI6MjU1LCJSIjo2OCwiRyI6ODQsIkIiOjEwNn19LCJNYXhXaWR0aCI6OTYwLjAsIk1heEhlaWdodCI6IkluZmluaXR5IiwiU21hcnRGb3JlZ3JvdW5kSXNBY3RpdmUiOmZhbHNlLCJIb3Jpem9udGFsQWxpZ25tZW50Ijox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mZhbHNlLCJXaWR0aCI6MC4wLCJIZWlnaHQiOjAuMCwiQm9yZGVyU3R5bGUiOm51bGwsIlBhcmVudFN0eWxlIjpudWxsfSwiSG9yaXpvbnRhbENvbm5lY3RvclN0eWxlIjp7IiRpZCI6Ijk3IiwiTGluZUNvbG9yIjp7IiRpZCI6Ijk4IiwiJHR5cGUiOiJOTFJFLkNvbW1vbi5Eb20uU29saWRDb2xvckJydXNoLCBOTFJFLkNvbW1vbiIsIkNvbG9yIjp7IiRpZCI6Ijk5IiwiQSI6MjU1LCJSIjoyMDQsIkciOjIwNCwiQiI6MjA0fX0sIkxpbmVXZWlnaHQiOjEuMCwiTGluZVR5cGUiOjAsIlBhcmVudFN0eWxlIjpudWxsfSwiVmVydGljYWxDb25uZWN0b3JTdHlsZSI6eyIkaWQiOiIxMDAiLCJMaW5lQ29sb3IiOnsiJGlkIjoiMTAxIiwiJHR5cGUiOiJOTFJFLkNvbW1vbi5Eb20uU29saWRDb2xvckJydXNoLCBOTFJFLkNvbW1vbiIsIkNvbG9yIjp7IiRpZCI6IjEwMiIsIkEiOjI1NSwiUiI6MjA0LCJHIjoyMDQsIkIiOjIwNH1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zLCJJc0JlbG93VGltZWJhbmQiOmZhbHNlLCJQZXJjZW50YWdlQ29tcGxldGVTaGFwZU9wYWNpdHkiOjM1LCJTaGFwZVN0eWxlIjp7IiRpZCI6IjEwMyIsIk1hcmdpbiI6eyIkaWQiOiIxMDQiLCJUb3AiOjAsIkxlZnQiOjQsIlJpZ2h0Ijo0LCJCb3R0b20iOjB9LCJQYWRkaW5nIjp7IiRpZCI6IjEwNSIsIlRvcCI6MCwiTGVmdCI6MCwiUmlnaHQiOjAsIkJvdHRvbSI6MH0sIkJhY2tncm91bmQiOnsiJGlkIjoiMTA2IiwiQ29sb3IiOnsiJGlkIjoiMTA3IiwiQSI6MjU1LCJSIjowLCJHIjoxMTQsIkIiOjE4OH19LCJJc1Zpc2libGUiOnRydWUsIldpZHRoIjowLjAsIkhlaWdodCI6MTQuMCwiQm9yZGVyU3R5bGUiOnsiJGlkIjoiMTA4IiwiTGluZUNvbG9yIjp7IiRpZCI6IjEwOSIsIiR0eXBlIjoiTkxSRS5Db21tb24uRG9tLlNvbGlkQ29sb3JCcnVzaCwgTkxSRS5Db21tb24iLCJDb2xvciI6eyIkaWQiOiIxMTAiLCJBIjoyNTUsIlIiOjI1NSwiRyI6MCwiQiI6MH19LCJMaW5lV2VpZ2h0IjowLjAsIkxpbmVUeXBlIjowLCJQYXJlbnRTdHlsZSI6bnVsbH0sIlBhcmVudFN0eWxlIjpudWxsfSwiVGl0bGVTdHlsZSI6eyIkaWQiOiIxMTEiLCJGb250U2V0dGluZ3MiOnsiJGlkIjoiMTEyIiwiRm9udFNpemUiOjksIkZvbnROYW1lIjoiQXJpYWwiLCJJc0JvbGQiOnRydWUsIklzSXRhbGljIjp0cnVlLCJJc1VuZGVybGluZWQiOnRydWUsIlBhcmVudFN0eWxlIjpudWxsfSwiQXV0b1NpemUiOjAsIkZvcmVncm91bmQiOnsiJGlkIjoiMTEzIiwiQ29sb3IiOnsiJGlkIjoiMTE0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gsIkZvbnROYW1lIjoiQXJpYWwiLCJJc0JvbGQiOmZhbHNlLCJJc0l0YWxpYyI6ZmFsc2UsIklzVW5kZXJsaW5lZCI6ZmFsc2UsIlBhcmVudFN0eWxlIjpudWxsfSwiQXV0b1NpemUiOjAsIkZvcmVncm91bmQiOnsiJGlkIjoiMTIwIiwiQ29sb3IiOnsiJGlkIjoiMTIxIiwiQSI6MjU1LCJSIjo2OCwiRyI6ODQsIkIiOjEwNn19LCJNYXhXaWR0aCI6OTYwLjAsIk1heEhlaWdodCI6IkluZmluaXR5IiwiU21hcnRGb3JlZ3JvdW5kSXNBY3RpdmUiOmZhbHNlLCJIb3Jpem9udGFsQWxpZ25tZW50Ijox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mQgTU1NIiwiU2VwYXJhdG9yIjoiLyIsIlVzZUludGVybmF0aW9uYWxEYXRlRm9ybWF0Ijp0cnVlLCJEYXRlSXNWaXNpYmxlIjp0cnVlLCJUaW1lSXNWaXNpYmxlIjpmYWxzZSwiSG91ckRpZ2l0cyI6MSwiQW1QbURlc2lnbmF0b3IiOjIsIlRyaW0wME1pbnV0ZXMiOmZhbHNlLCJMYXN0S25vd25WaXNpYmlsaXR5U3RhdGUiOm51bGx9LCJJc1Zpc2libGUiOnRydWUsIlBhcmVudFN0eWxlIjpudWxsLCJfZXhwbGljaXRseVNldCI6eyIkaWQiOiIxMjYiLCJTaGFwZVN0eWxlIjpmYWxzZSwiVGl0bGVTdHlsZSI6ZmFsc2UsIkRhdGVTdHlsZSI6ZmFsc2UsIkhvcml6b250YWxDb25uZWN0b3JTdHlsZSI6ZmFsc2UsIlZlcnRpY2FsQ29ubmVjdG9yU3R5bGUiOmZhbHNlLCJQZXJjZW50YWdlQ29tcGxldGVTaGFwZU9wYWNpdHkiOmZhbHNlLCJEYXRlRm9ybWF0IjpmYWxzZSwiRHVyYXRpb25Gb3JtYXQiOmZhbHNlLCJEdXJhdGlvblBvc2l0aW9uIjpmYWxzZSwiRW5kRGF0ZVBvc2l0aW9uIjpmYWxzZSwiSXNCZWxvd1RpbWViYW5kIjpmYWxzZSwiUGVyY2VudGFnZUNvbXBsZXRlZFBvc2l0aW9uIjpmYWxzZSwiU2hhcGUiOmZhbHNlLCJTaGFwZVRoaWNrbmVzcyI6ZmFsc2UsIlNwYWNpbmciOmZhbHNlLCJTdGFydERhdGVQb3NpdGlvbiI6ZmFsc2UsIlRpdGxlUG9zaXRpb24iOmZhbHNlLCJJc1Zpc2libGUiOmZhbHNlLCJNYXJnaW4iOmZhbHNlLCJJbmNsdWRlTm9uV29ya2luZ0RheXNJbkR1cmF0aW9uIjpmYWxzZX19LCJHcmlkbGluZVBhbmVsU3R5bGUiOnsiJGlkIjoiMTI3IiwiR3JpZGxpbmVTdHlsZSI6eyIkaWQiOiIxMjgiLCJMaW5lQ29sb3IiOnsiJGlkIjoiMTI5IiwiJHR5cGUiOiJOTFJFLkNvbW1vbi5Eb20uU29saWRDb2xvckJydXNoLCBOTFJFLkNvbW1vbiIsIkNvbG9yIjp7IiRpZCI6IjEzMCIsIkEiOjM4LCJSIjo5MSwiRyI6MTU1LCJCIjoyMTN9fSwiTGluZVdlaWdodCI6MS4wLCJMaW5lVHlwZSI6MCwiUGFyZW50U3R5bGUiOm51bGx9LCJNYXJnaW4iOnsiJGlkIjoiMTMxIiwiVG9wIjowLCJMZWZ0IjowLCJSaWdodCI6MCwiQm90dG9tIjowfSwiUGFkZGluZyI6eyIkaWQiOiIxMzIiLCJUb3AiOjAsIkxlZnQiOjAsIlJpZ2h0IjowLCJCb3R0b20iOjB9LCJCYWNrZ3JvdW5kIjpudWxsLCJJc1Zpc2libGUiOnRydWUsIldpZHRoIjowLjAsIkhlaWdodCI6MC4wLCJCb3JkZXJTdHlsZSI6eyIkaWQiOiIxMzMiLCJMaW5lQ29sb3IiOm51bGwsIkxpbmVXZWlnaHQiOjAuMCwiTGluZVR5cGUiOjAsIlBhcmVudFN0eWxlIjpudWxsfSwiUGFyZW50U3R5bGUiOm51bGx9LCJTaG93RWxhcHNlZFRpbWVHcmFkaWVudFN0eWxlIjpmYWxzZSwiRGVmYXVsdFN3aW1sYW5lU3R5bGUiOnsiJGlkIjoiMTM0IiwiSGVhZGVyU3R5bGUiOnsiJGlkIjoiMTM1IiwiVGV4dFN0eWxlIjp7IiRpZCI6IjEzNiIsIkZvbnRTZXR0aW5ncyI6eyIkaWQiOiIxMzciLCJGb250U2l6ZSI6MTIsIkZvbnROYW1lIjoiQ2FsaWJyaSIsIklzQm9sZCI6ZmFsc2UsIklzSXRhbGljIjpmYWxzZSwiSXNVbmRlcmxpbmVkIjpmYWxzZSwiUGFyZW50U3R5bGUiOm51bGx9LCJBdXRvU2l6ZSI6MCwiRm9yZWdyb3VuZCI6eyIkaWQiOiIxMzgiLCJDb2xvciI6eyIkaWQiOiIxMzkiLCJBIjoyNTUsIlIiOjMyLCJHIjo1NiwiQiI6MTAwfX0sIk1heFdpZHRoIjowLjAsIk1heEhlaWdodCI6MC4wLCJTbWFydEZvcmVncm91bmRJc0FjdGl2ZSI6ZmFsc2UsIkhvcml6b250YWxBbGlnbm1lbnQiOjAsIlZlcnRpY2FsQWxpZ25tZW50IjowLCJTbWFydEZvcmVncm91bmQiOm51bGwsIkJhY2tncm91bmRGaWxsVHlwZSI6MCwiTWFyZ2luIjp7IiRpZCI6IjE0MCIsIlRvcCI6MCwiTGVmdCI6MCwiUmlnaHQiOjAsIkJvdHRvbSI6MH0sIlBhZGRpbmciOnsiJGlkIjoiMTQxIiwiVG9wIjowLCJMZWZ0IjowLCJSaWdodCI6MCwiQm90dG9tIjowfSwiQmFja2dyb3VuZCI6bnVsbCwiSXNWaXNpYmxlIjpmYWxzZSwiV2lkdGgiOjAuMCwiSGVpZ2h0IjowLjAsIkJvcmRlclN0eWxlIjpudWxsLCJQYXJlbnRTdHlsZSI6bnVsbH0sIlJlY3RhbmdsZVN0eWxlIjp7IiRpZCI6IjE0MiIsIk1hcmdpbiI6eyIkaWQiOiIxNDMiLCJUb3AiOjAsIkxlZnQiOjAsIlJpZ2h0IjowLCJCb3R0b20iOjB9LCJQYWRkaW5nIjp7IiRpZCI6IjE0NCIsIlRvcCI6MCwiTGVmdCI6MCwiUmlnaHQiOjAsIkJvdHRvbSI6MH0sIkJhY2tncm91bmQiOnsiJGlkIjoiMTQ1IiwiQ29sb3IiOnsiJGlkIjoiMTQ2IiwiQSI6MTI3LCJSIjo5MSwiRyI6MTU1LCJCIjoyMTN9fSwiSXNWaXNpYmxlIjpmYWxzZSwiV2lkdGgiOjAuMCwiSGVpZ2h0IjowLjAsIkJvcmRlclN0eWxlIjp7IiRpZCI6IjE0NyIsIkxpbmVDb2xvciI6eyIkaWQiOiIxNDgiLCIkdHlwZSI6Ik5MUkUuQ29tbW9uLkRvbS5Tb2xpZENvbG9yQnJ1c2gsIE5MUkUuQ29tbW9uIiwiQ29sb3IiOnsiJGlkIjoiMTQ5IiwiQSI6MjU1LCJSIjoyNTUsIkciOjAsIkIiOjB9fSwiTGluZVdlaWdodCI6MC4wLCJMaW5lVHlwZSI6MCwiUGFyZW50U3R5bGUiOm51bGx9LCJQYXJlbnRTdHlsZSI6bnVsbH0sIk1hcmdpbiI6eyIkaWQiOiIxNTAiLCJUb3AiOjAsIkxlZnQiOjAsIlJpZ2h0IjowLCJCb3R0b20iOjB9LCJQYWRkaW5nIjp7IiRpZCI6IjE1MSIsIlRvcCI6MCwiTGVmdCI6MCwiUmlnaHQiOjAsIkJvdHRvbSI6MH0sIkJhY2tncm91bmQiOm51bGwsIklzVmlzaWJsZSI6dHJ1ZSwiV2lkdGgiOjAuMCwiSGVpZ2h0IjowLjAsIkJvcmRlclN0eWxlIjpudWxsLCJQYXJlbnRTdHlsZSI6bnVsbH0sIkJhY2tncm91bmRTdHlsZSI6eyIkaWQiOiIxNTIiLCJNYXJnaW4iOnsiJGlkIjoiMTUzIiwiVG9wIjowLCJMZWZ0IjowLCJSaWdodCI6MCwiQm90dG9tIjowfSwiUGFkZGluZyI6eyIkaWQiOiIxNTQiLCJUb3AiOjAsIkxlZnQiOjAsIlJpZ2h0IjowLCJCb3R0b20iOjB9LCJCYWNrZ3JvdW5kIjp7IiRpZCI6IjE1NSIsIkNvbG9yIjp7IiRpZCI6IjE1NiIsIkEiOjM4LCJSIjo5MSwiRyI6MTU1LCJCIjoyMTN9fSwiSXNWaXNpYmxlIjp0cnVlLCJXaWR0aCI6MC4wLCJIZWlnaHQiOjAuMCwiQm9yZGVyU3R5bGUiOnsiJGlkIjoiMTU3IiwiTGluZUNvbG9yIjp7IiRpZCI6IjE1OCIsIiR0eXBlIjoiTkxSRS5Db21tb24uRG9tLlNvbGlkQ29sb3JCcnVzaCwgTkxSRS5Db21tb24iLCJDb2xvciI6eyIkaWQiOiIxNTkiLCJBIjoyNTUsIlIiOjI1NSwiRyI6MCwiQiI6MH19LCJMaW5lV2VpZ2h0IjowLjAsIkxpbmVUeXBlIjowLCJQYXJlbnRTdHlsZSI6bnVsbH0sIlBhcmVudFN0eWxlIjpudWxsfSwiSXNBYm92ZVRpbWViYW5kIjpmYWxzZSwiTWFyZ2luIjp7IiRpZCI6IjE2MCIsIlRvcCI6MCwiTGVmdCI6MCwiUmlnaHQiOjAsIkJvdHRvbSI6MH0sIlBhZGRpbmciOnsiJGlkIjoiMTYxIiwiVG9wIjowLCJMZWZ0IjowLCJSaWdodCI6MCwiQm90dG9tIjowfSwiSXNWaXNpYmxlIjp0cnVlLCJXaWR0aCI6MC4wLCJIZWlnaHQiOjAuMCwiQm9yZGVyU3R5bGUiOm51bGwsIlBhcmVudFN0eWxlIjpudWxsfX0sIlNjYWxlIjp7IiRpZCI6IjE2MiIsIlN0YXJ0RGF0ZSI6IjAwMDEtMDEtMDFUMDA6MDA6MDAiLCJFbmREYXRlIjoiMDAwMS0wMS0wMVQwMDowMDowMCIsIkZvcm1hdCI6Ik1NTSIsIlR5cGUiOjIsIkF1dG9EYXRlUmFuZ2UiOnRydWUsIldvcmtpbmdEYXlzIjozMSwiVG9kYXlNYXJrZXJUZXh0IjoiVG9kYXkiLCJBdXRvU2NhbGVUeXBlIjp0cnVlfSwiTWlsZXN0b25lcyI6W10sIlRhc2tzIjpbeyIkaWQiOiIxNjMiLCJHcm91cE5hbWUiOm51bGwsIlN0YXJ0RGF0ZSI6IjIwMjEtMDktMTZUMDA6MDA6MDBaIiwiRW5kRGF0ZSI6IjIwMjEtMDktMzBUMjM6NTk6NTkuOTk5WiIsIlBlcmNlbnRhZ2VDb21wbGV0ZSI6MC4wLCJTdHlsZSI6eyIkaWQiOiIxNjQiLCJTaGFwZSI6MSwiU2hhcGVUaGlja25lc3MiOjMsIkR1cmF0aW9uRm9ybWF0IjowLCJJbmNsdWRlTm9uV29ya2luZ0RheXNJbkR1cmF0aW9uIjpmYWxzZSwiUGVyY2VudGFnZUNvbXBsZXRlU3R5bGUiOnsiJGlkIjoiMTY1IiwiRm9udFNldHRpbmdzIjp7IiRpZCI6IjE2NiIsIkZvbnRTaXplIjo5LCJGb250TmFtZSI6IkFyaWFsIiwiSXNCb2xkIjpmYWxzZSwiSXNJdGFsaWMiOmZhbHNlLCJJc1VuZGVybGluZWQiOmZhbHNlLCJQYXJlbnRTdHlsZSI6eyIkcmVmIjoiODQifX0sIkF1dG9TaXplIjowLCJGb3JlZ3JvdW5kIjp7IiRyZWYiOiI4NSJ9LCJNYXhXaWR0aCI6OTYwLjAsIk1heEhlaWdodCI6IkluZmluaXR5IiwiU21hcnRGb3JlZ3JvdW5kSXNBY3RpdmUiOmZhbHNlLCJIb3Jpem9udGFsQWxpZ25tZW50IjoxLCJWZXJ0aWNhbEFsaWdubWVudCI6MCwiU21hcnRGb3JlZ3JvdW5kIjpudWxsLCJCYWNrZ3JvdW5kRmlsbFR5cGUiOjAsIk1hcmdpbiI6eyIkcmVmIjoiODcifSwiUGFkZGluZyI6eyIkcmVmIjoiODgifSwiQmFja2dyb3VuZCI6eyIkcmVmIjoiODkifSwiSXNWaXNpYmxlIjp0cnVlLCJXaWR0aCI6MC4wLCJIZWlnaHQiOjAuMCwiQm9yZGVyU3R5bGUiOnsiJGlkIjoiMTY3IiwiTGluZUNvbG9yIjpudWxsLCJMaW5lV2VpZ2h0IjowLjAsIkxpbmVUeXBlIjowLCJQYXJlbnRTdHlsZSI6bnVsbH0sIlBhcmVudFN0eWxlIjp7IiRyZWYiOiI4MyJ9fSwiRHVyYXRpb25TdHlsZSI6eyIkaWQiOiIxNjgiLCJGb250U2V0dGluZ3MiOnsiJGlkIjoiMTY5IiwiRm9udFNpemUiOjgsIkZvbnROYW1lIjoiQXJpYWwiLCJJc0JvbGQiOmZhbHNlLCJJc0l0YWxpYyI6ZmFsc2UsIklzVW5kZXJsaW5lZCI6ZmFsc2UsIlBhcmVudFN0eWxlIjp7IiRyZWYiOiI5MSJ9fSwiQXV0b1NpemUiOjAsIkZvcmVncm91bmQiOnsiJHJlZiI6IjkyIn0sIk1heFdpZHRoIjo5NjAuMCwiTWF4SGVpZ2h0IjoiSW5maW5pdHkiLCJTbWFydEZvcmVncm91bmRJc0FjdGl2ZSI6ZmFsc2UsIkhvcml6b250YWxBbGlnbm1lbnQiOjEsIlZlcnRpY2FsQWxpZ25tZW50IjowLCJTbWFydEZvcmVncm91bmQiOm51bGwsIkJhY2tncm91bmRGaWxsVHlwZSI6MCwiTWFyZ2luIjp7IiRyZWYiOiI5NCJ9LCJQYWRkaW5nIjp7IiRyZWYiOiI5NSJ9LCJCYWNrZ3JvdW5kIjp7IiRyZWYiOiI5NiJ9LCJJc1Zpc2libGUiOmZhbHNlLCJXaWR0aCI6MC4wLCJIZWlnaHQiOjAuMCwiQm9yZGVyU3R5bGUiOnsiJGlkIjoiMTcwIiwiTGluZUNvbG9yIjpudWxsLCJMaW5lV2VpZ2h0IjowLjAsIkxpbmVUeXBlIjowLCJQYXJlbnRTdHlsZSI6bnVsbH0sIlBhcmVudFN0eWxlIjp7IiRyZWYiOiI5MCJ9fSwiSG9yaXpvbnRhbENvbm5lY3RvclN0eWxlIjp7IiRpZCI6IjE3MSIsIkxpbmVDb2xvciI6eyIkcmVmIjoiOTgifSwiTGluZVdlaWdodCI6MS4wLCJMaW5lVHlwZSI6MCwiUGFyZW50U3R5bGUiOnsiJHJlZiI6Ijk3In19LCJWZXJ0aWNhbENvbm5lY3RvclN0eWxlIjp7IiRpZCI6IjE3MiIsIkxpbmVDb2xvciI6eyIkcmVmIjoiMTAxIn0sIkxpbmVXZWlnaHQiOjAuMCwiTGluZVR5cGUiOjAsIlBhcmVudFN0eWxlIjp7IiRyZWYiOiIxMDAifX0sIk1hcmdpbiI6bnVsbCwiU3RhcnREYXRlUG9zaXRpb24iOjMsIkVuZERhdGVQb3NpdGlvbiI6MywiRGF0ZUlzVmlzaWJsZSI6dHJ1ZSwiVGl0bGVQb3NpdGlvbiI6NCwiRHVyYXRpb25Qb3NpdGlvbiI6NiwiUGVyY2VudGFnZUNvbXBsZXRlZFBvc2l0aW9uIjo2LCJTcGFjaW5nIjozLCJJc0JlbG93VGltZWJhbmQiOmZhbHNlLCJQZXJjZW50YWdlQ29tcGxldGVTaGFwZU9wYWNpdHkiOjM1LCJTaGFwZVN0eWxlIjp7IiRpZCI6IjE3MyIsIk1hcmdpbiI6eyIkcmVmIjoiMTA0In0sIlBhZGRpbmciOnsiJHJlZiI6IjEwNSJ9LCJCYWNrZ3JvdW5kIjp7IiRpZCI6IjE3NCIsIkNvbG9yIjp7IiRpZCI6IjE3NSIsIkEiOjI1NSwiUiI6OTcsIkciOjkxLCJCIjoxNTh9fSwiSXNWaXNpYmxlIjp0cnVlLCJXaWR0aCI6MC4wLCJIZWlnaHQiOjE0LjAsIkJvcmRlclN0eWxlIjp7IiRpZCI6IjE3NiIsIkxpbmVDb2xvciI6eyIkcmVmIjoiMTA5In0sIkxpbmVXZWlnaHQiOjAuMCwiTGluZVR5cGUiOjAsIlBhcmVudFN0eWxlIjp7IiRyZWYiOiIxMDgifX0sIlBhcmVudFN0eWxlIjp7IiRyZWYiOiIxMDMifX0sIlRpdGxlU3R5bGUiOnsiJGlkIjoiMTc3IiwiRm9udFNldHRpbmdzIjp7IiRpZCI6IjE3OCIsIkZvbnRTaXplIjo5LCJGb250TmFtZSI6IkFyaWFsIiwiSXNCb2xkIjp0cnVlLCJJc0l0YWxpYyI6dHJ1ZSwiSXNVbmRlcmxpbmVkIjp0cnVlLCJQYXJlbnRTdHlsZSI6eyIkcmVmIjoiMTEyIn19LCJBdXRvU2l6ZSI6MCwiRm9yZWdyb3VuZCI6eyIkcmVmIjoiMTEzIn0sIk1heFdpZHRoIjoxMzAuODIxMzU2MjAxMTcxODg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Tc5IiwiTGluZUNvbG9yIjpudWxsLCJMaW5lV2VpZ2h0IjowLjAsIkxpbmVUeXBlIjowLCJQYXJlbnRTdHlsZSI6bnVsbH0sIlBhcmVudFN0eWxlIjp7IiRyZWYiOiIxMTEifX0sIkRhdGVTdHlsZSI6eyIkaWQiOiIxODAiLCJGb250U2V0dGluZ3MiOnsiJGlkIjoiMTgxIiwiRm9udFNpemUiOjgsIkZvbnROYW1lIjoiQXJpYWwiLCJJc0JvbGQiOmZhbHNlLCJJc0l0YWxpYyI6ZmFsc2UsIklzVW5kZXJsaW5lZCI6ZmFsc2UsIlBhcmVudFN0eWxlIjp7IiRyZWYiOiIxMTkifX0sIkF1dG9TaXplIjowLCJGb3JlZ3JvdW5kIjp7IiRyZWYiOiIxMjAifSwiTWF4V2lkdGgiOjk2MC4wLCJNYXhIZWlnaHQiOiJJbmZpbml0eSIsIlNtYXJ0Rm9yZWdyb3VuZElzQWN0aXZlIjpmYWxzZSwiSG9yaXpvbnRhbEFsaWdubWVudCI6Mi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E4MiIsIkxpbmVDb2xvciI6bnVsbCwiTGluZVdlaWdodCI6MC4wLCJMaW5lVHlwZSI6MCwiUGFyZW50U3R5bGUiOm51bGx9LCJQYXJlbnRTdHlsZSI6eyIkcmVmIjoiMTE4In19LCJEYXRlRm9ybWF0Ijp7IiRpZCI6IjE4MyIsIkZvcm1hdFN0cmluZyI6ImQgTU1NIiwiU2VwYXJhdG9yIjoiLyIsIlVzZUludGVybmF0aW9uYWxEYXRlRm9ybWF0Ijp0cnVlLCJEYXRlSXNWaXNpYmxlIjp0cnVlLCJUaW1lSXNWaXNpYmxlIjpmYWxzZSwiSG91ckRpZ2l0cyI6MCwiQW1QbURlc2lnbmF0b3IiOjAsIlRyaW0wME1pbnV0ZXMiOmZhbHNlLCJMYXN0S25vd25WaXNpYmlsaXR5U3RhdGUiOm51bGx9LCJJc1Zpc2libGUiOnRydWUsIlBhcmVudFN0eWxlIjp7IiRyZWYiOiI4MiJ9fSwiSW5kZXgiOjEsIlNtYXJ0RHVyYXRpb25BY3RpdmF0ZWQiOmZhbHNlLCJEYXRlRm9ybWF0Ijp7IiRyZWYiOiIxODMifSwiSWQiOiI3OWJiOTE5NC03OGI5LTQxZDQtODE0ZS0xMGM1YjdhMGY2ZGQiLCJJbXBvcnRJZCI6bnVsbCwiVGl0bGUiOiJEZXZlbG9wbWVudCBvZiBjb25jZXB0dWFsIGRlc2lnbiBmb3Igb3ZlcmFsbCBwcm9qZWN0IiwiTm90ZSI6bnVsbCwiSHlwZXJsaW5rIjp7IiRpZCI6IjE4NCIsIkFkZHJlc3MiOiIiLCJTdWJBZGRyZXNzIjoiIn0sIklzQ2hhbmdlZCI6ZmFsc2UsIklzTmV3IjpmYWxzZX0seyIkaWQiOiIxODUiLCJHcm91cE5hbWUiOm51bGwsIlN0YXJ0RGF0ZSI6IjIwMjEtMTAtMDFUMDA6MDA6MDBaIiwiRW5kRGF0ZSI6IjIwMjEtMTAtMzBUMjM6NTk6NTkuOTk5WiIsIlBlcmNlbnRhZ2VDb21wbGV0ZSI6MC4wLCJTdHlsZSI6eyIkaWQiOiIxODYiLCJTaGFwZSI6MSwiU2hhcGVUaGlja25lc3MiOjMsIkR1cmF0aW9uRm9ybWF0IjowLCJJbmNsdWRlTm9uV29ya2luZ0RheXNJbkR1cmF0aW9uIjpmYWxzZSwiUGVyY2VudGFnZUNvbXBsZXRlU3R5bGUiOnsiJGlkIjoiMTg3IiwiRm9udFNldHRpbmdzIjp7IiRpZCI6IjE4OCIsIkZvbnRTaXplIjo5LCJGb250TmFtZSI6IkFyaWFsIiwiSXNCb2xkIjpmYWxzZSwiSXNJdGFsaWMiOmZhbHNlLCJJc1VuZGVybGluZWQiOmZhbHNlLCJQYXJlbnRTdHlsZSI6eyIkcmVmIjoiODQifX0sIkF1dG9TaXplIjowLCJGb3JlZ3JvdW5kIjp7IiRyZWYiOiI4NSJ9LCJNYXhXaWR0aCI6OTYwLjAsIk1heEhlaWdodCI6IkluZmluaXR5IiwiU21hcnRGb3JlZ3JvdW5kSXNBY3RpdmUiOmZhbHNlLCJIb3Jpem9udGFsQWxpZ25tZW50IjoxLCJWZXJ0aWNhbEFsaWdubWVudCI6MCwiU21hcnRGb3JlZ3JvdW5kIjpudWxsLCJCYWNrZ3JvdW5kRmlsbFR5cGUiOjAsIk1hcmdpbiI6eyIkcmVmIjoiODcifSwiUGFkZGluZyI6eyIkcmVmIjoiODgifSwiQmFja2dyb3VuZCI6eyIkcmVmIjoiODkifSwiSXNWaXNpYmxlIjp0cnVlLCJXaWR0aCI6MC4wLCJIZWlnaHQiOjAuMCwiQm9yZGVyU3R5bGUiOnsiJGlkIjoiMTg5IiwiTGluZUNvbG9yIjpudWxsLCJMaW5lV2VpZ2h0IjowLjAsIkxpbmVUeXBlIjowLCJQYXJlbnRTdHlsZSI6bnVsbH0sIlBhcmVudFN0eWxlIjp7IiRyZWYiOiI4MyJ9fSwiRHVyYXRpb25TdHlsZSI6eyIkaWQiOiIxOTAiLCJGb250U2V0dGluZ3MiOnsiJGlkIjoiMTkxIiwiRm9udFNpemUiOjgsIkZvbnROYW1lIjoiQXJpYWwiLCJJc0JvbGQiOmZhbHNlLCJJc0l0YWxpYyI6ZmFsc2UsIklzVW5kZXJsaW5lZCI6ZmFsc2UsIlBhcmVudFN0eWxlIjp7IiRyZWYiOiI5MSJ9fSwiQXV0b1NpemUiOjAsIkZvcmVncm91bmQiOnsiJHJlZiI6IjkyIn0sIk1heFdpZHRoIjo5NjAuMCwiTWF4SGVpZ2h0IjoiSW5maW5pdHkiLCJTbWFydEZvcmVncm91bmRJc0FjdGl2ZSI6ZmFsc2UsIkhvcml6b250YWxBbGlnbm1lbnQiOjEsIlZlcnRpY2FsQWxpZ25tZW50IjowLCJTbWFydEZvcmVncm91bmQiOm51bGwsIkJhY2tncm91bmRGaWxsVHlwZSI6MCwiTWFyZ2luIjp7IiRyZWYiOiI5NCJ9LCJQYWRkaW5nIjp7IiRyZWYiOiI5NSJ9LCJCYWNrZ3JvdW5kIjp7IiRyZWYiOiI5NiJ9LCJJc1Zpc2libGUiOmZhbHNlLCJXaWR0aCI6MC4wLCJIZWlnaHQiOjAuMCwiQm9yZGVyU3R5bGUiOnsiJGlkIjoiMTkyIiwiTGluZUNvbG9yIjpudWxsLCJMaW5lV2VpZ2h0IjowLjAsIkxpbmVUeXBlIjowLCJQYXJlbnRTdHlsZSI6bnVsbH0sIlBhcmVudFN0eWxlIjp7IiRyZWYiOiI5MCJ9fSwiSG9yaXpvbnRhbENvbm5lY3RvclN0eWxlIjp7IiRpZCI6IjE5MyIsIkxpbmVDb2xvciI6eyIkcmVmIjoiOTgifSwiTGluZVdlaWdodCI6MS4wLCJMaW5lVHlwZSI6MCwiUGFyZW50U3R5bGUiOnsiJHJlZiI6Ijk3In19LCJWZXJ0aWNhbENvbm5lY3RvclN0eWxlIjp7IiRpZCI6IjE5NCIsIkxpbmVDb2xvciI6eyIkcmVmIjoiMTAxIn0sIkxpbmVXZWlnaHQiOjAuMCwiTGluZVR5cGUiOjAsIlBhcmVudFN0eWxlIjp7IiRyZWYiOiIxMDAifX0sIk1hcmdpbiI6bnVsbCwiU3RhcnREYXRlUG9zaXRpb24iOjMsIkVuZERhdGVQb3NpdGlvbiI6MywiRGF0ZUlzVmlzaWJsZSI6dHJ1ZSwiVGl0bGVQb3NpdGlvbiI6NCwiRHVyYXRpb25Qb3NpdGlvbiI6NiwiUGVyY2VudGFnZUNvbXBsZXRlZFBvc2l0aW9uIjo2LCJTcGFjaW5nIjozLCJJc0JlbG93VGltZWJhbmQiOmZhbHNlLCJQZXJjZW50YWdlQ29tcGxldGVTaGFwZU9wYWNpdHkiOjM1LCJTaGFwZVN0eWxlIjp7IiRpZCI6IjE5NSIsIk1hcmdpbiI6eyIkcmVmIjoiMTA0In0sIlBhZGRpbmciOnsiJHJlZiI6IjEwNSJ9LCJCYWNrZ3JvdW5kIjp7IiRpZCI6IjE5NiIsIkNvbG9yIjp7IiRpZCI6IjE5NyIsIkEiOjI1NSwiUiI6OTcsIkciOjkxLCJCIjoxNTh9fSwiSXNWaXNpYmxlIjp0cnVlLCJXaWR0aCI6MC4wLCJIZWlnaHQiOjE0LjAsIkJvcmRlclN0eWxlIjp7IiRpZCI6IjE5OCIsIkxpbmVDb2xvciI6eyIkcmVmIjoiMTA5In0sIkxpbmVXZWlnaHQiOjAuMCwiTGluZVR5cGUiOjAsIlBhcmVudFN0eWxlIjp7IiRyZWYiOiIxMDgifX0sIlBhcmVudFN0eWxlIjp7IiRyZWYiOiIxMDMifX0sIlRpdGxlU3R5bGUiOnsiJGlkIjoiMTk5IiwiRm9udFNldHRpbmdzIjp7IiRpZCI6IjIwMCIsIkZvbnRTaXplIjo5LCJGb250TmFtZSI6IkFyaWFsIiwiSXNCb2xkIjp0cnVlLCJJc0l0YWxpYyI6dHJ1ZSwiSXNVbmRlcmxpbmVkIjp0cnVlLCJQYXJlbnRTdHlsZSI6eyIkcmVmIjoiMTEyIn19LCJBdXRvU2l6ZSI6MCwiRm9yZWdyb3VuZCI6eyIkcmVmIjoiMTEzIn0sIk1heFdpZHRoIjo4Mi43MzM2OTE0MDYyNDk5ODk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AxIiwiTGluZUNvbG9yIjpudWxsLCJMaW5lV2VpZ2h0IjowLjAsIkxpbmVUeXBlIjowLCJQYXJlbnRTdHlsZSI6bnVsbH0sIlBhcmVudFN0eWxlIjp7IiRyZWYiOiIxMTEifX0sIkRhdGVTdHlsZSI6eyIkaWQiOiIyMDIiLCJGb250U2V0dGluZ3MiOnsiJGlkIjoiMjAzIiwiRm9udFNpemUiOjgsIkZvbnROYW1lIjoiQXJpYWwiLCJJc0JvbGQiOmZhbHNlLCJJc0l0YWxpYyI6ZmFsc2UsIklzVW5kZXJsaW5lZCI6ZmFsc2UsIlBhcmVudFN0eWxlIjp7IiRyZWYiOiIxMTkifX0sIkF1dG9TaXplIjowLCJGb3JlZ3JvdW5kIjp7IiRyZWYiOiIxMjAifSwiTWF4V2lkdGgiOjk2MC4wLCJNYXhIZWlnaHQiOiJJbmZpbml0eSIsIlNtYXJ0Rm9yZWdyb3VuZElzQWN0aXZlIjpmYWxzZSwiSG9yaXpvbnRhbEFsaWdubWVudCI6Mi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wNCIsIkxpbmVDb2xvciI6bnVsbCwiTGluZVdlaWdodCI6MC4wLCJMaW5lVHlwZSI6MCwiUGFyZW50U3R5bGUiOm51bGx9LCJQYXJlbnRTdHlsZSI6eyIkcmVmIjoiMTE4In19LCJEYXRlRm9ybWF0Ijp7IiRpZCI6IjIwNSIsIkZvcm1hdFN0cmluZyI6ImQgTU1NIiwiU2VwYXJhdG9yIjoiLyIsIlVzZUludGVybmF0aW9uYWxEYXRlRm9ybWF0Ijp0cnVlLCJEYXRlSXNWaXNpYmxlIjp0cnVlLCJUaW1lSXNWaXNpYmxlIjpmYWxzZSwiSG91ckRpZ2l0cyI6MCwiQW1QbURlc2lnbmF0b3IiOjAsIlRyaW0wME1pbnV0ZXMiOmZhbHNlLCJMYXN0S25vd25WaXNpYmlsaXR5U3RhdGUiOm51bGx9LCJJc1Zpc2libGUiOnRydWUsIlBhcmVudFN0eWxlIjp7IiRyZWYiOiI4MiJ9fSwiSW5kZXgiOjIsIlNtYXJ0RHVyYXRpb25BY3RpdmF0ZWQiOmZhbHNlLCJEYXRlRm9ybWF0Ijp7IiRyZWYiOiIyMDUifSwiSWQiOiI3ZDU4ZjA4Ni05NjFiLTQxODMtYjY4OS1jOWVkZjA5ZTczODIiLCJJbXBvcnRJZCI6bnVsbCwiVGl0bGUiOiJBbmFseXNpcyBhbmQgb3B0aW1pemF0aW9uIG9mIHRoZSBkZXNpZ24iLCJOb3RlIjpudWxsLCJIeXBlcmxpbmsiOnsiJGlkIjoiMjA2IiwiQWRkcmVzcyI6IiIsIlN1YkFkZHJlc3MiOiIifSwiSXNDaGFuZ2VkIjpmYWxzZSwiSXNOZXciOmZhbHNlfSx7IiRpZCI6IjIwNyIsIkdyb3VwTmFtZSI6bnVsbCwiU3RhcnREYXRlIjoiMjAyMS0xMS0wMVQwMDowMDowMFoiLCJFbmREYXRlIjoiMjAyMi0wMi0wOVQyMzo1OTo1OS45OTlaIiwiUGVyY2VudGFnZUNvbXBsZXRlIjowLjAsIlN0eWxlIjp7IiRpZCI6IjIwOCIsIlNoYXBlIjoxLCJTaGFwZVRoaWNrbmVzcyI6MywiRHVyYXRpb25Gb3JtYXQiOjAsIkluY2x1ZGVOb25Xb3JraW5nRGF5c0luRHVyYXRpb24iOmZhbHNlLCJQZXJjZW50YWdlQ29tcGxldGVTdHlsZSI6eyIkaWQiOiIyMDkiLCJGb250U2V0dGluZ3MiOnsiJGlkIjoiMjEwIiwiRm9udFNpemUiOjksIkZvbnROYW1lIjoiQXJpYWwiLCJJc0JvbGQiOmZhbHNlLCJJc0l0YWxpYyI6ZmFsc2UsIklzVW5kZXJsaW5lZCI6ZmFsc2UsIlBhcmVudFN0eWxlIjp7IiRyZWYiOiI4NCJ9fSwiQXV0b1NpemUiOjAsIkZvcmVncm91bmQiOnsiJHJlZiI6Ijg1In0sIk1heFdpZHRoIjo5NjAuMCwiTWF4SGVpZ2h0IjoiSW5maW5pdHkiLCJTbWFydEZvcmVncm91bmRJc0FjdGl2ZSI6ZmFsc2UsIkhvcml6b250YWxBbGlnbm1lbnQiOjEsIlZlcnRpY2FsQWxpZ25tZW50IjowLCJTbWFydEZvcmVncm91bmQiOm51bGwsIkJhY2tncm91bmRGaWxsVHlwZSI6MCwiTWFyZ2luIjp7IiRyZWYiOiI4NyJ9LCJQYWRkaW5nIjp7IiRyZWYiOiI4OCJ9LCJCYWNrZ3JvdW5kIjp7IiRyZWYiOiI4OSJ9LCJJc1Zpc2libGUiOnRydWUsIldpZHRoIjowLjAsIkhlaWdodCI6MC4wLCJCb3JkZXJTdHlsZSI6eyIkaWQiOiIyMTEiLCJMaW5lQ29sb3IiOm51bGwsIkxpbmVXZWlnaHQiOjAuMCwiTGluZVR5cGUiOjAsIlBhcmVudFN0eWxlIjpudWxsfSwiUGFyZW50U3R5bGUiOnsiJHJlZiI6IjgzIn19LCJEdXJhdGlvblN0eWxlIjp7IiRpZCI6IjIxMiIsIkZvbnRTZXR0aW5ncyI6eyIkaWQiOiIyMTMiLCJGb250U2l6ZSI6OCwiRm9udE5hbWUiOiJBcmlhbCIsIklzQm9sZCI6ZmFsc2UsIklzSXRhbGljIjpmYWxzZSwiSXNVbmRlcmxpbmVkIjpmYWxzZSwiUGFyZW50U3R5bGUiOnsiJHJlZiI6IjkxIn19LCJBdXRvU2l6ZSI6MCwiRm9yZWdyb3VuZCI6eyIkcmVmIjoiOTIifSwiTWF4V2lkdGgiOjk2MC4wLCJNYXhIZWlnaHQiOiJJbmZpbml0eSIsIlNtYXJ0Rm9yZWdyb3VuZElzQWN0aXZlIjpmYWxzZSwiSG9yaXpvbnRhbEFsaWdubWVudCI6MSwiVmVydGljYWxBbGlnbm1lbnQiOjAsIlNtYXJ0Rm9yZWdyb3VuZCI6bnVsbCwiQmFja2dyb3VuZEZpbGxUeXBlIjowLCJNYXJnaW4iOnsiJHJlZiI6Ijk0In0sIlBhZGRpbmciOnsiJHJlZiI6Ijk1In0sIkJhY2tncm91bmQiOnsiJHJlZiI6Ijk2In0sIklzVmlzaWJsZSI6ZmFsc2UsIldpZHRoIjowLjAsIkhlaWdodCI6MC4wLCJCb3JkZXJTdHlsZSI6eyIkaWQiOiIyMTQiLCJMaW5lQ29sb3IiOm51bGwsIkxpbmVXZWlnaHQiOjAuMCwiTGluZVR5cGUiOjAsIlBhcmVudFN0eWxlIjpudWxsfSwiUGFyZW50U3R5bGUiOnsiJHJlZiI6IjkwIn19LCJIb3Jpem9udGFsQ29ubmVjdG9yU3R5bGUiOnsiJGlkIjoiMjE1IiwiTGluZUNvbG9yIjp7IiRyZWYiOiI5OCJ9LCJMaW5lV2VpZ2h0IjoxLjAsIkxpbmVUeXBlIjowLCJQYXJlbnRTdHlsZSI6eyIkcmVmIjoiOTcifX0sIlZlcnRpY2FsQ29ubmVjdG9yU3R5bGUiOnsiJGlkIjoiMjE2IiwiTGluZUNvbG9yIjp7IiRyZWYiOiIxMDEifSwiTGluZVdlaWdodCI6MC4wLCJMaW5lVHlwZSI6MCwiUGFyZW50U3R5bGUiOnsiJHJlZiI6IjEwMCJ9fSwiTWFyZ2luIjpudWxsLCJTdGFydERhdGVQb3NpdGlvbiI6MywiRW5kRGF0ZVBvc2l0aW9uIjozLCJEYXRlSXNWaXNpYmxlIjp0cnVlLCJUaXRsZVBvc2l0aW9uIjo0LCJEdXJhdGlvblBvc2l0aW9uIjo2LCJQZXJjZW50YWdlQ29tcGxldGVkUG9zaXRpb24iOjYsIlNwYWNpbmciOjMsIklzQmVsb3dUaW1lYmFuZCI6ZmFsc2UsIlBlcmNlbnRhZ2VDb21wbGV0ZVNoYXBlT3BhY2l0eSI6MzUsIlNoYXBlU3R5bGUiOnsiJGlkIjoiMjE3IiwiTWFyZ2luIjp7IiRyZWYiOiIxMDQifSwiUGFkZGluZyI6eyIkcmVmIjoiMTA1In0sIkJhY2tncm91bmQiOnsiJGlkIjoiMjE4IiwiQ29sb3IiOnsiJGlkIjoiMjE5IiwiQSI6MjU1LCJSIjo5NywiRyI6OTEsIkIiOjE1OH19LCJJc1Zpc2libGUiOnRydWUsIldpZHRoIjowLjAsIkhlaWdodCI6MTQuMCwiQm9yZGVyU3R5bGUiOnsiJGlkIjoiMjIwIiwiTGluZUNvbG9yIjp7IiRyZWYiOiIxMDkifSwiTGluZVdlaWdodCI6MC4wLCJMaW5lVHlwZSI6MCwiUGFyZW50U3R5bGUiOnsiJHJlZiI6IjEwOCJ9fSwiUGFyZW50U3R5bGUiOnsiJHJlZiI6IjEwMyJ9fSwiVGl0bGVTdHlsZSI6eyIkaWQiOiIyMjEiLCJGb250U2V0dGluZ3MiOnsiJGlkIjoiMjIyIiwiRm9udFNpemUiOjksIkZvbnROYW1lIjoiQXJpYWwiLCJJc0JvbGQiOnRydWUsIklzSXRhbGljIjp0cnVlLCJJc1VuZGVybGluZWQiOnRydWUsIlBhcmVudFN0eWxlIjp7IiRyZWYiOiIxMTIifX0sIkF1dG9TaXplIjowLCJGb3JlZ3JvdW5kIjp7IiRyZWYiOiIxMTMifSwiTWF4V2lkdGgiOjE5MS41NjYyNDc1NTg1OTM3Ny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MjMiLCJMaW5lQ29sb3IiOm51bGwsIkxpbmVXZWlnaHQiOjAuMCwiTGluZVR5cGUiOjAsIlBhcmVudFN0eWxlIjpudWxsfSwiUGFyZW50U3R5bGUiOnsiJHJlZiI6IjExMSJ9fSwiRGF0ZVN0eWxlIjp7IiRpZCI6IjIyNCIsIkZvbnRTZXR0aW5ncyI6eyIkaWQiOiIyMjUiLCJGb250U2l6ZSI6OCwiRm9udE5hbWUiOiJBcmlhbCIsIklzQm9sZCI6ZmFsc2UsIklzSXRhbGljIjpmYWxzZSwiSXNVbmRlcmxpbmVkIjpmYWxzZSwiUGFyZW50U3R5bGUiOnsiJHJlZiI6IjExOSJ9fSwiQXV0b1NpemUiOjAsIkZvcmVncm91bmQiOnsiJHJlZiI6IjEyMCJ9LCJNYXhXaWR0aCI6OTYwLjAsIk1heEhlaWdodCI6IkluZmluaXR5IiwiU21hcnRGb3JlZ3JvdW5kSXNBY3RpdmUiOmZhbHNlLCJIb3Jpem9udGFsQWxpZ25tZW50Ijoy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jI2IiwiTGluZUNvbG9yIjpudWxsLCJMaW5lV2VpZ2h0IjowLjAsIkxpbmVUeXBlIjowLCJQYXJlbnRTdHlsZSI6bnVsbH0sIlBhcmVudFN0eWxlIjp7IiRyZWYiOiIxMTgifX0sIkRhdGVGb3JtYXQiOnsiJGlkIjoiMjI3IiwiRm9ybWF0U3RyaW5nIjoiZCBNTU0iLCJTZXBhcmF0b3IiOiIvIiwiVXNlSW50ZXJuYXRpb25hbERhdGVGb3JtYXQiOnRydWUsIkRhdGVJc1Zpc2libGUiOnRydWUsIlRpbWVJc1Zpc2libGUiOmZhbHNlLCJIb3VyRGlnaXRzIjowLCJBbVBtRGVzaWduYXRvciI6MCwiVHJpbTAwTWludXRlcyI6ZmFsc2UsIkxhc3RLbm93blZpc2liaWxpdHlTdGF0ZSI6bnVsbH0sIklzVmlzaWJsZSI6dHJ1ZSwiUGFyZW50U3R5bGUiOnsiJHJlZiI6IjgyIn19LCJJbmRleCI6MywiU21hcnREdXJhdGlvbkFjdGl2YXRlZCI6ZmFsc2UsIkRhdGVGb3JtYXQiOnsiJHJlZiI6IjIyNyJ9LCJJZCI6IjhmODIwMmQ3LTA1NzItNDZkNy05ZDM3LWJiM2YzZmZmMjk3MyIsIkltcG9ydElkIjpudWxsLCJUaXRsZSI6IkNyZWF0aW5nIHZpcnR1YWwgZW52aXJvbm1lbnQgYW5kIHBlcmZvcm1pbmcgYWxsIHJlcXVpcmVkIHZpcnR1YWwgc2ltdWxhdGlvbnMuICBEZXZlbG9wbWVudCBvZiByZXF1aXJlZCBBSS9NTCBhbGdvcml0aG1zIiwiTm90ZSI6bnVsbCwiSHlwZXJsaW5rIjp7IiRpZCI6IjIyOCIsIkFkZHJlc3MiOiIiLCJTdWJBZGRyZXNzIjoiIn0sIklzQ2hhbmdlZCI6ZmFsc2UsIklzTmV3IjpmYWxzZX0seyIkaWQiOiIyMjkiLCJHcm91cE5hbWUiOm51bGwsIlN0YXJ0RGF0ZSI6IjIwMjItMDEtMDFUMDA6MDA6MDBaIiwiRW5kRGF0ZSI6IjIwMjItMDItMjhUMjM6NTk6NTkuOTk5WiIsIlBlcmNlbnRhZ2VDb21wbGV0ZSI6MC4wLCJTdHlsZSI6eyIkaWQiOiIyMzAiLCJTaGFwZSI6MSwiU2hhcGVUaGlja25lc3MiOjMsIkR1cmF0aW9uRm9ybWF0IjowLCJJbmNsdWRlTm9uV29ya2luZ0RheXNJbkR1cmF0aW9uIjpmYWxzZSwiUGVyY2VudGFnZUNvbXBsZXRlU3R5bGUiOnsiJGlkIjoiMjMxIiwiRm9udFNldHRpbmdzIjp7IiRpZCI6IjIzMiIsIkZvbnRTaXplIjo5LCJGb250TmFtZSI6IkFyaWFsIiwiSXNCb2xkIjpmYWxzZSwiSXNJdGFsaWMiOmZhbHNlLCJJc1VuZGVybGluZWQiOmZhbHNlLCJQYXJlbnRTdHlsZSI6eyIkcmVmIjoiODQifX0sIkF1dG9TaXplIjowLCJGb3JlZ3JvdW5kIjp7IiRyZWYiOiI4NSJ9LCJNYXhXaWR0aCI6OTYwLjAsIk1heEhlaWdodCI6IkluZmluaXR5IiwiU21hcnRGb3JlZ3JvdW5kSXNBY3RpdmUiOmZhbHNlLCJIb3Jpem9udGFsQWxpZ25tZW50IjoxLCJWZXJ0aWNhbEFsaWdubWVudCI6MCwiU21hcnRGb3JlZ3JvdW5kIjpudWxsLCJCYWNrZ3JvdW5kRmlsbFR5cGUiOjAsIk1hcmdpbiI6eyIkcmVmIjoiODcifSwiUGFkZGluZyI6eyIkcmVmIjoiODgifSwiQmFja2dyb3VuZCI6eyIkcmVmIjoiODkifSwiSXNWaXNpYmxlIjp0cnVlLCJXaWR0aCI6MC4wLCJIZWlnaHQiOjAuMCwiQm9yZGVyU3R5bGUiOnsiJGlkIjoiMjMzIiwiTGluZUNvbG9yIjpudWxsLCJMaW5lV2VpZ2h0IjowLjAsIkxpbmVUeXBlIjowLCJQYXJlbnRTdHlsZSI6bnVsbH0sIlBhcmVudFN0eWxlIjp7IiRyZWYiOiI4MyJ9fSwiRHVyYXRpb25TdHlsZSI6eyIkaWQiOiIyMzQiLCJGb250U2V0dGluZ3MiOnsiJGlkIjoiMjM1IiwiRm9udFNpemUiOjgsIkZvbnROYW1lIjoiQXJpYWwiLCJJc0JvbGQiOmZhbHNlLCJJc0l0YWxpYyI6ZmFsc2UsIklzVW5kZXJsaW5lZCI6ZmFsc2UsIlBhcmVudFN0eWxlIjp7IiRyZWYiOiI5MSJ9fSwiQXV0b1NpemUiOjAsIkZvcmVncm91bmQiOnsiJHJlZiI6IjkyIn0sIk1heFdpZHRoIjo5NjAuMCwiTWF4SGVpZ2h0IjoiSW5maW5pdHkiLCJTbWFydEZvcmVncm91bmRJc0FjdGl2ZSI6ZmFsc2UsIkhvcml6b250YWxBbGlnbm1lbnQiOjEsIlZlcnRpY2FsQWxpZ25tZW50IjowLCJTbWFydEZvcmVncm91bmQiOm51bGwsIkJhY2tncm91bmRGaWxsVHlwZSI6MCwiTWFyZ2luIjp7IiRyZWYiOiI5NCJ9LCJQYWRkaW5nIjp7IiRyZWYiOiI5NSJ9LCJCYWNrZ3JvdW5kIjp7IiRyZWYiOiI5NiJ9LCJJc1Zpc2libGUiOmZhbHNlLCJXaWR0aCI6MC4wLCJIZWlnaHQiOjAuMCwiQm9yZGVyU3R5bGUiOnsiJGlkIjoiMjM2IiwiTGluZUNvbG9yIjpudWxsLCJMaW5lV2VpZ2h0IjowLjAsIkxpbmVUeXBlIjowLCJQYXJlbnRTdHlsZSI6bnVsbH0sIlBhcmVudFN0eWxlIjp7IiRyZWYiOiI5MCJ9fSwiSG9yaXpvbnRhbENvbm5lY3RvclN0eWxlIjp7IiRpZCI6IjIzNyIsIkxpbmVDb2xvciI6eyIkcmVmIjoiOTgifSwiTGluZVdlaWdodCI6MS4wLCJMaW5lVHlwZSI6MCwiUGFyZW50U3R5bGUiOnsiJHJlZiI6Ijk3In19LCJWZXJ0aWNhbENvbm5lY3RvclN0eWxlIjp7IiRpZCI6IjIzOCIsIkxpbmVDb2xvciI6eyIkcmVmIjoiMTAxIn0sIkxpbmVXZWlnaHQiOjAuMCwiTGluZVR5cGUiOjAsIlBhcmVudFN0eWxlIjp7IiRyZWYiOiIxMDAifX0sIk1hcmdpbiI6bnVsbCwiU3RhcnREYXRlUG9zaXRpb24iOjMsIkVuZERhdGVQb3NpdGlvbiI6MywiRGF0ZUlzVmlzaWJsZSI6dHJ1ZSwiVGl0bGVQb3NpdGlvbiI6NCwiRHVyYXRpb25Qb3NpdGlvbiI6NiwiUGVyY2VudGFnZUNvbXBsZXRlZFBvc2l0aW9uIjo2LCJTcGFjaW5nIjozLCJJc0JlbG93VGltZWJhbmQiOmZhbHNlLCJQZXJjZW50YWdlQ29tcGxldGVTaGFwZU9wYWNpdHkiOjM1LCJTaGFwZVN0eWxlIjp7IiRpZCI6IjIzOSIsIk1hcmdpbiI6eyIkcmVmIjoiMTA0In0sIlBhZGRpbmciOnsiJHJlZiI6IjEwNSJ9LCJCYWNrZ3JvdW5kIjp7IiRpZCI6IjI0MCIsIkNvbG9yIjp7IiRpZCI6IjI0MSIsIkEiOjI1NSwiUiI6OTcsIkciOjkxLCJCIjoxNTh9fSwiSXNWaXNpYmxlIjp0cnVlLCJXaWR0aCI6MC4wLCJIZWlnaHQiOjE0LjAsIkJvcmRlclN0eWxlIjp7IiRpZCI6IjI0MiIsIkxpbmVDb2xvciI6eyIkcmVmIjoiMTA5In0sIkxpbmVXZWlnaHQiOjAuMCwiTGluZVR5cGUiOjAsIlBhcmVudFN0eWxlIjp7IiRyZWYiOiIxMDgifX0sIlBhcmVudFN0eWxlIjp7IiRyZWYiOiIxMDMifX0sIlRpdGxlU3R5bGUiOnsiJGlkIjoiMjQzIiwiRm9udFNldHRpbmdzIjp7IiRpZCI6IjI0NCIsIkZvbnRTaXplIjo5LCJGb250TmFtZSI6IkFyaWFsIiwiSXNCb2xkIjp0cnVlLCJJc0l0YWxpYyI6dHJ1ZSwiSXNVbmRlcmxpbmVkIjp0cnVlLCJQYXJlbnRTdHlsZSI6eyIkcmVmIjoiMTEyIn19LCJBdXRvU2l6ZSI6MCwiRm9yZWdyb3VuZCI6eyIkcmVmIjoiMTEzIn0sIk1heFdpZHRoIjoxMDIuNTMzNzUyNDQxNDA2MjU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Q1IiwiTGluZUNvbG9yIjpudWxsLCJMaW5lV2VpZ2h0IjowLjAsIkxpbmVUeXBlIjowLCJQYXJlbnRTdHlsZSI6bnVsbH0sIlBhcmVudFN0eWxlIjp7IiRyZWYiOiIxMTEifX0sIkRhdGVTdHlsZSI6eyIkaWQiOiIyNDYiLCJGb250U2V0dGluZ3MiOnsiJGlkIjoiMjQ3IiwiRm9udFNpemUiOjgsIkZvbnROYW1lIjoiQXJpYWwiLCJJc0JvbGQiOmZhbHNlLCJJc0l0YWxpYyI6ZmFsc2UsIklzVW5kZXJsaW5lZCI6ZmFsc2UsIlBhcmVudFN0eWxlIjp7IiRyZWYiOiIxMTkifX0sIkF1dG9TaXplIjowLCJGb3JlZ3JvdW5kIjp7IiRyZWYiOiIxMjAifSwiTWF4V2lkdGgiOjk2MC4wLCJNYXhIZWlnaHQiOiJJbmZpbml0eSIsIlNtYXJ0Rm9yZWdyb3VuZElzQWN0aXZlIjpmYWxzZSwiSG9yaXpvbnRhbEFsaWdubWVudCI6Mi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0OCIsIkxpbmVDb2xvciI6bnVsbCwiTGluZVdlaWdodCI6MC4wLCJMaW5lVHlwZSI6MCwiUGFyZW50U3R5bGUiOm51bGx9LCJQYXJlbnRTdHlsZSI6eyIkcmVmIjoiMTE4In19LCJEYXRlRm9ybWF0Ijp7IiRpZCI6IjI0OSIsIkZvcm1hdFN0cmluZyI6ImQgTU1NIiwiU2VwYXJhdG9yIjoiLyIsIlVzZUludGVybmF0aW9uYWxEYXRlRm9ybWF0Ijp0cnVlLCJEYXRlSXNWaXNpYmxlIjp0cnVlLCJUaW1lSXNWaXNpYmxlIjpmYWxzZSwiSG91ckRpZ2l0cyI6MCwiQW1QbURlc2lnbmF0b3IiOjAsIlRyaW0wME1pbnV0ZXMiOmZhbHNlLCJMYXN0S25vd25WaXNpYmlsaXR5U3RhdGUiOm51bGx9LCJJc1Zpc2libGUiOnRydWUsIlBhcmVudFN0eWxlIjp7IiRyZWYiOiI4MiJ9fSwiSW5kZXgiOjQsIlNtYXJ0RHVyYXRpb25BY3RpdmF0ZWQiOmZhbHNlLCJEYXRlRm9ybWF0Ijp7IiRyZWYiOiIyNDkifSwiSWQiOiIzMjBjZmFjNS00YmJiLTQzNzQtYTM0MC1jM2FlZjE1YTk3NTIiLCJJbXBvcnRJZCI6bnVsbCwiVGl0bGUiOiJGYWJyaWNhdGlvbiBvZiB0aGUgUm9ib3QgYW5kIFZlcnRpY2FsIGZhcm1pbmcgZW52aXJvbm1lbnQiLCJOb3RlIjpudWxsLCJIeXBlcmxpbmsiOnsiJGlkIjoiMjUwIiwiQWRkcmVzcyI6IiIsIlN1YkFkZHJlc3MiOiIifSwiSXNDaGFuZ2VkIjpmYWxzZSwiSXNOZXciOmZhbHNlfSx7IiRpZCI6IjI1MSIsIkdyb3VwTmFtZSI6bnVsbCwiU3RhcnREYXRlIjoiMjAyMi0wMy0wMVQwMDowMDowMFoiLCJFbmREYXRlIjoiMjAyMi0wNC0zMFQyMzo1OTo1OS45OTlaIiwiUGVyY2VudGFnZUNvbXBsZXRlIjowLjAsIlN0eWxlIjp7IiRpZCI6IjI1MiIsIlNoYXBlIjoxLCJTaGFwZVRoaWNrbmVzcyI6MywiRHVyYXRpb25Gb3JtYXQiOjAsIkluY2x1ZGVOb25Xb3JraW5nRGF5c0luRHVyYXRpb24iOmZhbHNlLCJQZXJjZW50YWdlQ29tcGxldGVTdHlsZSI6eyIkaWQiOiIyNTMiLCJGb250U2V0dGluZ3MiOnsiJGlkIjoiMjU0IiwiRm9udFNpemUiOjksIkZvbnROYW1lIjoiQXJpYWwiLCJJc0JvbGQiOmZhbHNlLCJJc0l0YWxpYyI6ZmFsc2UsIklzVW5kZXJsaW5lZCI6ZmFsc2UsIlBhcmVudFN0eWxlIjp7IiRyZWYiOiI4NCJ9fSwiQXV0b1NpemUiOjAsIkZvcmVncm91bmQiOnsiJHJlZiI6Ijg1In0sIk1heFdpZHRoIjo5NjAuMCwiTWF4SGVpZ2h0IjoiSW5maW5pdHkiLCJTbWFydEZvcmVncm91bmRJc0FjdGl2ZSI6ZmFsc2UsIkhvcml6b250YWxBbGlnbm1lbnQiOjEsIlZlcnRpY2FsQWxpZ25tZW50IjowLCJTbWFydEZvcmVncm91bmQiOm51bGwsIkJhY2tncm91bmRGaWxsVHlwZSI6MCwiTWFyZ2luIjp7IiRyZWYiOiI4NyJ9LCJQYWRkaW5nIjp7IiRyZWYiOiI4OCJ9LCJCYWNrZ3JvdW5kIjp7IiRyZWYiOiI4OSJ9LCJJc1Zpc2libGUiOnRydWUsIldpZHRoIjowLjAsIkhlaWdodCI6MC4wLCJCb3JkZXJTdHlsZSI6eyIkaWQiOiIyNTUiLCJMaW5lQ29sb3IiOm51bGwsIkxpbmVXZWlnaHQiOjAuMCwiTGluZVR5cGUiOjAsIlBhcmVudFN0eWxlIjpudWxsfSwiUGFyZW50U3R5bGUiOnsiJHJlZiI6IjgzIn19LCJEdXJhdGlvblN0eWxlIjp7IiRpZCI6IjI1NiIsIkZvbnRTZXR0aW5ncyI6eyIkaWQiOiIyNTciLCJGb250U2l6ZSI6OCwiRm9udE5hbWUiOiJBcmlhbCIsIklzQm9sZCI6ZmFsc2UsIklzSXRhbGljIjpmYWxzZSwiSXNVbmRlcmxpbmVkIjpmYWxzZSwiUGFyZW50U3R5bGUiOnsiJHJlZiI6IjkxIn19LCJBdXRvU2l6ZSI6MCwiRm9yZWdyb3VuZCI6eyIkcmVmIjoiOTIifSwiTWF4V2lkdGgiOjk2MC4wLCJNYXhIZWlnaHQiOiJJbmZpbml0eSIsIlNtYXJ0Rm9yZWdyb3VuZElzQWN0aXZlIjpmYWxzZSwiSG9yaXpvbnRhbEFsaWdubWVudCI6MSwiVmVydGljYWxBbGlnbm1lbnQiOjAsIlNtYXJ0Rm9yZWdyb3VuZCI6bnVsbCwiQmFja2dyb3VuZEZpbGxUeXBlIjowLCJNYXJnaW4iOnsiJHJlZiI6Ijk0In0sIlBhZGRpbmciOnsiJHJlZiI6Ijk1In0sIkJhY2tncm91bmQiOnsiJHJlZiI6Ijk2In0sIklzVmlzaWJsZSI6ZmFsc2UsIldpZHRoIjowLjAsIkhlaWdodCI6MC4wLCJCb3JkZXJTdHlsZSI6eyIkaWQiOiIyNTgiLCJMaW5lQ29sb3IiOm51bGwsIkxpbmVXZWlnaHQiOjAuMCwiTGluZVR5cGUiOjAsIlBhcmVudFN0eWxlIjpudWxsfSwiUGFyZW50U3R5bGUiOnsiJHJlZiI6IjkwIn19LCJIb3Jpem9udGFsQ29ubmVjdG9yU3R5bGUiOnsiJGlkIjoiMjU5IiwiTGluZUNvbG9yIjp7IiRyZWYiOiI5OCJ9LCJMaW5lV2VpZ2h0IjoxLjAsIkxpbmVUeXBlIjowLCJQYXJlbnRTdHlsZSI6eyIkcmVmIjoiOTcifX0sIlZlcnRpY2FsQ29ubmVjdG9yU3R5bGUiOnsiJGlkIjoiMjYwIiwiTGluZUNvbG9yIjp7IiRyZWYiOiIxMDEifSwiTGluZVdlaWdodCI6MC4wLCJMaW5lVHlwZSI6MCwiUGFyZW50U3R5bGUiOnsiJHJlZiI6IjEwMCJ9fSwiTWFyZ2luIjpudWxsLCJTdGFydERhdGVQb3NpdGlvbiI6MywiRW5kRGF0ZVBvc2l0aW9uIjozLCJEYXRlSXNWaXNpYmxlIjp0cnVlLCJUaXRsZVBvc2l0aW9uIjo0LCJEdXJhdGlvblBvc2l0aW9uIjo2LCJQZXJjZW50YWdlQ29tcGxldGVkUG9zaXRpb24iOjYsIlNwYWNpbmciOjMsIklzQmVsb3dUaW1lYmFuZCI6ZmFsc2UsIlBlcmNlbnRhZ2VDb21wbGV0ZVNoYXBlT3BhY2l0eSI6MzUsIlNoYXBlU3R5bGUiOnsiJGlkIjoiMjYxIiwiTWFyZ2luIjp7IiRyZWYiOiIxMDQifSwiUGFkZGluZyI6eyIkcmVmIjoiMTA1In0sIkJhY2tncm91bmQiOnsiJGlkIjoiMjYyIiwiQ29sb3IiOnsiJGlkIjoiMjYzIiwiQSI6MjU1LCJSIjo5NywiRyI6OTEsIkIiOjE1OH19LCJJc1Zpc2libGUiOnRydWUsIldpZHRoIjowLjAsIkhlaWdodCI6MTQuMCwiQm9yZGVyU3R5bGUiOnsiJGlkIjoiMjY0IiwiTGluZUNvbG9yIjp7IiRyZWYiOiIxMDkifSwiTGluZVdlaWdodCI6MC4wLCJMaW5lVHlwZSI6MCwiUGFyZW50U3R5bGUiOnsiJHJlZiI6IjEwOCJ9fSwiUGFyZW50U3R5bGUiOnsiJHJlZiI6IjEwMyJ9fSwiVGl0bGVTdHlsZSI6eyIkaWQiOiIyNjUiLCJGb250U2V0dGluZ3MiOnsiJGlkIjoiMjY2IiwiRm9udFNpemUiOjksIkZvbnROYW1lIjoiQXJpYWwiLCJJc0JvbGQiOnRydWUsIklzSXRhbGljIjp0cnVlLCJJc1VuZGVybGluZWQiOnRydWUsIlBhcmVudFN0eWxlIjp7IiRyZWYiOiIxMTIifX0sIkF1dG9TaXplIjowLCJGb3JlZ3JvdW5kIjp7IiRyZWYiOiIxMTMifSwiTWF4V2lkdGgiOjk3Ljc2OTcxNDM1NTQ2ODc1LCJNYXhIZWlnaHQiOiJJbmZpbml0eSIsIlNtYXJ0Rm9yZWdyb3VuZElzQWN0aXZlIjpmYWxzZSwiSG9yaXpvbnRhbEFsaWdubWVudCI6MS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2NyIsIkxpbmVDb2xvciI6bnVsbCwiTGluZVdlaWdodCI6MC4wLCJMaW5lVHlwZSI6MCwiUGFyZW50U3R5bGUiOm51bGx9LCJQYXJlbnRTdHlsZSI6eyIkcmVmIjoiMTExIn19LCJEYXRlU3R5bGUiOnsiJGlkIjoiMjY4IiwiRm9udFNldHRpbmdzIjp7IiRpZCI6IjI2OSIsIkZvbnRTaXplIjo4LCJGb250TmFtZSI6IkFyaWFsIiwiSXNCb2xkIjpmYWxzZSwiSXNJdGFsaWMiOmZhbHNlLCJJc1VuZGVybGluZWQiOmZhbHNlLCJQYXJlbnRTdHlsZSI6eyIkcmVmIjoiMTE5In19LCJBdXRvU2l6ZSI6MCwiRm9yZWdyb3VuZCI6eyIkcmVmIjoiMTIwIn0sIk1heFdpZHRoIjo5NjAuMCwiTWF4SGVpZ2h0IjoiSW5maW5pdHkiLCJTbWFydEZvcmVncm91bmRJc0FjdGl2ZSI6ZmFsc2UsIkhvcml6b250YWxBbGlnbm1lbnQiOjI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yNzAiLCJMaW5lQ29sb3IiOm51bGwsIkxpbmVXZWlnaHQiOjAuMCwiTGluZVR5cGUiOjAsIlBhcmVudFN0eWxlIjpudWxsfSwiUGFyZW50U3R5bGUiOnsiJHJlZiI6IjExOCJ9fSwiRGF0ZUZvcm1hdCI6eyIkaWQiOiIyNzEiLCJGb3JtYXRTdHJpbmciOiJkIE1NTSIsIlNlcGFyYXRvciI6Ii8iLCJVc2VJbnRlcm5hdGlvbmFsRGF0ZUZvcm1hdCI6dHJ1ZSwiRGF0ZUlzVmlzaWJsZSI6dHJ1ZSwiVGltZUlzVmlzaWJsZSI6ZmFsc2UsIkhvdXJEaWdpdHMiOjAsIkFtUG1EZXNpZ25hdG9yIjowLCJUcmltMDBNaW51dGVzIjpmYWxzZSwiTGFzdEtub3duVmlzaWJpbGl0eVN0YXRlIjpudWxsfSwiSXNWaXNpYmxlIjp0cnVlLCJQYXJlbnRTdHlsZSI6eyIkcmVmIjoiODIifX0sIkluZGV4Ijo1LCJTbWFydER1cmF0aW9uQWN0aXZhdGVkIjpmYWxzZSwiRGF0ZUZvcm1hdCI6eyIkcmVmIjoiMjcxIn0sIklkIjoiZWU3MmNiY2EtZjdkYi00YjE2LTljZWMtMDU0MTMxOGM5ZDIwIiwiSW1wb3J0SWQiOm51bGwsIlRpdGxlIjoiUm9ib3QgY29udHJvbCBhbmQgYXV0b21hdGlvbi4gSW1wbGVtZW50YXRpb24gb2YgZGV2ZWxvcGVkIGFsZ29yaXRobXMgaW4gZmFicmljYXRlZCBtb2RlbC4iLCJOb3RlIjpudWxsLCJIeXBlcmxpbmsiOnsiJGlkIjoiMjcyIiwiQWRkcmVzcyI6IiIsIlN1YkFkZHJlc3MiOiIifSwiSXNDaGFuZ2VkIjpmYWxzZSwiSXNOZXciOmZhbHNlfSx7IiRpZCI6IjI3MyIsIkdyb3VwTmFtZSI6bnVsbCwiU3RhcnREYXRlIjoiMjAyMi0wNS0wMVQwMDowMDowMFoiLCJFbmREYXRlIjoiMjAyMi0wNS0zMVQyMzo1OTo1OS45OTlaIiwiUGVyY2VudGFnZUNvbXBsZXRlIjowLjAsIlN0eWxlIjp7IiRpZCI6IjI3NCIsIlNoYXBlIjoxLCJTaGFwZVRoaWNrbmVzcyI6MywiRHVyYXRpb25Gb3JtYXQiOjAsIkluY2x1ZGVOb25Xb3JraW5nRGF5c0luRHVyYXRpb24iOmZhbHNlLCJQZXJjZW50YWdlQ29tcGxldGVTdHlsZSI6eyIkaWQiOiIyNzUiLCJGb250U2V0dGluZ3MiOnsiJGlkIjoiMjc2IiwiRm9udFNpemUiOjksIkZvbnROYW1lIjoiQXJpYWwiLCJJc0JvbGQiOmZhbHNlLCJJc0l0YWxpYyI6ZmFsc2UsIklzVW5kZXJsaW5lZCI6ZmFsc2UsIlBhcmVudFN0eWxlIjp7IiRyZWYiOiI4NCJ9fSwiQXV0b1NpemUiOjAsIkZvcmVncm91bmQiOnsiJHJlZiI6Ijg1In0sIk1heFdpZHRoIjo5NjAuMCwiTWF4SGVpZ2h0IjoiSW5maW5pdHkiLCJTbWFydEZvcmVncm91bmRJc0FjdGl2ZSI6ZmFsc2UsIkhvcml6b250YWxBbGlnbm1lbnQiOjEsIlZlcnRpY2FsQWxpZ25tZW50IjowLCJTbWFydEZvcmVncm91bmQiOm51bGwsIkJhY2tncm91bmRGaWxsVHlwZSI6MCwiTWFyZ2luIjp7IiRyZWYiOiI4NyJ9LCJQYWRkaW5nIjp7IiRyZWYiOiI4OCJ9LCJCYWNrZ3JvdW5kIjp7IiRyZWYiOiI4OSJ9LCJJc1Zpc2libGUiOnRydWUsIldpZHRoIjowLjAsIkhlaWdodCI6MC4wLCJCb3JkZXJTdHlsZSI6eyIkaWQiOiIyNzciLCJMaW5lQ29sb3IiOm51bGwsIkxpbmVXZWlnaHQiOjAuMCwiTGluZVR5cGUiOjAsIlBhcmVudFN0eWxlIjpudWxsfSwiUGFyZW50U3R5bGUiOnsiJHJlZiI6IjgzIn19LCJEdXJhdGlvblN0eWxlIjp7IiRpZCI6IjI3OCIsIkZvbnRTZXR0aW5ncyI6eyIkaWQiOiIyNzkiLCJGb250U2l6ZSI6OCwiRm9udE5hbWUiOiJBcmlhbCIsIklzQm9sZCI6ZmFsc2UsIklzSXRhbGljIjpmYWxzZSwiSXNVbmRlcmxpbmVkIjpmYWxzZSwiUGFyZW50U3R5bGUiOnsiJHJlZiI6IjkxIn19LCJBdXRvU2l6ZSI6MCwiRm9yZWdyb3VuZCI6eyIkcmVmIjoiOTIifSwiTWF4V2lkdGgiOjk2MC4wLCJNYXhIZWlnaHQiOiJJbmZpbml0eSIsIlNtYXJ0Rm9yZWdyb3VuZElzQWN0aXZlIjpmYWxzZSwiSG9yaXpvbnRhbEFsaWdubWVudCI6MSwiVmVydGljYWxBbGlnbm1lbnQiOjAsIlNtYXJ0Rm9yZWdyb3VuZCI6bnVsbCwiQmFja2dyb3VuZEZpbGxUeXBlIjowLCJNYXJnaW4iOnsiJHJlZiI6Ijk0In0sIlBhZGRpbmciOnsiJHJlZiI6Ijk1In0sIkJhY2tncm91bmQiOnsiJHJlZiI6Ijk2In0sIklzVmlzaWJsZSI6ZmFsc2UsIldpZHRoIjowLjAsIkhlaWdodCI6MC4wLCJCb3JkZXJTdHlsZSI6eyIkaWQiOiIyODAiLCJMaW5lQ29sb3IiOm51bGwsIkxpbmVXZWlnaHQiOjAuMCwiTGluZVR5cGUiOjAsIlBhcmVudFN0eWxlIjpudWxsfSwiUGFyZW50U3R5bGUiOnsiJHJlZiI6IjkwIn19LCJIb3Jpem9udGFsQ29ubmVjdG9yU3R5bGUiOnsiJGlkIjoiMjgxIiwiTGluZUNvbG9yIjp7IiRyZWYiOiI5OCJ9LCJMaW5lV2VpZ2h0IjoxLjAsIkxpbmVUeXBlIjowLCJQYXJlbnRTdHlsZSI6eyIkcmVmIjoiOTcifX0sIlZlcnRpY2FsQ29ubmVjdG9yU3R5bGUiOnsiJGlkIjoiMjgyIiwiTGluZUNvbG9yIjp7IiRyZWYiOiIxMDEifSwiTGluZVdlaWdodCI6MC4wLCJMaW5lVHlwZSI6MCwiUGFyZW50U3R5bGUiOnsiJHJlZiI6IjEwMCJ9fSwiTWFyZ2luIjpudWxsLCJTdGFydERhdGVQb3NpdGlvbiI6MywiRW5kRGF0ZVBvc2l0aW9uIjozLCJEYXRlSXNWaXNpYmxlIjp0cnVlLCJUaXRsZVBvc2l0aW9uIjo0LCJEdXJhdGlvblBvc2l0aW9uIjo2LCJQZXJjZW50YWdlQ29tcGxldGVkUG9zaXRpb24iOjYsIlNwYWNpbmciOjMsIklzQmVsb3dUaW1lYmFuZCI6ZmFsc2UsIlBlcmNlbnRhZ2VDb21wbGV0ZVNoYXBlT3BhY2l0eSI6MzUsIlNoYXBlU3R5bGUiOnsiJGlkIjoiMjgzIiwiTWFyZ2luIjp7IiRyZWYiOiIxMDQifSwiUGFkZGluZyI6eyIkcmVmIjoiMTA1In0sIkJhY2tncm91bmQiOnsiJGlkIjoiMjg0IiwiQ29sb3IiOnsiJGlkIjoiMjg1IiwiQSI6MjU1LCJSIjo5NywiRyI6OTEsIkIiOjE1OH19LCJJc1Zpc2libGUiOnRydWUsIldpZHRoIjowLjAsIkhlaWdodCI6MTQuMCwiQm9yZGVyU3R5bGUiOnsiJGlkIjoiMjg2IiwiTGluZUNvbG9yIjp7IiRyZWYiOiIxMDkifSwiTGluZVdlaWdodCI6MC4wLCJMaW5lVHlwZSI6MCwiUGFyZW50U3R5bGUiOnsiJHJlZiI6IjEwOCJ9fSwiUGFyZW50U3R5bGUiOnsiJHJlZiI6IjEwMyJ9fSwiVGl0bGVTdHlsZSI6eyIkaWQiOiIyODciLCJGb250U2V0dGluZ3MiOnsiJGlkIjoiMjg4IiwiRm9udFNpemUiOjksIkZvbnROYW1lIjoiQXJpYWwiLCJJc0JvbGQiOnRydWUsIklzSXRhbGljIjp0cnVlLCJJc1VuZGVybGluZWQiOnRydWUsIlBhcmVudFN0eWxlIjp7IiRyZWYiOiIxMTIifX0sIkF1dG9TaXplIjowLCJGb3JlZ3JvdW5kIjp7IiRyZWYiOiIxMTMifSwiTWF4V2lkdGgiOjk2MC4wLCJNYXhIZWlnaHQiOiJJbmZpbml0eSIsIlNtYXJ0Rm9yZWdyb3VuZElzQWN0aXZlIjpmYWxzZSwiSG9yaXpvbnRhbEFsaWdubWVudCI6MS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4OSIsIkxpbmVDb2xvciI6bnVsbCwiTGluZVdlaWdodCI6MC4wLCJMaW5lVHlwZSI6MCwiUGFyZW50U3R5bGUiOm51bGx9LCJQYXJlbnRTdHlsZSI6eyIkcmVmIjoiMTExIn19LCJEYXRlU3R5bGUiOnsiJGlkIjoiMjkwIiwiRm9udFNldHRpbmdzIjp7IiRpZCI6IjI5MSIsIkZvbnRTaXplIjo4LCJGb250TmFtZSI6IkFyaWFsIiwiSXNCb2xkIjpmYWxzZSwiSXNJdGFsaWMiOmZhbHNlLCJJc1VuZGVybGluZWQiOmZhbHNlLCJQYXJlbnRTdHlsZSI6eyIkcmVmIjoiMTE5In19LCJBdXRvU2l6ZSI6MCwiRm9yZWdyb3VuZCI6eyIkcmVmIjoiMTIwIn0sIk1heFdpZHRoIjo5NjAuMCwiTWF4SGVpZ2h0IjoiSW5maW5pdHkiLCJTbWFydEZvcmVncm91bmRJc0FjdGl2ZSI6ZmFsc2UsIkhvcml6b250YWxBbGlnbm1lbnQiOjI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yOTIiLCJMaW5lQ29sb3IiOm51bGwsIkxpbmVXZWlnaHQiOjAuMCwiTGluZVR5cGUiOjAsIlBhcmVudFN0eWxlIjpudWxsfSwiUGFyZW50U3R5bGUiOnsiJHJlZiI6IjExOCJ9fSwiRGF0ZUZvcm1hdCI6eyIkaWQiOiIyOTMiLCJGb3JtYXRTdHJpbmciOiJkIE1NTSIsIlNlcGFyYXRvciI6Ii8iLCJVc2VJbnRlcm5hdGlvbmFsRGF0ZUZvcm1hdCI6dHJ1ZSwiRGF0ZUlzVmlzaWJsZSI6dHJ1ZSwiVGltZUlzVmlzaWJsZSI6ZmFsc2UsIkhvdXJEaWdpdHMiOjAsIkFtUG1EZXNpZ25hdG9yIjowLCJUcmltMDBNaW51dGVzIjpmYWxzZSwiTGFzdEtub3duVmlzaWJpbGl0eVN0YXRlIjpudWxsfSwiSXNWaXNpYmxlIjp0cnVlLCJQYXJlbnRTdHlsZSI6eyIkcmVmIjoiODIifX0sIkluZGV4Ijo2LCJTbWFydER1cmF0aW9uQWN0aXZhdGVkIjpmYWxzZSwiRGF0ZUZvcm1hdCI6eyIkcmVmIjoiMjkzIn0sIklkIjoiMDFhMmViMGUtNDhlMS00YmQzLTlkNGEtNTkzOGMzNDRhY2I0IiwiSW1wb3J0SWQiOm51bGwsIlRpdGxlIjoiUHJlcGFyYXRpb24gb2YgbWFudXNjcmlwdHMgYW5kIGRvY3VtZW50YXRpb24uIiwiTm90ZSI6bnVsbCwiSHlwZXJsaW5rIjp7IiRpZCI6IjI5NCIsIkFkZHJlc3MiOiIiLCJTdWJBZGRyZXNzIjoiIn0sIklzQ2hhbmdlZCI6ZmFsc2UsIklzTmV3IjpmYWxzZX1dLCJTd2ltbGFuZXMiOltdLCJNc1Byb2plY3RJdGVtc1RyZWUiOnsiJGlkIjoiMjk1IiwiUm9vdCI6eyJJbXBvcnRJZCI6bnVsbCwiSXNJbXBvcnRlZCI6ZmFsc2UsIkNoaWxkcmVuIjpbXX19LCJNZXRhZGF0YSI6eyIkaWQiOiIyOTYifSwiU2V0dGluZ3MiOnsiJGlkIjoiMjk3IiwiSW1wYU9wdGlvbnMiOnsiJGlkIjoiMjk4IiwiTGVmdFRvUmlnaHQiOnRydWUsIlBheWxvYWRPcHRpb25zIjox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dHJ1ZSwiSW1wb3J0VHlwZSI6NiwiRmlsZVBhdGgiOm51bGwsIlRpbWVDb25maWd1cmF0aW9uIjp7IiRpZCI6IjI5OSIsIlVzZVRpbWUiOmZhbHNlLCJXb3JrRGF5U3RhcnQiOiIwMDowMDowMCIsIldvcmtEYXlFbmQiOiIyMzo1OTowMCJ9LCJMYXN0VXNlZFRlbXBsYXRlSWQiOiI3MzU1YjYzMy1hYzY2LTQ1MjgtOGI0ZC0yOTlmYWVkYzllZTkifQ=="/>
  <p:tag name="__MASTER" val="__part_0"/>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00.xml><?xml version="1.0" encoding="utf-8"?>
<p:tagLst xmlns:a="http://schemas.openxmlformats.org/drawingml/2006/main" xmlns:r="http://schemas.openxmlformats.org/officeDocument/2006/relationships" xmlns:p="http://schemas.openxmlformats.org/presentationml/2006/main">
  <p:tag name="OTLMARKERSHAPE" val="OTL"/>
</p:tagLst>
</file>

<file path=ppt/tags/tag101.xml><?xml version="1.0" encoding="utf-8"?>
<p:tagLst xmlns:a="http://schemas.openxmlformats.org/drawingml/2006/main" xmlns:r="http://schemas.openxmlformats.org/officeDocument/2006/relationships" xmlns:p="http://schemas.openxmlformats.org/presentationml/2006/main">
  <p:tag name="OTLMARKERSHAPE" val="OTL"/>
</p:tagLst>
</file>

<file path=ppt/tags/tag102.xml><?xml version="1.0" encoding="utf-8"?>
<p:tagLst xmlns:a="http://schemas.openxmlformats.org/drawingml/2006/main" xmlns:r="http://schemas.openxmlformats.org/officeDocument/2006/relationships" xmlns:p="http://schemas.openxmlformats.org/presentationml/2006/main">
  <p:tag name="OTLMARKERSHAPE" val="OTL"/>
</p:tagLst>
</file>

<file path=ppt/tags/tag103.xml><?xml version="1.0" encoding="utf-8"?>
<p:tagLst xmlns:a="http://schemas.openxmlformats.org/drawingml/2006/main" xmlns:r="http://schemas.openxmlformats.org/officeDocument/2006/relationships" xmlns:p="http://schemas.openxmlformats.org/presentationml/2006/main">
  <p:tag name="OTLMARKERSHAPE" val="OTL"/>
</p:tagLst>
</file>

<file path=ppt/tags/tag104.xml><?xml version="1.0" encoding="utf-8"?>
<p:tagLst xmlns:a="http://schemas.openxmlformats.org/drawingml/2006/main" xmlns:r="http://schemas.openxmlformats.org/officeDocument/2006/relationships" xmlns:p="http://schemas.openxmlformats.org/presentationml/2006/main">
  <p:tag name="OTLMARKERSHAPE" val="OTL"/>
</p:tagLst>
</file>

<file path=ppt/tags/tag105.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79.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80.xml><?xml version="1.0" encoding="utf-8"?>
<p:tagLst xmlns:a="http://schemas.openxmlformats.org/drawingml/2006/main" xmlns:r="http://schemas.openxmlformats.org/officeDocument/2006/relationships" xmlns:p="http://schemas.openxmlformats.org/presentationml/2006/main">
  <p:tag name="OTLMARKERSHAPE" val="OTL"/>
</p:tagLst>
</file>

<file path=ppt/tags/tag81.xml><?xml version="1.0" encoding="utf-8"?>
<p:tagLst xmlns:a="http://schemas.openxmlformats.org/drawingml/2006/main" xmlns:r="http://schemas.openxmlformats.org/officeDocument/2006/relationships" xmlns:p="http://schemas.openxmlformats.org/presentationml/2006/main">
  <p:tag name="OTLMARKERSHAPE" val="OTL"/>
</p:tagLst>
</file>

<file path=ppt/tags/tag82.xml><?xml version="1.0" encoding="utf-8"?>
<p:tagLst xmlns:a="http://schemas.openxmlformats.org/drawingml/2006/main" xmlns:r="http://schemas.openxmlformats.org/officeDocument/2006/relationships" xmlns:p="http://schemas.openxmlformats.org/presentationml/2006/main">
  <p:tag name="OTLMARKERSHAPE" val="OTL"/>
</p:tagLst>
</file>

<file path=ppt/tags/tag83.xml><?xml version="1.0" encoding="utf-8"?>
<p:tagLst xmlns:a="http://schemas.openxmlformats.org/drawingml/2006/main" xmlns:r="http://schemas.openxmlformats.org/officeDocument/2006/relationships" xmlns:p="http://schemas.openxmlformats.org/presentationml/2006/main">
  <p:tag name="OTLMARKERSHAPE" val="OTL"/>
</p:tagLst>
</file>

<file path=ppt/tags/tag84.xml><?xml version="1.0" encoding="utf-8"?>
<p:tagLst xmlns:a="http://schemas.openxmlformats.org/drawingml/2006/main" xmlns:r="http://schemas.openxmlformats.org/officeDocument/2006/relationships" xmlns:p="http://schemas.openxmlformats.org/presentationml/2006/main">
  <p:tag name="OTLMARKERSHAPE" val="OTL"/>
</p:tagLst>
</file>

<file path=ppt/tags/tag85.xml><?xml version="1.0" encoding="utf-8"?>
<p:tagLst xmlns:a="http://schemas.openxmlformats.org/drawingml/2006/main" xmlns:r="http://schemas.openxmlformats.org/officeDocument/2006/relationships" xmlns:p="http://schemas.openxmlformats.org/presentationml/2006/main">
  <p:tag name="OTLMARKERSHAPE" val="OTL"/>
</p:tagLst>
</file>

<file path=ppt/tags/tag86.xml><?xml version="1.0" encoding="utf-8"?>
<p:tagLst xmlns:a="http://schemas.openxmlformats.org/drawingml/2006/main" xmlns:r="http://schemas.openxmlformats.org/officeDocument/2006/relationships" xmlns:p="http://schemas.openxmlformats.org/presentationml/2006/main">
  <p:tag name="OTLMARKERSHAPE" val="OTL"/>
</p:tagLst>
</file>

<file path=ppt/tags/tag87.xml><?xml version="1.0" encoding="utf-8"?>
<p:tagLst xmlns:a="http://schemas.openxmlformats.org/drawingml/2006/main" xmlns:r="http://schemas.openxmlformats.org/officeDocument/2006/relationships" xmlns:p="http://schemas.openxmlformats.org/presentationml/2006/main">
  <p:tag name="OTLMARKERSHAPE" val="OTL"/>
</p:tagLst>
</file>

<file path=ppt/tags/tag88.xml><?xml version="1.0" encoding="utf-8"?>
<p:tagLst xmlns:a="http://schemas.openxmlformats.org/drawingml/2006/main" xmlns:r="http://schemas.openxmlformats.org/officeDocument/2006/relationships" xmlns:p="http://schemas.openxmlformats.org/presentationml/2006/main">
  <p:tag name="OTLMARKERSHAPE" val="OTL"/>
</p:tagLst>
</file>

<file path=ppt/tags/tag89.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ags/tag90.xml><?xml version="1.0" encoding="utf-8"?>
<p:tagLst xmlns:a="http://schemas.openxmlformats.org/drawingml/2006/main" xmlns:r="http://schemas.openxmlformats.org/officeDocument/2006/relationships" xmlns:p="http://schemas.openxmlformats.org/presentationml/2006/main">
  <p:tag name="OTLMARKERSHAPE" val="OTL"/>
</p:tagLst>
</file>

<file path=ppt/tags/tag91.xml><?xml version="1.0" encoding="utf-8"?>
<p:tagLst xmlns:a="http://schemas.openxmlformats.org/drawingml/2006/main" xmlns:r="http://schemas.openxmlformats.org/officeDocument/2006/relationships" xmlns:p="http://schemas.openxmlformats.org/presentationml/2006/main">
  <p:tag name="OTLMARKERSHAPE" val="OTL"/>
</p:tagLst>
</file>

<file path=ppt/tags/tag92.xml><?xml version="1.0" encoding="utf-8"?>
<p:tagLst xmlns:a="http://schemas.openxmlformats.org/drawingml/2006/main" xmlns:r="http://schemas.openxmlformats.org/officeDocument/2006/relationships" xmlns:p="http://schemas.openxmlformats.org/presentationml/2006/main">
  <p:tag name="OTLMARKERSHAPE" val="OTL"/>
</p:tagLst>
</file>

<file path=ppt/tags/tag93.xml><?xml version="1.0" encoding="utf-8"?>
<p:tagLst xmlns:a="http://schemas.openxmlformats.org/drawingml/2006/main" xmlns:r="http://schemas.openxmlformats.org/officeDocument/2006/relationships" xmlns:p="http://schemas.openxmlformats.org/presentationml/2006/main">
  <p:tag name="OTLMARKERSHAPE" val="OTL"/>
</p:tagLst>
</file>

<file path=ppt/tags/tag94.xml><?xml version="1.0" encoding="utf-8"?>
<p:tagLst xmlns:a="http://schemas.openxmlformats.org/drawingml/2006/main" xmlns:r="http://schemas.openxmlformats.org/officeDocument/2006/relationships" xmlns:p="http://schemas.openxmlformats.org/presentationml/2006/main">
  <p:tag name="OTLMARKERSHAPE" val="OTL"/>
</p:tagLst>
</file>

<file path=ppt/tags/tag95.xml><?xml version="1.0" encoding="utf-8"?>
<p:tagLst xmlns:a="http://schemas.openxmlformats.org/drawingml/2006/main" xmlns:r="http://schemas.openxmlformats.org/officeDocument/2006/relationships" xmlns:p="http://schemas.openxmlformats.org/presentationml/2006/main">
  <p:tag name="OTLMARKERSHAPE" val="OTL"/>
</p:tagLst>
</file>

<file path=ppt/tags/tag96.xml><?xml version="1.0" encoding="utf-8"?>
<p:tagLst xmlns:a="http://schemas.openxmlformats.org/drawingml/2006/main" xmlns:r="http://schemas.openxmlformats.org/officeDocument/2006/relationships" xmlns:p="http://schemas.openxmlformats.org/presentationml/2006/main">
  <p:tag name="OTLMARKERSHAPE" val="OTL"/>
</p:tagLst>
</file>

<file path=ppt/tags/tag97.xml><?xml version="1.0" encoding="utf-8"?>
<p:tagLst xmlns:a="http://schemas.openxmlformats.org/drawingml/2006/main" xmlns:r="http://schemas.openxmlformats.org/officeDocument/2006/relationships" xmlns:p="http://schemas.openxmlformats.org/presentationml/2006/main">
  <p:tag name="OTLMARKERSHAPE" val="OTL"/>
</p:tagLst>
</file>

<file path=ppt/tags/tag98.xml><?xml version="1.0" encoding="utf-8"?>
<p:tagLst xmlns:a="http://schemas.openxmlformats.org/drawingml/2006/main" xmlns:r="http://schemas.openxmlformats.org/officeDocument/2006/relationships" xmlns:p="http://schemas.openxmlformats.org/presentationml/2006/main">
  <p:tag name="OTLMARKERSHAPE" val="OTL"/>
</p:tagLst>
</file>

<file path=ppt/tags/tag9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1139</Words>
  <Application>Microsoft Office PowerPoint</Application>
  <PresentationFormat>Widescreen</PresentationFormat>
  <Paragraphs>193</Paragraphs>
  <Slides>21</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Robot based Automation for Vertical Farming</vt:lpstr>
      <vt:lpstr>Problem Statement</vt:lpstr>
      <vt:lpstr>Introduction to Idea</vt:lpstr>
      <vt:lpstr>Research gap </vt:lpstr>
      <vt:lpstr>Objectives</vt:lpstr>
      <vt:lpstr>Deliverables Required</vt:lpstr>
      <vt:lpstr>Assumptions and Constraints</vt:lpstr>
      <vt:lpstr>Risks on the project</vt:lpstr>
      <vt:lpstr>Scope of the Project</vt:lpstr>
      <vt:lpstr>Advantages</vt:lpstr>
      <vt:lpstr>PowerPoint Presentation</vt:lpstr>
      <vt:lpstr>Budget with justifications</vt:lpstr>
      <vt:lpstr>Budget with justifications</vt:lpstr>
      <vt:lpstr>Stipend Used</vt:lpstr>
      <vt:lpstr>Design Diagram - Manipulator</vt:lpstr>
      <vt:lpstr>Design Diagram - Lift</vt:lpstr>
      <vt:lpstr>Design Diagram – End Effector</vt:lpstr>
      <vt:lpstr>Design Diagram – End Effector</vt:lpstr>
      <vt:lpstr>Design Diagram - Table</vt:lpstr>
      <vt:lpstr>Methodologies</vt:lpstr>
      <vt:lpstr>Future work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 based Automation for Vertical Farming</dc:title>
  <dc:creator>Rohith P</dc:creator>
  <cp:lastModifiedBy>Rohith P</cp:lastModifiedBy>
  <cp:revision>23</cp:revision>
  <dcterms:created xsi:type="dcterms:W3CDTF">2022-01-11T17:44:02Z</dcterms:created>
  <dcterms:modified xsi:type="dcterms:W3CDTF">2022-01-15T14:12:55Z</dcterms:modified>
</cp:coreProperties>
</file>