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CW0p2sfBYWTi4YMoCOaszZpiz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A94B6F-2F3B-4FBF-ADAF-8BB2D808A3DF}">
  <a:tblStyle styleId="{70A94B6F-2F3B-4FBF-ADAF-8BB2D808A3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nitc.ac.in/res_cons/Guidelines_2021.pdf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7c9221546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7c922154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7c9221546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7c922154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http://www.nitc.ac.in/res_cons/Guidelines_2021.pdf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7c922154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7c92215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Prepare the budget with </a:t>
            </a:r>
            <a:r>
              <a:rPr lang="en-US"/>
              <a:t>stringent</a:t>
            </a:r>
            <a:r>
              <a:rPr lang="en-US"/>
              <a:t> control that can be exercised to have minimal use of fund for </a:t>
            </a:r>
            <a:r>
              <a:rPr lang="en-US"/>
              <a:t>achieving</a:t>
            </a:r>
            <a:r>
              <a:rPr lang="en-US"/>
              <a:t> the objectives. Please </a:t>
            </a:r>
            <a:r>
              <a:rPr lang="en-US"/>
              <a:t>remember</a:t>
            </a:r>
            <a:r>
              <a:rPr lang="en-US"/>
              <a:t> that the money is internally generated </a:t>
            </a:r>
            <a:r>
              <a:rPr lang="en-US"/>
              <a:t>revenue and hence very sparingly to be used. Guide(s) have to take utmost care while preparing/finalising the budget.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General format for slides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maximum of 8 slides is allowed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can have more slides to use for explanation required as a part of Q&amp;A session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general format of slides are given in the coming slides.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slide is a general instruction slide and it does not form the part of slides you are presenting.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have to upload the slides one day before the date of presentation in the given link.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Title of the Project</a:t>
            </a:r>
            <a:endParaRPr/>
          </a:p>
        </p:txBody>
      </p:sp>
      <p:sp>
        <p:nvSpPr>
          <p:cNvPr id="91" name="Google Shape;9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000">
                <a:solidFill>
                  <a:schemeClr val="dk1"/>
                </a:solidFill>
              </a:rPr>
              <a:t>Name(s) of the Members (Roll No.)</a:t>
            </a:r>
            <a:endParaRPr sz="3000"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000">
                <a:solidFill>
                  <a:schemeClr val="dk1"/>
                </a:solidFill>
              </a:rPr>
              <a:t>Department</a:t>
            </a:r>
            <a:endParaRPr sz="3000"/>
          </a:p>
          <a:p>
            <a:pPr indent="0" lvl="0" marL="0" rtl="0" algn="ctr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3000">
                <a:solidFill>
                  <a:schemeClr val="dk1"/>
                </a:solidFill>
              </a:rPr>
              <a:t>Name(s) of the Guide(s)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Significance of the work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7c9221546_1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Methodology </a:t>
            </a:r>
            <a:endParaRPr sz="4800"/>
          </a:p>
        </p:txBody>
      </p:sp>
      <p:sp>
        <p:nvSpPr>
          <p:cNvPr id="109" name="Google Shape;109;ge7c9221546_1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c9221546_1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ork Plan</a:t>
            </a:r>
            <a:endParaRPr sz="4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e7c9221546_1_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Expected Outcomes 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/>
              <a:t>(Please  refer innovative project guidelines - http://www.nitc.ac.in/res_cons/Guidelines_2021.pdf)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7c9221546_1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Budget with justifications</a:t>
            </a:r>
            <a:endParaRPr sz="4800"/>
          </a:p>
        </p:txBody>
      </p:sp>
      <p:sp>
        <p:nvSpPr>
          <p:cNvPr id="127" name="Google Shape;127;ge7c9221546_1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8" name="Google Shape;128;ge7c9221546_1_0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{70A94B6F-2F3B-4FBF-ADAF-8BB2D808A3DF}</a:tableStyleId>
              </a:tblPr>
              <a:tblGrid>
                <a:gridCol w="2155100"/>
                <a:gridCol w="2155100"/>
                <a:gridCol w="2155100"/>
              </a:tblGrid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Items required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Amount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Justification based on the outcome expected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2021-07-22T09:31:21Z</dcterms:created>
  <dc:creator>eced</dc:creator>
</cp:coreProperties>
</file>