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FED-2E81-42E1-8F0F-394DE69E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36B1-66A3-4FF1-9910-9CB9297D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13BD-82AC-405C-B5A9-1FBD041A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5443-4921-452E-8164-CE439081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011-65F3-4117-B13D-D0816629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30DA-1503-4E3F-AE47-D814AA4F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D57C-8A33-4110-83A2-DE31A88F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52EB-627A-4471-A133-0588906E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8817-66C2-41EC-A2B3-201A5665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0571-8C2E-4D75-A5E7-C9676C0F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BE8F5-AA66-4561-BFC4-D53807485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22F1-62AD-4CB5-939C-FDF211F6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5901-CEA8-416D-9E8D-44B0B8DF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8CF5-0F9C-4C90-A785-BC1F71FC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83AD-4F0E-424E-BA3A-2517252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2456-3768-4BA1-9711-3F7C9AAE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75FB-A66D-47BF-9902-FA95F2B7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F58C-B43B-4C12-99C9-434EFB93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E99A-4903-4C60-AAA5-562B0CD1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3C01-46E9-4F5D-95AD-3EC7F68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773D-20E9-49BF-AEA1-5CD5120E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BD09-3D98-4C36-AD8F-E21A0C2E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E24F-F105-4AB0-A954-5A6340C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F864-1DBD-47C6-9628-6AE374D5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D62-0610-4248-9B9B-9378BE5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69E4-0DB1-469C-BB2E-A5F6402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FF92-63C8-4361-B259-555D727D4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031FD-24D6-4BF2-99BF-7B63B3DF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A30F-2AA6-4EC9-AF8E-433D359C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AB9A3-E8BE-4604-8A11-452000F6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62744-6FF9-41DC-8EDE-7E69D97A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163-66CE-46C9-A471-81651612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FAB5-4AB9-4462-9513-805E070D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8A771-42FB-47BA-9D16-631A2BF4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B8A1D-82CC-4980-B340-EFE611D53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AF82F-47B3-4768-9AB3-67C6C3FE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B92B-709A-4F04-9D80-5F9CF73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52E07-AF32-428F-A24E-2A30E156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7FC1B-2BD3-4A9D-8BB4-1EA9E18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D112-C229-47AD-8674-B7AC09B9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06E65-383A-4684-9E9D-B66A60DD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33453-A44B-4B53-91CB-79D2A480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745E-18DC-48B2-A0A3-CDBE2DED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ADE88-A163-4B56-93A5-0DFBAA03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7634A-860B-4087-BB31-1D877E70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E1F7-DA60-4D3E-8AF5-F1F731C9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4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2C0E-8167-45A1-911F-F64AA4C4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A729-7969-47E3-8102-F6A45141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A967-D55F-41A3-A341-9D773999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B55C-E365-451B-A0AE-6729C17F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C8FB-FBD1-43FF-A29F-EC2446FA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5580-7497-40B8-8084-4A6EA7A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FAA-9373-4AF5-BA77-06818A53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536E3-3E2F-4A96-8A0A-9D8492E57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FDB7-B724-402D-99BA-97741C61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BC00-E053-40F7-98E2-D7EB4E58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D0B2-7FDA-4097-8E15-ED00F2C2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012CC-A49A-4281-8CF0-7AC596FC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DFA45-DD10-4E8A-898D-9B745A8D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0E23-B99C-41E8-A896-F36F4498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F112-7D70-4807-AA41-78D593F6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B644-A832-4DEC-AF58-DC4F06A82D65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5EED-C69C-4673-B48B-BEC5CA1D6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739B-B0AA-48E3-A7AE-BA89977F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52D-D94E-418A-8D25-ABD857F52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2B9-E7CF-4632-8DE9-66110F63B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BASED AUTOMATION FOR VERTICAL FARMING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8A91-984D-468F-8360-1F66486C2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360"/>
            <a:ext cx="9144000" cy="11474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MAJOR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6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A7015F-E536-4E28-B1EA-8E729EA2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1690688"/>
            <a:ext cx="7568953" cy="4132648"/>
          </a:xfrm>
        </p:spPr>
      </p:pic>
    </p:spTree>
    <p:extLst>
      <p:ext uri="{BB962C8B-B14F-4D97-AF65-F5344CB8AC3E}">
        <p14:creationId xmlns:p14="http://schemas.microsoft.com/office/powerpoint/2010/main" val="21702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94BA0-52DE-4DDF-A51F-974D2CE1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1" t="32308" r="27812" b="16890"/>
          <a:stretch/>
        </p:blipFill>
        <p:spPr>
          <a:xfrm>
            <a:off x="6924581" y="1690687"/>
            <a:ext cx="3853119" cy="33429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02ABE-7FFE-4EE1-B472-DA14406EFE1E}"/>
              </a:ext>
            </a:extLst>
          </p:cNvPr>
          <p:cNvSpPr txBox="1"/>
          <p:nvPr/>
        </p:nvSpPr>
        <p:spPr>
          <a:xfrm>
            <a:off x="7466223" y="5202288"/>
            <a:ext cx="27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A97D-3A8A-4C20-AB7A-9BA79F938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14628" r="26820" b="9773"/>
          <a:stretch/>
        </p:blipFill>
        <p:spPr>
          <a:xfrm>
            <a:off x="1702904" y="1690687"/>
            <a:ext cx="4356973" cy="38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7F56-F767-4608-9C12-4ED71D58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Capsicum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Spinach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Leafy vegetables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EFFECTOR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8E02-BB6A-4674-BE1A-EE6AA709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  </a:t>
            </a:r>
            <a:endParaRPr lang="en-IN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97D20F-BFDD-4177-A5A1-1695E19E5628}"/>
              </a:ext>
            </a:extLst>
          </p:cNvPr>
          <p:cNvSpPr/>
          <p:nvPr/>
        </p:nvSpPr>
        <p:spPr>
          <a:xfrm>
            <a:off x="4054132" y="2754296"/>
            <a:ext cx="1556552" cy="6747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863A3-BAE8-4581-8819-3CD13E828CC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598196" y="3091648"/>
            <a:ext cx="1455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77612-9D73-4A56-A656-AC328768FA0A}"/>
              </a:ext>
            </a:extLst>
          </p:cNvPr>
          <p:cNvSpPr txBox="1"/>
          <p:nvPr/>
        </p:nvSpPr>
        <p:spPr>
          <a:xfrm>
            <a:off x="4154745" y="2851955"/>
            <a:ext cx="1355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Pots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8941EE-4EE4-45B2-934D-054341660487}"/>
              </a:ext>
            </a:extLst>
          </p:cNvPr>
          <p:cNvSpPr/>
          <p:nvPr/>
        </p:nvSpPr>
        <p:spPr>
          <a:xfrm>
            <a:off x="4154748" y="4028759"/>
            <a:ext cx="2485749" cy="6747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6697F-E94F-4471-9B23-272B00A2DC1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98812" y="4366111"/>
            <a:ext cx="1455936" cy="50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C542DC-9DD1-4505-860D-73F92DDB04CA}"/>
              </a:ext>
            </a:extLst>
          </p:cNvPr>
          <p:cNvSpPr txBox="1"/>
          <p:nvPr/>
        </p:nvSpPr>
        <p:spPr>
          <a:xfrm>
            <a:off x="4255359" y="4097470"/>
            <a:ext cx="245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Leafy Vegetables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25EB72-E51C-470E-B2F2-64EB2D7F22A0}"/>
              </a:ext>
            </a:extLst>
          </p:cNvPr>
          <p:cNvSpPr/>
          <p:nvPr/>
        </p:nvSpPr>
        <p:spPr>
          <a:xfrm>
            <a:off x="4181379" y="5104774"/>
            <a:ext cx="1997479" cy="6747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DD044-B27C-4C40-8467-77FE0848E59A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698812" y="4868631"/>
            <a:ext cx="1482567" cy="5734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BDBF10-77B3-4005-8705-4B7C141B0488}"/>
              </a:ext>
            </a:extLst>
          </p:cNvPr>
          <p:cNvSpPr txBox="1"/>
          <p:nvPr/>
        </p:nvSpPr>
        <p:spPr>
          <a:xfrm>
            <a:off x="4424887" y="5211293"/>
            <a:ext cx="181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6CAA38-49E7-454B-85B8-3A58FB997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18" y="2022071"/>
            <a:ext cx="2161572" cy="144863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2A7A432-8422-4B74-8724-F18933A5C355}"/>
              </a:ext>
            </a:extLst>
          </p:cNvPr>
          <p:cNvSpPr/>
          <p:nvPr/>
        </p:nvSpPr>
        <p:spPr>
          <a:xfrm>
            <a:off x="7038320" y="2618936"/>
            <a:ext cx="865941" cy="5565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54B2692-3FD9-4779-B6F0-1E8A719E3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73" y="2270010"/>
            <a:ext cx="1419684" cy="14196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C78D0BE-E252-4DB8-8F22-9DF3E0CE9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t="5324" r="29249" b="36335"/>
          <a:stretch/>
        </p:blipFill>
        <p:spPr>
          <a:xfrm>
            <a:off x="6979612" y="4181163"/>
            <a:ext cx="2029492" cy="18256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ECD29FF-075E-4BBA-B484-53C8C0A48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906"/>
          <a:stretch/>
        </p:blipFill>
        <p:spPr>
          <a:xfrm>
            <a:off x="9376788" y="4195549"/>
            <a:ext cx="2423334" cy="17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GRIPPER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28BE8-3B7F-4404-A2D8-BB493AA35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24652" r="51578" b="11327"/>
          <a:stretch/>
        </p:blipFill>
        <p:spPr>
          <a:xfrm>
            <a:off x="4419600" y="2304347"/>
            <a:ext cx="2954552" cy="278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13821-7636-4BDC-8F82-950730C6D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t="31414" r="70198" b="33966"/>
          <a:stretch/>
        </p:blipFill>
        <p:spPr>
          <a:xfrm>
            <a:off x="1787370" y="2304347"/>
            <a:ext cx="1196471" cy="27832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3163A-F071-4F7D-A4A5-E799CCDB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9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8D0-0A26-4B13-89F9-2D67A00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CF00E-260C-4B47-9A41-45B115458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Screw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Pulley belt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ROBOT BASED AUTOMATION FOR VERTICAL FARMING</vt:lpstr>
      <vt:lpstr>OVER VIEW</vt:lpstr>
      <vt:lpstr>CAD</vt:lpstr>
      <vt:lpstr>PLANTS</vt:lpstr>
      <vt:lpstr>END EFFECTOR</vt:lpstr>
      <vt:lpstr>GRIPPER</vt:lpstr>
      <vt:lpstr>LIFT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P</dc:creator>
  <cp:lastModifiedBy>Rohith P</cp:lastModifiedBy>
  <cp:revision>10</cp:revision>
  <dcterms:created xsi:type="dcterms:W3CDTF">2021-08-12T17:32:07Z</dcterms:created>
  <dcterms:modified xsi:type="dcterms:W3CDTF">2021-08-24T10:46:49Z</dcterms:modified>
</cp:coreProperties>
</file>