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2" r:id="rId2"/>
    <p:sldId id="276" r:id="rId3"/>
    <p:sldId id="259" r:id="rId4"/>
    <p:sldId id="262" r:id="rId5"/>
    <p:sldId id="263" r:id="rId6"/>
    <p:sldId id="283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9023F-1818-472F-82AB-E5BE4B912CDA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F41DC-8381-43B1-9F31-263B22D8A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337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c9f1750c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c9f1750c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c9f1750c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c9f1750c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c9f1750c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c9f1750c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c9f1750c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c9f1750c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056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B6A32-CFAC-442A-AABB-FE84C6E67E5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070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603FB-66A8-4A0B-BCDD-C151D378A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41474-3930-495C-8D5D-091C8B9FB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000E3-7B96-443E-B407-7CEEE0F2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70D2-E455-45DF-9198-933A08C4E6D2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CC3A8-59BF-48D4-8787-D503B95A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3CBBC-6BB6-4719-A405-DC562DE2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23D-2FEB-4085-91A2-405EFC34D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0044-EA41-4C57-A18D-9F12EE94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953EA-D71B-4A89-8626-466008D6D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E7DDA-1BE4-460E-B965-FCAF93511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70D2-E455-45DF-9198-933A08C4E6D2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26360-12C4-40EE-93D2-8C6661EB6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7A14A-0BE4-4096-97AC-C1AF7D4F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23D-2FEB-4085-91A2-405EFC34D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05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A1F7F-12E5-419B-BF0D-84DE9A6E4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D5233-CCE8-42B6-ADC0-ABC3AF6A1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FE3D3-503B-4B80-A44C-BBEF070E5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70D2-E455-45DF-9198-933A08C4E6D2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710D8-EF6D-4946-839C-6FFE1DA1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AE65B-6E70-496F-84E6-0AD0090B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23D-2FEB-4085-91A2-405EFC34D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42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1417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62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7128-88D8-414F-B77D-BD5385C0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C15CA-2289-47B8-A9E3-5EECF63D6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806D4-EED6-4CE2-935B-AA85BF45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70D2-E455-45DF-9198-933A08C4E6D2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00BA6-2FA9-4DD5-8B6A-D450EAB8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79B81-976E-4FA0-9B04-290FBFF0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23D-2FEB-4085-91A2-405EFC34D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77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B82A3-26DF-48A4-A2E4-15930915C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37E3C-C720-43FE-BD43-AC4BB98C4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EE8AC-2832-449A-8F63-110AE08AB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70D2-E455-45DF-9198-933A08C4E6D2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C2FEB-481B-4917-AE01-11C25FC39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1DC76-9343-487F-A6BC-6205ABC4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23D-2FEB-4085-91A2-405EFC34D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24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52E98-1A65-432A-8576-B3A948B6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00993-6510-457C-ACFF-5550DBBE1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B2024-C95B-4731-ABAD-549BDB93B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1721C-9265-4643-B00E-BE5AECE2B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70D2-E455-45DF-9198-933A08C4E6D2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EDEFA-68DB-4A59-8997-7BEBEA5C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CAA53-8CB2-4CFE-BED5-DE518C85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23D-2FEB-4085-91A2-405EFC34D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31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404F-5512-445C-A414-4335402F7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324D3-6725-4816-A4A4-3A8CD1D0A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2DE63-82A3-4AC1-8D31-4AC75EFB7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D542A-6D39-41FD-BFDE-5CBCDF7AE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2C6821-8036-4396-B7A0-80CDC141A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3AEE8-074F-4402-B31E-4ACBACE1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70D2-E455-45DF-9198-933A08C4E6D2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0C9B9-C88B-4E57-AAE3-1E6B958BA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343E7-9070-4BF3-8B28-E64C10E3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23D-2FEB-4085-91A2-405EFC34D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06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D099E-3947-4B7D-8B8D-BA332760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09733B-8304-41C4-9C12-351BE6FCA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70D2-E455-45DF-9198-933A08C4E6D2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57BC1-2053-48D6-B1D9-6C37A3C2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EEA5C-5BCF-40BB-883E-9C59F267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23D-2FEB-4085-91A2-405EFC34D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85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8A0AD2-FCC0-4975-A348-5E35D34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70D2-E455-45DF-9198-933A08C4E6D2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350B7B-F5EB-4586-8E55-FB68DC76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4A0C8-77B1-4C00-86CA-4B71F33F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23D-2FEB-4085-91A2-405EFC34D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49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1B7B-770B-4AA3-9144-833C8CB3F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559AC-F615-43EE-8C1F-2546735E5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10C6A-29AF-4DD3-9DDE-437EFA0ED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BB06D-AE27-499F-A5FF-E18662BE3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70D2-E455-45DF-9198-933A08C4E6D2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A338D-ED83-4761-8A1F-3ACD0BA3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3E281-A0AB-4FD7-B9AF-21D0C692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23D-2FEB-4085-91A2-405EFC34D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21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056C-9C9C-4C17-B02A-B93B48D49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345EC1-BF86-4B21-9509-C5F6D02A3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DB7C5-3775-4ACF-ADB5-5D8B3B5FD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4DC01-26E6-4E8B-8124-1E776FF0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70D2-E455-45DF-9198-933A08C4E6D2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5524A-861F-40F0-82B0-3ED51528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66393-EF6A-404E-8C43-FF202602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23D-2FEB-4085-91A2-405EFC34D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56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087FBF-223C-48D0-8AE9-C9C8647AD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413CD-9010-4C96-A03E-76E9A491F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3A575-DD33-4B76-AC29-E0E6D8FF9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370D2-E455-45DF-9198-933A08C4E6D2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A9C2B-0E8E-499D-A437-B98201731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0F3BD-75F3-4F30-AE07-AB43BECC1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623D-2FEB-4085-91A2-405EFC34D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13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olvent" TargetMode="External"/><Relationship Id="rId3" Type="http://schemas.openxmlformats.org/officeDocument/2006/relationships/hyperlink" Target="https://en.wikipedia.org/wiki/Plant" TargetMode="External"/><Relationship Id="rId7" Type="http://schemas.openxmlformats.org/officeDocument/2006/relationships/hyperlink" Target="https://en.wikipedia.org/wiki/Wat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en.wikipedia.org/wiki/Solution_(chemistry)" TargetMode="External"/><Relationship Id="rId5" Type="http://schemas.openxmlformats.org/officeDocument/2006/relationships/hyperlink" Target="https://en.wikipedia.org/wiki/Nutrient" TargetMode="External"/><Relationship Id="rId4" Type="http://schemas.openxmlformats.org/officeDocument/2006/relationships/hyperlink" Target="https://en.wikipedia.org/wiki/Minera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6" Type="http://schemas.openxmlformats.org/officeDocument/2006/relationships/tags" Target="../tags/tag16.xml"/><Relationship Id="rId107" Type="http://schemas.openxmlformats.org/officeDocument/2006/relationships/notesSlide" Target="../notesSlides/notesSlide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slideLayout" Target="../slideLayouts/slideLayout12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34320" y="125700"/>
            <a:ext cx="11360800" cy="221723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 sz="53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 based Automation for Vertical Farming</a:t>
            </a:r>
            <a:endParaRPr sz="53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8">
            <a:extLst>
              <a:ext uri="{FF2B5EF4-FFF2-40B4-BE49-F238E27FC236}">
                <a16:creationId xmlns:a16="http://schemas.microsoft.com/office/drawing/2014/main" id="{3A8C4105-057F-4C6E-974F-3317254CD08A}"/>
              </a:ext>
            </a:extLst>
          </p:cNvPr>
          <p:cNvSpPr txBox="1"/>
          <p:nvPr/>
        </p:nvSpPr>
        <p:spPr>
          <a:xfrm>
            <a:off x="2724149" y="4785357"/>
            <a:ext cx="2652929" cy="15748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67"/>
              </a:spcAft>
            </a:pP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Guide</a:t>
            </a:r>
            <a:endParaRPr lang="en-IN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1067"/>
              </a:spcAft>
            </a:pPr>
            <a:r>
              <a:rPr lang="en-IN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Dr. A P Sudheer</a:t>
            </a:r>
          </a:p>
          <a:p>
            <a:pPr algn="ctr">
              <a:spcAft>
                <a:spcPts val="1067"/>
              </a:spcAft>
            </a:pPr>
            <a:r>
              <a:rPr lang="en-IN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Assistant Professor</a:t>
            </a:r>
          </a:p>
          <a:p>
            <a:pPr algn="ctr">
              <a:spcAft>
                <a:spcPts val="1067"/>
              </a:spcAft>
            </a:pPr>
            <a:r>
              <a:rPr lang="en-IN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Mechanical Department</a:t>
            </a: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IN" sz="1467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Text Box 29">
            <a:extLst>
              <a:ext uri="{FF2B5EF4-FFF2-40B4-BE49-F238E27FC236}">
                <a16:creationId xmlns:a16="http://schemas.microsoft.com/office/drawing/2014/main" id="{6CF716ED-1BB5-4F9F-9E81-98B9D7C06ECC}"/>
              </a:ext>
            </a:extLst>
          </p:cNvPr>
          <p:cNvSpPr txBox="1"/>
          <p:nvPr/>
        </p:nvSpPr>
        <p:spPr>
          <a:xfrm>
            <a:off x="6814926" y="4785357"/>
            <a:ext cx="2652929" cy="15748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1067"/>
              </a:spcAft>
            </a:pPr>
            <a:r>
              <a:rPr lang="en-IN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Co-Guide</a:t>
            </a:r>
            <a:endParaRPr lang="en-IN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1067"/>
              </a:spcAft>
            </a:pPr>
            <a:r>
              <a:rPr lang="en-IN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Dr. K </a:t>
            </a:r>
            <a:r>
              <a:rPr lang="en-IN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Sekar</a:t>
            </a:r>
            <a:endParaRPr lang="en-IN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1067"/>
              </a:spcAft>
            </a:pPr>
            <a:r>
              <a:rPr lang="en-IN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Assistant Professor</a:t>
            </a:r>
          </a:p>
          <a:p>
            <a:pPr algn="ctr">
              <a:lnSpc>
                <a:spcPct val="107000"/>
              </a:lnSpc>
              <a:spcAft>
                <a:spcPts val="1067"/>
              </a:spcAft>
            </a:pPr>
            <a:r>
              <a:rPr lang="en-IN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Mechanical Department</a:t>
            </a: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IN" sz="1467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A4B97EA4-8CD7-491C-9F6A-F9D7CC5CCE73}"/>
              </a:ext>
            </a:extLst>
          </p:cNvPr>
          <p:cNvGraphicFramePr>
            <a:graphicFrameLocks noGrp="1"/>
          </p:cNvGraphicFramePr>
          <p:nvPr/>
        </p:nvGraphicFramePr>
        <p:xfrm>
          <a:off x="3449320" y="2716989"/>
          <a:ext cx="5293360" cy="1803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2328">
                  <a:extLst>
                    <a:ext uri="{9D8B030D-6E8A-4147-A177-3AD203B41FA5}">
                      <a16:colId xmlns:a16="http://schemas.microsoft.com/office/drawing/2014/main" val="1761444745"/>
                    </a:ext>
                  </a:extLst>
                </a:gridCol>
                <a:gridCol w="2211032">
                  <a:extLst>
                    <a:ext uri="{9D8B030D-6E8A-4147-A177-3AD203B41FA5}">
                      <a16:colId xmlns:a16="http://schemas.microsoft.com/office/drawing/2014/main" val="1168125695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Poola Rohith	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B180712ME</a:t>
                      </a:r>
                      <a:endParaRPr lang="en-IN" sz="1900" b="0" i="0" u="none" strike="noStrike" cap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0211735"/>
                  </a:ext>
                </a:extLst>
              </a:tr>
              <a:tr h="463893">
                <a:tc>
                  <a:txBody>
                    <a:bodyPr/>
                    <a:lstStyle/>
                    <a:p>
                      <a:r>
                        <a:rPr lang="en-US" sz="19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Akondi Sai Manoj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B180161ME</a:t>
                      </a:r>
                      <a:endParaRPr lang="en-IN" sz="1900" b="0" i="0" u="none" strike="noStrike" cap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33365322"/>
                  </a:ext>
                </a:extLst>
              </a:tr>
              <a:tr h="463893">
                <a:tc>
                  <a:txBody>
                    <a:bodyPr/>
                    <a:lstStyle/>
                    <a:p>
                      <a:r>
                        <a:rPr lang="en-US" sz="19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Mamidi Thejonath	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B180129ME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304163353"/>
                  </a:ext>
                </a:extLst>
              </a:tr>
              <a:tr h="463893">
                <a:tc>
                  <a:txBody>
                    <a:bodyPr/>
                    <a:lstStyle/>
                    <a:p>
                      <a:r>
                        <a:rPr lang="en-US" sz="19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Kuraganti Vedantham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9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B180473ME</a:t>
                      </a:r>
                      <a:endParaRPr lang="en-IN" sz="1900" b="0" i="0" u="none" strike="noStrike" cap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85667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AE65-7EFE-47AF-94F0-E9031417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7BEA4-E3F1-4CCC-A608-76EDD3311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480320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9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rapid growing rate of world population, farmers will face problems to keep up with demand.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recent statistics have proved that 67% of water used in agriculture is going waste.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farming is a powerful solution for this problems along with soilless farming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implementing and maintaining the vertical farms there is a huge requirement of labour and skilled workers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9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396" indent="0">
              <a:buNone/>
            </a:pPr>
            <a:endParaRPr lang="en-US" sz="29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60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761981" indent="-761981" algn="just">
              <a:lnSpc>
                <a:spcPct val="120000"/>
              </a:lnSpc>
              <a:buClr>
                <a:schemeClr val="dk1"/>
              </a:buClr>
              <a:buSzPct val="52380"/>
            </a:pPr>
            <a:r>
              <a:rPr lang="en-US" sz="2933" dirty="0">
                <a:latin typeface="Times New Roman"/>
                <a:ea typeface="Times New Roman"/>
                <a:cs typeface="Times New Roman"/>
                <a:sym typeface="Times New Roman"/>
              </a:rPr>
              <a:t>Vertical farming is the practice of growing crops in vertically stacked layers with controlled environment. </a:t>
            </a:r>
          </a:p>
          <a:p>
            <a:pPr marL="761981" indent="-761981" algn="just">
              <a:lnSpc>
                <a:spcPct val="120000"/>
              </a:lnSpc>
              <a:buClr>
                <a:schemeClr val="dk1"/>
              </a:buClr>
              <a:buSzPct val="52380"/>
            </a:pPr>
            <a:r>
              <a:rPr lang="en-US" sz="2933" dirty="0">
                <a:latin typeface="Times New Roman"/>
                <a:ea typeface="Times New Roman"/>
                <a:cs typeface="Times New Roman"/>
                <a:sym typeface="Times New Roman"/>
              </a:rPr>
              <a:t>It aims to optimize the plant growth and implementation of soilless farming techniques.</a:t>
            </a:r>
          </a:p>
          <a:p>
            <a:pPr marL="761981" indent="-761981" algn="just">
              <a:lnSpc>
                <a:spcPct val="120000"/>
              </a:lnSpc>
              <a:buClr>
                <a:schemeClr val="dk1"/>
              </a:buClr>
              <a:buSzPct val="52380"/>
            </a:pPr>
            <a:r>
              <a:rPr lang="en-US" sz="2933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Hydroponics involves growing </a:t>
            </a:r>
            <a:r>
              <a:rPr lang="en-US" sz="2933" dirty="0"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plants</a:t>
            </a:r>
            <a:r>
              <a:rPr lang="en-US" sz="2933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by using </a:t>
            </a:r>
            <a:r>
              <a:rPr lang="en-US" sz="2933" dirty="0"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mineral</a:t>
            </a:r>
            <a:r>
              <a:rPr lang="en-US" sz="2933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33" dirty="0"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nutrient</a:t>
            </a:r>
            <a:r>
              <a:rPr lang="en-US" sz="2933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33" dirty="0"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solutions</a:t>
            </a:r>
            <a:r>
              <a:rPr lang="en-US" sz="2933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 an </a:t>
            </a:r>
            <a:r>
              <a:rPr lang="en-US" sz="2933" dirty="0"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aqueous</a:t>
            </a:r>
            <a:r>
              <a:rPr lang="en-US" sz="2933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33" dirty="0"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solvent</a:t>
            </a:r>
            <a:r>
              <a:rPr lang="en-US" sz="2933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</a:p>
          <a:p>
            <a:pPr marL="761981" indent="-761981" algn="just">
              <a:lnSpc>
                <a:spcPct val="120000"/>
              </a:lnSpc>
              <a:buClr>
                <a:schemeClr val="dk1"/>
              </a:buClr>
              <a:buSzPct val="52380"/>
            </a:pPr>
            <a:r>
              <a:rPr lang="en-US" sz="2933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uses 90% less water for farming than in traditional agriculture</a:t>
            </a:r>
            <a:endParaRPr lang="en-US" sz="2933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1600"/>
              </a:spcBef>
              <a:buClr>
                <a:schemeClr val="dk1"/>
              </a:buClr>
              <a:buSzPct val="61111"/>
              <a:buNone/>
            </a:pP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</a:t>
            </a:r>
            <a:br>
              <a:rPr lang="en" sz="3467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34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" sz="29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farming consumes lot of space and water</a:t>
            </a:r>
            <a:endParaRPr sz="29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" sz="29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related prior works are reported on robot based automation of vertical farming to the best of authors knowledge .</a:t>
            </a:r>
            <a:endParaRPr sz="29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" sz="29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recent works focused only on the plant growth monitoring and conditioning.</a:t>
            </a:r>
            <a:endParaRPr sz="29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" sz="29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automation of vertical farming which involves planting, inspection, harvesting etc., are not implemented till date as per the literature.</a:t>
            </a:r>
            <a:endParaRPr sz="29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800" cy="445776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618051" algn="just">
              <a:lnSpc>
                <a:spcPct val="150000"/>
              </a:lnSpc>
              <a:spcBef>
                <a:spcPts val="16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Main objective is to Automate the vertical farming.</a:t>
            </a:r>
          </a:p>
          <a:p>
            <a:pPr marL="618051" algn="just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Minimizing the utilization of water, requirement of pesticides</a:t>
            </a:r>
          </a:p>
          <a:p>
            <a:pPr marL="618051" algn="just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Minimizing human intervention in farming.</a:t>
            </a:r>
            <a:endParaRPr lang="en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618051" algn="just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Maintaining controlled environment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Required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800" cy="445776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25000" lnSpcReduction="20000"/>
          </a:bodyPr>
          <a:lstStyle/>
          <a:p>
            <a:pPr marL="618051" algn="just">
              <a:lnSpc>
                <a:spcPct val="120000"/>
              </a:lnSpc>
              <a:spcBef>
                <a:spcPts val="16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1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Development of a 4 DOF mobile robotic manipulator for performing farming tasks in the vertical farms</a:t>
            </a:r>
          </a:p>
          <a:p>
            <a:pPr marL="618051" algn="just">
              <a:lnSpc>
                <a:spcPct val="120000"/>
              </a:lnSpc>
              <a:spcBef>
                <a:spcPts val="16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1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Automation of the manipulator by implementing Artificial Intelligence</a:t>
            </a:r>
          </a:p>
          <a:p>
            <a:pPr marL="618051" algn="just">
              <a:lnSpc>
                <a:spcPct val="120000"/>
              </a:lnSpc>
              <a:spcBef>
                <a:spcPts val="16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1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Opting for soilless agricultural techniques - Hydroponics.</a:t>
            </a:r>
          </a:p>
          <a:p>
            <a:pPr marL="618051" algn="just">
              <a:lnSpc>
                <a:spcPct val="120000"/>
              </a:lnSpc>
              <a:spcBef>
                <a:spcPts val="16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1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Development of multi purpose end effector.</a:t>
            </a:r>
          </a:p>
          <a:p>
            <a:pPr marL="618051" algn="just">
              <a:lnSpc>
                <a:spcPct val="120000"/>
              </a:lnSpc>
              <a:spcBef>
                <a:spcPts val="16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1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Implementing lift for accessing upper stacks.</a:t>
            </a:r>
            <a:endParaRPr sz="112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618051" algn="just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8990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LSHAPE_TB_00000000000000000000000000000000_LeftEndCaps" hidden="1">
            <a:extLst>
              <a:ext uri="{8428654D-D2C3-46CA-B015-900415004E5E}">
                <a16:creationId xmlns="" xmlns:p14="http://schemas.microsoft.com/office/powerpoint/2010/main" xmlns:a16="http://schemas.microsoft.com/office/drawing/2014/main\" id="2E135172-A7E6-4259-8206-84734C9A3B91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31175" y="5210891"/>
            <a:ext cx="455253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600" b="1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2021</a:t>
            </a:r>
          </a:p>
        </p:txBody>
      </p:sp>
      <p:cxnSp>
        <p:nvCxnSpPr>
          <p:cNvPr id="18" name="OTLSHAPE_TB_00000000000000000000000000000000_MinorTickMarkAbove1" hidden="1"/>
          <p:cNvCxnSpPr/>
          <p:nvPr>
            <p:custDataLst>
              <p:tags r:id="rId3"/>
            </p:custDataLst>
          </p:nvPr>
        </p:nvCxnSpPr>
        <p:spPr>
          <a:xfrm>
            <a:off x="1524000" y="5232400"/>
            <a:ext cx="0" cy="2540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9" name="OTLSHAPE_TB_00000000000000000000000000000000_MinorTickMarkBelow1" hidden="1"/>
          <p:cNvCxnSpPr/>
          <p:nvPr>
            <p:custDataLst>
              <p:tags r:id="rId4"/>
            </p:custDataLst>
          </p:nvPr>
        </p:nvCxnSpPr>
        <p:spPr>
          <a:xfrm>
            <a:off x="1524000" y="5410200"/>
            <a:ext cx="0" cy="2540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2" name="OTLSHAPE_TB_00000000000000000000000000000000_MinorTickMarkAbove2" hidden="1"/>
          <p:cNvCxnSpPr/>
          <p:nvPr>
            <p:custDataLst>
              <p:tags r:id="rId5"/>
            </p:custDataLst>
          </p:nvPr>
        </p:nvCxnSpPr>
        <p:spPr>
          <a:xfrm>
            <a:off x="2667000" y="5232400"/>
            <a:ext cx="0" cy="2540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3" name="OTLSHAPE_TB_00000000000000000000000000000000_MinorTickMarkBelow2" hidden="1"/>
          <p:cNvCxnSpPr/>
          <p:nvPr>
            <p:custDataLst>
              <p:tags r:id="rId6"/>
            </p:custDataLst>
          </p:nvPr>
        </p:nvCxnSpPr>
        <p:spPr>
          <a:xfrm>
            <a:off x="2667000" y="5410200"/>
            <a:ext cx="0" cy="2540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6" name="OTLSHAPE_TB_00000000000000000000000000000000_MinorTickMarkAbove3" hidden="1"/>
          <p:cNvCxnSpPr/>
          <p:nvPr>
            <p:custDataLst>
              <p:tags r:id="rId7"/>
            </p:custDataLst>
          </p:nvPr>
        </p:nvCxnSpPr>
        <p:spPr>
          <a:xfrm>
            <a:off x="3822700" y="5232400"/>
            <a:ext cx="0" cy="2540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7" name="OTLSHAPE_TB_00000000000000000000000000000000_MinorTickMarkBelow3" hidden="1"/>
          <p:cNvCxnSpPr/>
          <p:nvPr>
            <p:custDataLst>
              <p:tags r:id="rId8"/>
            </p:custDataLst>
          </p:nvPr>
        </p:nvCxnSpPr>
        <p:spPr>
          <a:xfrm>
            <a:off x="3822700" y="5410200"/>
            <a:ext cx="0" cy="2540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0" name="OTLSHAPE_TB_00000000000000000000000000000000_MinorTickMarkAbove4" hidden="1"/>
          <p:cNvCxnSpPr/>
          <p:nvPr>
            <p:custDataLst>
              <p:tags r:id="rId9"/>
            </p:custDataLst>
          </p:nvPr>
        </p:nvCxnSpPr>
        <p:spPr>
          <a:xfrm>
            <a:off x="4965700" y="5232400"/>
            <a:ext cx="0" cy="2540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1" name="OTLSHAPE_TB_00000000000000000000000000000000_MinorTickMarkBelow4" hidden="1"/>
          <p:cNvCxnSpPr/>
          <p:nvPr>
            <p:custDataLst>
              <p:tags r:id="rId10"/>
            </p:custDataLst>
          </p:nvPr>
        </p:nvCxnSpPr>
        <p:spPr>
          <a:xfrm>
            <a:off x="4965700" y="5410200"/>
            <a:ext cx="0" cy="2540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4" name="OTLSHAPE_TB_00000000000000000000000000000000_MinorTickMarkAbove5" hidden="1"/>
          <p:cNvCxnSpPr/>
          <p:nvPr>
            <p:custDataLst>
              <p:tags r:id="rId11"/>
            </p:custDataLst>
          </p:nvPr>
        </p:nvCxnSpPr>
        <p:spPr>
          <a:xfrm>
            <a:off x="6134100" y="5232400"/>
            <a:ext cx="0" cy="2540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5" name="OTLSHAPE_TB_00000000000000000000000000000000_MinorTickMarkBelow5" hidden="1"/>
          <p:cNvCxnSpPr/>
          <p:nvPr>
            <p:custDataLst>
              <p:tags r:id="rId12"/>
            </p:custDataLst>
          </p:nvPr>
        </p:nvCxnSpPr>
        <p:spPr>
          <a:xfrm>
            <a:off x="6134100" y="5410200"/>
            <a:ext cx="0" cy="2540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" name="OTLSHAPE_TB_00000000000000000000000000000000_MinorTickMarkAbove6" hidden="1"/>
          <p:cNvCxnSpPr/>
          <p:nvPr>
            <p:custDataLst>
              <p:tags r:id="rId13"/>
            </p:custDataLst>
          </p:nvPr>
        </p:nvCxnSpPr>
        <p:spPr>
          <a:xfrm>
            <a:off x="7239000" y="5232400"/>
            <a:ext cx="0" cy="2540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9" name="OTLSHAPE_TB_00000000000000000000000000000000_MinorTickMarkBelow6" hidden="1"/>
          <p:cNvCxnSpPr/>
          <p:nvPr>
            <p:custDataLst>
              <p:tags r:id="rId14"/>
            </p:custDataLst>
          </p:nvPr>
        </p:nvCxnSpPr>
        <p:spPr>
          <a:xfrm>
            <a:off x="7239000" y="5410200"/>
            <a:ext cx="0" cy="2540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2" name="OTLSHAPE_TB_00000000000000000000000000000000_MinorTickMarkAbove7" hidden="1"/>
          <p:cNvCxnSpPr/>
          <p:nvPr>
            <p:custDataLst>
              <p:tags r:id="rId15"/>
            </p:custDataLst>
          </p:nvPr>
        </p:nvCxnSpPr>
        <p:spPr>
          <a:xfrm>
            <a:off x="8356600" y="5232400"/>
            <a:ext cx="0" cy="2540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3" name="OTLSHAPE_TB_00000000000000000000000000000000_MinorTickMarkBelow7" hidden="1"/>
          <p:cNvCxnSpPr/>
          <p:nvPr>
            <p:custDataLst>
              <p:tags r:id="rId16"/>
            </p:custDataLst>
          </p:nvPr>
        </p:nvCxnSpPr>
        <p:spPr>
          <a:xfrm>
            <a:off x="8356600" y="5410200"/>
            <a:ext cx="0" cy="2540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6" name="OTLSHAPE_TB_00000000000000000000000000000000_MinorTickMarkAbove8" hidden="1"/>
          <p:cNvCxnSpPr/>
          <p:nvPr>
            <p:custDataLst>
              <p:tags r:id="rId17"/>
            </p:custDataLst>
          </p:nvPr>
        </p:nvCxnSpPr>
        <p:spPr>
          <a:xfrm>
            <a:off x="9499600" y="5232400"/>
            <a:ext cx="0" cy="2540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7" name="OTLSHAPE_TB_00000000000000000000000000000000_MinorTickMarkBelow8" hidden="1"/>
          <p:cNvCxnSpPr/>
          <p:nvPr>
            <p:custDataLst>
              <p:tags r:id="rId18"/>
            </p:custDataLst>
          </p:nvPr>
        </p:nvCxnSpPr>
        <p:spPr>
          <a:xfrm>
            <a:off x="9499600" y="5410200"/>
            <a:ext cx="0" cy="2540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9" name="OTLSHAPE_TB_00000000000000000000000000000000_MinorTickMarkAbove9" hidden="1"/>
          <p:cNvCxnSpPr/>
          <p:nvPr>
            <p:custDataLst>
              <p:tags r:id="rId19"/>
            </p:custDataLst>
          </p:nvPr>
        </p:nvCxnSpPr>
        <p:spPr>
          <a:xfrm>
            <a:off x="10655300" y="5232400"/>
            <a:ext cx="0" cy="2540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0" name="OTLSHAPE_TB_00000000000000000000000000000000_MinorTickMarkBelow9" hidden="1"/>
          <p:cNvCxnSpPr/>
          <p:nvPr>
            <p:custDataLst>
              <p:tags r:id="rId20"/>
            </p:custDataLst>
          </p:nvPr>
        </p:nvCxnSpPr>
        <p:spPr>
          <a:xfrm>
            <a:off x="10655300" y="5410200"/>
            <a:ext cx="0" cy="2540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2" name="OTLSHAPE_T_79bb919478b941d4814e10c5b7a0f6dd_ShapePercentage" hidden="1"/>
          <p:cNvSpPr/>
          <p:nvPr>
            <p:custDataLst>
              <p:tags r:id="rId21"/>
            </p:custDataLst>
          </p:nvPr>
        </p:nvSpPr>
        <p:spPr>
          <a:xfrm>
            <a:off x="1524000" y="2159000"/>
            <a:ext cx="0" cy="0"/>
          </a:xfrm>
          <a:prstGeom prst="roundRect">
            <a:avLst/>
          </a:prstGeom>
          <a:solidFill>
            <a:srgbClr val="000000">
              <a:alpha val="35000"/>
            </a:srgbClr>
          </a:solidFill>
        </p:spPr>
      </p:sp>
      <p:sp>
        <p:nvSpPr>
          <p:cNvPr id="53" name="OTLSHAPE_T_79bb919478b941d4814e10c5b7a0f6dd_Duration" hidden="1">
            <a:extLst>
              <a:ext uri="{77F6B7E3-2509-4CD1-8C8A-4E59E71D6219}">
                <a16:creationId xmlns="" xmlns:p14="http://schemas.microsoft.com/office/powerpoint/2010/main" xmlns:a16="http://schemas.microsoft.com/office/drawing/2014/main\" id="B9E61724-713C-475E-9EE1-41BB0619D442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1" y="2116497"/>
            <a:ext cx="3683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rgbClr val="44546A">
                    <a:alpha val="100000"/>
                  </a:srgbClr>
                </a:solidFill>
                <a:latin typeface="Arial" panose="02040604050505020304" pitchFamily="18" charset="0"/>
              </a:rPr>
              <a:t>11 days</a:t>
            </a:r>
          </a:p>
        </p:txBody>
      </p:sp>
      <p:sp>
        <p:nvSpPr>
          <p:cNvPr id="54" name="OTLSHAPE_T_79bb919478b941d4814e10c5b7a0f6dd_TextPercentage" hidden="1">
            <a:extLst>
              <a:ext uri="{D9A2B0A1-F199-4FED-AAC5-084527FF864C}">
                <a16:creationId xmlns="" xmlns:p14="http://schemas.microsoft.com/office/powerpoint/2010/main" xmlns:a16="http://schemas.microsoft.com/office/drawing/2014/main\" id="F6B7707F-E366-4DF5-9658-400DB7017C17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1" y="2229452"/>
            <a:ext cx="2413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55" name="OTLSHAPE_T_79bb919478b941d4814e10c5b7a0f6dd_StartDate" hidden="1">
            <a:extLst>
              <a:ext uri="{52B62C99-B34A-4D72-AF1F-3BCD88F0E707}">
                <a16:creationId xmlns="" xmlns:p14="http://schemas.microsoft.com/office/powerpoint/2010/main" xmlns:a16="http://schemas.microsoft.com/office/drawing/2014/main\" id="A48B3955-3F24-4B7D-9F1A-57A499BC9A98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0" y="2267179"/>
            <a:ext cx="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sz="1400"/>
          </a:p>
        </p:txBody>
      </p:sp>
      <p:sp>
        <p:nvSpPr>
          <p:cNvPr id="56" name="OTLSHAPE_T_79bb919478b941d4814e10c5b7a0f6dd_EndDate" hidden="1">
            <a:extLst>
              <a:ext uri="{E7C4F764-B662-42A0-8EBB-30ABCDF2A073}">
                <a16:creationId xmlns="" xmlns:p14="http://schemas.microsoft.com/office/powerpoint/2010/main" xmlns:a16="http://schemas.microsoft.com/office/drawing/2014/main\" id="988B5A74-A194-415F-84C3-908A45B5F05C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0" y="2267179"/>
            <a:ext cx="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sz="1400"/>
          </a:p>
        </p:txBody>
      </p:sp>
      <p:sp>
        <p:nvSpPr>
          <p:cNvPr id="60" name="OTLSHAPE_T_7d58f086961b4183b689c9edf09e7382_ShapePercentage" hidden="1"/>
          <p:cNvSpPr/>
          <p:nvPr>
            <p:custDataLst>
              <p:tags r:id="rId26"/>
            </p:custDataLst>
          </p:nvPr>
        </p:nvSpPr>
        <p:spPr>
          <a:xfrm>
            <a:off x="2082800" y="2527300"/>
            <a:ext cx="0" cy="0"/>
          </a:xfrm>
          <a:prstGeom prst="roundRect">
            <a:avLst/>
          </a:prstGeom>
          <a:solidFill>
            <a:srgbClr val="000000">
              <a:alpha val="35000"/>
            </a:srgbClr>
          </a:solidFill>
        </p:spPr>
      </p:sp>
      <p:sp>
        <p:nvSpPr>
          <p:cNvPr id="61" name="OTLSHAPE_T_7d58f086961b4183b689c9edf09e7382_Duration" hidden="1">
            <a:extLst>
              <a:ext uri="{5A7E5905-47B1-4551-99AF-58CCEAAD8A41}">
                <a16:creationId xmlns="" xmlns:p14="http://schemas.microsoft.com/office/powerpoint/2010/main" xmlns:a16="http://schemas.microsoft.com/office/drawing/2014/main\" id="E97C357B-4B9A-4EDE-9448-DE0580E84420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1" y="2421297"/>
            <a:ext cx="3683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rgbClr val="44546A">
                    <a:alpha val="100000"/>
                  </a:srgbClr>
                </a:solidFill>
                <a:latin typeface="Arial" panose="02040604050505020304" pitchFamily="18" charset="0"/>
              </a:rPr>
              <a:t>21 days</a:t>
            </a:r>
          </a:p>
        </p:txBody>
      </p:sp>
      <p:sp>
        <p:nvSpPr>
          <p:cNvPr id="62" name="OTLSHAPE_T_7d58f086961b4183b689c9edf09e7382_TextPercentage" hidden="1">
            <a:extLst>
              <a:ext uri="{068050E6-26ED-4D07-B9FB-3BC38A0B95EC}">
                <a16:creationId xmlns="" xmlns:p14="http://schemas.microsoft.com/office/powerpoint/2010/main" xmlns:a16="http://schemas.microsoft.com/office/drawing/2014/main\" id="A77C92EF-4869-4B90-99B7-BEA39CE04176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1" y="2534252"/>
            <a:ext cx="2413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63" name="OTLSHAPE_T_7d58f086961b4183b689c9edf09e7382_StartDate" hidden="1">
            <a:extLst>
              <a:ext uri="{0DC49A2B-5C17-434A-AAFA-24B5301F9C0C}">
                <a16:creationId xmlns="" xmlns:p14="http://schemas.microsoft.com/office/powerpoint/2010/main" xmlns:a16="http://schemas.microsoft.com/office/drawing/2014/main\" id="C92FDCE6-1FA8-46DB-8D16-EE569DD32EFD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0" y="2559279"/>
            <a:ext cx="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sz="1400"/>
          </a:p>
        </p:txBody>
      </p:sp>
      <p:sp>
        <p:nvSpPr>
          <p:cNvPr id="64" name="OTLSHAPE_T_7d58f086961b4183b689c9edf09e7382_EndDate" hidden="1">
            <a:extLst>
              <a:ext uri="{C55A58A5-9935-4F54-AF3E-002E9A044CD2}">
                <a16:creationId xmlns="" xmlns:p14="http://schemas.microsoft.com/office/powerpoint/2010/main" xmlns:a16="http://schemas.microsoft.com/office/drawing/2014/main\" id="62C1F7B1-3906-4E6E-8C34-3D2ED9A87AC4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0" y="2559279"/>
            <a:ext cx="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sz="1400"/>
          </a:p>
        </p:txBody>
      </p:sp>
      <p:sp>
        <p:nvSpPr>
          <p:cNvPr id="68" name="OTLSHAPE_T_8f8202d7057246d79d37bb3f3fff2973_ShapePercentage" hidden="1"/>
          <p:cNvSpPr/>
          <p:nvPr>
            <p:custDataLst>
              <p:tags r:id="rId31"/>
            </p:custDataLst>
          </p:nvPr>
        </p:nvSpPr>
        <p:spPr>
          <a:xfrm>
            <a:off x="3251200" y="2959100"/>
            <a:ext cx="0" cy="0"/>
          </a:xfrm>
          <a:prstGeom prst="roundRect">
            <a:avLst/>
          </a:prstGeom>
          <a:solidFill>
            <a:srgbClr val="000000">
              <a:alpha val="35000"/>
            </a:srgbClr>
          </a:solidFill>
        </p:spPr>
      </p:sp>
      <p:sp>
        <p:nvSpPr>
          <p:cNvPr id="69" name="OTLSHAPE_T_8f8202d7057246d79d37bb3f3fff2973_Duration" hidden="1">
            <a:extLst>
              <a:ext uri="{BBD4069F-795B-41A9-84DF-114FDAE7C404}">
                <a16:creationId xmlns="" xmlns:p14="http://schemas.microsoft.com/office/powerpoint/2010/main" xmlns:a16="http://schemas.microsoft.com/office/drawing/2014/main\" id="D7BC929C-DC4D-4A67-9CB0-1BD1FA742F41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" y="2853097"/>
            <a:ext cx="3683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rgbClr val="44546A">
                    <a:alpha val="100000"/>
                  </a:srgbClr>
                </a:solidFill>
                <a:latin typeface="Arial" panose="02040604050505020304" pitchFamily="18" charset="0"/>
              </a:rPr>
              <a:t>73 days</a:t>
            </a:r>
          </a:p>
        </p:txBody>
      </p:sp>
      <p:sp>
        <p:nvSpPr>
          <p:cNvPr id="70" name="OTLSHAPE_T_8f8202d7057246d79d37bb3f3fff2973_TextPercentage" hidden="1">
            <a:extLst>
              <a:ext uri="{F41C8FD0-D4B4-4A7D-AF7D-2C242300B52F}">
                <a16:creationId xmlns="" xmlns:p14="http://schemas.microsoft.com/office/powerpoint/2010/main" xmlns:a16="http://schemas.microsoft.com/office/drawing/2014/main\" id="961DB6E7-DC10-4A20-8A6C-346033683033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" y="2966052"/>
            <a:ext cx="2413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71" name="OTLSHAPE_T_8f8202d7057246d79d37bb3f3fff2973_StartDate" hidden="1">
            <a:extLst>
              <a:ext uri="{39998882-4074-49CC-9CE4-23413E6F3BEF}">
                <a16:creationId xmlns="" xmlns:p14="http://schemas.microsoft.com/office/powerpoint/2010/main" xmlns:a16="http://schemas.microsoft.com/office/drawing/2014/main\" id="E15870CF-9E77-4CCD-980B-980FDBD8AB61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0" y="2991079"/>
            <a:ext cx="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sz="1400"/>
          </a:p>
        </p:txBody>
      </p:sp>
      <p:sp>
        <p:nvSpPr>
          <p:cNvPr id="72" name="OTLSHAPE_T_8f8202d7057246d79d37bb3f3fff2973_EndDate" hidden="1">
            <a:extLst>
              <a:ext uri="{E3A4BE4C-DCF8-4BFC-8A01-6BF1401D16D8}">
                <a16:creationId xmlns="" xmlns:p14="http://schemas.microsoft.com/office/powerpoint/2010/main" xmlns:a16="http://schemas.microsoft.com/office/drawing/2014/main\" id="7EEDE141-EEB9-4903-86F0-F598053AAEF8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0" y="2991079"/>
            <a:ext cx="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sz="1400"/>
          </a:p>
        </p:txBody>
      </p:sp>
      <p:sp>
        <p:nvSpPr>
          <p:cNvPr id="76" name="OTLSHAPE_T_320cfac54bbb4374a340c3aef15a9752_ShapePercentage" hidden="1"/>
          <p:cNvSpPr/>
          <p:nvPr>
            <p:custDataLst>
              <p:tags r:id="rId36"/>
            </p:custDataLst>
          </p:nvPr>
        </p:nvSpPr>
        <p:spPr>
          <a:xfrm>
            <a:off x="5549900" y="3390900"/>
            <a:ext cx="0" cy="0"/>
          </a:xfrm>
          <a:prstGeom prst="roundRect">
            <a:avLst/>
          </a:prstGeom>
          <a:solidFill>
            <a:srgbClr val="000000">
              <a:alpha val="35000"/>
            </a:srgbClr>
          </a:solidFill>
        </p:spPr>
      </p:sp>
      <p:sp>
        <p:nvSpPr>
          <p:cNvPr id="77" name="OTLSHAPE_T_320cfac54bbb4374a340c3aef15a9752_Duration" hidden="1">
            <a:extLst>
              <a:ext uri="{2D7B5FD8-6D04-4C22-A876-0A894FE690D1}">
                <a16:creationId xmlns="" xmlns:p14="http://schemas.microsoft.com/office/powerpoint/2010/main" xmlns:a16="http://schemas.microsoft.com/office/drawing/2014/main\" id="A172AF68-69C1-41EB-B1BC-F4A9FA3F9B79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" y="3284897"/>
            <a:ext cx="3683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rgbClr val="44546A">
                    <a:alpha val="100000"/>
                  </a:srgbClr>
                </a:solidFill>
                <a:latin typeface="Arial" panose="02040604050505020304" pitchFamily="18" charset="0"/>
              </a:rPr>
              <a:t>41 days</a:t>
            </a:r>
          </a:p>
        </p:txBody>
      </p:sp>
      <p:sp>
        <p:nvSpPr>
          <p:cNvPr id="78" name="OTLSHAPE_T_320cfac54bbb4374a340c3aef15a9752_TextPercentage" hidden="1">
            <a:extLst>
              <a:ext uri="{7216F943-B162-4434-9ADD-2D68EF4D5F01}">
                <a16:creationId xmlns="" xmlns:p14="http://schemas.microsoft.com/office/powerpoint/2010/main" xmlns:a16="http://schemas.microsoft.com/office/drawing/2014/main\" id="C13F7703-C62B-409E-AF52-EDDAD469330E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" y="3397852"/>
            <a:ext cx="2413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79" name="OTLSHAPE_T_320cfac54bbb4374a340c3aef15a9752_StartDate" hidden="1">
            <a:extLst>
              <a:ext uri="{379A7395-8A3D-4BF0-B714-3A607A7786C6}">
                <a16:creationId xmlns="" xmlns:p14="http://schemas.microsoft.com/office/powerpoint/2010/main" xmlns:a16="http://schemas.microsoft.com/office/drawing/2014/main\" id="A60DDE76-35DA-4E1B-93ED-0A64A850CB3E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0" y="3422879"/>
            <a:ext cx="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sz="1400"/>
          </a:p>
        </p:txBody>
      </p:sp>
      <p:sp>
        <p:nvSpPr>
          <p:cNvPr id="80" name="OTLSHAPE_T_320cfac54bbb4374a340c3aef15a9752_EndDate" hidden="1">
            <a:extLst>
              <a:ext uri="{F1C6927D-F5AB-4559-8DDE-B4143627E69C}">
                <a16:creationId xmlns="" xmlns:p14="http://schemas.microsoft.com/office/powerpoint/2010/main" xmlns:a16="http://schemas.microsoft.com/office/drawing/2014/main\" id="4B7C62DB-7EAF-4C61-9A76-757C8DCCF1CB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0" y="3422879"/>
            <a:ext cx="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sz="1400"/>
          </a:p>
        </p:txBody>
      </p:sp>
      <p:sp>
        <p:nvSpPr>
          <p:cNvPr id="84" name="OTLSHAPE_T_ee72cbcaf7db4b169cec0541318c9d20_ShapePercentage" hidden="1"/>
          <p:cNvSpPr/>
          <p:nvPr>
            <p:custDataLst>
              <p:tags r:id="rId41"/>
            </p:custDataLst>
          </p:nvPr>
        </p:nvSpPr>
        <p:spPr>
          <a:xfrm>
            <a:off x="7772400" y="3962400"/>
            <a:ext cx="0" cy="0"/>
          </a:xfrm>
          <a:prstGeom prst="roundRect">
            <a:avLst/>
          </a:prstGeom>
          <a:solidFill>
            <a:srgbClr val="000000">
              <a:alpha val="35000"/>
            </a:srgbClr>
          </a:solidFill>
        </p:spPr>
      </p:sp>
      <p:sp>
        <p:nvSpPr>
          <p:cNvPr id="85" name="OTLSHAPE_T_ee72cbcaf7db4b169cec0541318c9d20_Duration" hidden="1">
            <a:extLst>
              <a:ext uri="{8F736B91-93B5-4185-8E68-54AE30BC4144}">
                <a16:creationId xmlns="" xmlns:p14="http://schemas.microsoft.com/office/powerpoint/2010/main" xmlns:a16="http://schemas.microsoft.com/office/drawing/2014/main\" id="4E23C5A3-731B-4D7F-8E5A-3EBBF2301BD0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" y="3716697"/>
            <a:ext cx="3683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rgbClr val="44546A">
                    <a:alpha val="100000"/>
                  </a:srgbClr>
                </a:solidFill>
                <a:latin typeface="Arial" panose="02040604050505020304" pitchFamily="18" charset="0"/>
              </a:rPr>
              <a:t>44 days</a:t>
            </a:r>
          </a:p>
        </p:txBody>
      </p:sp>
      <p:sp>
        <p:nvSpPr>
          <p:cNvPr id="86" name="OTLSHAPE_T_ee72cbcaf7db4b169cec0541318c9d20_TextPercentage" hidden="1">
            <a:extLst>
              <a:ext uri="{7085CF5D-63FC-4425-900A-C534A805CFEA}">
                <a16:creationId xmlns="" xmlns:p14="http://schemas.microsoft.com/office/powerpoint/2010/main" xmlns:a16="http://schemas.microsoft.com/office/drawing/2014/main\" id="F1500C7E-A0E0-4603-BDD6-04D5483DD7A9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" y="3829652"/>
            <a:ext cx="2413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87" name="OTLSHAPE_T_ee72cbcaf7db4b169cec0541318c9d20_StartDate" hidden="1">
            <a:extLst>
              <a:ext uri="{9A896E9B-525A-4C29-BB86-BE89990A6021}">
                <a16:creationId xmlns="" xmlns:p14="http://schemas.microsoft.com/office/powerpoint/2010/main" xmlns:a16="http://schemas.microsoft.com/office/drawing/2014/main\" id="25A71E04-DE0D-448D-9A58-0134D119612F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0" y="3854679"/>
            <a:ext cx="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sz="1400"/>
          </a:p>
        </p:txBody>
      </p:sp>
      <p:sp>
        <p:nvSpPr>
          <p:cNvPr id="88" name="OTLSHAPE_T_ee72cbcaf7db4b169cec0541318c9d20_EndDate" hidden="1">
            <a:extLst>
              <a:ext uri="{B45C5192-CCDB-4E81-97FC-72B49F53E1CC}">
                <a16:creationId xmlns="" xmlns:p14="http://schemas.microsoft.com/office/powerpoint/2010/main" xmlns:a16="http://schemas.microsoft.com/office/drawing/2014/main\" id="57EE5C5B-6F53-4D54-BC35-6725E7CF406B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0" y="3854679"/>
            <a:ext cx="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sz="1400"/>
          </a:p>
        </p:txBody>
      </p:sp>
      <p:sp>
        <p:nvSpPr>
          <p:cNvPr id="92" name="OTLSHAPE_T_01a2eb0e48e14bd39d4a5938c344acb4_ShapePercentage" hidden="1"/>
          <p:cNvSpPr/>
          <p:nvPr>
            <p:custDataLst>
              <p:tags r:id="rId46"/>
            </p:custDataLst>
          </p:nvPr>
        </p:nvSpPr>
        <p:spPr>
          <a:xfrm>
            <a:off x="10071100" y="4584700"/>
            <a:ext cx="0" cy="0"/>
          </a:xfrm>
          <a:prstGeom prst="roundRect">
            <a:avLst/>
          </a:prstGeom>
          <a:solidFill>
            <a:srgbClr val="000000">
              <a:alpha val="35000"/>
            </a:srgbClr>
          </a:solidFill>
        </p:spPr>
      </p:sp>
      <p:sp>
        <p:nvSpPr>
          <p:cNvPr id="93" name="OTLSHAPE_T_01a2eb0e48e14bd39d4a5938c344acb4_Duration" hidden="1">
            <a:extLst>
              <a:ext uri="{94B9502B-342F-4056-A98E-CDAFB2CE2C4A}">
                <a16:creationId xmlns="" xmlns:p14="http://schemas.microsoft.com/office/powerpoint/2010/main" xmlns:a16="http://schemas.microsoft.com/office/drawing/2014/main\" id="98A62B99-4B44-4635-92CA-128CB193AB75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" y="4415197"/>
            <a:ext cx="3683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rgbClr val="44546A">
                    <a:alpha val="100000"/>
                  </a:srgbClr>
                </a:solidFill>
                <a:latin typeface="Arial" panose="02040604050505020304" pitchFamily="18" charset="0"/>
              </a:rPr>
              <a:t>22 days</a:t>
            </a:r>
          </a:p>
        </p:txBody>
      </p:sp>
      <p:sp>
        <p:nvSpPr>
          <p:cNvPr id="94" name="OTLSHAPE_T_01a2eb0e48e14bd39d4a5938c344acb4_TextPercentage" hidden="1">
            <a:extLst>
              <a:ext uri="{33E870E5-B077-48F6-BDAF-10D36B2AF31C}">
                <a16:creationId xmlns="" xmlns:p14="http://schemas.microsoft.com/office/powerpoint/2010/main" xmlns:a16="http://schemas.microsoft.com/office/drawing/2014/main\" id="7199E71E-C3C9-48FF-8A75-64E3B19CD2B5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" y="4528152"/>
            <a:ext cx="2413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95" name="OTLSHAPE_T_01a2eb0e48e14bd39d4a5938c344acb4_StartDate" hidden="1">
            <a:extLst>
              <a:ext uri="{4AFA0465-C7D6-4304-8DB4-418F406F9488}">
                <a16:creationId xmlns="" xmlns:p14="http://schemas.microsoft.com/office/powerpoint/2010/main" xmlns:a16="http://schemas.microsoft.com/office/drawing/2014/main\" id="374DEC92-0D2A-4786-BE02-9F7D2B075622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0" y="4553179"/>
            <a:ext cx="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sz="1400"/>
          </a:p>
        </p:txBody>
      </p:sp>
      <p:sp>
        <p:nvSpPr>
          <p:cNvPr id="96" name="OTLSHAPE_T_01a2eb0e48e14bd39d4a5938c344acb4_EndDate" hidden="1">
            <a:extLst>
              <a:ext uri="{346C515F-0A12-4E8F-823F-EC608905AA6B}">
                <a16:creationId xmlns="" xmlns:p14="http://schemas.microsoft.com/office/powerpoint/2010/main" xmlns:a16="http://schemas.microsoft.com/office/drawing/2014/main\" id="9A8C5B50-0425-4840-9E85-B904942BC82F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0" y="4553179"/>
            <a:ext cx="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sz="14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F6A2BFE-974A-42BF-91FF-FB711B1CF383}"/>
              </a:ext>
            </a:extLst>
          </p:cNvPr>
          <p:cNvGraphicFramePr>
            <a:graphicFrameLocks noGrp="1"/>
          </p:cNvGraphicFramePr>
          <p:nvPr/>
        </p:nvGraphicFramePr>
        <p:xfrm>
          <a:off x="1004116" y="2210961"/>
          <a:ext cx="3593059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3059">
                  <a:extLst>
                    <a:ext uri="{9D8B030D-6E8A-4147-A177-3AD203B41FA5}">
                      <a16:colId xmlns:a16="http://schemas.microsoft.com/office/drawing/2014/main" val="1291979418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i="1" u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Analysis and optimization of the design</a:t>
                      </a:r>
                    </a:p>
                  </a:txBody>
                  <a:tcPr>
                    <a:solidFill>
                      <a:srgbClr val="615B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85846"/>
                  </a:ext>
                </a:extLst>
              </a:tr>
            </a:tbl>
          </a:graphicData>
        </a:graphic>
      </p:graphicFrame>
      <p:graphicFrame>
        <p:nvGraphicFramePr>
          <p:cNvPr id="99" name="Table 4">
            <a:extLst>
              <a:ext uri="{FF2B5EF4-FFF2-40B4-BE49-F238E27FC236}">
                <a16:creationId xmlns:a16="http://schemas.microsoft.com/office/drawing/2014/main" id="{60F16892-1871-4E1E-9C1F-A47B6E6EA3C7}"/>
              </a:ext>
            </a:extLst>
          </p:cNvPr>
          <p:cNvGraphicFramePr>
            <a:graphicFrameLocks noGrp="1"/>
          </p:cNvGraphicFramePr>
          <p:nvPr/>
        </p:nvGraphicFramePr>
        <p:xfrm>
          <a:off x="995707" y="2610200"/>
          <a:ext cx="359306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3060">
                  <a:extLst>
                    <a:ext uri="{9D8B030D-6E8A-4147-A177-3AD203B41FA5}">
                      <a16:colId xmlns:a16="http://schemas.microsoft.com/office/drawing/2014/main" val="1291979418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l"/>
                      <a:r>
                        <a:rPr lang="en-US" sz="1500" b="1" i="1" u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Creating virtual environment and performing all required virtual simulations.  Development of required AI/ML algorithms</a:t>
                      </a:r>
                    </a:p>
                  </a:txBody>
                  <a:tcPr>
                    <a:solidFill>
                      <a:srgbClr val="615B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85846"/>
                  </a:ext>
                </a:extLst>
              </a:tr>
            </a:tbl>
          </a:graphicData>
        </a:graphic>
      </p:graphicFrame>
      <p:graphicFrame>
        <p:nvGraphicFramePr>
          <p:cNvPr id="100" name="Table 4">
            <a:extLst>
              <a:ext uri="{FF2B5EF4-FFF2-40B4-BE49-F238E27FC236}">
                <a16:creationId xmlns:a16="http://schemas.microsoft.com/office/drawing/2014/main" id="{B7C1A821-971B-4822-8EBB-39073C718266}"/>
              </a:ext>
            </a:extLst>
          </p:cNvPr>
          <p:cNvGraphicFramePr>
            <a:graphicFrameLocks noGrp="1"/>
          </p:cNvGraphicFramePr>
          <p:nvPr/>
        </p:nvGraphicFramePr>
        <p:xfrm>
          <a:off x="1012522" y="3437688"/>
          <a:ext cx="357624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6247">
                  <a:extLst>
                    <a:ext uri="{9D8B030D-6E8A-4147-A177-3AD203B41FA5}">
                      <a16:colId xmlns:a16="http://schemas.microsoft.com/office/drawing/2014/main" val="1291979418"/>
                    </a:ext>
                  </a:extLst>
                </a:gridCol>
              </a:tblGrid>
              <a:tr h="538480">
                <a:tc>
                  <a:txBody>
                    <a:bodyPr/>
                    <a:lstStyle/>
                    <a:p>
                      <a:pPr algn="l"/>
                      <a:r>
                        <a:rPr lang="en-US" sz="1500" b="1" i="1" u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Fabrication of the Robot and Vertical farming environment</a:t>
                      </a:r>
                    </a:p>
                  </a:txBody>
                  <a:tcPr>
                    <a:solidFill>
                      <a:srgbClr val="615B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85846"/>
                  </a:ext>
                </a:extLst>
              </a:tr>
            </a:tbl>
          </a:graphicData>
        </a:graphic>
      </p:graphicFrame>
      <p:graphicFrame>
        <p:nvGraphicFramePr>
          <p:cNvPr id="101" name="Table 4">
            <a:extLst>
              <a:ext uri="{FF2B5EF4-FFF2-40B4-BE49-F238E27FC236}">
                <a16:creationId xmlns:a16="http://schemas.microsoft.com/office/drawing/2014/main" id="{8252AFD3-9806-458A-8999-46A5FB2F383F}"/>
              </a:ext>
            </a:extLst>
          </p:cNvPr>
          <p:cNvGraphicFramePr>
            <a:graphicFrameLocks noGrp="1"/>
          </p:cNvGraphicFramePr>
          <p:nvPr/>
        </p:nvGraphicFramePr>
        <p:xfrm>
          <a:off x="1004114" y="4059971"/>
          <a:ext cx="3576247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6247">
                  <a:extLst>
                    <a:ext uri="{9D8B030D-6E8A-4147-A177-3AD203B41FA5}">
                      <a16:colId xmlns:a16="http://schemas.microsoft.com/office/drawing/2014/main" val="1291979418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i="1" u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Robot control and automation. Implementation of developed algorithms in fabricated model</a:t>
                      </a:r>
                    </a:p>
                  </a:txBody>
                  <a:tcPr>
                    <a:solidFill>
                      <a:srgbClr val="615B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85846"/>
                  </a:ext>
                </a:extLst>
              </a:tr>
            </a:tbl>
          </a:graphicData>
        </a:graphic>
      </p:graphicFrame>
      <p:graphicFrame>
        <p:nvGraphicFramePr>
          <p:cNvPr id="102" name="Table 4">
            <a:extLst>
              <a:ext uri="{FF2B5EF4-FFF2-40B4-BE49-F238E27FC236}">
                <a16:creationId xmlns:a16="http://schemas.microsoft.com/office/drawing/2014/main" id="{B38CB650-F7C4-4369-B0A6-18250344197C}"/>
              </a:ext>
            </a:extLst>
          </p:cNvPr>
          <p:cNvGraphicFramePr>
            <a:graphicFrameLocks noGrp="1"/>
          </p:cNvGraphicFramePr>
          <p:nvPr/>
        </p:nvGraphicFramePr>
        <p:xfrm>
          <a:off x="1012523" y="4890033"/>
          <a:ext cx="356783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7837">
                  <a:extLst>
                    <a:ext uri="{9D8B030D-6E8A-4147-A177-3AD203B41FA5}">
                      <a16:colId xmlns:a16="http://schemas.microsoft.com/office/drawing/2014/main" val="1291979418"/>
                    </a:ext>
                  </a:extLst>
                </a:gridCol>
              </a:tblGrid>
              <a:tr h="538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i="1" u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Preparation of manuscripts and documentation</a:t>
                      </a:r>
                    </a:p>
                  </a:txBody>
                  <a:tcPr>
                    <a:solidFill>
                      <a:srgbClr val="615B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85846"/>
                  </a:ext>
                </a:extLst>
              </a:tr>
            </a:tbl>
          </a:graphicData>
        </a:graphic>
      </p:graphicFrame>
      <p:graphicFrame>
        <p:nvGraphicFramePr>
          <p:cNvPr id="103" name="Table 4">
            <a:extLst>
              <a:ext uri="{FF2B5EF4-FFF2-40B4-BE49-F238E27FC236}">
                <a16:creationId xmlns:a16="http://schemas.microsoft.com/office/drawing/2014/main" id="{AE805C2A-9F03-4A79-B2FA-88DB3A28500F}"/>
              </a:ext>
            </a:extLst>
          </p:cNvPr>
          <p:cNvGraphicFramePr>
            <a:graphicFrameLocks noGrp="1"/>
          </p:cNvGraphicFramePr>
          <p:nvPr/>
        </p:nvGraphicFramePr>
        <p:xfrm>
          <a:off x="1000372" y="1579971"/>
          <a:ext cx="3588395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8395">
                  <a:extLst>
                    <a:ext uri="{9D8B030D-6E8A-4147-A177-3AD203B41FA5}">
                      <a16:colId xmlns:a16="http://schemas.microsoft.com/office/drawing/2014/main" val="1291979418"/>
                    </a:ext>
                  </a:extLst>
                </a:gridCol>
              </a:tblGrid>
              <a:tr h="538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i="1" u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 of conceptual design for overall project</a:t>
                      </a:r>
                    </a:p>
                  </a:txBody>
                  <a:tcPr>
                    <a:solidFill>
                      <a:srgbClr val="615B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85846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A86EF613-D555-4ACD-A921-33EFEBC3F51D}"/>
              </a:ext>
            </a:extLst>
          </p:cNvPr>
          <p:cNvGrpSpPr/>
          <p:nvPr/>
        </p:nvGrpSpPr>
        <p:grpSpPr>
          <a:xfrm>
            <a:off x="4872830" y="1669867"/>
            <a:ext cx="6916487" cy="4462839"/>
            <a:chOff x="3654622" y="1252400"/>
            <a:chExt cx="5187365" cy="3347129"/>
          </a:xfrm>
        </p:grpSpPr>
        <p:sp>
          <p:nvSpPr>
            <p:cNvPr id="11" name="OTLSHAPE_TB_00000000000000000000000000000000_RightEndCaps">
              <a:extLst>
                <a:ext uri="{433C2F65-261C-4451-86F9-245ED80D2D66}">
                  <a16:creationId xmlns="" xmlns:p14="http://schemas.microsoft.com/office/powerpoint/2010/main" xmlns:a16="http://schemas.microsoft.com/office/drawing/2014/main\" id="F40EC881-B1A7-40A2-AB4E-89A271C6C33A"/>
                </a:ext>
              </a:extLst>
            </p:cNvPr>
            <p:cNvSpPr txBox="1"/>
            <p:nvPr>
              <p:custDataLst>
                <p:tags r:id="rId51"/>
              </p:custDataLst>
            </p:nvPr>
          </p:nvSpPr>
          <p:spPr>
            <a:xfrm>
              <a:off x="8367839" y="4320607"/>
              <a:ext cx="341440" cy="184666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ED7D31">
                      <a:alpha val="100000"/>
                    </a:srgbClr>
                  </a:solidFill>
                  <a:latin typeface="Arial" panose="02040604050505020304" pitchFamily="18" charset="0"/>
                </a:rPr>
                <a:t>2022</a:t>
              </a:r>
            </a:p>
          </p:txBody>
        </p:sp>
        <p:sp>
          <p:nvSpPr>
            <p:cNvPr id="12" name="OTLSHAPE_TB_00000000000000000000000000000000_ScaleContainer"/>
            <p:cNvSpPr/>
            <p:nvPr>
              <p:custDataLst>
                <p:tags r:id="rId52"/>
              </p:custDataLst>
            </p:nvPr>
          </p:nvSpPr>
          <p:spPr>
            <a:xfrm>
              <a:off x="3654622" y="4256094"/>
              <a:ext cx="4576448" cy="336097"/>
            </a:xfrm>
            <a:prstGeom prst="roundRect">
              <a:avLst/>
            </a:prstGeom>
            <a:solidFill>
              <a:srgbClr val="44546A">
                <a:alpha val="100000"/>
              </a:srgbClr>
            </a:solidFill>
          </p:spPr>
        </p:sp>
        <p:sp>
          <p:nvSpPr>
            <p:cNvPr id="13" name="OTLSHAPE_TB_00000000000000000000000000000000_ElapsedTime"/>
            <p:cNvSpPr/>
            <p:nvPr>
              <p:custDataLst>
                <p:tags r:id="rId53"/>
              </p:custDataLst>
            </p:nvPr>
          </p:nvSpPr>
          <p:spPr>
            <a:xfrm>
              <a:off x="3654622" y="4524970"/>
              <a:ext cx="480839" cy="67220"/>
            </a:xfrm>
            <a:prstGeom prst="roundRect">
              <a:avLst/>
            </a:prstGeom>
            <a:solidFill>
              <a:srgbClr val="70AD47">
                <a:alpha val="100000"/>
              </a:srgbClr>
            </a:solidFill>
          </p:spPr>
        </p:sp>
        <p:sp>
          <p:nvSpPr>
            <p:cNvPr id="16" name="OTLSHAPE_TB_00000000000000000000000000000000_TimescaleInterval1">
              <a:extLst>
                <a:ext uri="{969D073D-804E-420F-83EB-985355CE3454}">
                  <a16:creationId xmlns="" xmlns:p14="http://schemas.microsoft.com/office/powerpoint/2010/main" xmlns:a16="http://schemas.microsoft.com/office/drawing/2014/main\" id="33DDA09E-4309-4C9F-83F8-1F4A8227856C"/>
                </a:ext>
              </a:extLst>
            </p:cNvPr>
            <p:cNvSpPr txBox="1"/>
            <p:nvPr>
              <p:custDataLst>
                <p:tags r:id="rId54"/>
              </p:custDataLst>
            </p:nvPr>
          </p:nvSpPr>
          <p:spPr>
            <a:xfrm>
              <a:off x="3682906" y="4366434"/>
              <a:ext cx="169518" cy="115416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l"/>
              <a:r>
                <a:rPr lang="en-US" sz="1000">
                  <a:solidFill>
                    <a:srgbClr val="FFFFFF">
                      <a:alpha val="100000"/>
                    </a:srgbClr>
                  </a:solidFill>
                  <a:latin typeface="Arial" panose="02040604050505020304" pitchFamily="18" charset="0"/>
                </a:rPr>
                <a:t>Sep</a:t>
              </a:r>
            </a:p>
          </p:txBody>
        </p:sp>
        <p:cxnSp>
          <p:nvCxnSpPr>
            <p:cNvPr id="17" name="OTLSHAPE_TB_00000000000000000000000000000000_Separator1"/>
            <p:cNvCxnSpPr/>
            <p:nvPr>
              <p:custDataLst>
                <p:tags r:id="rId55"/>
              </p:custDataLst>
            </p:nvPr>
          </p:nvCxnSpPr>
          <p:spPr>
            <a:xfrm>
              <a:off x="4158088" y="4334516"/>
              <a:ext cx="0" cy="179252"/>
            </a:xfrm>
            <a:prstGeom prst="line">
              <a:avLst/>
            </a:prstGeom>
            <a:ln w="12700" cap="flat" cmpd="sng" algn="ctr">
              <a:solidFill>
                <a:srgbClr val="FFFFFF">
                  <a:alpha val="30000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20" name="OTLSHAPE_TB_00000000000000000000000000000000_TimescaleInterval2">
              <a:extLst>
                <a:ext uri="{204079BB-DAB4-4FD6-B272-2DC34FAE85F9}">
                  <a16:creationId xmlns="" xmlns:p14="http://schemas.microsoft.com/office/powerpoint/2010/main" xmlns:a16="http://schemas.microsoft.com/office/drawing/2014/main\" id="C471395D-F0EF-45DF-A791-71B197A920D5"/>
                </a:ext>
              </a:extLst>
            </p:cNvPr>
            <p:cNvSpPr txBox="1"/>
            <p:nvPr>
              <p:custDataLst>
                <p:tags r:id="rId56"/>
              </p:custDataLst>
            </p:nvPr>
          </p:nvSpPr>
          <p:spPr>
            <a:xfrm>
              <a:off x="4186373" y="4366434"/>
              <a:ext cx="149079" cy="115416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l"/>
              <a:r>
                <a:rPr lang="en-US" sz="1000">
                  <a:solidFill>
                    <a:srgbClr val="FFFFFF">
                      <a:alpha val="100000"/>
                    </a:srgbClr>
                  </a:solidFill>
                  <a:latin typeface="Arial" panose="02040604050505020304" pitchFamily="18" charset="0"/>
                </a:rPr>
                <a:t>Oct</a:t>
              </a:r>
            </a:p>
          </p:txBody>
        </p:sp>
        <p:cxnSp>
          <p:nvCxnSpPr>
            <p:cNvPr id="21" name="OTLSHAPE_TB_00000000000000000000000000000000_Separator2"/>
            <p:cNvCxnSpPr/>
            <p:nvPr>
              <p:custDataLst>
                <p:tags r:id="rId57"/>
              </p:custDataLst>
            </p:nvPr>
          </p:nvCxnSpPr>
          <p:spPr>
            <a:xfrm>
              <a:off x="4678524" y="4334516"/>
              <a:ext cx="0" cy="179252"/>
            </a:xfrm>
            <a:prstGeom prst="line">
              <a:avLst/>
            </a:prstGeom>
            <a:ln w="12700" cap="flat" cmpd="sng" algn="ctr">
              <a:solidFill>
                <a:srgbClr val="FFFFFF">
                  <a:alpha val="30000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24" name="OTLSHAPE_TB_00000000000000000000000000000000_TimescaleInterval3">
              <a:extLst>
                <a:ext uri="{F9E72B6C-26CE-4AEB-8D7C-D7F4CCBFC56C}">
                  <a16:creationId xmlns="" xmlns:p14="http://schemas.microsoft.com/office/powerpoint/2010/main" xmlns:a16="http://schemas.microsoft.com/office/drawing/2014/main\" id="41DF517D-F669-4F9D-BEAF-BA1F7E06E77F"/>
                </a:ext>
              </a:extLst>
            </p:cNvPr>
            <p:cNvSpPr txBox="1"/>
            <p:nvPr>
              <p:custDataLst>
                <p:tags r:id="rId58"/>
              </p:custDataLst>
            </p:nvPr>
          </p:nvSpPr>
          <p:spPr>
            <a:xfrm>
              <a:off x="4706809" y="4366434"/>
              <a:ext cx="170719" cy="115416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l"/>
              <a:r>
                <a:rPr lang="en-US" sz="1000">
                  <a:solidFill>
                    <a:srgbClr val="FFFFFF">
                      <a:alpha val="100000"/>
                    </a:srgbClr>
                  </a:solidFill>
                  <a:latin typeface="Arial" panose="02040604050505020304" pitchFamily="18" charset="0"/>
                </a:rPr>
                <a:t>Nov</a:t>
              </a:r>
            </a:p>
          </p:txBody>
        </p:sp>
        <p:cxnSp>
          <p:nvCxnSpPr>
            <p:cNvPr id="25" name="OTLSHAPE_TB_00000000000000000000000000000000_Separator3"/>
            <p:cNvCxnSpPr/>
            <p:nvPr>
              <p:custDataLst>
                <p:tags r:id="rId59"/>
              </p:custDataLst>
            </p:nvPr>
          </p:nvCxnSpPr>
          <p:spPr>
            <a:xfrm>
              <a:off x="5181990" y="4334516"/>
              <a:ext cx="0" cy="179252"/>
            </a:xfrm>
            <a:prstGeom prst="line">
              <a:avLst/>
            </a:prstGeom>
            <a:ln w="12700" cap="flat" cmpd="sng" algn="ctr">
              <a:solidFill>
                <a:srgbClr val="FFFFFF">
                  <a:alpha val="30000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28" name="OTLSHAPE_TB_00000000000000000000000000000000_TimescaleInterval4">
              <a:extLst>
                <a:ext uri="{FF1B55C5-5A01-459D-96BE-057B47BEB916}">
                  <a16:creationId xmlns="" xmlns:p14="http://schemas.microsoft.com/office/powerpoint/2010/main" xmlns:a16="http://schemas.microsoft.com/office/drawing/2014/main\" id="350F7FA1-C589-400B-BCDC-0781F4D79BA1"/>
                </a:ext>
              </a:extLst>
            </p:cNvPr>
            <p:cNvSpPr txBox="1"/>
            <p:nvPr>
              <p:custDataLst>
                <p:tags r:id="rId60"/>
              </p:custDataLst>
            </p:nvPr>
          </p:nvSpPr>
          <p:spPr>
            <a:xfrm>
              <a:off x="5210275" y="4366434"/>
              <a:ext cx="170719" cy="115416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l"/>
              <a:r>
                <a:rPr lang="en-US" sz="1000">
                  <a:solidFill>
                    <a:srgbClr val="FFFFFF">
                      <a:alpha val="100000"/>
                    </a:srgbClr>
                  </a:solidFill>
                  <a:latin typeface="Arial" panose="02040604050505020304" pitchFamily="18" charset="0"/>
                </a:rPr>
                <a:t>Dec</a:t>
              </a:r>
            </a:p>
          </p:txBody>
        </p:sp>
        <p:cxnSp>
          <p:nvCxnSpPr>
            <p:cNvPr id="29" name="OTLSHAPE_TB_00000000000000000000000000000000_Separator4"/>
            <p:cNvCxnSpPr/>
            <p:nvPr>
              <p:custDataLst>
                <p:tags r:id="rId61"/>
              </p:custDataLst>
            </p:nvPr>
          </p:nvCxnSpPr>
          <p:spPr>
            <a:xfrm>
              <a:off x="5702427" y="4334516"/>
              <a:ext cx="0" cy="179252"/>
            </a:xfrm>
            <a:prstGeom prst="line">
              <a:avLst/>
            </a:prstGeom>
            <a:ln w="12700" cap="flat" cmpd="sng" algn="ctr">
              <a:solidFill>
                <a:srgbClr val="FFFFFF">
                  <a:alpha val="30000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2" name="OTLSHAPE_TB_00000000000000000000000000000000_TimescaleInterval5">
              <a:extLst>
                <a:ext uri="{55B569E2-DAEC-49EC-95F3-512BD3A50F22}">
                  <a16:creationId xmlns="" xmlns:p14="http://schemas.microsoft.com/office/powerpoint/2010/main" xmlns:a16="http://schemas.microsoft.com/office/drawing/2014/main\" id="BBDCDD9F-659C-47D3-9717-90264AC79AF3"/>
                </a:ext>
              </a:extLst>
            </p:cNvPr>
            <p:cNvSpPr txBox="1"/>
            <p:nvPr>
              <p:custDataLst>
                <p:tags r:id="rId62"/>
              </p:custDataLst>
            </p:nvPr>
          </p:nvSpPr>
          <p:spPr>
            <a:xfrm>
              <a:off x="5730711" y="4366434"/>
              <a:ext cx="211597" cy="115416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l"/>
              <a:r>
                <a:rPr lang="en-US" sz="1000">
                  <a:solidFill>
                    <a:srgbClr val="FFFFFF">
                      <a:alpha val="100000"/>
                    </a:srgbClr>
                  </a:solidFill>
                  <a:latin typeface="Arial" panose="02040604050505020304" pitchFamily="18" charset="0"/>
                </a:rPr>
                <a:t>2022</a:t>
              </a:r>
            </a:p>
          </p:txBody>
        </p:sp>
        <p:cxnSp>
          <p:nvCxnSpPr>
            <p:cNvPr id="33" name="OTLSHAPE_TB_00000000000000000000000000000000_Separator5"/>
            <p:cNvCxnSpPr/>
            <p:nvPr>
              <p:custDataLst>
                <p:tags r:id="rId63"/>
              </p:custDataLst>
            </p:nvPr>
          </p:nvCxnSpPr>
          <p:spPr>
            <a:xfrm>
              <a:off x="6222864" y="4334516"/>
              <a:ext cx="0" cy="179252"/>
            </a:xfrm>
            <a:prstGeom prst="line">
              <a:avLst/>
            </a:prstGeom>
            <a:ln w="12700" cap="flat" cmpd="sng" algn="ctr">
              <a:solidFill>
                <a:srgbClr val="FFFFFF">
                  <a:alpha val="30000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6" name="OTLSHAPE_TB_00000000000000000000000000000000_TimescaleInterval6">
              <a:extLst>
                <a:ext uri="{215EF880-A1F4-40B9-83B7-54D9FF26EF04}">
                  <a16:creationId xmlns="" xmlns:p14="http://schemas.microsoft.com/office/powerpoint/2010/main" xmlns:a16="http://schemas.microsoft.com/office/drawing/2014/main\" id="4BD711BE-87C0-4077-86DA-A309FD74F56C"/>
                </a:ext>
              </a:extLst>
            </p:cNvPr>
            <p:cNvSpPr txBox="1"/>
            <p:nvPr>
              <p:custDataLst>
                <p:tags r:id="rId64"/>
              </p:custDataLst>
            </p:nvPr>
          </p:nvSpPr>
          <p:spPr>
            <a:xfrm>
              <a:off x="6251148" y="4366434"/>
              <a:ext cx="164709" cy="115416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l"/>
              <a:r>
                <a:rPr lang="en-US" sz="1000">
                  <a:solidFill>
                    <a:srgbClr val="FFFFFF">
                      <a:alpha val="100000"/>
                    </a:srgbClr>
                  </a:solidFill>
                  <a:latin typeface="Arial" panose="02040604050505020304" pitchFamily="18" charset="0"/>
                </a:rPr>
                <a:t>Feb</a:t>
              </a:r>
            </a:p>
          </p:txBody>
        </p:sp>
        <p:cxnSp>
          <p:nvCxnSpPr>
            <p:cNvPr id="37" name="OTLSHAPE_TB_00000000000000000000000000000000_Separator6"/>
            <p:cNvCxnSpPr/>
            <p:nvPr>
              <p:custDataLst>
                <p:tags r:id="rId65"/>
              </p:custDataLst>
            </p:nvPr>
          </p:nvCxnSpPr>
          <p:spPr>
            <a:xfrm>
              <a:off x="6692388" y="4334516"/>
              <a:ext cx="0" cy="179252"/>
            </a:xfrm>
            <a:prstGeom prst="line">
              <a:avLst/>
            </a:prstGeom>
            <a:ln w="12700" cap="flat" cmpd="sng" algn="ctr">
              <a:solidFill>
                <a:srgbClr val="FFFFFF">
                  <a:alpha val="30000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40" name="OTLSHAPE_TB_00000000000000000000000000000000_TimescaleInterval7">
              <a:extLst>
                <a:ext uri="{0B06AF16-EC18-46DC-AA33-C08A94CFFD4C}">
                  <a16:creationId xmlns="" xmlns:p14="http://schemas.microsoft.com/office/powerpoint/2010/main" xmlns:a16="http://schemas.microsoft.com/office/drawing/2014/main\" id="7A76CACE-D6BC-4B99-B6A3-EE029631F61C"/>
                </a:ext>
              </a:extLst>
            </p:cNvPr>
            <p:cNvSpPr txBox="1"/>
            <p:nvPr>
              <p:custDataLst>
                <p:tags r:id="rId66"/>
              </p:custDataLst>
            </p:nvPr>
          </p:nvSpPr>
          <p:spPr>
            <a:xfrm>
              <a:off x="6720673" y="4366434"/>
              <a:ext cx="165910" cy="115416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l"/>
              <a:r>
                <a:rPr lang="en-US" sz="1000">
                  <a:solidFill>
                    <a:srgbClr val="FFFFFF">
                      <a:alpha val="100000"/>
                    </a:srgbClr>
                  </a:solidFill>
                  <a:latin typeface="Arial" panose="02040604050505020304" pitchFamily="18" charset="0"/>
                </a:rPr>
                <a:t>Mar</a:t>
              </a:r>
            </a:p>
          </p:txBody>
        </p:sp>
        <p:cxnSp>
          <p:nvCxnSpPr>
            <p:cNvPr id="41" name="OTLSHAPE_TB_00000000000000000000000000000000_Separator7"/>
            <p:cNvCxnSpPr/>
            <p:nvPr>
              <p:custDataLst>
                <p:tags r:id="rId67"/>
              </p:custDataLst>
            </p:nvPr>
          </p:nvCxnSpPr>
          <p:spPr>
            <a:xfrm>
              <a:off x="7212824" y="4334516"/>
              <a:ext cx="0" cy="179252"/>
            </a:xfrm>
            <a:prstGeom prst="line">
              <a:avLst/>
            </a:prstGeom>
            <a:ln w="12700" cap="flat" cmpd="sng" algn="ctr">
              <a:solidFill>
                <a:srgbClr val="FFFFFF">
                  <a:alpha val="30000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44" name="OTLSHAPE_TB_00000000000000000000000000000000_TimescaleInterval8">
              <a:extLst>
                <a:ext uri="{1F1B22F5-635B-4843-B75B-9AC62D5939AA}">
                  <a16:creationId xmlns="" xmlns:p14="http://schemas.microsoft.com/office/powerpoint/2010/main" xmlns:a16="http://schemas.microsoft.com/office/drawing/2014/main\" id="6DEA4F56-A2BA-42A0-81D4-77E168D2039D"/>
                </a:ext>
              </a:extLst>
            </p:cNvPr>
            <p:cNvSpPr txBox="1"/>
            <p:nvPr>
              <p:custDataLst>
                <p:tags r:id="rId68"/>
              </p:custDataLst>
            </p:nvPr>
          </p:nvSpPr>
          <p:spPr>
            <a:xfrm>
              <a:off x="7241109" y="4366434"/>
              <a:ext cx="149079" cy="115416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l"/>
              <a:r>
                <a:rPr lang="en-US" sz="1000">
                  <a:solidFill>
                    <a:srgbClr val="FFFFFF">
                      <a:alpha val="100000"/>
                    </a:srgbClr>
                  </a:solidFill>
                  <a:latin typeface="Arial" panose="02040604050505020304" pitchFamily="18" charset="0"/>
                </a:rPr>
                <a:t>Apr</a:t>
              </a:r>
            </a:p>
          </p:txBody>
        </p:sp>
        <p:cxnSp>
          <p:nvCxnSpPr>
            <p:cNvPr id="45" name="OTLSHAPE_TB_00000000000000000000000000000000_Separator8"/>
            <p:cNvCxnSpPr/>
            <p:nvPr>
              <p:custDataLst>
                <p:tags r:id="rId69"/>
              </p:custDataLst>
            </p:nvPr>
          </p:nvCxnSpPr>
          <p:spPr>
            <a:xfrm>
              <a:off x="7716290" y="4334516"/>
              <a:ext cx="0" cy="179252"/>
            </a:xfrm>
            <a:prstGeom prst="line">
              <a:avLst/>
            </a:prstGeom>
            <a:ln w="12700" cap="flat" cmpd="sng" algn="ctr">
              <a:solidFill>
                <a:srgbClr val="FFFFFF">
                  <a:alpha val="30000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48" name="OTLSHAPE_TB_00000000000000000000000000000000_TimescaleInterval9">
              <a:extLst>
                <a:ext uri="{C964B9B6-8E51-47B0-A597-25D35E8D2A68}">
                  <a16:creationId xmlns="" xmlns:p14="http://schemas.microsoft.com/office/powerpoint/2010/main" xmlns:a16="http://schemas.microsoft.com/office/drawing/2014/main\" id="100982CF-335A-4912-AC28-A8D2AB671598"/>
                </a:ext>
              </a:extLst>
            </p:cNvPr>
            <p:cNvSpPr txBox="1"/>
            <p:nvPr>
              <p:custDataLst>
                <p:tags r:id="rId70"/>
              </p:custDataLst>
            </p:nvPr>
          </p:nvSpPr>
          <p:spPr>
            <a:xfrm>
              <a:off x="7744575" y="4366434"/>
              <a:ext cx="181540" cy="115416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l"/>
              <a:r>
                <a:rPr lang="en-US" sz="1000">
                  <a:solidFill>
                    <a:srgbClr val="FFFFFF">
                      <a:alpha val="100000"/>
                    </a:srgbClr>
                  </a:solidFill>
                  <a:latin typeface="Arial" panose="02040604050505020304" pitchFamily="18" charset="0"/>
                </a:rPr>
                <a:t>May</a:t>
              </a:r>
            </a:p>
          </p:txBody>
        </p:sp>
        <p:sp>
          <p:nvSpPr>
            <p:cNvPr id="51" name="OTLSHAPE_T_79bb919478b941d4814e10c5b7a0f6dd_Shape"/>
            <p:cNvSpPr/>
            <p:nvPr>
              <p:custDataLst>
                <p:tags r:id="rId71"/>
              </p:custDataLst>
            </p:nvPr>
          </p:nvSpPr>
          <p:spPr>
            <a:xfrm>
              <a:off x="3682906" y="1252400"/>
              <a:ext cx="654149" cy="156845"/>
            </a:xfrm>
            <a:prstGeom prst="roundRect">
              <a:avLst/>
            </a:prstGeom>
            <a:solidFill>
              <a:srgbClr val="615B9E">
                <a:alpha val="100000"/>
              </a:srgbClr>
            </a:solidFill>
          </p:spPr>
        </p:sp>
        <p:sp>
          <p:nvSpPr>
            <p:cNvPr id="59" name="OTLSHAPE_T_7d58f086961b4183b689c9edf09e7382_Shape"/>
            <p:cNvSpPr/>
            <p:nvPr>
              <p:custDataLst>
                <p:tags r:id="rId72"/>
              </p:custDataLst>
            </p:nvPr>
          </p:nvSpPr>
          <p:spPr>
            <a:xfrm>
              <a:off x="4084737" y="1601523"/>
              <a:ext cx="503466" cy="156845"/>
            </a:xfrm>
            <a:prstGeom prst="roundRect">
              <a:avLst/>
            </a:prstGeom>
            <a:solidFill>
              <a:srgbClr val="615B9E">
                <a:alpha val="100000"/>
              </a:srgbClr>
            </a:solidFill>
          </p:spPr>
        </p:sp>
        <p:sp>
          <p:nvSpPr>
            <p:cNvPr id="65" name="OTLSHAPE_T_7d58f086961b4183b689c9edf09e7382_JoinedDate">
              <a:extLst>
                <a:ext uri="{98C1E649-1298-4703-B356-ACB77B49F3EA}">
                  <a16:creationId xmlns="" xmlns:p14="http://schemas.microsoft.com/office/powerpoint/2010/main" xmlns:a16="http://schemas.microsoft.com/office/drawing/2014/main\" id="891F670B-6689-469B-A71D-262744940958"/>
                </a:ext>
              </a:extLst>
            </p:cNvPr>
            <p:cNvSpPr txBox="1"/>
            <p:nvPr>
              <p:custDataLst>
                <p:tags r:id="rId73"/>
              </p:custDataLst>
            </p:nvPr>
          </p:nvSpPr>
          <p:spPr>
            <a:xfrm>
              <a:off x="4588203" y="1637664"/>
              <a:ext cx="503466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sz="800" dirty="0">
                  <a:solidFill>
                    <a:srgbClr val="44546A">
                      <a:alpha val="100000"/>
                    </a:srgbClr>
                  </a:solidFill>
                  <a:latin typeface="Arial" panose="02040604050505020304" pitchFamily="18" charset="0"/>
                </a:rPr>
                <a:t>1 Oct - 15 Nov</a:t>
              </a:r>
            </a:p>
          </p:txBody>
        </p:sp>
        <p:sp>
          <p:nvSpPr>
            <p:cNvPr id="67" name="OTLSHAPE_T_8f8202d7057246d79d37bb3f3fff2973_Shape"/>
            <p:cNvSpPr/>
            <p:nvPr>
              <p:custDataLst>
                <p:tags r:id="rId74"/>
              </p:custDataLst>
            </p:nvPr>
          </p:nvSpPr>
          <p:spPr>
            <a:xfrm>
              <a:off x="4576887" y="2066368"/>
              <a:ext cx="1691419" cy="156845"/>
            </a:xfrm>
            <a:prstGeom prst="roundRect">
              <a:avLst/>
            </a:prstGeom>
            <a:solidFill>
              <a:srgbClr val="615B9E">
                <a:alpha val="100000"/>
              </a:srgbClr>
            </a:solidFill>
          </p:spPr>
        </p:sp>
        <p:sp>
          <p:nvSpPr>
            <p:cNvPr id="73" name="OTLSHAPE_T_8f8202d7057246d79d37bb3f3fff2973_JoinedDate">
              <a:extLst>
                <a:ext uri="{FEDC2560-F219-4A5C-92F3-7BC489EECC5F}">
                  <a16:creationId xmlns="" xmlns:p14="http://schemas.microsoft.com/office/powerpoint/2010/main" xmlns:a16="http://schemas.microsoft.com/office/drawing/2014/main\" id="138E3BD1-78C3-47BE-AF73-810FF7C20DEA"/>
                </a:ext>
              </a:extLst>
            </p:cNvPr>
            <p:cNvSpPr txBox="1"/>
            <p:nvPr>
              <p:custDataLst>
                <p:tags r:id="rId75"/>
              </p:custDataLst>
            </p:nvPr>
          </p:nvSpPr>
          <p:spPr>
            <a:xfrm>
              <a:off x="6305273" y="2092924"/>
              <a:ext cx="489306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sz="800" dirty="0">
                  <a:solidFill>
                    <a:srgbClr val="44546A">
                      <a:alpha val="100000"/>
                    </a:srgbClr>
                  </a:solidFill>
                  <a:latin typeface="Arial" panose="02040604050505020304" pitchFamily="18" charset="0"/>
                </a:rPr>
                <a:t>1 Nov - 9 Feb</a:t>
              </a:r>
            </a:p>
          </p:txBody>
        </p:sp>
        <p:sp>
          <p:nvSpPr>
            <p:cNvPr id="75" name="OTLSHAPE_T_320cfac54bbb4374a340c3aef15a9752_Shape"/>
            <p:cNvSpPr/>
            <p:nvPr>
              <p:custDataLst>
                <p:tags r:id="rId76"/>
              </p:custDataLst>
            </p:nvPr>
          </p:nvSpPr>
          <p:spPr>
            <a:xfrm>
              <a:off x="5704609" y="2651917"/>
              <a:ext cx="989961" cy="156845"/>
            </a:xfrm>
            <a:prstGeom prst="roundRect">
              <a:avLst/>
            </a:prstGeom>
            <a:solidFill>
              <a:srgbClr val="615B9E">
                <a:alpha val="100000"/>
              </a:srgbClr>
            </a:solidFill>
          </p:spPr>
        </p:sp>
        <p:sp>
          <p:nvSpPr>
            <p:cNvPr id="81" name="OTLSHAPE_T_320cfac54bbb4374a340c3aef15a9752_JoinedDate">
              <a:extLst>
                <a:ext uri="{3F26A6BB-7EBC-4443-B0F9-AD326B9E8278}">
                  <a16:creationId xmlns="" xmlns:p14="http://schemas.microsoft.com/office/powerpoint/2010/main" xmlns:a16="http://schemas.microsoft.com/office/drawing/2014/main\" id="7937BB5E-C3DC-4069-B427-A0CA5FB3C9B2"/>
                </a:ext>
              </a:extLst>
            </p:cNvPr>
            <p:cNvSpPr txBox="1"/>
            <p:nvPr>
              <p:custDataLst>
                <p:tags r:id="rId77"/>
              </p:custDataLst>
            </p:nvPr>
          </p:nvSpPr>
          <p:spPr>
            <a:xfrm>
              <a:off x="6722855" y="2687842"/>
              <a:ext cx="520436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sz="800" dirty="0">
                  <a:solidFill>
                    <a:srgbClr val="44546A">
                      <a:alpha val="100000"/>
                    </a:srgbClr>
                  </a:solidFill>
                  <a:latin typeface="Arial" panose="02040604050505020304" pitchFamily="18" charset="0"/>
                </a:rPr>
                <a:t>1 Jan - 28 Feb</a:t>
              </a:r>
            </a:p>
          </p:txBody>
        </p:sp>
        <p:sp>
          <p:nvSpPr>
            <p:cNvPr id="83" name="OTLSHAPE_T_ee72cbcaf7db4b169cec0541318c9d20_Shape"/>
            <p:cNvSpPr/>
            <p:nvPr>
              <p:custDataLst>
                <p:tags r:id="rId78"/>
              </p:custDataLst>
            </p:nvPr>
          </p:nvSpPr>
          <p:spPr>
            <a:xfrm>
              <a:off x="6720673" y="3183250"/>
              <a:ext cx="1023902" cy="156845"/>
            </a:xfrm>
            <a:prstGeom prst="roundRect">
              <a:avLst/>
            </a:prstGeom>
            <a:solidFill>
              <a:srgbClr val="615B9E">
                <a:alpha val="100000"/>
              </a:srgbClr>
            </a:solidFill>
          </p:spPr>
        </p:sp>
        <p:sp>
          <p:nvSpPr>
            <p:cNvPr id="91" name="OTLSHAPE_T_01a2eb0e48e14bd39d4a5938c344acb4_Shape"/>
            <p:cNvSpPr/>
            <p:nvPr>
              <p:custDataLst>
                <p:tags r:id="rId79"/>
              </p:custDataLst>
            </p:nvPr>
          </p:nvSpPr>
          <p:spPr>
            <a:xfrm>
              <a:off x="7759003" y="3718765"/>
              <a:ext cx="520436" cy="156845"/>
            </a:xfrm>
            <a:prstGeom prst="roundRect">
              <a:avLst/>
            </a:prstGeom>
            <a:solidFill>
              <a:srgbClr val="615B9E">
                <a:alpha val="100000"/>
              </a:srgbClr>
            </a:solidFill>
          </p:spPr>
        </p:sp>
        <p:sp>
          <p:nvSpPr>
            <p:cNvPr id="97" name="OTLSHAPE_T_01a2eb0e48e14bd39d4a5938c344acb4_JoinedDate">
              <a:extLst>
                <a:ext uri="{CB021C7E-3E77-4C54-B00B-FAF41E5330CA}">
                  <a16:creationId xmlns="" xmlns:p14="http://schemas.microsoft.com/office/powerpoint/2010/main" xmlns:a16="http://schemas.microsoft.com/office/drawing/2014/main\" id="A84B0D7F-D8D2-45B0-A3F5-54FB17B4B5FD"/>
                </a:ext>
              </a:extLst>
            </p:cNvPr>
            <p:cNvSpPr txBox="1"/>
            <p:nvPr>
              <p:custDataLst>
                <p:tags r:id="rId80"/>
              </p:custDataLst>
            </p:nvPr>
          </p:nvSpPr>
          <p:spPr>
            <a:xfrm>
              <a:off x="8321551" y="3746176"/>
              <a:ext cx="520436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sz="800" dirty="0">
                  <a:solidFill>
                    <a:srgbClr val="44546A">
                      <a:alpha val="100000"/>
                    </a:srgbClr>
                  </a:solidFill>
                  <a:latin typeface="Arial" panose="02040604050505020304" pitchFamily="18" charset="0"/>
                </a:rPr>
                <a:t>1 My - 31 May</a:t>
              </a:r>
            </a:p>
          </p:txBody>
        </p:sp>
        <p:sp>
          <p:nvSpPr>
            <p:cNvPr id="104" name="OTLSHAPE_TB_00000000000000000000000000000000_RightEndCaps">
              <a:extLst>
                <a:ext uri="{FF2B5EF4-FFF2-40B4-BE49-F238E27FC236}">
                  <a16:creationId xmlns:a16="http://schemas.microsoft.com/office/drawing/2014/main" id="{5EDF14E5-D94D-439C-889C-65548832BE6C}"/>
                </a:ext>
                <a:ext uri="{433C2F65-261C-4451-86F9-245ED80D2D66}">
                  <a16:creationId xmlns="" xmlns:p14="http://schemas.microsoft.com/office/powerpoint/2010/main" xmlns:a16="http://schemas.microsoft.com/office/drawing/2014/main\" id="F40EC881-B1A7-40A2-AB4E-89A271C6C33A"/>
                </a:ext>
              </a:extLst>
            </p:cNvPr>
            <p:cNvSpPr txBox="1"/>
            <p:nvPr>
              <p:custDataLst>
                <p:tags r:id="rId81"/>
              </p:custDataLst>
            </p:nvPr>
          </p:nvSpPr>
          <p:spPr>
            <a:xfrm>
              <a:off x="8367839" y="4327946"/>
              <a:ext cx="341440" cy="184666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ED7D31">
                      <a:alpha val="100000"/>
                    </a:srgbClr>
                  </a:solidFill>
                  <a:latin typeface="Arial" panose="02040604050505020304" pitchFamily="18" charset="0"/>
                </a:rPr>
                <a:t>2022</a:t>
              </a:r>
            </a:p>
          </p:txBody>
        </p:sp>
        <p:sp>
          <p:nvSpPr>
            <p:cNvPr id="105" name="OTLSHAPE_TB_00000000000000000000000000000000_ScaleContainer">
              <a:extLst>
                <a:ext uri="{FF2B5EF4-FFF2-40B4-BE49-F238E27FC236}">
                  <a16:creationId xmlns:a16="http://schemas.microsoft.com/office/drawing/2014/main" id="{4E6E5F64-96C3-475C-8A48-1373B69F02CF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3654622" y="4263432"/>
              <a:ext cx="4576448" cy="336097"/>
            </a:xfrm>
            <a:prstGeom prst="roundRect">
              <a:avLst/>
            </a:prstGeom>
            <a:solidFill>
              <a:srgbClr val="44546A">
                <a:alpha val="100000"/>
              </a:srgbClr>
            </a:solidFill>
          </p:spPr>
        </p:sp>
        <p:sp>
          <p:nvSpPr>
            <p:cNvPr id="109" name="OTLSHAPE_TB_00000000000000000000000000000000_TimescaleInterval1">
              <a:extLst>
                <a:ext uri="{FF2B5EF4-FFF2-40B4-BE49-F238E27FC236}">
                  <a16:creationId xmlns:a16="http://schemas.microsoft.com/office/drawing/2014/main" id="{82BFC014-F321-4BE7-9E8E-8F0F89275393}"/>
                </a:ext>
                <a:ext uri="{969D073D-804E-420F-83EB-985355CE3454}">
                  <a16:creationId xmlns="" xmlns:p14="http://schemas.microsoft.com/office/powerpoint/2010/main" xmlns:a16="http://schemas.microsoft.com/office/drawing/2014/main\" id="33DDA09E-4309-4C9F-83F8-1F4A8227856C"/>
                </a:ext>
              </a:extLst>
            </p:cNvPr>
            <p:cNvSpPr txBox="1"/>
            <p:nvPr>
              <p:custDataLst>
                <p:tags r:id="rId83"/>
              </p:custDataLst>
            </p:nvPr>
          </p:nvSpPr>
          <p:spPr>
            <a:xfrm>
              <a:off x="3682906" y="4373772"/>
              <a:ext cx="169518" cy="115416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l"/>
              <a:r>
                <a:rPr lang="en-US" sz="1000">
                  <a:solidFill>
                    <a:srgbClr val="FFFFFF">
                      <a:alpha val="100000"/>
                    </a:srgbClr>
                  </a:solidFill>
                  <a:latin typeface="Arial" panose="02040604050505020304" pitchFamily="18" charset="0"/>
                </a:rPr>
                <a:t>Sep</a:t>
              </a:r>
            </a:p>
          </p:txBody>
        </p:sp>
        <p:cxnSp>
          <p:nvCxnSpPr>
            <p:cNvPr id="110" name="OTLSHAPE_TB_00000000000000000000000000000000_Separator1">
              <a:extLst>
                <a:ext uri="{FF2B5EF4-FFF2-40B4-BE49-F238E27FC236}">
                  <a16:creationId xmlns:a16="http://schemas.microsoft.com/office/drawing/2014/main" id="{EBA81B62-584F-41DE-B3D9-56FFDD04D4B4}"/>
                </a:ext>
              </a:extLst>
            </p:cNvPr>
            <p:cNvCxnSpPr/>
            <p:nvPr>
              <p:custDataLst>
                <p:tags r:id="rId84"/>
              </p:custDataLst>
            </p:nvPr>
          </p:nvCxnSpPr>
          <p:spPr>
            <a:xfrm>
              <a:off x="4158088" y="4341854"/>
              <a:ext cx="0" cy="179252"/>
            </a:xfrm>
            <a:prstGeom prst="line">
              <a:avLst/>
            </a:prstGeom>
            <a:ln w="12700" cap="flat" cmpd="sng" algn="ctr">
              <a:solidFill>
                <a:srgbClr val="FFFFFF">
                  <a:alpha val="30000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11" name="OTLSHAPE_TB_00000000000000000000000000000000_TimescaleInterval2">
              <a:extLst>
                <a:ext uri="{FF2B5EF4-FFF2-40B4-BE49-F238E27FC236}">
                  <a16:creationId xmlns:a16="http://schemas.microsoft.com/office/drawing/2014/main" id="{3A5D1C71-F671-4AA3-A0C0-4F0840E08103}"/>
                </a:ext>
                <a:ext uri="{204079BB-DAB4-4FD6-B272-2DC34FAE85F9}">
                  <a16:creationId xmlns="" xmlns:p14="http://schemas.microsoft.com/office/powerpoint/2010/main" xmlns:a16="http://schemas.microsoft.com/office/drawing/2014/main\" id="C471395D-F0EF-45DF-A791-71B197A920D5"/>
                </a:ext>
              </a:extLst>
            </p:cNvPr>
            <p:cNvSpPr txBox="1"/>
            <p:nvPr>
              <p:custDataLst>
                <p:tags r:id="rId85"/>
              </p:custDataLst>
            </p:nvPr>
          </p:nvSpPr>
          <p:spPr>
            <a:xfrm>
              <a:off x="4186373" y="4373772"/>
              <a:ext cx="149079" cy="115416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l"/>
              <a:r>
                <a:rPr lang="en-US" sz="1000" dirty="0">
                  <a:solidFill>
                    <a:srgbClr val="FFFFFF">
                      <a:alpha val="100000"/>
                    </a:srgbClr>
                  </a:solidFill>
                  <a:latin typeface="Arial" panose="02040604050505020304" pitchFamily="18" charset="0"/>
                </a:rPr>
                <a:t>Oct</a:t>
              </a:r>
            </a:p>
          </p:txBody>
        </p:sp>
        <p:cxnSp>
          <p:nvCxnSpPr>
            <p:cNvPr id="112" name="OTLSHAPE_TB_00000000000000000000000000000000_Separator2">
              <a:extLst>
                <a:ext uri="{FF2B5EF4-FFF2-40B4-BE49-F238E27FC236}">
                  <a16:creationId xmlns:a16="http://schemas.microsoft.com/office/drawing/2014/main" id="{86D1F130-55B5-4ED4-9D93-DDFB19E29C6D}"/>
                </a:ext>
              </a:extLst>
            </p:cNvPr>
            <p:cNvCxnSpPr/>
            <p:nvPr>
              <p:custDataLst>
                <p:tags r:id="rId86"/>
              </p:custDataLst>
            </p:nvPr>
          </p:nvCxnSpPr>
          <p:spPr>
            <a:xfrm>
              <a:off x="4678524" y="4341854"/>
              <a:ext cx="0" cy="179252"/>
            </a:xfrm>
            <a:prstGeom prst="line">
              <a:avLst/>
            </a:prstGeom>
            <a:ln w="12700" cap="flat" cmpd="sng" algn="ctr">
              <a:solidFill>
                <a:srgbClr val="FFFFFF">
                  <a:alpha val="30000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13" name="OTLSHAPE_TB_00000000000000000000000000000000_TimescaleInterval3">
              <a:extLst>
                <a:ext uri="{FF2B5EF4-FFF2-40B4-BE49-F238E27FC236}">
                  <a16:creationId xmlns:a16="http://schemas.microsoft.com/office/drawing/2014/main" id="{C327C0D1-E78C-4086-A1FF-890FDA755C44}"/>
                </a:ext>
                <a:ext uri="{F9E72B6C-26CE-4AEB-8D7C-D7F4CCBFC56C}">
                  <a16:creationId xmlns="" xmlns:p14="http://schemas.microsoft.com/office/powerpoint/2010/main" xmlns:a16="http://schemas.microsoft.com/office/drawing/2014/main\" id="41DF517D-F669-4F9D-BEAF-BA1F7E06E77F"/>
                </a:ext>
              </a:extLst>
            </p:cNvPr>
            <p:cNvSpPr txBox="1"/>
            <p:nvPr>
              <p:custDataLst>
                <p:tags r:id="rId87"/>
              </p:custDataLst>
            </p:nvPr>
          </p:nvSpPr>
          <p:spPr>
            <a:xfrm>
              <a:off x="4706809" y="4373772"/>
              <a:ext cx="170719" cy="115416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l"/>
              <a:r>
                <a:rPr lang="en-US" sz="1000">
                  <a:solidFill>
                    <a:srgbClr val="FFFFFF">
                      <a:alpha val="100000"/>
                    </a:srgbClr>
                  </a:solidFill>
                  <a:latin typeface="Arial" panose="02040604050505020304" pitchFamily="18" charset="0"/>
                </a:rPr>
                <a:t>Nov</a:t>
              </a:r>
            </a:p>
          </p:txBody>
        </p:sp>
        <p:cxnSp>
          <p:nvCxnSpPr>
            <p:cNvPr id="114" name="OTLSHAPE_TB_00000000000000000000000000000000_Separator3">
              <a:extLst>
                <a:ext uri="{FF2B5EF4-FFF2-40B4-BE49-F238E27FC236}">
                  <a16:creationId xmlns:a16="http://schemas.microsoft.com/office/drawing/2014/main" id="{54676390-6D49-4845-A997-7EFD4981952C}"/>
                </a:ext>
              </a:extLst>
            </p:cNvPr>
            <p:cNvCxnSpPr/>
            <p:nvPr>
              <p:custDataLst>
                <p:tags r:id="rId88"/>
              </p:custDataLst>
            </p:nvPr>
          </p:nvCxnSpPr>
          <p:spPr>
            <a:xfrm>
              <a:off x="5181990" y="4341854"/>
              <a:ext cx="0" cy="179252"/>
            </a:xfrm>
            <a:prstGeom prst="line">
              <a:avLst/>
            </a:prstGeom>
            <a:ln w="12700" cap="flat" cmpd="sng" algn="ctr">
              <a:solidFill>
                <a:srgbClr val="FFFFFF">
                  <a:alpha val="30000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15" name="OTLSHAPE_TB_00000000000000000000000000000000_TimescaleInterval4">
              <a:extLst>
                <a:ext uri="{FF2B5EF4-FFF2-40B4-BE49-F238E27FC236}">
                  <a16:creationId xmlns:a16="http://schemas.microsoft.com/office/drawing/2014/main" id="{E3549641-AEB3-4CDF-8937-9614C39FB971}"/>
                </a:ext>
                <a:ext uri="{FF1B55C5-5A01-459D-96BE-057B47BEB916}">
                  <a16:creationId xmlns="" xmlns:p14="http://schemas.microsoft.com/office/powerpoint/2010/main" xmlns:a16="http://schemas.microsoft.com/office/drawing/2014/main\" id="350F7FA1-C589-400B-BCDC-0781F4D79BA1"/>
                </a:ext>
              </a:extLst>
            </p:cNvPr>
            <p:cNvSpPr txBox="1"/>
            <p:nvPr>
              <p:custDataLst>
                <p:tags r:id="rId89"/>
              </p:custDataLst>
            </p:nvPr>
          </p:nvSpPr>
          <p:spPr>
            <a:xfrm>
              <a:off x="5210275" y="4373772"/>
              <a:ext cx="170719" cy="115416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l"/>
              <a:r>
                <a:rPr lang="en-US" sz="1000">
                  <a:solidFill>
                    <a:srgbClr val="FFFFFF">
                      <a:alpha val="100000"/>
                    </a:srgbClr>
                  </a:solidFill>
                  <a:latin typeface="Arial" panose="02040604050505020304" pitchFamily="18" charset="0"/>
                </a:rPr>
                <a:t>Dec</a:t>
              </a:r>
            </a:p>
          </p:txBody>
        </p:sp>
        <p:cxnSp>
          <p:nvCxnSpPr>
            <p:cNvPr id="116" name="OTLSHAPE_TB_00000000000000000000000000000000_Separator4">
              <a:extLst>
                <a:ext uri="{FF2B5EF4-FFF2-40B4-BE49-F238E27FC236}">
                  <a16:creationId xmlns:a16="http://schemas.microsoft.com/office/drawing/2014/main" id="{1740B599-6E1F-46CF-836B-CEDDC9291886}"/>
                </a:ext>
              </a:extLst>
            </p:cNvPr>
            <p:cNvCxnSpPr/>
            <p:nvPr>
              <p:custDataLst>
                <p:tags r:id="rId90"/>
              </p:custDataLst>
            </p:nvPr>
          </p:nvCxnSpPr>
          <p:spPr>
            <a:xfrm>
              <a:off x="5702427" y="4341854"/>
              <a:ext cx="0" cy="179252"/>
            </a:xfrm>
            <a:prstGeom prst="line">
              <a:avLst/>
            </a:prstGeom>
            <a:ln w="12700" cap="flat" cmpd="sng" algn="ctr">
              <a:solidFill>
                <a:srgbClr val="FFFFFF">
                  <a:alpha val="30000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17" name="OTLSHAPE_TB_00000000000000000000000000000000_TimescaleInterval5">
              <a:extLst>
                <a:ext uri="{FF2B5EF4-FFF2-40B4-BE49-F238E27FC236}">
                  <a16:creationId xmlns:a16="http://schemas.microsoft.com/office/drawing/2014/main" id="{A6B88505-411E-402D-ACF0-6D6B99CEDBF9}"/>
                </a:ext>
                <a:ext uri="{55B569E2-DAEC-49EC-95F3-512BD3A50F22}">
                  <a16:creationId xmlns="" xmlns:p14="http://schemas.microsoft.com/office/powerpoint/2010/main" xmlns:a16="http://schemas.microsoft.com/office/drawing/2014/main\" id="BBDCDD9F-659C-47D3-9717-90264AC79AF3"/>
                </a:ext>
              </a:extLst>
            </p:cNvPr>
            <p:cNvSpPr txBox="1"/>
            <p:nvPr>
              <p:custDataLst>
                <p:tags r:id="rId91"/>
              </p:custDataLst>
            </p:nvPr>
          </p:nvSpPr>
          <p:spPr>
            <a:xfrm>
              <a:off x="5730711" y="4373772"/>
              <a:ext cx="211597" cy="115416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l"/>
              <a:r>
                <a:rPr lang="en-US" sz="1000">
                  <a:solidFill>
                    <a:srgbClr val="FFFFFF">
                      <a:alpha val="100000"/>
                    </a:srgbClr>
                  </a:solidFill>
                  <a:latin typeface="Arial" panose="02040604050505020304" pitchFamily="18" charset="0"/>
                </a:rPr>
                <a:t>2022</a:t>
              </a:r>
            </a:p>
          </p:txBody>
        </p:sp>
        <p:cxnSp>
          <p:nvCxnSpPr>
            <p:cNvPr id="118" name="OTLSHAPE_TB_00000000000000000000000000000000_Separator5">
              <a:extLst>
                <a:ext uri="{FF2B5EF4-FFF2-40B4-BE49-F238E27FC236}">
                  <a16:creationId xmlns:a16="http://schemas.microsoft.com/office/drawing/2014/main" id="{BE08C9AB-4067-43A0-8BD8-29AFF53B5F2B}"/>
                </a:ext>
              </a:extLst>
            </p:cNvPr>
            <p:cNvCxnSpPr/>
            <p:nvPr>
              <p:custDataLst>
                <p:tags r:id="rId92"/>
              </p:custDataLst>
            </p:nvPr>
          </p:nvCxnSpPr>
          <p:spPr>
            <a:xfrm>
              <a:off x="6222864" y="4341854"/>
              <a:ext cx="0" cy="179252"/>
            </a:xfrm>
            <a:prstGeom prst="line">
              <a:avLst/>
            </a:prstGeom>
            <a:ln w="12700" cap="flat" cmpd="sng" algn="ctr">
              <a:solidFill>
                <a:srgbClr val="FFFFFF">
                  <a:alpha val="30000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19" name="OTLSHAPE_TB_00000000000000000000000000000000_TimescaleInterval6">
              <a:extLst>
                <a:ext uri="{FF2B5EF4-FFF2-40B4-BE49-F238E27FC236}">
                  <a16:creationId xmlns:a16="http://schemas.microsoft.com/office/drawing/2014/main" id="{4422F163-BF25-4BDB-9D1E-04DDFCCAF5FD}"/>
                </a:ext>
                <a:ext uri="{215EF880-A1F4-40B9-83B7-54D9FF26EF04}">
                  <a16:creationId xmlns="" xmlns:p14="http://schemas.microsoft.com/office/powerpoint/2010/main" xmlns:a16="http://schemas.microsoft.com/office/drawing/2014/main\" id="4BD711BE-87C0-4077-86DA-A309FD74F56C"/>
                </a:ext>
              </a:extLst>
            </p:cNvPr>
            <p:cNvSpPr txBox="1"/>
            <p:nvPr>
              <p:custDataLst>
                <p:tags r:id="rId93"/>
              </p:custDataLst>
            </p:nvPr>
          </p:nvSpPr>
          <p:spPr>
            <a:xfrm>
              <a:off x="6251148" y="4373772"/>
              <a:ext cx="164709" cy="115416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l"/>
              <a:r>
                <a:rPr lang="en-US" sz="1000">
                  <a:solidFill>
                    <a:srgbClr val="FFFFFF">
                      <a:alpha val="100000"/>
                    </a:srgbClr>
                  </a:solidFill>
                  <a:latin typeface="Arial" panose="02040604050505020304" pitchFamily="18" charset="0"/>
                </a:rPr>
                <a:t>Feb</a:t>
              </a:r>
            </a:p>
          </p:txBody>
        </p:sp>
        <p:cxnSp>
          <p:nvCxnSpPr>
            <p:cNvPr id="120" name="OTLSHAPE_TB_00000000000000000000000000000000_Separator6">
              <a:extLst>
                <a:ext uri="{FF2B5EF4-FFF2-40B4-BE49-F238E27FC236}">
                  <a16:creationId xmlns:a16="http://schemas.microsoft.com/office/drawing/2014/main" id="{EBDBD3D6-B3DA-4647-BECA-635F33524D84}"/>
                </a:ext>
              </a:extLst>
            </p:cNvPr>
            <p:cNvCxnSpPr/>
            <p:nvPr>
              <p:custDataLst>
                <p:tags r:id="rId94"/>
              </p:custDataLst>
            </p:nvPr>
          </p:nvCxnSpPr>
          <p:spPr>
            <a:xfrm>
              <a:off x="6692388" y="4341854"/>
              <a:ext cx="0" cy="179252"/>
            </a:xfrm>
            <a:prstGeom prst="line">
              <a:avLst/>
            </a:prstGeom>
            <a:ln w="12700" cap="flat" cmpd="sng" algn="ctr">
              <a:solidFill>
                <a:srgbClr val="FFFFFF">
                  <a:alpha val="30000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21" name="OTLSHAPE_TB_00000000000000000000000000000000_TimescaleInterval7">
              <a:extLst>
                <a:ext uri="{FF2B5EF4-FFF2-40B4-BE49-F238E27FC236}">
                  <a16:creationId xmlns:a16="http://schemas.microsoft.com/office/drawing/2014/main" id="{4B732084-830D-4008-889C-0E152AD45994}"/>
                </a:ext>
                <a:ext uri="{0B06AF16-EC18-46DC-AA33-C08A94CFFD4C}">
                  <a16:creationId xmlns="" xmlns:p14="http://schemas.microsoft.com/office/powerpoint/2010/main" xmlns:a16="http://schemas.microsoft.com/office/drawing/2014/main\" id="7A76CACE-D6BC-4B99-B6A3-EE029631F61C"/>
                </a:ext>
              </a:extLst>
            </p:cNvPr>
            <p:cNvSpPr txBox="1"/>
            <p:nvPr>
              <p:custDataLst>
                <p:tags r:id="rId95"/>
              </p:custDataLst>
            </p:nvPr>
          </p:nvSpPr>
          <p:spPr>
            <a:xfrm>
              <a:off x="6720673" y="4373772"/>
              <a:ext cx="165910" cy="115416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l"/>
              <a:r>
                <a:rPr lang="en-US" sz="1000">
                  <a:solidFill>
                    <a:srgbClr val="FFFFFF">
                      <a:alpha val="100000"/>
                    </a:srgbClr>
                  </a:solidFill>
                  <a:latin typeface="Arial" panose="02040604050505020304" pitchFamily="18" charset="0"/>
                </a:rPr>
                <a:t>Mar</a:t>
              </a:r>
            </a:p>
          </p:txBody>
        </p:sp>
        <p:cxnSp>
          <p:nvCxnSpPr>
            <p:cNvPr id="122" name="OTLSHAPE_TB_00000000000000000000000000000000_Separator7">
              <a:extLst>
                <a:ext uri="{FF2B5EF4-FFF2-40B4-BE49-F238E27FC236}">
                  <a16:creationId xmlns:a16="http://schemas.microsoft.com/office/drawing/2014/main" id="{EBED3FB2-D69E-412C-BEEE-4630D5DC6B8A}"/>
                </a:ext>
              </a:extLst>
            </p:cNvPr>
            <p:cNvCxnSpPr/>
            <p:nvPr>
              <p:custDataLst>
                <p:tags r:id="rId96"/>
              </p:custDataLst>
            </p:nvPr>
          </p:nvCxnSpPr>
          <p:spPr>
            <a:xfrm>
              <a:off x="7212824" y="4341854"/>
              <a:ext cx="0" cy="179252"/>
            </a:xfrm>
            <a:prstGeom prst="line">
              <a:avLst/>
            </a:prstGeom>
            <a:ln w="12700" cap="flat" cmpd="sng" algn="ctr">
              <a:solidFill>
                <a:srgbClr val="FFFFFF">
                  <a:alpha val="30000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23" name="OTLSHAPE_TB_00000000000000000000000000000000_TimescaleInterval8">
              <a:extLst>
                <a:ext uri="{FF2B5EF4-FFF2-40B4-BE49-F238E27FC236}">
                  <a16:creationId xmlns:a16="http://schemas.microsoft.com/office/drawing/2014/main" id="{B7BF3E02-2863-4232-937A-DC75B123469A}"/>
                </a:ext>
                <a:ext uri="{1F1B22F5-635B-4843-B75B-9AC62D5939AA}">
                  <a16:creationId xmlns="" xmlns:p14="http://schemas.microsoft.com/office/powerpoint/2010/main" xmlns:a16="http://schemas.microsoft.com/office/drawing/2014/main\" id="6DEA4F56-A2BA-42A0-81D4-77E168D2039D"/>
                </a:ext>
              </a:extLst>
            </p:cNvPr>
            <p:cNvSpPr txBox="1"/>
            <p:nvPr>
              <p:custDataLst>
                <p:tags r:id="rId97"/>
              </p:custDataLst>
            </p:nvPr>
          </p:nvSpPr>
          <p:spPr>
            <a:xfrm>
              <a:off x="7241109" y="4373772"/>
              <a:ext cx="149079" cy="115416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l"/>
              <a:r>
                <a:rPr lang="en-US" sz="1000">
                  <a:solidFill>
                    <a:srgbClr val="FFFFFF">
                      <a:alpha val="100000"/>
                    </a:srgbClr>
                  </a:solidFill>
                  <a:latin typeface="Arial" panose="02040604050505020304" pitchFamily="18" charset="0"/>
                </a:rPr>
                <a:t>Apr</a:t>
              </a:r>
            </a:p>
          </p:txBody>
        </p:sp>
        <p:cxnSp>
          <p:nvCxnSpPr>
            <p:cNvPr id="124" name="OTLSHAPE_TB_00000000000000000000000000000000_Separator8">
              <a:extLst>
                <a:ext uri="{FF2B5EF4-FFF2-40B4-BE49-F238E27FC236}">
                  <a16:creationId xmlns:a16="http://schemas.microsoft.com/office/drawing/2014/main" id="{A4238157-6986-46C4-A149-5276D5FB0422}"/>
                </a:ext>
              </a:extLst>
            </p:cNvPr>
            <p:cNvCxnSpPr/>
            <p:nvPr>
              <p:custDataLst>
                <p:tags r:id="rId98"/>
              </p:custDataLst>
            </p:nvPr>
          </p:nvCxnSpPr>
          <p:spPr>
            <a:xfrm>
              <a:off x="7716290" y="4341854"/>
              <a:ext cx="0" cy="179252"/>
            </a:xfrm>
            <a:prstGeom prst="line">
              <a:avLst/>
            </a:prstGeom>
            <a:ln w="12700" cap="flat" cmpd="sng" algn="ctr">
              <a:solidFill>
                <a:srgbClr val="FFFFFF">
                  <a:alpha val="30000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25" name="OTLSHAPE_TB_00000000000000000000000000000000_TimescaleInterval9">
              <a:extLst>
                <a:ext uri="{FF2B5EF4-FFF2-40B4-BE49-F238E27FC236}">
                  <a16:creationId xmlns:a16="http://schemas.microsoft.com/office/drawing/2014/main" id="{CB2E5E99-6480-4F67-8F5C-5559A7B96D2B}"/>
                </a:ext>
                <a:ext uri="{C964B9B6-8E51-47B0-A597-25D35E8D2A68}">
                  <a16:creationId xmlns="" xmlns:p14="http://schemas.microsoft.com/office/powerpoint/2010/main" xmlns:a16="http://schemas.microsoft.com/office/drawing/2014/main\" id="100982CF-335A-4912-AC28-A8D2AB671598"/>
                </a:ext>
              </a:extLst>
            </p:cNvPr>
            <p:cNvSpPr txBox="1"/>
            <p:nvPr>
              <p:custDataLst>
                <p:tags r:id="rId99"/>
              </p:custDataLst>
            </p:nvPr>
          </p:nvSpPr>
          <p:spPr>
            <a:xfrm>
              <a:off x="7744575" y="4373772"/>
              <a:ext cx="181540" cy="115416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l"/>
              <a:r>
                <a:rPr lang="en-US" sz="1000">
                  <a:solidFill>
                    <a:srgbClr val="FFFFFF">
                      <a:alpha val="100000"/>
                    </a:srgbClr>
                  </a:solidFill>
                  <a:latin typeface="Arial" panose="02040604050505020304" pitchFamily="18" charset="0"/>
                </a:rPr>
                <a:t>May</a:t>
              </a:r>
            </a:p>
          </p:txBody>
        </p:sp>
        <p:sp>
          <p:nvSpPr>
            <p:cNvPr id="127" name="OTLSHAPE_T_79bb919478b941d4814e10c5b7a0f6dd_JoinedDate">
              <a:extLst>
                <a:ext uri="{FF2B5EF4-FFF2-40B4-BE49-F238E27FC236}">
                  <a16:creationId xmlns:a16="http://schemas.microsoft.com/office/drawing/2014/main" id="{826C0D26-04E9-48B6-88A4-481CC616AC9C}"/>
                </a:ext>
                <a:ext uri="{1C25065B-D38B-4CB4-9ABC-C2D8ACDC4426}">
                  <a16:creationId xmlns="" xmlns:p14="http://schemas.microsoft.com/office/powerpoint/2010/main" xmlns:a16="http://schemas.microsoft.com/office/drawing/2014/main\" id="3401F5E1-DF84-4C09-BFC6-4A06D651B281"/>
                </a:ext>
              </a:extLst>
            </p:cNvPr>
            <p:cNvSpPr txBox="1"/>
            <p:nvPr>
              <p:custDataLst>
                <p:tags r:id="rId100"/>
              </p:custDataLst>
            </p:nvPr>
          </p:nvSpPr>
          <p:spPr>
            <a:xfrm>
              <a:off x="4381536" y="1279234"/>
              <a:ext cx="559060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sz="800" dirty="0">
                  <a:solidFill>
                    <a:srgbClr val="44546A">
                      <a:alpha val="100000"/>
                    </a:srgbClr>
                  </a:solidFill>
                  <a:latin typeface="Arial" panose="02040604050505020304" pitchFamily="18" charset="0"/>
                </a:rPr>
                <a:t> 1 Sep – 15 Oct</a:t>
              </a:r>
            </a:p>
          </p:txBody>
        </p:sp>
        <p:sp>
          <p:nvSpPr>
            <p:cNvPr id="128" name="OTLSHAPE_T_7d58f086961b4183b689c9edf09e7382_Shape">
              <a:extLst>
                <a:ext uri="{FF2B5EF4-FFF2-40B4-BE49-F238E27FC236}">
                  <a16:creationId xmlns:a16="http://schemas.microsoft.com/office/drawing/2014/main" id="{C0055DBB-DA05-4561-88CA-568E35A1DEB2}"/>
                </a:ext>
              </a:extLst>
            </p:cNvPr>
            <p:cNvSpPr/>
            <p:nvPr>
              <p:custDataLst>
                <p:tags r:id="rId101"/>
              </p:custDataLst>
            </p:nvPr>
          </p:nvSpPr>
          <p:spPr>
            <a:xfrm>
              <a:off x="4084737" y="1608861"/>
              <a:ext cx="503466" cy="156845"/>
            </a:xfrm>
            <a:prstGeom prst="roundRect">
              <a:avLst/>
            </a:prstGeom>
            <a:solidFill>
              <a:srgbClr val="615B9E">
                <a:alpha val="100000"/>
              </a:srgbClr>
            </a:solidFill>
          </p:spPr>
        </p:sp>
        <p:sp>
          <p:nvSpPr>
            <p:cNvPr id="132" name="OTLSHAPE_T_320cfac54bbb4374a340c3aef15a9752_Shape">
              <a:extLst>
                <a:ext uri="{FF2B5EF4-FFF2-40B4-BE49-F238E27FC236}">
                  <a16:creationId xmlns:a16="http://schemas.microsoft.com/office/drawing/2014/main" id="{AB5B3F29-5AAD-4E1E-8B76-D0B79F562B65}"/>
                </a:ext>
              </a:extLst>
            </p:cNvPr>
            <p:cNvSpPr/>
            <p:nvPr>
              <p:custDataLst>
                <p:tags r:id="rId102"/>
              </p:custDataLst>
            </p:nvPr>
          </p:nvSpPr>
          <p:spPr>
            <a:xfrm>
              <a:off x="5704609" y="2659255"/>
              <a:ext cx="989961" cy="156845"/>
            </a:xfrm>
            <a:prstGeom prst="roundRect">
              <a:avLst/>
            </a:prstGeom>
            <a:solidFill>
              <a:srgbClr val="615B9E">
                <a:alpha val="100000"/>
              </a:srgbClr>
            </a:solidFill>
          </p:spPr>
        </p:sp>
        <p:sp>
          <p:nvSpPr>
            <p:cNvPr id="134" name="OTLSHAPE_T_ee72cbcaf7db4b169cec0541318c9d20_Shape">
              <a:extLst>
                <a:ext uri="{FF2B5EF4-FFF2-40B4-BE49-F238E27FC236}">
                  <a16:creationId xmlns:a16="http://schemas.microsoft.com/office/drawing/2014/main" id="{07EFF767-D340-4C0C-9942-671406729CAB}"/>
                </a:ext>
              </a:extLst>
            </p:cNvPr>
            <p:cNvSpPr/>
            <p:nvPr>
              <p:custDataLst>
                <p:tags r:id="rId103"/>
              </p:custDataLst>
            </p:nvPr>
          </p:nvSpPr>
          <p:spPr>
            <a:xfrm>
              <a:off x="6720673" y="3190589"/>
              <a:ext cx="1023902" cy="156845"/>
            </a:xfrm>
            <a:prstGeom prst="roundRect">
              <a:avLst/>
            </a:prstGeom>
            <a:solidFill>
              <a:srgbClr val="615B9E">
                <a:alpha val="100000"/>
              </a:srgbClr>
            </a:solidFill>
          </p:spPr>
        </p:sp>
        <p:sp>
          <p:nvSpPr>
            <p:cNvPr id="135" name="OTLSHAPE_T_ee72cbcaf7db4b169cec0541318c9d20_JoinedDate">
              <a:extLst>
                <a:ext uri="{FF2B5EF4-FFF2-40B4-BE49-F238E27FC236}">
                  <a16:creationId xmlns:a16="http://schemas.microsoft.com/office/drawing/2014/main" id="{60375804-A39F-43D3-9FB7-197041053D2F}"/>
                </a:ext>
                <a:ext uri="{11E11BB5-642F-492C-A6DA-AC7267BFF407}">
                  <a16:creationId xmlns="" xmlns:p14="http://schemas.microsoft.com/office/powerpoint/2010/main" xmlns:a16="http://schemas.microsoft.com/office/drawing/2014/main\" id="7D54721A-856C-4AC2-8FAE-ADAFE8985963"/>
                </a:ext>
              </a:extLst>
            </p:cNvPr>
            <p:cNvSpPr txBox="1"/>
            <p:nvPr>
              <p:custDataLst>
                <p:tags r:id="rId104"/>
              </p:custDataLst>
            </p:nvPr>
          </p:nvSpPr>
          <p:spPr>
            <a:xfrm>
              <a:off x="7758658" y="3232867"/>
              <a:ext cx="520436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sz="800" dirty="0">
                  <a:solidFill>
                    <a:srgbClr val="44546A">
                      <a:alpha val="100000"/>
                    </a:srgbClr>
                  </a:solidFill>
                  <a:latin typeface="Arial" panose="02040604050505020304" pitchFamily="18" charset="0"/>
                </a:rPr>
                <a:t>1 Mar - 30 Apr</a:t>
              </a:r>
            </a:p>
          </p:txBody>
        </p:sp>
        <p:sp>
          <p:nvSpPr>
            <p:cNvPr id="136" name="OTLSHAPE_T_01a2eb0e48e14bd39d4a5938c344acb4_Shape">
              <a:extLst>
                <a:ext uri="{FF2B5EF4-FFF2-40B4-BE49-F238E27FC236}">
                  <a16:creationId xmlns:a16="http://schemas.microsoft.com/office/drawing/2014/main" id="{BA782A72-28F2-460F-924B-093CBF5885A1}"/>
                </a:ext>
              </a:extLst>
            </p:cNvPr>
            <p:cNvSpPr/>
            <p:nvPr>
              <p:custDataLst>
                <p:tags r:id="rId105"/>
              </p:custDataLst>
            </p:nvPr>
          </p:nvSpPr>
          <p:spPr>
            <a:xfrm>
              <a:off x="7759003" y="3726104"/>
              <a:ext cx="520436" cy="156845"/>
            </a:xfrm>
            <a:prstGeom prst="roundRect">
              <a:avLst/>
            </a:prstGeom>
            <a:solidFill>
              <a:srgbClr val="615B9E">
                <a:alpha val="100000"/>
              </a:srgbClr>
            </a:solidFill>
          </p:spPr>
        </p:sp>
      </p:grpSp>
      <p:sp>
        <p:nvSpPr>
          <p:cNvPr id="138" name="Project work plan">
            <a:extLst>
              <a:ext uri="{FF2B5EF4-FFF2-40B4-BE49-F238E27FC236}">
                <a16:creationId xmlns:a16="http://schemas.microsoft.com/office/drawing/2014/main" id="{84937FCF-280C-45B0-88A3-A42546BF9A8E}"/>
              </a:ext>
              <a:ext uri="528A02F2-C534-4588-A3A9-979582499CF8">
                <a16:creationId xmlns="" xmlns:p14="http://schemas.microsoft.com/office/powerpoint/2010/main" xmlns:a16="http://schemas.microsoft.com/office/drawing/2014/main" id="E40EF24E-992F-4771-A11A-F08ED785FBBB"/>
              </a:ext>
            </a:extLst>
          </p:cNvPr>
          <p:cNvSpPr txBox="1">
            <a:spLocks/>
          </p:cNvSpPr>
          <p:nvPr/>
        </p:nvSpPr>
        <p:spPr>
          <a:xfrm>
            <a:off x="4330700" y="263858"/>
            <a:ext cx="3530600" cy="520700"/>
          </a:xfrm>
        </p:spPr>
        <p:txBody>
          <a:bodyPr wrap="square" lIns="0" tIns="0" rIns="0" bIns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6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A6DA53D-1AA6-4B8F-B579-D8515469F78C}"/>
              </a:ext>
            </a:extLst>
          </p:cNvPr>
          <p:cNvSpPr txBox="1"/>
          <p:nvPr/>
        </p:nvSpPr>
        <p:spPr>
          <a:xfrm>
            <a:off x="995708" y="432962"/>
            <a:ext cx="107936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Methodology                          Work plan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9505665"/>
      </p:ext>
      <p:ext uri="8e4d2a11-bf6f-4448-b098-bfbd96948f95">
        <p14:creationId xmlns="" xmlns:a16="http://schemas.microsoft.com/office/drawing/2014/main\" xmlns:p14="http://schemas.microsoft.com/office/powerpoint/2010/main" val="27147970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EuMyIsIk9yaWdpbmFsQXNzZW1ibHlWZXJzaW9uIjoiMy4xOS4wMS4wMCIsIkVkaXRpb24iOiJQbHVzIiwiSXNQbHVzRWRpdGlvbiI6dHJ1ZSwiSXNQcm9FZGl0aW9uIjpmYWxzZX0sIkVmZmVjdCI6MSwiU3R5bGUiOnsiJGlkIjoiMyIsIlRpbWViYW5kU3R5bGUiOnsiJGlkIjoiNCIsIlNjYWxlTWFya2luZyI6MCwiU2hhcGUiOjEwLCJTaGFwZVN0eWxlIjp7IiRpZCI6IjUiLCJNYXJnaW4iOnsiJGlkIjoiNiIsIlRvcCI6MCwiTGVmdCI6MTIsIlJpZ2h0IjoxMiwiQm90dG9tIjowfSwiUGFkZGluZyI6eyIkaWQiOiI3IiwiVG9wIjo3LCJMZWZ0IjowLCJSaWdodCI6MCwiQm90dG9tIjo3fSwiQmFja2dyb3VuZCI6eyIkaWQiOiI4IiwiQ29sb3IiOnsiJGlkIjoiOSIsIkEiOjI1NSwiUiI6NjgsIkciOjg0LCJCIjoxMD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YsIkZvbnROYW1lIjoiQXJpYWw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1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NiwiRm9udE5hbWUiOiJBcmlhbC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NS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EsIkZvbnROYW1lIjoiQXJpYWw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TEyLCJHIjoxNzMsIkIiOjcxfX0sIklzVmlzaWJsZSI6dHJ1ZSwiV2lkdGgiOjAuMCwiSGVpZ2h0IjowLjAsIkJvcmRlclN0eWxlIjpudWxsLCJQYXJlbnRTdHlsZSI6bnVsbH0sIlNjYWxlU3R5bGUiOnsiJGlkIjoiNDAiLCJTaG93U2VnbWVudFNlcGFyYXRvcnMiOnRydWUsIlNlZ21lbnRTZXBhcmF0b3JPcGFjaXR5IjozMCwiRm9udFNldHRpbmdzIjp7IiRpZCI6IjQxIiwiRm9udFNpemUiOjEwLCJGb250TmFtZSI6IkFyaWFs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ExMiwiRyI6MTczLCJCIjo3MX19LCJBcHBlbmRZZWFyT25ZZWFyQ2hhbmdlIjp0cnVlLCJFbGFwc2VkVGltZUZvcm1hdCI6MiwiVG9kYXlNYXJrZXJQb3NpdGlvbiI6MywiUXVpY2tQb3NpdGlvbiI6MiwiQWJzb2x1dGVQb3NpdGlvbiI6NDA1LjAsIk1hcmdpbiI6eyIkaWQiOiI0OSIsIlRvcCI6MCwiTGVmdCI6MTAsIlJpZ2h0IjoxMCwiQm90dG9tIjowfSwiUGFkZGluZyI6eyIkaWQiOiI1MCIsIlRvcCI6MCwiTGVmdCI6MCwiUmlnaHQiOj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lBvc2l0aW9uT25UYXNrIjowLCJIaWRlRGF0ZSI6ZmFsc2UsIlNoYXBlU2l6ZSI6MSwiU3BhY2luZyI6MS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zLjAsIkhlaWdodCI6MTQuNDQzOTk5OTk5OTk5OTk5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ksIkZvbnROYW1lIjoiQXJpYWw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4LCJGb250TmFtZSI6IkFyaWFs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kIE1NTSIsIlNlcGFyYXRvciI6Ii8iLCJVc2VJbnRlcm5hdGlvbmFsRGF0ZUZvcm1hdCI6dHJ1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SwiU2hhcGVUaGlja25lc3MiOjEsIkR1cmF0aW9uRm9ybWF0IjowLCJJbmNsdWRlTm9uV29ya2luZ0RheXNJbkR1cmF0aW9uIjpmYWxzZSwiUGVyY2VudGFnZUNvbXBsZXRlU3R5bGUiOnsiJGlkIjoiODMiLCJGb250U2V0dGluZ3MiOnsiJGlkIjoiODQiLCJGb250U2l6ZSI6OSwiRm9udE5hbWUiOiJBcmlhbCIsIklzQm9sZCI6ZmFsc2UsIklzSXRhbGljIjpmYWxzZSwiSXNVbmRlcmxpbmVkIjpmYWxzZSwiUGFyZW50U3R5bGUiOm51bGx9LCJBdXRvU2l6ZSI6MCwiRm9yZWdyb3VuZCI6eyIkaWQiOiI4NSIsIkNvbG9yIjp7IiRpZCI6Ijg2IiwiQSI6MjU1LCJSIjoxOTEsIkciOjE5MSwiQiI6MTkxfX0sIk1heFdpZHRoIjo5NjAuMCwiTWF4SGVpZ2h0IjoiSW5maW5pdHkiLCJTbWFydEZvcmVncm91bmRJc0FjdGl2ZSI6ZmFsc2UsIkhvcml6b250YWxBbGlnbm1lbnQiOjEsIlZlcnRpY2FsQWxpZ25tZW50IjowLCJTbWFydEZvcmVncm91bmQiOm51bGwsIkJhY2tncm91bmRGaWxsVHlwZSI6MCwiTWFyZ2luIjp7IiRpZCI6Ijg3IiwiVG9wIjowLCJMZWZ0IjowLCJSaWdodCI6MCwiQm90dG9tIjowfSwiUGFkZGluZyI6eyIkaWQiOiI4OCIsIlRvcCI6MCwiTGVmdCI6MCwiUmlnaHQiOjAsIkJvdHRvbSI6MH0sIkJhY2tncm91bmQiOnsiJGlkIjoiODkiLCJDb2xvciI6eyIkcmVmIjoiMjAifX0sIklzVmlzaWJsZSI6dHJ1ZSwiV2lkdGgiOjAuMCwiSGVpZ2h0IjowLjAsIkJvcmRlclN0eWxlIjpudWxsLCJQYXJlbnRTdHlsZSI6bnVsbH0sIkR1cmF0aW9uU3R5bGUiOnsiJGlkIjoiOTAiLCJGb250U2V0dGluZ3MiOnsiJGlkIjoiOTEiLCJGb250U2l6ZSI6OCwiRm9udE5hbWUiOiJBcmlhbCIsIklzQm9sZCI6ZmFsc2UsIklzSXRhbGljIjpmYWxzZSwiSXNVbmRlcmxpbmVkIjpmYWxzZSwiUGFyZW50U3R5bGUiOm51bGx9LCJBdXRvU2l6ZSI6MCwiRm9yZWdyb3VuZCI6eyIkaWQiOiI5MiIsIkNvbG9yIjp7IiRpZCI6IjkzIiwiQSI6MjU1LCJSIjo2OCwiRyI6ODQsIkIiOjEwNn19LCJNYXhXaWR0aCI6OTYwLjAsIk1heEhlaWdodCI6IkluZmluaXR5IiwiU21hcnRGb3JlZ3JvdW5kSXNBY3RpdmUiOmZhbHNlLCJIb3Jpem9udGFsQWxpZ25tZW50Ijox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mZhbHNlLCJXaWR0aCI6MC4wLCJIZWlnaHQiOjAuMCwiQm9yZGVyU3R5bGUiOm51bGwsIlBhcmVudFN0eWxlIjpudWxsfSwiSG9yaXpvbnRhbENvbm5lY3RvclN0eWxlIjp7IiRpZCI6Ijk3IiwiTGluZUNvbG9yIjp7IiRpZCI6Ijk4IiwiJHR5cGUiOiJOTFJFLkNvbW1vbi5Eb20uU29saWRDb2xvckJydXNoLCBOTFJFLkNvbW1vbiIsIkNvbG9yIjp7IiRpZCI6Ijk5IiwiQSI6MjU1LCJSIjoyMDQsIkciOjIwNCwiQiI6MjA0fX0sIkxpbmVXZWlnaHQiOjEuMCwiTGluZVR5cGUiOjAsIlBhcmVudFN0eWxlIjpudWxsfSwiVmVydGljYWxDb25uZWN0b3JTdHlsZSI6eyIkaWQiOiIxMDAiLCJMaW5lQ29sb3IiOnsiJGlkIjoiMTAxIiwiJHR5cGUiOiJOTFJFLkNvbW1vbi5Eb20uU29saWRDb2xvckJydXNoLCBOTFJFLkNvbW1vbiIsIkNvbG9yIjp7IiRpZCI6IjEwMiIsIkEiOjI1NSwiUiI6MjA0LCJHIjoyMDQsIkIiOjIwNH1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zLCJJc0JlbG93VGltZWJhbmQiOmZhbHNlLCJQZXJjZW50YWdlQ29tcGxldGVTaGFwZU9wYWNpdHkiOjM1LCJTaGFwZVN0eWxlIjp7IiRpZCI6IjEwMyIsIk1hcmdpbiI6eyIkaWQiOiIxMDQiLCJUb3AiOjAsIkxlZnQiOjQsIlJpZ2h0Ijo0LCJCb3R0b20iOjB9LCJQYWRkaW5nIjp7IiRpZCI6IjEwNSIsIlRvcCI6MCwiTGVmdCI6MCwiUmlnaHQiOjAsIkJvdHRvbSI6MH0sIkJhY2tncm91bmQiOnsiJGlkIjoiMTA2IiwiQ29sb3IiOnsiJGlkIjoiMTA3IiwiQSI6MjU1LCJSIjowLCJHIjoxMTQsIkIiOjE4OH19LCJJc1Zpc2libGUiOnRydWUsIldpZHRoIjowLjAsIkhlaWdodCI6MTQuMCwiQm9yZGVyU3R5bGUiOnsiJGlkIjoiMTA4IiwiTGluZUNvbG9yIjp7IiRpZCI6IjEwOSIsIiR0eXBlIjoiTkxSRS5Db21tb24uRG9tLlNvbGlkQ29sb3JCcnVzaCwgTkxSRS5Db21tb24iLCJDb2xvciI6eyIkaWQiOiIxMTAiLCJBIjoyNTUsIlIiOjI1NSwiRyI6MCwiQiI6MH19LCJMaW5lV2VpZ2h0IjowLjAsIkxpbmVUeXBlIjowLCJQYXJlbnRTdHlsZSI6bnVsbH0sIlBhcmVudFN0eWxlIjpudWxsfSwiVGl0bGVTdHlsZSI6eyIkaWQiOiIxMTEiLCJGb250U2V0dGluZ3MiOnsiJGlkIjoiMTEyIiwiRm9udFNpemUiOjksIkZvbnROYW1lIjoiQXJpYWwiLCJJc0JvbGQiOnRydWUsIklzSXRhbGljIjp0cnVlLCJJc1VuZGVybGluZWQiOnRydWUsIlBhcmVudFN0eWxlIjpudWxsfSwiQXV0b1NpemUiOjAsIkZvcmVncm91bmQiOnsiJGlkIjoiMTEzIiwiQ29sb3IiOnsiJGlkIjoiMTE0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gsIkZvbnROYW1lIjoiQXJpYWwiLCJJc0JvbGQiOmZhbHNlLCJJc0l0YWxpYyI6ZmFsc2UsIklzVW5kZXJsaW5lZCI6ZmFsc2UsIlBhcmVudFN0eWxlIjpudWxsfSwiQXV0b1NpemUiOjAsIkZvcmVncm91bmQiOnsiJGlkIjoiMTIwIiwiQ29sb3IiOnsiJGlkIjoiMTIxIiwiQSI6MjU1LCJSIjo2OCwiRyI6ODQsIkIiOjEwNn19LCJNYXhXaWR0aCI6OTYwLjAsIk1heEhlaWdodCI6IkluZmluaXR5IiwiU21hcnRGb3JlZ3JvdW5kSXNBY3RpdmUiOmZhbHNlLCJIb3Jpem9udGFsQWxpZ25tZW50Ijox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mQgTU1NIiwiU2VwYXJhdG9yIjoiLyIsIlVzZUludGVybmF0aW9uYWxEYXRlRm9ybWF0Ijp0cnVlLCJEYXRlSXNWaXNpYmxlIjp0cnVlLCJUaW1lSXNWaXNpYmxlIjpmYWxzZSwiSG91ckRpZ2l0cyI6MSwiQW1QbURlc2lnbmF0b3IiOjIsIlRyaW0wME1pbnV0ZXMiOmZhbHNlLCJMYXN0S25vd25WaXNpYmlsaXR5U3RhdGUiOm51bGx9LCJJc1Zpc2libGUiOnRydWUsIlBhcmVudFN0eWxlIjpudWxsLCJfZXhwbGljaXRseVNldCI6eyIkaWQiOiIxMjYiLCJTaGFwZVN0eWxlIjpmYWxzZSwiVGl0bGVTdHlsZSI6ZmFsc2UsIkRhdGVTdHlsZSI6ZmFsc2UsIkhvcml6b250YWxDb25uZWN0b3JTdHlsZSI6ZmFsc2UsIlZlcnRpY2FsQ29ubmVjdG9yU3R5bGUiOmZhbHNlLCJQZXJjZW50YWdlQ29tcGxldGVTaGFwZU9wYWNpdHkiOmZhbHNlLCJEYXRlRm9ybWF0IjpmYWxzZSwiRHVyYXRpb25Gb3JtYXQiOmZhbHNlLCJEdXJhdGlvblBvc2l0aW9uIjpmYWxzZSwiRW5kRGF0ZVBvc2l0aW9uIjpmYWxzZSwiSXNCZWxvd1RpbWViYW5kIjpmYWxzZSwiUGVyY2VudGFnZUNvbXBsZXRlZFBvc2l0aW9uIjpmYWxzZSwiU2hhcGUiOmZhbHNlLCJTaGFwZVRoaWNrbmVzcyI6ZmFsc2UsIlNwYWNpbmciOmZhbHNlLCJTdGFydERhdGVQb3NpdGlvbiI6ZmFsc2UsIlRpdGxlUG9zaXRpb24iOmZhbHNlLCJJc1Zpc2libGUiOmZhbHNlLCJNYXJnaW4iOmZhbHNlLCJJbmNsdWRlTm9uV29ya2luZ0RheXNJbkR1cmF0aW9uIjpmYWxzZX19LCJHcmlkbGluZVBhbmVsU3R5bGUiOnsiJGlkIjoiMTI3IiwiR3JpZGxpbmVTdHlsZSI6eyIkaWQiOiIxMjgiLCJMaW5lQ29sb3IiOnsiJGlkIjoiMTI5IiwiJHR5cGUiOiJOTFJFLkNvbW1vbi5Eb20uU29saWRDb2xvckJydXNoLCBOTFJFLkNvbW1vbiIsIkNvbG9yIjp7IiRpZCI6IjEzMCIsIkEiOjM4LCJSIjo5MSwiRyI6MTU1LCJCIjoyMTN9fSwiTGluZVdlaWdodCI6MS4wLCJMaW5lVHlwZSI6MCwiUGFyZW50U3R5bGUiOm51bGx9LCJNYXJnaW4iOnsiJGlkIjoiMTMxIiwiVG9wIjowLCJMZWZ0IjowLCJSaWdodCI6MCwiQm90dG9tIjowfSwiUGFkZGluZyI6eyIkaWQiOiIxMzIiLCJUb3AiOjAsIkxlZnQiOjAsIlJpZ2h0IjowLCJCb3R0b20iOjB9LCJCYWNrZ3JvdW5kIjpudWxsLCJJc1Zpc2libGUiOnRydWUsIldpZHRoIjowLjAsIkhlaWdodCI6MC4wLCJCb3JkZXJTdHlsZSI6eyIkaWQiOiIxMzMiLCJMaW5lQ29sb3IiOm51bGwsIkxpbmVXZWlnaHQiOjAuMCwiTGluZVR5cGUiOjAsIlBhcmVudFN0eWxlIjpudWxsfSwiUGFyZW50U3R5bGUiOm51bGx9LCJTaG93RWxhcHNlZFRpbWVHcmFkaWVudFN0eWxlIjpmYWxzZSwiRGVmYXVsdFN3aW1sYW5lU3R5bGUiOnsiJGlkIjoiMTM0IiwiSGVhZGVyU3R5bGUiOnsiJGlkIjoiMTM1IiwiVGV4dFN0eWxlIjp7IiRpZCI6IjEzNiIsIkZvbnRTZXR0aW5ncyI6eyIkaWQiOiIxMzciLCJGb250U2l6ZSI6MTIsIkZvbnROYW1lIjoiQ2FsaWJyaSIsIklzQm9sZCI6ZmFsc2UsIklzSXRhbGljIjpmYWxzZSwiSXNVbmRlcmxpbmVkIjpmYWxzZSwiUGFyZW50U3R5bGUiOm51bGx9LCJBdXRvU2l6ZSI6MCwiRm9yZWdyb3VuZCI6eyIkaWQiOiIxMzgiLCJDb2xvciI6eyIkaWQiOiIxMzkiLCJBIjoyNTUsIlIiOjMyLCJHIjo1NiwiQiI6MTAwfX0sIk1heFdpZHRoIjowLjAsIk1heEhlaWdodCI6MC4wLCJTbWFydEZvcmVncm91bmRJc0FjdGl2ZSI6ZmFsc2UsIkhvcml6b250YWxBbGlnbm1lbnQiOjAsIlZlcnRpY2FsQWxpZ25tZW50IjowLCJTbWFydEZvcmVncm91bmQiOm51bGwsIkJhY2tncm91bmRGaWxsVHlwZSI6MCwiTWFyZ2luIjp7IiRpZCI6IjE0MCIsIlRvcCI6MCwiTGVmdCI6MCwiUmlnaHQiOjAsIkJvdHRvbSI6MH0sIlBhZGRpbmciOnsiJGlkIjoiMTQxIiwiVG9wIjowLCJMZWZ0IjowLCJSaWdodCI6MCwiQm90dG9tIjowfSwiQmFja2dyb3VuZCI6bnVsbCwiSXNWaXNpYmxlIjpmYWxzZSwiV2lkdGgiOjAuMCwiSGVpZ2h0IjowLjAsIkJvcmRlclN0eWxlIjpudWxsLCJQYXJlbnRTdHlsZSI6bnVsbH0sIlJlY3RhbmdsZVN0eWxlIjp7IiRpZCI6IjE0MiIsIk1hcmdpbiI6eyIkaWQiOiIxNDMiLCJUb3AiOjAsIkxlZnQiOjAsIlJpZ2h0IjowLCJCb3R0b20iOjB9LCJQYWRkaW5nIjp7IiRpZCI6IjE0NCIsIlRvcCI6MCwiTGVmdCI6MCwiUmlnaHQiOjAsIkJvdHRvbSI6MH0sIkJhY2tncm91bmQiOnsiJGlkIjoiMTQ1IiwiQ29sb3IiOnsiJGlkIjoiMTQ2IiwiQSI6MTI3LCJSIjo5MSwiRyI6MTU1LCJCIjoyMTN9fSwiSXNWaXNpYmxlIjpmYWxzZSwiV2lkdGgiOjAuMCwiSGVpZ2h0IjowLjAsIkJvcmRlclN0eWxlIjp7IiRpZCI6IjE0NyIsIkxpbmVDb2xvciI6eyIkaWQiOiIxNDgiLCIkdHlwZSI6Ik5MUkUuQ29tbW9uLkRvbS5Tb2xpZENvbG9yQnJ1c2gsIE5MUkUuQ29tbW9uIiwiQ29sb3IiOnsiJGlkIjoiMTQ5IiwiQSI6MjU1LCJSIjoyNTUsIkciOjAsIkIiOjB9fSwiTGluZVdlaWdodCI6MC4wLCJMaW5lVHlwZSI6MCwiUGFyZW50U3R5bGUiOm51bGx9LCJQYXJlbnRTdHlsZSI6bnVsbH0sIk1hcmdpbiI6eyIkaWQiOiIxNTAiLCJUb3AiOjAsIkxlZnQiOjAsIlJpZ2h0IjowLCJCb3R0b20iOjB9LCJQYWRkaW5nIjp7IiRpZCI6IjE1MSIsIlRvcCI6MCwiTGVmdCI6MCwiUmlnaHQiOjAsIkJvdHRvbSI6MH0sIkJhY2tncm91bmQiOm51bGwsIklzVmlzaWJsZSI6dHJ1ZSwiV2lkdGgiOjAuMCwiSGVpZ2h0IjowLjAsIkJvcmRlclN0eWxlIjpudWxsLCJQYXJlbnRTdHlsZSI6bnVsbH0sIkJhY2tncm91bmRTdHlsZSI6eyIkaWQiOiIxNTIiLCJNYXJnaW4iOnsiJGlkIjoiMTUzIiwiVG9wIjowLCJMZWZ0IjowLCJSaWdodCI6MCwiQm90dG9tIjowfSwiUGFkZGluZyI6eyIkaWQiOiIxNTQiLCJUb3AiOjAsIkxlZnQiOjAsIlJpZ2h0IjowLCJCb3R0b20iOjB9LCJCYWNrZ3JvdW5kIjp7IiRpZCI6IjE1NSIsIkNvbG9yIjp7IiRpZCI6IjE1NiIsIkEiOjM4LCJSIjo5MSwiRyI6MTU1LCJCIjoyMTN9fSwiSXNWaXNpYmxlIjp0cnVlLCJXaWR0aCI6MC4wLCJIZWlnaHQiOjAuMCwiQm9yZGVyU3R5bGUiOnsiJGlkIjoiMTU3IiwiTGluZUNvbG9yIjp7IiRpZCI6IjE1OCIsIiR0eXBlIjoiTkxSRS5Db21tb24uRG9tLlNvbGlkQ29sb3JCcnVzaCwgTkxSRS5Db21tb24iLCJDb2xvciI6eyIkaWQiOiIxNTkiLCJBIjoyNTUsIlIiOjI1NSwiRyI6MCwiQiI6MH19LCJMaW5lV2VpZ2h0IjowLjAsIkxpbmVUeXBlIjowLCJQYXJlbnRTdHlsZSI6bnVsbH0sIlBhcmVudFN0eWxlIjpudWxsfSwiSXNBYm92ZVRpbWViYW5kIjpmYWxzZSwiTWFyZ2luIjp7IiRpZCI6IjE2MCIsIlRvcCI6MCwiTGVmdCI6MCwiUmlnaHQiOjAsIkJvdHRvbSI6MH0sIlBhZGRpbmciOnsiJGlkIjoiMTYxIiwiVG9wIjowLCJMZWZ0IjowLCJSaWdodCI6MCwiQm90dG9tIjowfSwiSXNWaXNpYmxlIjp0cnVlLCJXaWR0aCI6MC4wLCJIZWlnaHQiOjAuMCwiQm9yZGVyU3R5bGUiOm51bGwsIlBhcmVudFN0eWxlIjpudWxsfX0sIlNjYWxlIjp7IiRpZCI6IjE2MiIsIlN0YXJ0RGF0ZSI6IjAwMDEtMDEtMDFUMDA6MDA6MDAiLCJFbmREYXRlIjoiMDAwMS0wMS0wMVQwMDowMDowMCIsIkZvcm1hdCI6Ik1NTSIsIlR5cGUiOjIsIkF1dG9EYXRlUmFuZ2UiOnRydWUsIldvcmtpbmdEYXlzIjozMSwiVG9kYXlNYXJrZXJUZXh0IjoiVG9kYXkiLCJBdXRvU2NhbGVUeXBlIjp0cnVlfSwiTWlsZXN0b25lcyI6W10sIlRhc2tzIjpbeyIkaWQiOiIxNjMiLCJHcm91cE5hbWUiOm51bGwsIlN0YXJ0RGF0ZSI6IjIwMjEtMDktMTZUMDA6MDA6MDBaIiwiRW5kRGF0ZSI6IjIwMjEtMDktMzBUMjM6NTk6NTkuOTk5WiIsIlBlcmNlbnRhZ2VDb21wbGV0ZSI6MC4wLCJTdHlsZSI6eyIkaWQiOiIxNjQiLCJTaGFwZSI6MSwiU2hhcGVUaGlja25lc3MiOjMsIkR1cmF0aW9uRm9ybWF0IjowLCJJbmNsdWRlTm9uV29ya2luZ0RheXNJbkR1cmF0aW9uIjpmYWxzZSwiUGVyY2VudGFnZUNvbXBsZXRlU3R5bGUiOnsiJGlkIjoiMTY1IiwiRm9udFNldHRpbmdzIjp7IiRpZCI6IjE2NiIsIkZvbnRTaXplIjo5LCJGb250TmFtZSI6IkFyaWFsIiwiSXNCb2xkIjpmYWxzZSwiSXNJdGFsaWMiOmZhbHNlLCJJc1VuZGVybGluZWQiOmZhbHNlLCJQYXJlbnRTdHlsZSI6eyIkcmVmIjoiODQifX0sIkF1dG9TaXplIjowLCJGb3JlZ3JvdW5kIjp7IiRyZWYiOiI4NSJ9LCJNYXhXaWR0aCI6OTYwLjAsIk1heEhlaWdodCI6IkluZmluaXR5IiwiU21hcnRGb3JlZ3JvdW5kSXNBY3RpdmUiOmZhbHNlLCJIb3Jpem9udGFsQWxpZ25tZW50IjoxLCJWZXJ0aWNhbEFsaWdubWVudCI6MCwiU21hcnRGb3JlZ3JvdW5kIjpudWxsLCJCYWNrZ3JvdW5kRmlsbFR5cGUiOjAsIk1hcmdpbiI6eyIkcmVmIjoiODcifSwiUGFkZGluZyI6eyIkcmVmIjoiODgifSwiQmFja2dyb3VuZCI6eyIkcmVmIjoiODkifSwiSXNWaXNpYmxlIjp0cnVlLCJXaWR0aCI6MC4wLCJIZWlnaHQiOjAuMCwiQm9yZGVyU3R5bGUiOnsiJGlkIjoiMTY3IiwiTGluZUNvbG9yIjpudWxsLCJMaW5lV2VpZ2h0IjowLjAsIkxpbmVUeXBlIjowLCJQYXJlbnRTdHlsZSI6bnVsbH0sIlBhcmVudFN0eWxlIjp7IiRyZWYiOiI4MyJ9fSwiRHVyYXRpb25TdHlsZSI6eyIkaWQiOiIxNjgiLCJGb250U2V0dGluZ3MiOnsiJGlkIjoiMTY5IiwiRm9udFNpemUiOjgsIkZvbnROYW1lIjoiQXJpYWwiLCJJc0JvbGQiOmZhbHNlLCJJc0l0YWxpYyI6ZmFsc2UsIklzVW5kZXJsaW5lZCI6ZmFsc2UsIlBhcmVudFN0eWxlIjp7IiRyZWYiOiI5MSJ9fSwiQXV0b1NpemUiOjAsIkZvcmVncm91bmQiOnsiJHJlZiI6IjkyIn0sIk1heFdpZHRoIjo5NjAuMCwiTWF4SGVpZ2h0IjoiSW5maW5pdHkiLCJTbWFydEZvcmVncm91bmRJc0FjdGl2ZSI6ZmFsc2UsIkhvcml6b250YWxBbGlnbm1lbnQiOjEsIlZlcnRpY2FsQWxpZ25tZW50IjowLCJTbWFydEZvcmVncm91bmQiOm51bGwsIkJhY2tncm91bmRGaWxsVHlwZSI6MCwiTWFyZ2luIjp7IiRyZWYiOiI5NCJ9LCJQYWRkaW5nIjp7IiRyZWYiOiI5NSJ9LCJCYWNrZ3JvdW5kIjp7IiRyZWYiOiI5NiJ9LCJJc1Zpc2libGUiOmZhbHNlLCJXaWR0aCI6MC4wLCJIZWlnaHQiOjAuMCwiQm9yZGVyU3R5bGUiOnsiJGlkIjoiMTcwIiwiTGluZUNvbG9yIjpudWxsLCJMaW5lV2VpZ2h0IjowLjAsIkxpbmVUeXBlIjowLCJQYXJlbnRTdHlsZSI6bnVsbH0sIlBhcmVudFN0eWxlIjp7IiRyZWYiOiI5MCJ9fSwiSG9yaXpvbnRhbENvbm5lY3RvclN0eWxlIjp7IiRpZCI6IjE3MSIsIkxpbmVDb2xvciI6eyIkcmVmIjoiOTgifSwiTGluZVdlaWdodCI6MS4wLCJMaW5lVHlwZSI6MCwiUGFyZW50U3R5bGUiOnsiJHJlZiI6Ijk3In19LCJWZXJ0aWNhbENvbm5lY3RvclN0eWxlIjp7IiRpZCI6IjE3MiIsIkxpbmVDb2xvciI6eyIkcmVmIjoiMTAxIn0sIkxpbmVXZWlnaHQiOjAuMCwiTGluZVR5cGUiOjAsIlBhcmVudFN0eWxlIjp7IiRyZWYiOiIxMDAifX0sIk1hcmdpbiI6bnVsbCwiU3RhcnREYXRlUG9zaXRpb24iOjMsIkVuZERhdGVQb3NpdGlvbiI6MywiRGF0ZUlzVmlzaWJsZSI6dHJ1ZSwiVGl0bGVQb3NpdGlvbiI6NCwiRHVyYXRpb25Qb3NpdGlvbiI6NiwiUGVyY2VudGFnZUNvbXBsZXRlZFBvc2l0aW9uIjo2LCJTcGFjaW5nIjozLCJJc0JlbG93VGltZWJhbmQiOmZhbHNlLCJQZXJjZW50YWdlQ29tcGxldGVTaGFwZU9wYWNpdHkiOjM1LCJTaGFwZVN0eWxlIjp7IiRpZCI6IjE3MyIsIk1hcmdpbiI6eyIkcmVmIjoiMTA0In0sIlBhZGRpbmciOnsiJHJlZiI6IjEwNSJ9LCJCYWNrZ3JvdW5kIjp7IiRpZCI6IjE3NCIsIkNvbG9yIjp7IiRpZCI6IjE3NSIsIkEiOjI1NSwiUiI6OTcsIkciOjkxLCJCIjoxNTh9fSwiSXNWaXNpYmxlIjp0cnVlLCJXaWR0aCI6MC4wLCJIZWlnaHQiOjE0LjAsIkJvcmRlclN0eWxlIjp7IiRpZCI6IjE3NiIsIkxpbmVDb2xvciI6eyIkcmVmIjoiMTA5In0sIkxpbmVXZWlnaHQiOjAuMCwiTGluZVR5cGUiOjAsIlBhcmVudFN0eWxlIjp7IiRyZWYiOiIxMDgifX0sIlBhcmVudFN0eWxlIjp7IiRyZWYiOiIxMDMifX0sIlRpdGxlU3R5bGUiOnsiJGlkIjoiMTc3IiwiRm9udFNldHRpbmdzIjp7IiRpZCI6IjE3OCIsIkZvbnRTaXplIjo5LCJGb250TmFtZSI6IkFyaWFsIiwiSXNCb2xkIjp0cnVlLCJJc0l0YWxpYyI6dHJ1ZSwiSXNVbmRlcmxpbmVkIjp0cnVlLCJQYXJlbnRTdHlsZSI6eyIkcmVmIjoiMTEyIn19LCJBdXRvU2l6ZSI6MCwiRm9yZWdyb3VuZCI6eyIkcmVmIjoiMTEzIn0sIk1heFdpZHRoIjoxMzAuODIxMzU2MjAxMTcxODg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Tc5IiwiTGluZUNvbG9yIjpudWxsLCJMaW5lV2VpZ2h0IjowLjAsIkxpbmVUeXBlIjowLCJQYXJlbnRTdHlsZSI6bnVsbH0sIlBhcmVudFN0eWxlIjp7IiRyZWYiOiIxMTEifX0sIkRhdGVTdHlsZSI6eyIkaWQiOiIxODAiLCJGb250U2V0dGluZ3MiOnsiJGlkIjoiMTgxIiwiRm9udFNpemUiOjgsIkZvbnROYW1lIjoiQXJpYWwiLCJJc0JvbGQiOmZhbHNlLCJJc0l0YWxpYyI6ZmFsc2UsIklzVW5kZXJsaW5lZCI6ZmFsc2UsIlBhcmVudFN0eWxlIjp7IiRyZWYiOiIxMTkifX0sIkF1dG9TaXplIjowLCJGb3JlZ3JvdW5kIjp7IiRyZWYiOiIxMjAifSwiTWF4V2lkdGgiOjk2MC4wLCJNYXhIZWlnaHQiOiJJbmZpbml0eSIsIlNtYXJ0Rm9yZWdyb3VuZElzQWN0aXZlIjpmYWxzZSwiSG9yaXpvbnRhbEFsaWdubWVudCI6Mi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E4MiIsIkxpbmVDb2xvciI6bnVsbCwiTGluZVdlaWdodCI6MC4wLCJMaW5lVHlwZSI6MCwiUGFyZW50U3R5bGUiOm51bGx9LCJQYXJlbnRTdHlsZSI6eyIkcmVmIjoiMTE4In19LCJEYXRlRm9ybWF0Ijp7IiRpZCI6IjE4MyIsIkZvcm1hdFN0cmluZyI6ImQgTU1NIiwiU2VwYXJhdG9yIjoiLyIsIlVzZUludGVybmF0aW9uYWxEYXRlRm9ybWF0Ijp0cnVlLCJEYXRlSXNWaXNpYmxlIjp0cnVlLCJUaW1lSXNWaXNpYmxlIjpmYWxzZSwiSG91ckRpZ2l0cyI6MCwiQW1QbURlc2lnbmF0b3IiOjAsIlRyaW0wME1pbnV0ZXMiOmZhbHNlLCJMYXN0S25vd25WaXNpYmlsaXR5U3RhdGUiOm51bGx9LCJJc1Zpc2libGUiOnRydWUsIlBhcmVudFN0eWxlIjp7IiRyZWYiOiI4MiJ9fSwiSW5kZXgiOjEsIlNtYXJ0RHVyYXRpb25BY3RpdmF0ZWQiOmZhbHNlLCJEYXRlRm9ybWF0Ijp7IiRyZWYiOiIxODMifSwiSWQiOiI3OWJiOTE5NC03OGI5LTQxZDQtODE0ZS0xMGM1YjdhMGY2ZGQiLCJJbXBvcnRJZCI6bnVsbCwiVGl0bGUiOiJEZXZlbG9wbWVudCBvZiBjb25jZXB0dWFsIGRlc2lnbiBmb3Igb3ZlcmFsbCBwcm9qZWN0IiwiTm90ZSI6bnVsbCwiSHlwZXJsaW5rIjp7IiRpZCI6IjE4NCIsIkFkZHJlc3MiOiIiLCJTdWJBZGRyZXNzIjoiIn0sIklzQ2hhbmdlZCI6ZmFsc2UsIklzTmV3IjpmYWxzZX0seyIkaWQiOiIxODUiLCJHcm91cE5hbWUiOm51bGwsIlN0YXJ0RGF0ZSI6IjIwMjEtMTAtMDFUMDA6MDA6MDBaIiwiRW5kRGF0ZSI6IjIwMjEtMTAtMzBUMjM6NTk6NTkuOTk5WiIsIlBlcmNlbnRhZ2VDb21wbGV0ZSI6MC4wLCJTdHlsZSI6eyIkaWQiOiIxODYiLCJTaGFwZSI6MSwiU2hhcGVUaGlja25lc3MiOjMsIkR1cmF0aW9uRm9ybWF0IjowLCJJbmNsdWRlTm9uV29ya2luZ0RheXNJbkR1cmF0aW9uIjpmYWxzZSwiUGVyY2VudGFnZUNvbXBsZXRlU3R5bGUiOnsiJGlkIjoiMTg3IiwiRm9udFNldHRpbmdzIjp7IiRpZCI6IjE4OCIsIkZvbnRTaXplIjo5LCJGb250TmFtZSI6IkFyaWFsIiwiSXNCb2xkIjpmYWxzZSwiSXNJdGFsaWMiOmZhbHNlLCJJc1VuZGVybGluZWQiOmZhbHNlLCJQYXJlbnRTdHlsZSI6eyIkcmVmIjoiODQifX0sIkF1dG9TaXplIjowLCJGb3JlZ3JvdW5kIjp7IiRyZWYiOiI4NSJ9LCJNYXhXaWR0aCI6OTYwLjAsIk1heEhlaWdodCI6IkluZmluaXR5IiwiU21hcnRGb3JlZ3JvdW5kSXNBY3RpdmUiOmZhbHNlLCJIb3Jpem9udGFsQWxpZ25tZW50IjoxLCJWZXJ0aWNhbEFsaWdubWVudCI6MCwiU21hcnRGb3JlZ3JvdW5kIjpudWxsLCJCYWNrZ3JvdW5kRmlsbFR5cGUiOjAsIk1hcmdpbiI6eyIkcmVmIjoiODcifSwiUGFkZGluZyI6eyIkcmVmIjoiODgifSwiQmFja2dyb3VuZCI6eyIkcmVmIjoiODkifSwiSXNWaXNpYmxlIjp0cnVlLCJXaWR0aCI6MC4wLCJIZWlnaHQiOjAuMCwiQm9yZGVyU3R5bGUiOnsiJGlkIjoiMTg5IiwiTGluZUNvbG9yIjpudWxsLCJMaW5lV2VpZ2h0IjowLjAsIkxpbmVUeXBlIjowLCJQYXJlbnRTdHlsZSI6bnVsbH0sIlBhcmVudFN0eWxlIjp7IiRyZWYiOiI4MyJ9fSwiRHVyYXRpb25TdHlsZSI6eyIkaWQiOiIxOTAiLCJGb250U2V0dGluZ3MiOnsiJGlkIjoiMTkxIiwiRm9udFNpemUiOjgsIkZvbnROYW1lIjoiQXJpYWwiLCJJc0JvbGQiOmZhbHNlLCJJc0l0YWxpYyI6ZmFsc2UsIklzVW5kZXJsaW5lZCI6ZmFsc2UsIlBhcmVudFN0eWxlIjp7IiRyZWYiOiI5MSJ9fSwiQXV0b1NpemUiOjAsIkZvcmVncm91bmQiOnsiJHJlZiI6IjkyIn0sIk1heFdpZHRoIjo5NjAuMCwiTWF4SGVpZ2h0IjoiSW5maW5pdHkiLCJTbWFydEZvcmVncm91bmRJc0FjdGl2ZSI6ZmFsc2UsIkhvcml6b250YWxBbGlnbm1lbnQiOjEsIlZlcnRpY2FsQWxpZ25tZW50IjowLCJTbWFydEZvcmVncm91bmQiOm51bGwsIkJhY2tncm91bmRGaWxsVHlwZSI6MCwiTWFyZ2luIjp7IiRyZWYiOiI5NCJ9LCJQYWRkaW5nIjp7IiRyZWYiOiI5NSJ9LCJCYWNrZ3JvdW5kIjp7IiRyZWYiOiI5NiJ9LCJJc1Zpc2libGUiOmZhbHNlLCJXaWR0aCI6MC4wLCJIZWlnaHQiOjAuMCwiQm9yZGVyU3R5bGUiOnsiJGlkIjoiMTkyIiwiTGluZUNvbG9yIjpudWxsLCJMaW5lV2VpZ2h0IjowLjAsIkxpbmVUeXBlIjowLCJQYXJlbnRTdHlsZSI6bnVsbH0sIlBhcmVudFN0eWxlIjp7IiRyZWYiOiI5MCJ9fSwiSG9yaXpvbnRhbENvbm5lY3RvclN0eWxlIjp7IiRpZCI6IjE5MyIsIkxpbmVDb2xvciI6eyIkcmVmIjoiOTgifSwiTGluZVdlaWdodCI6MS4wLCJMaW5lVHlwZSI6MCwiUGFyZW50U3R5bGUiOnsiJHJlZiI6Ijk3In19LCJWZXJ0aWNhbENvbm5lY3RvclN0eWxlIjp7IiRpZCI6IjE5NCIsIkxpbmVDb2xvciI6eyIkcmVmIjoiMTAxIn0sIkxpbmVXZWlnaHQiOjAuMCwiTGluZVR5cGUiOjAsIlBhcmVudFN0eWxlIjp7IiRyZWYiOiIxMDAifX0sIk1hcmdpbiI6bnVsbCwiU3RhcnREYXRlUG9zaXRpb24iOjMsIkVuZERhdGVQb3NpdGlvbiI6MywiRGF0ZUlzVmlzaWJsZSI6dHJ1ZSwiVGl0bGVQb3NpdGlvbiI6NCwiRHVyYXRpb25Qb3NpdGlvbiI6NiwiUGVyY2VudGFnZUNvbXBsZXRlZFBvc2l0aW9uIjo2LCJTcGFjaW5nIjozLCJJc0JlbG93VGltZWJhbmQiOmZhbHNlLCJQZXJjZW50YWdlQ29tcGxldGVTaGFwZU9wYWNpdHkiOjM1LCJTaGFwZVN0eWxlIjp7IiRpZCI6IjE5NSIsIk1hcmdpbiI6eyIkcmVmIjoiMTA0In0sIlBhZGRpbmciOnsiJHJlZiI6IjEwNSJ9LCJCYWNrZ3JvdW5kIjp7IiRpZCI6IjE5NiIsIkNvbG9yIjp7IiRpZCI6IjE5NyIsIkEiOjI1NSwiUiI6OTcsIkciOjkxLCJCIjoxNTh9fSwiSXNWaXNpYmxlIjp0cnVlLCJXaWR0aCI6MC4wLCJIZWlnaHQiOjE0LjAsIkJvcmRlclN0eWxlIjp7IiRpZCI6IjE5OCIsIkxpbmVDb2xvciI6eyIkcmVmIjoiMTA5In0sIkxpbmVXZWlnaHQiOjAuMCwiTGluZVR5cGUiOjAsIlBhcmVudFN0eWxlIjp7IiRyZWYiOiIxMDgifX0sIlBhcmVudFN0eWxlIjp7IiRyZWYiOiIxMDMifX0sIlRpdGxlU3R5bGUiOnsiJGlkIjoiMTk5IiwiRm9udFNldHRpbmdzIjp7IiRpZCI6IjIwMCIsIkZvbnRTaXplIjo5LCJGb250TmFtZSI6IkFyaWFsIiwiSXNCb2xkIjp0cnVlLCJJc0l0YWxpYyI6dHJ1ZSwiSXNVbmRlcmxpbmVkIjp0cnVlLCJQYXJlbnRTdHlsZSI6eyIkcmVmIjoiMTEyIn19LCJBdXRvU2l6ZSI6MCwiRm9yZWdyb3VuZCI6eyIkcmVmIjoiMTEzIn0sIk1heFdpZHRoIjo4Mi43MzM2OTE0MDYyNDk5ODk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AxIiwiTGluZUNvbG9yIjpudWxsLCJMaW5lV2VpZ2h0IjowLjAsIkxpbmVUeXBlIjowLCJQYXJlbnRTdHlsZSI6bnVsbH0sIlBhcmVudFN0eWxlIjp7IiRyZWYiOiIxMTEifX0sIkRhdGVTdHlsZSI6eyIkaWQiOiIyMDIiLCJGb250U2V0dGluZ3MiOnsiJGlkIjoiMjAzIiwiRm9udFNpemUiOjgsIkZvbnROYW1lIjoiQXJpYWwiLCJJc0JvbGQiOmZhbHNlLCJJc0l0YWxpYyI6ZmFsc2UsIklzVW5kZXJsaW5lZCI6ZmFsc2UsIlBhcmVudFN0eWxlIjp7IiRyZWYiOiIxMTkifX0sIkF1dG9TaXplIjowLCJGb3JlZ3JvdW5kIjp7IiRyZWYiOiIxMjAifSwiTWF4V2lkdGgiOjk2MC4wLCJNYXhIZWlnaHQiOiJJbmZpbml0eSIsIlNtYXJ0Rm9yZWdyb3VuZElzQWN0aXZlIjpmYWxzZSwiSG9yaXpvbnRhbEFsaWdubWVudCI6Mi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wNCIsIkxpbmVDb2xvciI6bnVsbCwiTGluZVdlaWdodCI6MC4wLCJMaW5lVHlwZSI6MCwiUGFyZW50U3R5bGUiOm51bGx9LCJQYXJlbnRTdHlsZSI6eyIkcmVmIjoiMTE4In19LCJEYXRlRm9ybWF0Ijp7IiRpZCI6IjIwNSIsIkZvcm1hdFN0cmluZyI6ImQgTU1NIiwiU2VwYXJhdG9yIjoiLyIsIlVzZUludGVybmF0aW9uYWxEYXRlRm9ybWF0Ijp0cnVlLCJEYXRlSXNWaXNpYmxlIjp0cnVlLCJUaW1lSXNWaXNpYmxlIjpmYWxzZSwiSG91ckRpZ2l0cyI6MCwiQW1QbURlc2lnbmF0b3IiOjAsIlRyaW0wME1pbnV0ZXMiOmZhbHNlLCJMYXN0S25vd25WaXNpYmlsaXR5U3RhdGUiOm51bGx9LCJJc1Zpc2libGUiOnRydWUsIlBhcmVudFN0eWxlIjp7IiRyZWYiOiI4MiJ9fSwiSW5kZXgiOjIsIlNtYXJ0RHVyYXRpb25BY3RpdmF0ZWQiOmZhbHNlLCJEYXRlRm9ybWF0Ijp7IiRyZWYiOiIyMDUifSwiSWQiOiI3ZDU4ZjA4Ni05NjFiLTQxODMtYjY4OS1jOWVkZjA5ZTczODIiLCJJbXBvcnRJZCI6bnVsbCwiVGl0bGUiOiJBbmFseXNpcyBhbmQgb3B0aW1pemF0aW9uIG9mIHRoZSBkZXNpZ24iLCJOb3RlIjpudWxsLCJIeXBlcmxpbmsiOnsiJGlkIjoiMjA2IiwiQWRkcmVzcyI6IiIsIlN1YkFkZHJlc3MiOiIifSwiSXNDaGFuZ2VkIjpmYWxzZSwiSXNOZXciOmZhbHNlfSx7IiRpZCI6IjIwNyIsIkdyb3VwTmFtZSI6bnVsbCwiU3RhcnREYXRlIjoiMjAyMS0xMS0wMVQwMDowMDowMFoiLCJFbmREYXRlIjoiMjAyMi0wMi0wOVQyMzo1OTo1OS45OTlaIiwiUGVyY2VudGFnZUNvbXBsZXRlIjowLjAsIlN0eWxlIjp7IiRpZCI6IjIwOCIsIlNoYXBlIjoxLCJTaGFwZVRoaWNrbmVzcyI6MywiRHVyYXRpb25Gb3JtYXQiOjAsIkluY2x1ZGVOb25Xb3JraW5nRGF5c0luRHVyYXRpb24iOmZhbHNlLCJQZXJjZW50YWdlQ29tcGxldGVTdHlsZSI6eyIkaWQiOiIyMDkiLCJGb250U2V0dGluZ3MiOnsiJGlkIjoiMjEwIiwiRm9udFNpemUiOjksIkZvbnROYW1lIjoiQXJpYWwiLCJJc0JvbGQiOmZhbHNlLCJJc0l0YWxpYyI6ZmFsc2UsIklzVW5kZXJsaW5lZCI6ZmFsc2UsIlBhcmVudFN0eWxlIjp7IiRyZWYiOiI4NCJ9fSwiQXV0b1NpemUiOjAsIkZvcmVncm91bmQiOnsiJHJlZiI6Ijg1In0sIk1heFdpZHRoIjo5NjAuMCwiTWF4SGVpZ2h0IjoiSW5maW5pdHkiLCJTbWFydEZvcmVncm91bmRJc0FjdGl2ZSI6ZmFsc2UsIkhvcml6b250YWxBbGlnbm1lbnQiOjEsIlZlcnRpY2FsQWxpZ25tZW50IjowLCJTbWFydEZvcmVncm91bmQiOm51bGwsIkJhY2tncm91bmRGaWxsVHlwZSI6MCwiTWFyZ2luIjp7IiRyZWYiOiI4NyJ9LCJQYWRkaW5nIjp7IiRyZWYiOiI4OCJ9LCJCYWNrZ3JvdW5kIjp7IiRyZWYiOiI4OSJ9LCJJc1Zpc2libGUiOnRydWUsIldpZHRoIjowLjAsIkhlaWdodCI6MC4wLCJCb3JkZXJTdHlsZSI6eyIkaWQiOiIyMTEiLCJMaW5lQ29sb3IiOm51bGwsIkxpbmVXZWlnaHQiOjAuMCwiTGluZVR5cGUiOjAsIlBhcmVudFN0eWxlIjpudWxsfSwiUGFyZW50U3R5bGUiOnsiJHJlZiI6IjgzIn19LCJEdXJhdGlvblN0eWxlIjp7IiRpZCI6IjIxMiIsIkZvbnRTZXR0aW5ncyI6eyIkaWQiOiIyMTMiLCJGb250U2l6ZSI6OCwiRm9udE5hbWUiOiJBcmlhbCIsIklzQm9sZCI6ZmFsc2UsIklzSXRhbGljIjpmYWxzZSwiSXNVbmRlcmxpbmVkIjpmYWxzZSwiUGFyZW50U3R5bGUiOnsiJHJlZiI6IjkxIn19LCJBdXRvU2l6ZSI6MCwiRm9yZWdyb3VuZCI6eyIkcmVmIjoiOTIifSwiTWF4V2lkdGgiOjk2MC4wLCJNYXhIZWlnaHQiOiJJbmZpbml0eSIsIlNtYXJ0Rm9yZWdyb3VuZElzQWN0aXZlIjpmYWxzZSwiSG9yaXpvbnRhbEFsaWdubWVudCI6MSwiVmVydGljYWxBbGlnbm1lbnQiOjAsIlNtYXJ0Rm9yZWdyb3VuZCI6bnVsbCwiQmFja2dyb3VuZEZpbGxUeXBlIjowLCJNYXJnaW4iOnsiJHJlZiI6Ijk0In0sIlBhZGRpbmciOnsiJHJlZiI6Ijk1In0sIkJhY2tncm91bmQiOnsiJHJlZiI6Ijk2In0sIklzVmlzaWJsZSI6ZmFsc2UsIldpZHRoIjowLjAsIkhlaWdodCI6MC4wLCJCb3JkZXJTdHlsZSI6eyIkaWQiOiIyMTQiLCJMaW5lQ29sb3IiOm51bGwsIkxpbmVXZWlnaHQiOjAuMCwiTGluZVR5cGUiOjAsIlBhcmVudFN0eWxlIjpudWxsfSwiUGFyZW50U3R5bGUiOnsiJHJlZiI6IjkwIn19LCJIb3Jpem9udGFsQ29ubmVjdG9yU3R5bGUiOnsiJGlkIjoiMjE1IiwiTGluZUNvbG9yIjp7IiRyZWYiOiI5OCJ9LCJMaW5lV2VpZ2h0IjoxLjAsIkxpbmVUeXBlIjowLCJQYXJlbnRTdHlsZSI6eyIkcmVmIjoiOTcifX0sIlZlcnRpY2FsQ29ubmVjdG9yU3R5bGUiOnsiJGlkIjoiMjE2IiwiTGluZUNvbG9yIjp7IiRyZWYiOiIxMDEifSwiTGluZVdlaWdodCI6MC4wLCJMaW5lVHlwZSI6MCwiUGFyZW50U3R5bGUiOnsiJHJlZiI6IjEwMCJ9fSwiTWFyZ2luIjpudWxsLCJTdGFydERhdGVQb3NpdGlvbiI6MywiRW5kRGF0ZVBvc2l0aW9uIjozLCJEYXRlSXNWaXNpYmxlIjp0cnVlLCJUaXRsZVBvc2l0aW9uIjo0LCJEdXJhdGlvblBvc2l0aW9uIjo2LCJQZXJjZW50YWdlQ29tcGxldGVkUG9zaXRpb24iOjYsIlNwYWNpbmciOjMsIklzQmVsb3dUaW1lYmFuZCI6ZmFsc2UsIlBlcmNlbnRhZ2VDb21wbGV0ZVNoYXBlT3BhY2l0eSI6MzUsIlNoYXBlU3R5bGUiOnsiJGlkIjoiMjE3IiwiTWFyZ2luIjp7IiRyZWYiOiIxMDQifSwiUGFkZGluZyI6eyIkcmVmIjoiMTA1In0sIkJhY2tncm91bmQiOnsiJGlkIjoiMjE4IiwiQ29sb3IiOnsiJGlkIjoiMjE5IiwiQSI6MjU1LCJSIjo5NywiRyI6OTEsIkIiOjE1OH19LCJJc1Zpc2libGUiOnRydWUsIldpZHRoIjowLjAsIkhlaWdodCI6MTQuMCwiQm9yZGVyU3R5bGUiOnsiJGlkIjoiMjIwIiwiTGluZUNvbG9yIjp7IiRyZWYiOiIxMDkifSwiTGluZVdlaWdodCI6MC4wLCJMaW5lVHlwZSI6MCwiUGFyZW50U3R5bGUiOnsiJHJlZiI6IjEwOCJ9fSwiUGFyZW50U3R5bGUiOnsiJHJlZiI6IjEwMyJ9fSwiVGl0bGVTdHlsZSI6eyIkaWQiOiIyMjEiLCJGb250U2V0dGluZ3MiOnsiJGlkIjoiMjIyIiwiRm9udFNpemUiOjksIkZvbnROYW1lIjoiQXJpYWwiLCJJc0JvbGQiOnRydWUsIklzSXRhbGljIjp0cnVlLCJJc1VuZGVybGluZWQiOnRydWUsIlBhcmVudFN0eWxlIjp7IiRyZWYiOiIxMTIifX0sIkF1dG9TaXplIjowLCJGb3JlZ3JvdW5kIjp7IiRyZWYiOiIxMTMifSwiTWF4V2lkdGgiOjE5MS41NjYyNDc1NTg1OTM3Ny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MjMiLCJMaW5lQ29sb3IiOm51bGwsIkxpbmVXZWlnaHQiOjAuMCwiTGluZVR5cGUiOjAsIlBhcmVudFN0eWxlIjpudWxsfSwiUGFyZW50U3R5bGUiOnsiJHJlZiI6IjExMSJ9fSwiRGF0ZVN0eWxlIjp7IiRpZCI6IjIyNCIsIkZvbnRTZXR0aW5ncyI6eyIkaWQiOiIyMjUiLCJGb250U2l6ZSI6OCwiRm9udE5hbWUiOiJBcmlhbCIsIklzQm9sZCI6ZmFsc2UsIklzSXRhbGljIjpmYWxzZSwiSXNVbmRlcmxpbmVkIjpmYWxzZSwiUGFyZW50U3R5bGUiOnsiJHJlZiI6IjExOSJ9fSwiQXV0b1NpemUiOjAsIkZvcmVncm91bmQiOnsiJHJlZiI6IjEyMCJ9LCJNYXhXaWR0aCI6OTYwLjAsIk1heEhlaWdodCI6IkluZmluaXR5IiwiU21hcnRGb3JlZ3JvdW5kSXNBY3RpdmUiOmZhbHNlLCJIb3Jpem9udGFsQWxpZ25tZW50Ijoy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jI2IiwiTGluZUNvbG9yIjpudWxsLCJMaW5lV2VpZ2h0IjowLjAsIkxpbmVUeXBlIjowLCJQYXJlbnRTdHlsZSI6bnVsbH0sIlBhcmVudFN0eWxlIjp7IiRyZWYiOiIxMTgifX0sIkRhdGVGb3JtYXQiOnsiJGlkIjoiMjI3IiwiRm9ybWF0U3RyaW5nIjoiZCBNTU0iLCJTZXBhcmF0b3IiOiIvIiwiVXNlSW50ZXJuYXRpb25hbERhdGVGb3JtYXQiOnRydWUsIkRhdGVJc1Zpc2libGUiOnRydWUsIlRpbWVJc1Zpc2libGUiOmZhbHNlLCJIb3VyRGlnaXRzIjowLCJBbVBtRGVzaWduYXRvciI6MCwiVHJpbTAwTWludXRlcyI6ZmFsc2UsIkxhc3RLbm93blZpc2liaWxpdHlTdGF0ZSI6bnVsbH0sIklzVmlzaWJsZSI6dHJ1ZSwiUGFyZW50U3R5bGUiOnsiJHJlZiI6IjgyIn19LCJJbmRleCI6MywiU21hcnREdXJhdGlvbkFjdGl2YXRlZCI6ZmFsc2UsIkRhdGVGb3JtYXQiOnsiJHJlZiI6IjIyNyJ9LCJJZCI6IjhmODIwMmQ3LTA1NzItNDZkNy05ZDM3LWJiM2YzZmZmMjk3MyIsIkltcG9ydElkIjpudWxsLCJUaXRsZSI6IkNyZWF0aW5nIHZpcnR1YWwgZW52aXJvbm1lbnQgYW5kIHBlcmZvcm1pbmcgYWxsIHJlcXVpcmVkIHZpcnR1YWwgc2ltdWxhdGlvbnMuICBEZXZlbG9wbWVudCBvZiByZXF1aXJlZCBBSS9NTCBhbGdvcml0aG1zIiwiTm90ZSI6bnVsbCwiSHlwZXJsaW5rIjp7IiRpZCI6IjIyOCIsIkFkZHJlc3MiOiIiLCJTdWJBZGRyZXNzIjoiIn0sIklzQ2hhbmdlZCI6ZmFsc2UsIklzTmV3IjpmYWxzZX0seyIkaWQiOiIyMjkiLCJHcm91cE5hbWUiOm51bGwsIlN0YXJ0RGF0ZSI6IjIwMjItMDEtMDFUMDA6MDA6MDBaIiwiRW5kRGF0ZSI6IjIwMjItMDItMjhUMjM6NTk6NTkuOTk5WiIsIlBlcmNlbnRhZ2VDb21wbGV0ZSI6MC4wLCJTdHlsZSI6eyIkaWQiOiIyMzAiLCJTaGFwZSI6MSwiU2hhcGVUaGlja25lc3MiOjMsIkR1cmF0aW9uRm9ybWF0IjowLCJJbmNsdWRlTm9uV29ya2luZ0RheXNJbkR1cmF0aW9uIjpmYWxzZSwiUGVyY2VudGFnZUNvbXBsZXRlU3R5bGUiOnsiJGlkIjoiMjMxIiwiRm9udFNldHRpbmdzIjp7IiRpZCI6IjIzMiIsIkZvbnRTaXplIjo5LCJGb250TmFtZSI6IkFyaWFsIiwiSXNCb2xkIjpmYWxzZSwiSXNJdGFsaWMiOmZhbHNlLCJJc1VuZGVybGluZWQiOmZhbHNlLCJQYXJlbnRTdHlsZSI6eyIkcmVmIjoiODQifX0sIkF1dG9TaXplIjowLCJGb3JlZ3JvdW5kIjp7IiRyZWYiOiI4NSJ9LCJNYXhXaWR0aCI6OTYwLjAsIk1heEhlaWdodCI6IkluZmluaXR5IiwiU21hcnRGb3JlZ3JvdW5kSXNBY3RpdmUiOmZhbHNlLCJIb3Jpem9udGFsQWxpZ25tZW50IjoxLCJWZXJ0aWNhbEFsaWdubWVudCI6MCwiU21hcnRGb3JlZ3JvdW5kIjpudWxsLCJCYWNrZ3JvdW5kRmlsbFR5cGUiOjAsIk1hcmdpbiI6eyIkcmVmIjoiODcifSwiUGFkZGluZyI6eyIkcmVmIjoiODgifSwiQmFja2dyb3VuZCI6eyIkcmVmIjoiODkifSwiSXNWaXNpYmxlIjp0cnVlLCJXaWR0aCI6MC4wLCJIZWlnaHQiOjAuMCwiQm9yZGVyU3R5bGUiOnsiJGlkIjoiMjMzIiwiTGluZUNvbG9yIjpudWxsLCJMaW5lV2VpZ2h0IjowLjAsIkxpbmVUeXBlIjowLCJQYXJlbnRTdHlsZSI6bnVsbH0sIlBhcmVudFN0eWxlIjp7IiRyZWYiOiI4MyJ9fSwiRHVyYXRpb25TdHlsZSI6eyIkaWQiOiIyMzQiLCJGb250U2V0dGluZ3MiOnsiJGlkIjoiMjM1IiwiRm9udFNpemUiOjgsIkZvbnROYW1lIjoiQXJpYWwiLCJJc0JvbGQiOmZhbHNlLCJJc0l0YWxpYyI6ZmFsc2UsIklzVW5kZXJsaW5lZCI6ZmFsc2UsIlBhcmVudFN0eWxlIjp7IiRyZWYiOiI5MSJ9fSwiQXV0b1NpemUiOjAsIkZvcmVncm91bmQiOnsiJHJlZiI6IjkyIn0sIk1heFdpZHRoIjo5NjAuMCwiTWF4SGVpZ2h0IjoiSW5maW5pdHkiLCJTbWFydEZvcmVncm91bmRJc0FjdGl2ZSI6ZmFsc2UsIkhvcml6b250YWxBbGlnbm1lbnQiOjEsIlZlcnRpY2FsQWxpZ25tZW50IjowLCJTbWFydEZvcmVncm91bmQiOm51bGwsIkJhY2tncm91bmRGaWxsVHlwZSI6MCwiTWFyZ2luIjp7IiRyZWYiOiI5NCJ9LCJQYWRkaW5nIjp7IiRyZWYiOiI5NSJ9LCJCYWNrZ3JvdW5kIjp7IiRyZWYiOiI5NiJ9LCJJc1Zpc2libGUiOmZhbHNlLCJXaWR0aCI6MC4wLCJIZWlnaHQiOjAuMCwiQm9yZGVyU3R5bGUiOnsiJGlkIjoiMjM2IiwiTGluZUNvbG9yIjpudWxsLCJMaW5lV2VpZ2h0IjowLjAsIkxpbmVUeXBlIjowLCJQYXJlbnRTdHlsZSI6bnVsbH0sIlBhcmVudFN0eWxlIjp7IiRyZWYiOiI5MCJ9fSwiSG9yaXpvbnRhbENvbm5lY3RvclN0eWxlIjp7IiRpZCI6IjIzNyIsIkxpbmVDb2xvciI6eyIkcmVmIjoiOTgifSwiTGluZVdlaWdodCI6MS4wLCJMaW5lVHlwZSI6MCwiUGFyZW50U3R5bGUiOnsiJHJlZiI6Ijk3In19LCJWZXJ0aWNhbENvbm5lY3RvclN0eWxlIjp7IiRpZCI6IjIzOCIsIkxpbmVDb2xvciI6eyIkcmVmIjoiMTAxIn0sIkxpbmVXZWlnaHQiOjAuMCwiTGluZVR5cGUiOjAsIlBhcmVudFN0eWxlIjp7IiRyZWYiOiIxMDAifX0sIk1hcmdpbiI6bnVsbCwiU3RhcnREYXRlUG9zaXRpb24iOjMsIkVuZERhdGVQb3NpdGlvbiI6MywiRGF0ZUlzVmlzaWJsZSI6dHJ1ZSwiVGl0bGVQb3NpdGlvbiI6NCwiRHVyYXRpb25Qb3NpdGlvbiI6NiwiUGVyY2VudGFnZUNvbXBsZXRlZFBvc2l0aW9uIjo2LCJTcGFjaW5nIjozLCJJc0JlbG93VGltZWJhbmQiOmZhbHNlLCJQZXJjZW50YWdlQ29tcGxldGVTaGFwZU9wYWNpdHkiOjM1LCJTaGFwZVN0eWxlIjp7IiRpZCI6IjIzOSIsIk1hcmdpbiI6eyIkcmVmIjoiMTA0In0sIlBhZGRpbmciOnsiJHJlZiI6IjEwNSJ9LCJCYWNrZ3JvdW5kIjp7IiRpZCI6IjI0MCIsIkNvbG9yIjp7IiRpZCI6IjI0MSIsIkEiOjI1NSwiUiI6OTcsIkciOjkxLCJCIjoxNTh9fSwiSXNWaXNpYmxlIjp0cnVlLCJXaWR0aCI6MC4wLCJIZWlnaHQiOjE0LjAsIkJvcmRlclN0eWxlIjp7IiRpZCI6IjI0MiIsIkxpbmVDb2xvciI6eyIkcmVmIjoiMTA5In0sIkxpbmVXZWlnaHQiOjAuMCwiTGluZVR5cGUiOjAsIlBhcmVudFN0eWxlIjp7IiRyZWYiOiIxMDgifX0sIlBhcmVudFN0eWxlIjp7IiRyZWYiOiIxMDMifX0sIlRpdGxlU3R5bGUiOnsiJGlkIjoiMjQzIiwiRm9udFNldHRpbmdzIjp7IiRpZCI6IjI0NCIsIkZvbnRTaXplIjo5LCJGb250TmFtZSI6IkFyaWFsIiwiSXNCb2xkIjp0cnVlLCJJc0l0YWxpYyI6dHJ1ZSwiSXNVbmRlcmxpbmVkIjp0cnVlLCJQYXJlbnRTdHlsZSI6eyIkcmVmIjoiMTEyIn19LCJBdXRvU2l6ZSI6MCwiRm9yZWdyb3VuZCI6eyIkcmVmIjoiMTEzIn0sIk1heFdpZHRoIjoxMDIuNTMzNzUyNDQxNDA2MjU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Q1IiwiTGluZUNvbG9yIjpudWxsLCJMaW5lV2VpZ2h0IjowLjAsIkxpbmVUeXBlIjowLCJQYXJlbnRTdHlsZSI6bnVsbH0sIlBhcmVudFN0eWxlIjp7IiRyZWYiOiIxMTEifX0sIkRhdGVTdHlsZSI6eyIkaWQiOiIyNDYiLCJGb250U2V0dGluZ3MiOnsiJGlkIjoiMjQ3IiwiRm9udFNpemUiOjgsIkZvbnROYW1lIjoiQXJpYWwiLCJJc0JvbGQiOmZhbHNlLCJJc0l0YWxpYyI6ZmFsc2UsIklzVW5kZXJsaW5lZCI6ZmFsc2UsIlBhcmVudFN0eWxlIjp7IiRyZWYiOiIxMTkifX0sIkF1dG9TaXplIjowLCJGb3JlZ3JvdW5kIjp7IiRyZWYiOiIxMjAifSwiTWF4V2lkdGgiOjk2MC4wLCJNYXhIZWlnaHQiOiJJbmZpbml0eSIsIlNtYXJ0Rm9yZWdyb3VuZElzQWN0aXZlIjpmYWxzZSwiSG9yaXpvbnRhbEFsaWdubWVudCI6Mi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0OCIsIkxpbmVDb2xvciI6bnVsbCwiTGluZVdlaWdodCI6MC4wLCJMaW5lVHlwZSI6MCwiUGFyZW50U3R5bGUiOm51bGx9LCJQYXJlbnRTdHlsZSI6eyIkcmVmIjoiMTE4In19LCJEYXRlRm9ybWF0Ijp7IiRpZCI6IjI0OSIsIkZvcm1hdFN0cmluZyI6ImQgTU1NIiwiU2VwYXJhdG9yIjoiLyIsIlVzZUludGVybmF0aW9uYWxEYXRlRm9ybWF0Ijp0cnVlLCJEYXRlSXNWaXNpYmxlIjp0cnVlLCJUaW1lSXNWaXNpYmxlIjpmYWxzZSwiSG91ckRpZ2l0cyI6MCwiQW1QbURlc2lnbmF0b3IiOjAsIlRyaW0wME1pbnV0ZXMiOmZhbHNlLCJMYXN0S25vd25WaXNpYmlsaXR5U3RhdGUiOm51bGx9LCJJc1Zpc2libGUiOnRydWUsIlBhcmVudFN0eWxlIjp7IiRyZWYiOiI4MiJ9fSwiSW5kZXgiOjQsIlNtYXJ0RHVyYXRpb25BY3RpdmF0ZWQiOmZhbHNlLCJEYXRlRm9ybWF0Ijp7IiRyZWYiOiIyNDkifSwiSWQiOiIzMjBjZmFjNS00YmJiLTQzNzQtYTM0MC1jM2FlZjE1YTk3NTIiLCJJbXBvcnRJZCI6bnVsbCwiVGl0bGUiOiJGYWJyaWNhdGlvbiBvZiB0aGUgUm9ib3QgYW5kIFZlcnRpY2FsIGZhcm1pbmcgZW52aXJvbm1lbnQiLCJOb3RlIjpudWxsLCJIeXBlcmxpbmsiOnsiJGlkIjoiMjUwIiwiQWRkcmVzcyI6IiIsIlN1YkFkZHJlc3MiOiIifSwiSXNDaGFuZ2VkIjpmYWxzZSwiSXNOZXciOmZhbHNlfSx7IiRpZCI6IjI1MSIsIkdyb3VwTmFtZSI6bnVsbCwiU3RhcnREYXRlIjoiMjAyMi0wMy0wMVQwMDowMDowMFoiLCJFbmREYXRlIjoiMjAyMi0wNC0zMFQyMzo1OTo1OS45OTlaIiwiUGVyY2VudGFnZUNvbXBsZXRlIjowLjAsIlN0eWxlIjp7IiRpZCI6IjI1MiIsIlNoYXBlIjoxLCJTaGFwZVRoaWNrbmVzcyI6MywiRHVyYXRpb25Gb3JtYXQiOjAsIkluY2x1ZGVOb25Xb3JraW5nRGF5c0luRHVyYXRpb24iOmZhbHNlLCJQZXJjZW50YWdlQ29tcGxldGVTdHlsZSI6eyIkaWQiOiIyNTMiLCJGb250U2V0dGluZ3MiOnsiJGlkIjoiMjU0IiwiRm9udFNpemUiOjksIkZvbnROYW1lIjoiQXJpYWwiLCJJc0JvbGQiOmZhbHNlLCJJc0l0YWxpYyI6ZmFsc2UsIklzVW5kZXJsaW5lZCI6ZmFsc2UsIlBhcmVudFN0eWxlIjp7IiRyZWYiOiI4NCJ9fSwiQXV0b1NpemUiOjAsIkZvcmVncm91bmQiOnsiJHJlZiI6Ijg1In0sIk1heFdpZHRoIjo5NjAuMCwiTWF4SGVpZ2h0IjoiSW5maW5pdHkiLCJTbWFydEZvcmVncm91bmRJc0FjdGl2ZSI6ZmFsc2UsIkhvcml6b250YWxBbGlnbm1lbnQiOjEsIlZlcnRpY2FsQWxpZ25tZW50IjowLCJTbWFydEZvcmVncm91bmQiOm51bGwsIkJhY2tncm91bmRGaWxsVHlwZSI6MCwiTWFyZ2luIjp7IiRyZWYiOiI4NyJ9LCJQYWRkaW5nIjp7IiRyZWYiOiI4OCJ9LCJCYWNrZ3JvdW5kIjp7IiRyZWYiOiI4OSJ9LCJJc1Zpc2libGUiOnRydWUsIldpZHRoIjowLjAsIkhlaWdodCI6MC4wLCJCb3JkZXJTdHlsZSI6eyIkaWQiOiIyNTUiLCJMaW5lQ29sb3IiOm51bGwsIkxpbmVXZWlnaHQiOjAuMCwiTGluZVR5cGUiOjAsIlBhcmVudFN0eWxlIjpudWxsfSwiUGFyZW50U3R5bGUiOnsiJHJlZiI6IjgzIn19LCJEdXJhdGlvblN0eWxlIjp7IiRpZCI6IjI1NiIsIkZvbnRTZXR0aW5ncyI6eyIkaWQiOiIyNTciLCJGb250U2l6ZSI6OCwiRm9udE5hbWUiOiJBcmlhbCIsIklzQm9sZCI6ZmFsc2UsIklzSXRhbGljIjpmYWxzZSwiSXNVbmRlcmxpbmVkIjpmYWxzZSwiUGFyZW50U3R5bGUiOnsiJHJlZiI6IjkxIn19LCJBdXRvU2l6ZSI6MCwiRm9yZWdyb3VuZCI6eyIkcmVmIjoiOTIifSwiTWF4V2lkdGgiOjk2MC4wLCJNYXhIZWlnaHQiOiJJbmZpbml0eSIsIlNtYXJ0Rm9yZWdyb3VuZElzQWN0aXZlIjpmYWxzZSwiSG9yaXpvbnRhbEFsaWdubWVudCI6MSwiVmVydGljYWxBbGlnbm1lbnQiOjAsIlNtYXJ0Rm9yZWdyb3VuZCI6bnVsbCwiQmFja2dyb3VuZEZpbGxUeXBlIjowLCJNYXJnaW4iOnsiJHJlZiI6Ijk0In0sIlBhZGRpbmciOnsiJHJlZiI6Ijk1In0sIkJhY2tncm91bmQiOnsiJHJlZiI6Ijk2In0sIklzVmlzaWJsZSI6ZmFsc2UsIldpZHRoIjowLjAsIkhlaWdodCI6MC4wLCJCb3JkZXJTdHlsZSI6eyIkaWQiOiIyNTgiLCJMaW5lQ29sb3IiOm51bGwsIkxpbmVXZWlnaHQiOjAuMCwiTGluZVR5cGUiOjAsIlBhcmVudFN0eWxlIjpudWxsfSwiUGFyZW50U3R5bGUiOnsiJHJlZiI6IjkwIn19LCJIb3Jpem9udGFsQ29ubmVjdG9yU3R5bGUiOnsiJGlkIjoiMjU5IiwiTGluZUNvbG9yIjp7IiRyZWYiOiI5OCJ9LCJMaW5lV2VpZ2h0IjoxLjAsIkxpbmVUeXBlIjowLCJQYXJlbnRTdHlsZSI6eyIkcmVmIjoiOTcifX0sIlZlcnRpY2FsQ29ubmVjdG9yU3R5bGUiOnsiJGlkIjoiMjYwIiwiTGluZUNvbG9yIjp7IiRyZWYiOiIxMDEifSwiTGluZVdlaWdodCI6MC4wLCJMaW5lVHlwZSI6MCwiUGFyZW50U3R5bGUiOnsiJHJlZiI6IjEwMCJ9fSwiTWFyZ2luIjpudWxsLCJTdGFydERhdGVQb3NpdGlvbiI6MywiRW5kRGF0ZVBvc2l0aW9uIjozLCJEYXRlSXNWaXNpYmxlIjp0cnVlLCJUaXRsZVBvc2l0aW9uIjo0LCJEdXJhdGlvblBvc2l0aW9uIjo2LCJQZXJjZW50YWdlQ29tcGxldGVkUG9zaXRpb24iOjYsIlNwYWNpbmciOjMsIklzQmVsb3dUaW1lYmFuZCI6ZmFsc2UsIlBlcmNlbnRhZ2VDb21wbGV0ZVNoYXBlT3BhY2l0eSI6MzUsIlNoYXBlU3R5bGUiOnsiJGlkIjoiMjYxIiwiTWFyZ2luIjp7IiRyZWYiOiIxMDQifSwiUGFkZGluZyI6eyIkcmVmIjoiMTA1In0sIkJhY2tncm91bmQiOnsiJGlkIjoiMjYyIiwiQ29sb3IiOnsiJGlkIjoiMjYzIiwiQSI6MjU1LCJSIjo5NywiRyI6OTEsIkIiOjE1OH19LCJJc1Zpc2libGUiOnRydWUsIldpZHRoIjowLjAsIkhlaWdodCI6MTQuMCwiQm9yZGVyU3R5bGUiOnsiJGlkIjoiMjY0IiwiTGluZUNvbG9yIjp7IiRyZWYiOiIxMDkifSwiTGluZVdlaWdodCI6MC4wLCJMaW5lVHlwZSI6MCwiUGFyZW50U3R5bGUiOnsiJHJlZiI6IjEwOCJ9fSwiUGFyZW50U3R5bGUiOnsiJHJlZiI6IjEwMyJ9fSwiVGl0bGVTdHlsZSI6eyIkaWQiOiIyNjUiLCJGb250U2V0dGluZ3MiOnsiJGlkIjoiMjY2IiwiRm9udFNpemUiOjksIkZvbnROYW1lIjoiQXJpYWwiLCJJc0JvbGQiOnRydWUsIklzSXRhbGljIjp0cnVlLCJJc1VuZGVybGluZWQiOnRydWUsIlBhcmVudFN0eWxlIjp7IiRyZWYiOiIxMTIifX0sIkF1dG9TaXplIjowLCJGb3JlZ3JvdW5kIjp7IiRyZWYiOiIxMTMifSwiTWF4V2lkdGgiOjk3Ljc2OTcxNDM1NTQ2ODc1LCJNYXhIZWlnaHQiOiJJbmZpbml0eSIsIlNtYXJ0Rm9yZWdyb3VuZElzQWN0aXZlIjpmYWxzZSwiSG9yaXpvbnRhbEFsaWdubWVudCI6MS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2NyIsIkxpbmVDb2xvciI6bnVsbCwiTGluZVdlaWdodCI6MC4wLCJMaW5lVHlwZSI6MCwiUGFyZW50U3R5bGUiOm51bGx9LCJQYXJlbnRTdHlsZSI6eyIkcmVmIjoiMTExIn19LCJEYXRlU3R5bGUiOnsiJGlkIjoiMjY4IiwiRm9udFNldHRpbmdzIjp7IiRpZCI6IjI2OSIsIkZvbnRTaXplIjo4LCJGb250TmFtZSI6IkFyaWFsIiwiSXNCb2xkIjpmYWxzZSwiSXNJdGFsaWMiOmZhbHNlLCJJc1VuZGVybGluZWQiOmZhbHNlLCJQYXJlbnRTdHlsZSI6eyIkcmVmIjoiMTE5In19LCJBdXRvU2l6ZSI6MCwiRm9yZWdyb3VuZCI6eyIkcmVmIjoiMTIwIn0sIk1heFdpZHRoIjo5NjAuMCwiTWF4SGVpZ2h0IjoiSW5maW5pdHkiLCJTbWFydEZvcmVncm91bmRJc0FjdGl2ZSI6ZmFsc2UsIkhvcml6b250YWxBbGlnbm1lbnQiOjI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yNzAiLCJMaW5lQ29sb3IiOm51bGwsIkxpbmVXZWlnaHQiOjAuMCwiTGluZVR5cGUiOjAsIlBhcmVudFN0eWxlIjpudWxsfSwiUGFyZW50U3R5bGUiOnsiJHJlZiI6IjExOCJ9fSwiRGF0ZUZvcm1hdCI6eyIkaWQiOiIyNzEiLCJGb3JtYXRTdHJpbmciOiJkIE1NTSIsIlNlcGFyYXRvciI6Ii8iLCJVc2VJbnRlcm5hdGlvbmFsRGF0ZUZvcm1hdCI6dHJ1ZSwiRGF0ZUlzVmlzaWJsZSI6dHJ1ZSwiVGltZUlzVmlzaWJsZSI6ZmFsc2UsIkhvdXJEaWdpdHMiOjAsIkFtUG1EZXNpZ25hdG9yIjowLCJUcmltMDBNaW51dGVzIjpmYWxzZSwiTGFzdEtub3duVmlzaWJpbGl0eVN0YXRlIjpudWxsfSwiSXNWaXNpYmxlIjp0cnVlLCJQYXJlbnRTdHlsZSI6eyIkcmVmIjoiODIifX0sIkluZGV4Ijo1LCJTbWFydER1cmF0aW9uQWN0aXZhdGVkIjpmYWxzZSwiRGF0ZUZvcm1hdCI6eyIkcmVmIjoiMjcxIn0sIklkIjoiZWU3MmNiY2EtZjdkYi00YjE2LTljZWMtMDU0MTMxOGM5ZDIwIiwiSW1wb3J0SWQiOm51bGwsIlRpdGxlIjoiUm9ib3QgY29udHJvbCBhbmQgYXV0b21hdGlvbi4gSW1wbGVtZW50YXRpb24gb2YgZGV2ZWxvcGVkIGFsZ29yaXRobXMgaW4gZmFicmljYXRlZCBtb2RlbC4iLCJOb3RlIjpudWxsLCJIeXBlcmxpbmsiOnsiJGlkIjoiMjcyIiwiQWRkcmVzcyI6IiIsIlN1YkFkZHJlc3MiOiIifSwiSXNDaGFuZ2VkIjpmYWxzZSwiSXNOZXciOmZhbHNlfSx7IiRpZCI6IjI3MyIsIkdyb3VwTmFtZSI6bnVsbCwiU3RhcnREYXRlIjoiMjAyMi0wNS0wMVQwMDowMDowMFoiLCJFbmREYXRlIjoiMjAyMi0wNS0zMVQyMzo1OTo1OS45OTlaIiwiUGVyY2VudGFnZUNvbXBsZXRlIjowLjAsIlN0eWxlIjp7IiRpZCI6IjI3NCIsIlNoYXBlIjoxLCJTaGFwZVRoaWNrbmVzcyI6MywiRHVyYXRpb25Gb3JtYXQiOjAsIkluY2x1ZGVOb25Xb3JraW5nRGF5c0luRHVyYXRpb24iOmZhbHNlLCJQZXJjZW50YWdlQ29tcGxldGVTdHlsZSI6eyIkaWQiOiIyNzUiLCJGb250U2V0dGluZ3MiOnsiJGlkIjoiMjc2IiwiRm9udFNpemUiOjksIkZvbnROYW1lIjoiQXJpYWwiLCJJc0JvbGQiOmZhbHNlLCJJc0l0YWxpYyI6ZmFsc2UsIklzVW5kZXJsaW5lZCI6ZmFsc2UsIlBhcmVudFN0eWxlIjp7IiRyZWYiOiI4NCJ9fSwiQXV0b1NpemUiOjAsIkZvcmVncm91bmQiOnsiJHJlZiI6Ijg1In0sIk1heFdpZHRoIjo5NjAuMCwiTWF4SGVpZ2h0IjoiSW5maW5pdHkiLCJTbWFydEZvcmVncm91bmRJc0FjdGl2ZSI6ZmFsc2UsIkhvcml6b250YWxBbGlnbm1lbnQiOjEsIlZlcnRpY2FsQWxpZ25tZW50IjowLCJTbWFydEZvcmVncm91bmQiOm51bGwsIkJhY2tncm91bmRGaWxsVHlwZSI6MCwiTWFyZ2luIjp7IiRyZWYiOiI4NyJ9LCJQYWRkaW5nIjp7IiRyZWYiOiI4OCJ9LCJCYWNrZ3JvdW5kIjp7IiRyZWYiOiI4OSJ9LCJJc1Zpc2libGUiOnRydWUsIldpZHRoIjowLjAsIkhlaWdodCI6MC4wLCJCb3JkZXJTdHlsZSI6eyIkaWQiOiIyNzciLCJMaW5lQ29sb3IiOm51bGwsIkxpbmVXZWlnaHQiOjAuMCwiTGluZVR5cGUiOjAsIlBhcmVudFN0eWxlIjpudWxsfSwiUGFyZW50U3R5bGUiOnsiJHJlZiI6IjgzIn19LCJEdXJhdGlvblN0eWxlIjp7IiRpZCI6IjI3OCIsIkZvbnRTZXR0aW5ncyI6eyIkaWQiOiIyNzkiLCJGb250U2l6ZSI6OCwiRm9udE5hbWUiOiJBcmlhbCIsIklzQm9sZCI6ZmFsc2UsIklzSXRhbGljIjpmYWxzZSwiSXNVbmRlcmxpbmVkIjpmYWxzZSwiUGFyZW50U3R5bGUiOnsiJHJlZiI6IjkxIn19LCJBdXRvU2l6ZSI6MCwiRm9yZWdyb3VuZCI6eyIkcmVmIjoiOTIifSwiTWF4V2lkdGgiOjk2MC4wLCJNYXhIZWlnaHQiOiJJbmZpbml0eSIsIlNtYXJ0Rm9yZWdyb3VuZElzQWN0aXZlIjpmYWxzZSwiSG9yaXpvbnRhbEFsaWdubWVudCI6MSwiVmVydGljYWxBbGlnbm1lbnQiOjAsIlNtYXJ0Rm9yZWdyb3VuZCI6bnVsbCwiQmFja2dyb3VuZEZpbGxUeXBlIjowLCJNYXJnaW4iOnsiJHJlZiI6Ijk0In0sIlBhZGRpbmciOnsiJHJlZiI6Ijk1In0sIkJhY2tncm91bmQiOnsiJHJlZiI6Ijk2In0sIklzVmlzaWJsZSI6ZmFsc2UsIldpZHRoIjowLjAsIkhlaWdodCI6MC4wLCJCb3JkZXJTdHlsZSI6eyIkaWQiOiIyODAiLCJMaW5lQ29sb3IiOm51bGwsIkxpbmVXZWlnaHQiOjAuMCwiTGluZVR5cGUiOjAsIlBhcmVudFN0eWxlIjpudWxsfSwiUGFyZW50U3R5bGUiOnsiJHJlZiI6IjkwIn19LCJIb3Jpem9udGFsQ29ubmVjdG9yU3R5bGUiOnsiJGlkIjoiMjgxIiwiTGluZUNvbG9yIjp7IiRyZWYiOiI5OCJ9LCJMaW5lV2VpZ2h0IjoxLjAsIkxpbmVUeXBlIjowLCJQYXJlbnRTdHlsZSI6eyIkcmVmIjoiOTcifX0sIlZlcnRpY2FsQ29ubmVjdG9yU3R5bGUiOnsiJGlkIjoiMjgyIiwiTGluZUNvbG9yIjp7IiRyZWYiOiIxMDEifSwiTGluZVdlaWdodCI6MC4wLCJMaW5lVHlwZSI6MCwiUGFyZW50U3R5bGUiOnsiJHJlZiI6IjEwMCJ9fSwiTWFyZ2luIjpudWxsLCJTdGFydERhdGVQb3NpdGlvbiI6MywiRW5kRGF0ZVBvc2l0aW9uIjozLCJEYXRlSXNWaXNpYmxlIjp0cnVlLCJUaXRsZVBvc2l0aW9uIjo0LCJEdXJhdGlvblBvc2l0aW9uIjo2LCJQZXJjZW50YWdlQ29tcGxldGVkUG9zaXRpb24iOjYsIlNwYWNpbmciOjMsIklzQmVsb3dUaW1lYmFuZCI6ZmFsc2UsIlBlcmNlbnRhZ2VDb21wbGV0ZVNoYXBlT3BhY2l0eSI6MzUsIlNoYXBlU3R5bGUiOnsiJGlkIjoiMjgzIiwiTWFyZ2luIjp7IiRyZWYiOiIxMDQifSwiUGFkZGluZyI6eyIkcmVmIjoiMTA1In0sIkJhY2tncm91bmQiOnsiJGlkIjoiMjg0IiwiQ29sb3IiOnsiJGlkIjoiMjg1IiwiQSI6MjU1LCJSIjo5NywiRyI6OTEsIkIiOjE1OH19LCJJc1Zpc2libGUiOnRydWUsIldpZHRoIjowLjAsIkhlaWdodCI6MTQuMCwiQm9yZGVyU3R5bGUiOnsiJGlkIjoiMjg2IiwiTGluZUNvbG9yIjp7IiRyZWYiOiIxMDkifSwiTGluZVdlaWdodCI6MC4wLCJMaW5lVHlwZSI6MCwiUGFyZW50U3R5bGUiOnsiJHJlZiI6IjEwOCJ9fSwiUGFyZW50U3R5bGUiOnsiJHJlZiI6IjEwMyJ9fSwiVGl0bGVTdHlsZSI6eyIkaWQiOiIyODciLCJGb250U2V0dGluZ3MiOnsiJGlkIjoiMjg4IiwiRm9udFNpemUiOjksIkZvbnROYW1lIjoiQXJpYWwiLCJJc0JvbGQiOnRydWUsIklzSXRhbGljIjp0cnVlLCJJc1VuZGVybGluZWQiOnRydWUsIlBhcmVudFN0eWxlIjp7IiRyZWYiOiIxMTIifX0sIkF1dG9TaXplIjowLCJGb3JlZ3JvdW5kIjp7IiRyZWYiOiIxMTMifSwiTWF4V2lkdGgiOjk2MC4wLCJNYXhIZWlnaHQiOiJJbmZpbml0eSIsIlNtYXJ0Rm9yZWdyb3VuZElzQWN0aXZlIjpmYWxzZSwiSG9yaXpvbnRhbEFsaWdubWVudCI6MS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4OSIsIkxpbmVDb2xvciI6bnVsbCwiTGluZVdlaWdodCI6MC4wLCJMaW5lVHlwZSI6MCwiUGFyZW50U3R5bGUiOm51bGx9LCJQYXJlbnRTdHlsZSI6eyIkcmVmIjoiMTExIn19LCJEYXRlU3R5bGUiOnsiJGlkIjoiMjkwIiwiRm9udFNldHRpbmdzIjp7IiRpZCI6IjI5MSIsIkZvbnRTaXplIjo4LCJGb250TmFtZSI6IkFyaWFsIiwiSXNCb2xkIjpmYWxzZSwiSXNJdGFsaWMiOmZhbHNlLCJJc1VuZGVybGluZWQiOmZhbHNlLCJQYXJlbnRTdHlsZSI6eyIkcmVmIjoiMTE5In19LCJBdXRvU2l6ZSI6MCwiRm9yZWdyb3VuZCI6eyIkcmVmIjoiMTIwIn0sIk1heFdpZHRoIjo5NjAuMCwiTWF4SGVpZ2h0IjoiSW5maW5pdHkiLCJTbWFydEZvcmVncm91bmRJc0FjdGl2ZSI6ZmFsc2UsIkhvcml6b250YWxBbGlnbm1lbnQiOjI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yOTIiLCJMaW5lQ29sb3IiOm51bGwsIkxpbmVXZWlnaHQiOjAuMCwiTGluZVR5cGUiOjAsIlBhcmVudFN0eWxlIjpudWxsfSwiUGFyZW50U3R5bGUiOnsiJHJlZiI6IjExOCJ9fSwiRGF0ZUZvcm1hdCI6eyIkaWQiOiIyOTMiLCJGb3JtYXRTdHJpbmciOiJkIE1NTSIsIlNlcGFyYXRvciI6Ii8iLCJVc2VJbnRlcm5hdGlvbmFsRGF0ZUZvcm1hdCI6dHJ1ZSwiRGF0ZUlzVmlzaWJsZSI6dHJ1ZSwiVGltZUlzVmlzaWJsZSI6ZmFsc2UsIkhvdXJEaWdpdHMiOjAsIkFtUG1EZXNpZ25hdG9yIjowLCJUcmltMDBNaW51dGVzIjpmYWxzZSwiTGFzdEtub3duVmlzaWJpbGl0eVN0YXRlIjpudWxsfSwiSXNWaXNpYmxlIjp0cnVlLCJQYXJlbnRTdHlsZSI6eyIkcmVmIjoiODIifX0sIkluZGV4Ijo2LCJTbWFydER1cmF0aW9uQWN0aXZhdGVkIjpmYWxzZSwiRGF0ZUZvcm1hdCI6eyIkcmVmIjoiMjkzIn0sIklkIjoiMDFhMmViMGUtNDhlMS00YmQzLTlkNGEtNTkzOGMzNDRhY2I0IiwiSW1wb3J0SWQiOm51bGwsIlRpdGxlIjoiUHJlcGFyYXRpb24gb2YgbWFudXNjcmlwdHMgYW5kIGRvY3VtZW50YXRpb24uIiwiTm90ZSI6bnVsbCwiSHlwZXJsaW5rIjp7IiRpZCI6IjI5NCIsIkFkZHJlc3MiOiIiLCJTdWJBZGRyZXNzIjoiIn0sIklzQ2hhbmdlZCI6ZmFsc2UsIklzTmV3IjpmYWxzZX1dLCJTd2ltbGFuZXMiOltdLCJNc1Byb2plY3RJdGVtc1RyZWUiOnsiJGlkIjoiMjk1IiwiUm9vdCI6eyJJbXBvcnRJZCI6bnVsbCwiSXNJbXBvcnRlZCI6ZmFsc2UsIkNoaWxkcmVuIjpbXX19LCJNZXRhZGF0YSI6eyIkaWQiOiIyOTYifSwiU2V0dGluZ3MiOnsiJGlkIjoiMjk3IiwiSW1wYU9wdGlvbnMiOnsiJGlkIjoiMjk4IiwiTGVmdFRvUmlnaHQiOnRydWUsIlBheWxvYWRPcHRpb25zIjox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dHJ1ZSwiSW1wb3J0VHlwZSI6NiwiRmlsZVBhdGgiOm51bGwsIlRpbWVDb25maWd1cmF0aW9uIjp7IiRpZCI6IjI5OSIsIlVzZVRpbWUiOmZhbHNlLCJXb3JrRGF5U3RhcnQiOiIwMDowMDowMCIsIldvcmtEYXlFbmQiOiIyMzo1OTowMCJ9LCJMYXN0VXNlZFRlbXBsYXRlSWQiOiI3MzU1YjYzMy1hYzY2LTQ1MjgtOGI0ZC0yOTlmYWVkYzllZTk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452</Words>
  <Application>Microsoft Office PowerPoint</Application>
  <PresentationFormat>Widescreen</PresentationFormat>
  <Paragraphs>94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Robot based Automation for Vertical Farming</vt:lpstr>
      <vt:lpstr>Motivation</vt:lpstr>
      <vt:lpstr>Introduction</vt:lpstr>
      <vt:lpstr>Research gap </vt:lpstr>
      <vt:lpstr>Objectives</vt:lpstr>
      <vt:lpstr>Deliverables Required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based Automation for Vertical Farming</dc:title>
  <dc:creator>Rohith P</dc:creator>
  <cp:lastModifiedBy>Rohith P</cp:lastModifiedBy>
  <cp:revision>2</cp:revision>
  <dcterms:created xsi:type="dcterms:W3CDTF">2022-01-11T17:44:02Z</dcterms:created>
  <dcterms:modified xsi:type="dcterms:W3CDTF">2022-01-11T17:54:18Z</dcterms:modified>
</cp:coreProperties>
</file>