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ohith2567/CipherHid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Rohith B</a:t>
            </a:r>
          </a:p>
          <a:p>
            <a:r>
              <a:rPr lang="en-US" sz="2000" b="1" dirty="0">
                <a:solidFill>
                  <a:schemeClr val="accent1">
                    <a:lumMod val="75000"/>
                  </a:schemeClr>
                </a:solidFill>
                <a:latin typeface="Arial"/>
                <a:cs typeface="Arial"/>
              </a:rPr>
              <a:t>Student Name : Rohith B</a:t>
            </a:r>
          </a:p>
          <a:p>
            <a:r>
              <a:rPr lang="en-US" sz="2000" b="1" dirty="0">
                <a:solidFill>
                  <a:schemeClr val="accent1">
                    <a:lumMod val="75000"/>
                  </a:schemeClr>
                </a:solidFill>
                <a:latin typeface="Arial"/>
                <a:cs typeface="Arial"/>
              </a:rPr>
              <a:t>College Name : College of Engineering Guindy (CEG), Anna University</a:t>
            </a:r>
          </a:p>
          <a:p>
            <a:r>
              <a:rPr lang="en-US" sz="2000" b="1" dirty="0">
                <a:solidFill>
                  <a:schemeClr val="accent1">
                    <a:lumMod val="75000"/>
                  </a:schemeClr>
                </a:solidFill>
                <a:latin typeface="Arial"/>
                <a:cs typeface="Arial"/>
              </a:rPr>
              <a:t>Department: B.E 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4E53DB75-FB5D-2E7F-C68A-381FBCDA675F}"/>
              </a:ext>
            </a:extLst>
          </p:cNvPr>
          <p:cNvSpPr>
            <a:spLocks noGrp="1" noChangeArrowheads="1"/>
          </p:cNvSpPr>
          <p:nvPr>
            <p:ph idx="1"/>
          </p:nvPr>
        </p:nvSpPr>
        <p:spPr bwMode="auto">
          <a:xfrm>
            <a:off x="331236" y="1706650"/>
            <a:ext cx="11529528" cy="3884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Integration with Encryption</a:t>
            </a:r>
            <a:r>
              <a:rPr kumimoji="0" lang="en-US" altLang="en-US" sz="1800" b="0" i="0" u="none" strike="noStrike" cap="none" normalizeH="0" baseline="0" dirty="0">
                <a:ln>
                  <a:noFill/>
                </a:ln>
                <a:solidFill>
                  <a:schemeClr val="tx1"/>
                </a:solidFill>
                <a:effectLst/>
                <a:latin typeface="Arial" panose="020B0604020202020204" pitchFamily="34" charset="0"/>
              </a:rPr>
              <a:t>: Adding an additional layer of encryption for enhanced security.</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Support for Multiple File Formats</a:t>
            </a:r>
            <a:r>
              <a:rPr kumimoji="0" lang="en-US" altLang="en-US" sz="1800" b="0" i="0" u="none" strike="noStrike" cap="none" normalizeH="0" baseline="0" dirty="0">
                <a:ln>
                  <a:noFill/>
                </a:ln>
                <a:solidFill>
                  <a:schemeClr val="tx1"/>
                </a:solidFill>
                <a:effectLst/>
                <a:latin typeface="Arial" panose="020B0604020202020204" pitchFamily="34" charset="0"/>
              </a:rPr>
              <a:t>: Extending support beyond PNG and JPG to other formats like BMP and GIF.</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Cloud Integration</a:t>
            </a:r>
            <a:r>
              <a:rPr kumimoji="0" lang="en-US" altLang="en-US" sz="1800" b="0" i="0" u="none" strike="noStrike" cap="none" normalizeH="0" baseline="0" dirty="0">
                <a:ln>
                  <a:noFill/>
                </a:ln>
                <a:solidFill>
                  <a:schemeClr val="tx1"/>
                </a:solidFill>
                <a:effectLst/>
                <a:latin typeface="Arial" panose="020B0604020202020204" pitchFamily="34" charset="0"/>
              </a:rPr>
              <a:t>: Enabling cloud storage and retrieval of hidden messages.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Mobile Application</a:t>
            </a:r>
            <a:r>
              <a:rPr kumimoji="0" lang="en-US" altLang="en-US" sz="1800" b="0" i="0" u="none" strike="noStrike" cap="none" normalizeH="0" baseline="0" dirty="0">
                <a:ln>
                  <a:noFill/>
                </a:ln>
                <a:solidFill>
                  <a:schemeClr val="tx1"/>
                </a:solidFill>
                <a:effectLst/>
                <a:latin typeface="Arial" panose="020B0604020202020204" pitchFamily="34" charset="0"/>
              </a:rPr>
              <a:t>: Developing an Android/iOS version for ease of access.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Audio and Video Steganography</a:t>
            </a:r>
            <a:r>
              <a:rPr kumimoji="0" lang="en-US" altLang="en-US" sz="1800" b="0" i="0" u="none" strike="noStrike" cap="none" normalizeH="0" baseline="0" dirty="0">
                <a:ln>
                  <a:noFill/>
                </a:ln>
                <a:solidFill>
                  <a:schemeClr val="tx1"/>
                </a:solidFill>
                <a:effectLst/>
                <a:latin typeface="Arial" panose="020B0604020202020204" pitchFamily="34" charset="0"/>
              </a:rPr>
              <a:t>: Expanding beyond images to support hiding messages in audio and video files.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lnSpc>
                <a:spcPct val="200000"/>
              </a:lnSpc>
              <a:buNone/>
            </a:pPr>
            <a:r>
              <a:rPr lang="en-US" dirty="0"/>
              <a:t>With the increasing need for data security and privacy, traditional encryption techniques can sometimes be too conspicuous, making them easy targets for attackers. This project aims to develop a steganography-based application that allows users to hide secret text messages within images, making the communication of sensitive information more discreet and secure.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Rectangle 2">
            <a:extLst>
              <a:ext uri="{FF2B5EF4-FFF2-40B4-BE49-F238E27FC236}">
                <a16:creationId xmlns:a16="http://schemas.microsoft.com/office/drawing/2014/main" id="{D800C8C0-3B65-62D0-419D-16CC3762E5A6}"/>
              </a:ext>
            </a:extLst>
          </p:cNvPr>
          <p:cNvSpPr>
            <a:spLocks noGrp="1" noChangeArrowheads="1"/>
          </p:cNvSpPr>
          <p:nvPr>
            <p:ph idx="1"/>
          </p:nvPr>
        </p:nvSpPr>
        <p:spPr bwMode="auto">
          <a:xfrm>
            <a:off x="441325" y="2481332"/>
            <a:ext cx="5561138" cy="277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Programming Language</a:t>
            </a:r>
            <a:r>
              <a:rPr kumimoji="0" lang="en-US" altLang="en-US" sz="18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GUI Framework</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Tkinter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Image Processing</a:t>
            </a:r>
            <a:r>
              <a:rPr kumimoji="0" lang="en-US" altLang="en-US" sz="1800" b="0" i="0" u="none" strike="noStrike" cap="none" normalizeH="0" baseline="0" dirty="0">
                <a:ln>
                  <a:noFill/>
                </a:ln>
                <a:solidFill>
                  <a:schemeClr val="tx1"/>
                </a:solidFill>
                <a:effectLst/>
                <a:latin typeface="Arial" panose="020B0604020202020204" pitchFamily="34" charset="0"/>
              </a:rPr>
              <a:t>: Pillow (PIL)</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Steganography Library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Stegano</a:t>
            </a:r>
            <a:r>
              <a:rPr kumimoji="0" lang="en-US" altLang="en-US" sz="1800" b="0" i="0" u="none" strike="noStrike" cap="none" normalizeH="0" baseline="0" dirty="0">
                <a:ln>
                  <a:noFill/>
                </a:ln>
                <a:solidFill>
                  <a:schemeClr val="tx1"/>
                </a:solidFill>
                <a:effectLst/>
                <a:latin typeface="Arial" panose="020B0604020202020204" pitchFamily="34" charset="0"/>
              </a:rPr>
              <a:t> (LSB technique)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File Handling</a:t>
            </a:r>
            <a:r>
              <a:rPr kumimoji="0" lang="en-US" altLang="en-US" sz="1800" b="0" i="0" u="none" strike="noStrike" cap="none" normalizeH="0" baseline="0" dirty="0">
                <a:ln>
                  <a:noFill/>
                </a:ln>
                <a:solidFill>
                  <a:schemeClr val="tx1"/>
                </a:solidFill>
                <a:effectLst/>
                <a:latin typeface="Arial" panose="020B0604020202020204" pitchFamily="34" charset="0"/>
              </a:rPr>
              <a:t>: OS, Sys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0F0A3FA5-184D-A489-BAEC-66C4C077B5D2}"/>
              </a:ext>
            </a:extLst>
          </p:cNvPr>
          <p:cNvSpPr>
            <a:spLocks noGrp="1" noChangeArrowheads="1"/>
          </p:cNvSpPr>
          <p:nvPr>
            <p:ph idx="1"/>
          </p:nvPr>
        </p:nvSpPr>
        <p:spPr bwMode="auto">
          <a:xfrm>
            <a:off x="286551" y="2084409"/>
            <a:ext cx="11324255" cy="333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Graphical User Interface (GUI)</a:t>
            </a:r>
            <a:r>
              <a:rPr kumimoji="0" lang="en-US" altLang="en-US" sz="1800" b="0" i="0" u="none" strike="noStrike" cap="none" normalizeH="0" baseline="0" dirty="0">
                <a:ln>
                  <a:noFill/>
                </a:ln>
                <a:solidFill>
                  <a:schemeClr val="tx1"/>
                </a:solidFill>
                <a:effectLst/>
                <a:latin typeface="Arial" panose="020B0604020202020204" pitchFamily="34" charset="0"/>
              </a:rPr>
              <a:t>: Easy-to-use and intuitive interface for both hiding and retrieving messages.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Secure Message Hiding</a:t>
            </a:r>
            <a:r>
              <a:rPr kumimoji="0" lang="en-US" altLang="en-US" sz="1800" b="0" i="0" u="none" strike="noStrike" cap="none" normalizeH="0" baseline="0" dirty="0">
                <a:ln>
                  <a:noFill/>
                </a:ln>
                <a:solidFill>
                  <a:schemeClr val="tx1"/>
                </a:solidFill>
                <a:effectLst/>
                <a:latin typeface="Arial" panose="020B0604020202020204" pitchFamily="34" charset="0"/>
              </a:rPr>
              <a:t>: Uses password protection to ensure that only authorized users can access the hidden message.</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Minimal Image Distortion</a:t>
            </a:r>
            <a:r>
              <a:rPr kumimoji="0" lang="en-US" altLang="en-US" sz="1800" b="0" i="0" u="none" strike="noStrike" cap="none" normalizeH="0" baseline="0" dirty="0">
                <a:ln>
                  <a:noFill/>
                </a:ln>
                <a:solidFill>
                  <a:schemeClr val="tx1"/>
                </a:solidFill>
                <a:effectLst/>
                <a:latin typeface="Arial" panose="020B0604020202020204" pitchFamily="34" charset="0"/>
              </a:rPr>
              <a:t>: Ensures that image quality is preserved while embedding the secret message.</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Standalone Application</a:t>
            </a:r>
            <a:r>
              <a:rPr kumimoji="0" lang="en-US" altLang="en-US" sz="1800" b="0" i="0" u="none" strike="noStrike" cap="none" normalizeH="0" baseline="0" dirty="0">
                <a:ln>
                  <a:noFill/>
                </a:ln>
                <a:solidFill>
                  <a:schemeClr val="tx1"/>
                </a:solidFill>
                <a:effectLst/>
                <a:latin typeface="Arial" panose="020B0604020202020204" pitchFamily="34" charset="0"/>
              </a:rPr>
              <a:t>: Can be converted into an executable for deployment without requiring Python installation.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4C041643-0A24-A8C6-CA11-D5B1E2DBDD95}"/>
              </a:ext>
            </a:extLst>
          </p:cNvPr>
          <p:cNvSpPr>
            <a:spLocks noGrp="1" noChangeArrowheads="1"/>
          </p:cNvSpPr>
          <p:nvPr>
            <p:ph idx="1"/>
          </p:nvPr>
        </p:nvSpPr>
        <p:spPr bwMode="auto">
          <a:xfrm>
            <a:off x="581192" y="2388987"/>
            <a:ext cx="8254183" cy="2499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Individuals who need to securely communicate confidential messages.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Journalists and whistleblowers who require discreet communication channels.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Cybersecurity enthusiasts exploring data hiding techniques.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Students and researchers studying steganography.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56DE6256-AC73-D365-3CFB-552C54053ADF}"/>
              </a:ext>
            </a:extLst>
          </p:cNvPr>
          <p:cNvPicPr>
            <a:picLocks noGrp="1" noChangeAspect="1"/>
          </p:cNvPicPr>
          <p:nvPr>
            <p:ph idx="1"/>
          </p:nvPr>
        </p:nvPicPr>
        <p:blipFill>
          <a:blip r:embed="rId2"/>
          <a:stretch>
            <a:fillRect/>
          </a:stretch>
        </p:blipFill>
        <p:spPr>
          <a:xfrm>
            <a:off x="581192" y="2043431"/>
            <a:ext cx="3203624" cy="2570084"/>
          </a:xfrm>
        </p:spPr>
      </p:pic>
      <p:pic>
        <p:nvPicPr>
          <p:cNvPr id="7" name="Picture 6">
            <a:extLst>
              <a:ext uri="{FF2B5EF4-FFF2-40B4-BE49-F238E27FC236}">
                <a16:creationId xmlns:a16="http://schemas.microsoft.com/office/drawing/2014/main" id="{82C84F6D-B91F-72F1-FA29-5F30113C24A1}"/>
              </a:ext>
            </a:extLst>
          </p:cNvPr>
          <p:cNvPicPr>
            <a:picLocks noChangeAspect="1"/>
          </p:cNvPicPr>
          <p:nvPr/>
        </p:nvPicPr>
        <p:blipFill>
          <a:blip r:embed="rId3"/>
          <a:stretch>
            <a:fillRect/>
          </a:stretch>
        </p:blipFill>
        <p:spPr>
          <a:xfrm>
            <a:off x="4678466" y="2043431"/>
            <a:ext cx="3141580" cy="2570083"/>
          </a:xfrm>
          <a:prstGeom prst="rect">
            <a:avLst/>
          </a:prstGeom>
        </p:spPr>
      </p:pic>
      <p:pic>
        <p:nvPicPr>
          <p:cNvPr id="11" name="Picture 10">
            <a:extLst>
              <a:ext uri="{FF2B5EF4-FFF2-40B4-BE49-F238E27FC236}">
                <a16:creationId xmlns:a16="http://schemas.microsoft.com/office/drawing/2014/main" id="{2086553F-9210-768D-E009-E3C9B423A11E}"/>
              </a:ext>
            </a:extLst>
          </p:cNvPr>
          <p:cNvPicPr>
            <a:picLocks noChangeAspect="1"/>
          </p:cNvPicPr>
          <p:nvPr/>
        </p:nvPicPr>
        <p:blipFill>
          <a:blip r:embed="rId4"/>
          <a:stretch>
            <a:fillRect/>
          </a:stretch>
        </p:blipFill>
        <p:spPr>
          <a:xfrm>
            <a:off x="8713696" y="1981799"/>
            <a:ext cx="3089116" cy="269334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lnSpc>
                <a:spcPct val="200000"/>
              </a:lnSpc>
              <a:buNone/>
            </a:pPr>
            <a:r>
              <a:rPr lang="en-US" dirty="0"/>
              <a:t>This project demonstrates how steganography can be used to enhance data privacy by hiding messages within images. It provides an intuitive and effective method for secure communication while maintaining image integrity. Future improvements could include support for additional file formats and advanced encryption techniques.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US" dirty="0">
                <a:hlinkClick r:id="rId2"/>
              </a:rPr>
              <a:t>Link to GitHub Repository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66</TotalTime>
  <Words>406</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Rohith Agal</cp:lastModifiedBy>
  <cp:revision>26</cp:revision>
  <dcterms:created xsi:type="dcterms:W3CDTF">2021-05-26T16:50:10Z</dcterms:created>
  <dcterms:modified xsi:type="dcterms:W3CDTF">2025-02-19T13:25:49Z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