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59" r:id="rId6"/>
    <p:sldId id="269" r:id="rId7"/>
    <p:sldId id="258" r:id="rId8"/>
    <p:sldId id="268" r:id="rId9"/>
    <p:sldId id="260" r:id="rId10"/>
    <p:sldId id="270" r:id="rId11"/>
    <p:sldId id="261" r:id="rId12"/>
    <p:sldId id="271" r:id="rId13"/>
    <p:sldId id="262" r:id="rId14"/>
    <p:sldId id="272" r:id="rId15"/>
    <p:sldId id="263" r:id="rId16"/>
    <p:sldId id="273" r:id="rId17"/>
    <p:sldId id="264" r:id="rId18"/>
    <p:sldId id="274" r:id="rId19"/>
    <p:sldId id="265" r:id="rId20"/>
    <p:sldId id="275" r:id="rId21"/>
    <p:sldId id="266" r:id="rId22"/>
    <p:sldId id="27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A6911-627C-444C-9990-470D6A27D4BF}" v="29" dt="2020-11-19T04:34:41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 Neela" userId="1a2ba40db7962eca" providerId="LiveId" clId="{F70A6911-627C-444C-9990-470D6A27D4BF}"/>
    <pc:docChg chg="undo custSel mod addSld delSld modSld sldOrd">
      <pc:chgData name="Rohith Neela" userId="1a2ba40db7962eca" providerId="LiveId" clId="{F70A6911-627C-444C-9990-470D6A27D4BF}" dt="2020-12-23T17:59:16.314" v="5356" actId="1076"/>
      <pc:docMkLst>
        <pc:docMk/>
      </pc:docMkLst>
      <pc:sldChg chg="modSp mod">
        <pc:chgData name="Rohith Neela" userId="1a2ba40db7962eca" providerId="LiveId" clId="{F70A6911-627C-444C-9990-470D6A27D4BF}" dt="2020-11-12T11:36:36.446" v="1966" actId="20577"/>
        <pc:sldMkLst>
          <pc:docMk/>
          <pc:sldMk cId="1348632966" sldId="256"/>
        </pc:sldMkLst>
        <pc:spChg chg="mod">
          <ac:chgData name="Rohith Neela" userId="1a2ba40db7962eca" providerId="LiveId" clId="{F70A6911-627C-444C-9990-470D6A27D4BF}" dt="2020-11-12T11:36:36.446" v="1966" actId="20577"/>
          <ac:spMkLst>
            <pc:docMk/>
            <pc:sldMk cId="1348632966" sldId="256"/>
            <ac:spMk id="3" creationId="{7470F2B0-8DC6-457B-8BC1-EDC2947E58CC}"/>
          </ac:spMkLst>
        </pc:spChg>
      </pc:sldChg>
      <pc:sldChg chg="addSp delSp modSp mod">
        <pc:chgData name="Rohith Neela" userId="1a2ba40db7962eca" providerId="LiveId" clId="{F70A6911-627C-444C-9990-470D6A27D4BF}" dt="2020-12-01T12:43:27.507" v="4760"/>
        <pc:sldMkLst>
          <pc:docMk/>
          <pc:sldMk cId="3848519271" sldId="257"/>
        </pc:sldMkLst>
        <pc:spChg chg="mod">
          <ac:chgData name="Rohith Neela" userId="1a2ba40db7962eca" providerId="LiveId" clId="{F70A6911-627C-444C-9990-470D6A27D4BF}" dt="2020-11-12T19:21:30.951" v="2369" actId="20577"/>
          <ac:spMkLst>
            <pc:docMk/>
            <pc:sldMk cId="3848519271" sldId="257"/>
            <ac:spMk id="3" creationId="{A2B2FB60-76FC-4884-8207-47F71CB412B7}"/>
          </ac:spMkLst>
        </pc:spChg>
        <pc:spChg chg="add del mod">
          <ac:chgData name="Rohith Neela" userId="1a2ba40db7962eca" providerId="LiveId" clId="{F70A6911-627C-444C-9990-470D6A27D4BF}" dt="2020-12-01T12:43:27.507" v="4760"/>
          <ac:spMkLst>
            <pc:docMk/>
            <pc:sldMk cId="3848519271" sldId="257"/>
            <ac:spMk id="5" creationId="{B16BB6D3-D04B-4F57-8BF6-45D111334E4F}"/>
          </ac:spMkLst>
        </pc:spChg>
      </pc:sldChg>
      <pc:sldChg chg="modSp mod">
        <pc:chgData name="Rohith Neela" userId="1a2ba40db7962eca" providerId="LiveId" clId="{F70A6911-627C-444C-9990-470D6A27D4BF}" dt="2020-12-11T09:07:38.158" v="4786" actId="20577"/>
        <pc:sldMkLst>
          <pc:docMk/>
          <pc:sldMk cId="1254827034" sldId="258"/>
        </pc:sldMkLst>
        <pc:spChg chg="mod">
          <ac:chgData name="Rohith Neela" userId="1a2ba40db7962eca" providerId="LiveId" clId="{F70A6911-627C-444C-9990-470D6A27D4BF}" dt="2020-12-11T09:07:38.158" v="4786" actId="20577"/>
          <ac:spMkLst>
            <pc:docMk/>
            <pc:sldMk cId="1254827034" sldId="258"/>
            <ac:spMk id="3" creationId="{175D3162-655C-44E4-8D77-F6D0B91AF2AB}"/>
          </ac:spMkLst>
        </pc:spChg>
      </pc:sldChg>
      <pc:sldChg chg="addSp delSp modSp mod ord">
        <pc:chgData name="Rohith Neela" userId="1a2ba40db7962eca" providerId="LiveId" clId="{F70A6911-627C-444C-9990-470D6A27D4BF}" dt="2020-11-12T19:05:12.408" v="2196" actId="20577"/>
        <pc:sldMkLst>
          <pc:docMk/>
          <pc:sldMk cId="2893379837" sldId="259"/>
        </pc:sldMkLst>
        <pc:spChg chg="mod">
          <ac:chgData name="Rohith Neela" userId="1a2ba40db7962eca" providerId="LiveId" clId="{F70A6911-627C-444C-9990-470D6A27D4BF}" dt="2020-11-12T18:59:45.733" v="2070"/>
          <ac:spMkLst>
            <pc:docMk/>
            <pc:sldMk cId="2893379837" sldId="259"/>
            <ac:spMk id="2" creationId="{140070AA-77E0-42AD-9C42-F7C42C47F392}"/>
          </ac:spMkLst>
        </pc:spChg>
        <pc:spChg chg="mod">
          <ac:chgData name="Rohith Neela" userId="1a2ba40db7962eca" providerId="LiveId" clId="{F70A6911-627C-444C-9990-470D6A27D4BF}" dt="2020-11-12T19:05:12.408" v="2196" actId="20577"/>
          <ac:spMkLst>
            <pc:docMk/>
            <pc:sldMk cId="2893379837" sldId="259"/>
            <ac:spMk id="3" creationId="{6E71AB90-6660-4D5D-AA92-0151C41416C6}"/>
          </ac:spMkLst>
        </pc:spChg>
        <pc:spChg chg="add del mod">
          <ac:chgData name="Rohith Neela" userId="1a2ba40db7962eca" providerId="LiveId" clId="{F70A6911-627C-444C-9990-470D6A27D4BF}" dt="2020-11-12T18:59:45.733" v="2070"/>
          <ac:spMkLst>
            <pc:docMk/>
            <pc:sldMk cId="2893379837" sldId="259"/>
            <ac:spMk id="4" creationId="{82ED9883-7776-45FE-AF79-46628E21B17D}"/>
          </ac:spMkLst>
        </pc:spChg>
        <pc:spChg chg="add del mod">
          <ac:chgData name="Rohith Neela" userId="1a2ba40db7962eca" providerId="LiveId" clId="{F70A6911-627C-444C-9990-470D6A27D4BF}" dt="2020-11-12T18:59:45.733" v="2070"/>
          <ac:spMkLst>
            <pc:docMk/>
            <pc:sldMk cId="2893379837" sldId="259"/>
            <ac:spMk id="5" creationId="{B2D5F2EE-6570-45CB-BA5C-71D80CCE689A}"/>
          </ac:spMkLst>
        </pc:spChg>
      </pc:sldChg>
      <pc:sldChg chg="modSp mod ord">
        <pc:chgData name="Rohith Neela" userId="1a2ba40db7962eca" providerId="LiveId" clId="{F70A6911-627C-444C-9990-470D6A27D4BF}" dt="2020-12-11T09:07:04.184" v="4771" actId="20577"/>
        <pc:sldMkLst>
          <pc:docMk/>
          <pc:sldMk cId="854665012" sldId="260"/>
        </pc:sldMkLst>
        <pc:spChg chg="mod">
          <ac:chgData name="Rohith Neela" userId="1a2ba40db7962eca" providerId="LiveId" clId="{F70A6911-627C-444C-9990-470D6A27D4BF}" dt="2020-12-11T09:07:04.184" v="4771" actId="20577"/>
          <ac:spMkLst>
            <pc:docMk/>
            <pc:sldMk cId="854665012" sldId="260"/>
            <ac:spMk id="3" creationId="{C7E3B206-0DA9-4F8D-9FBE-A3ECE55EB0E9}"/>
          </ac:spMkLst>
        </pc:spChg>
      </pc:sldChg>
      <pc:sldChg chg="modSp mod">
        <pc:chgData name="Rohith Neela" userId="1a2ba40db7962eca" providerId="LiveId" clId="{F70A6911-627C-444C-9990-470D6A27D4BF}" dt="2020-12-11T09:08:28.633" v="4857" actId="20577"/>
        <pc:sldMkLst>
          <pc:docMk/>
          <pc:sldMk cId="2146389669" sldId="261"/>
        </pc:sldMkLst>
        <pc:spChg chg="mod">
          <ac:chgData name="Rohith Neela" userId="1a2ba40db7962eca" providerId="LiveId" clId="{F70A6911-627C-444C-9990-470D6A27D4BF}" dt="2020-12-11T09:08:28.633" v="4857" actId="20577"/>
          <ac:spMkLst>
            <pc:docMk/>
            <pc:sldMk cId="2146389669" sldId="261"/>
            <ac:spMk id="3" creationId="{7D5387AD-68CF-4B26-8148-3488E0D74B0E}"/>
          </ac:spMkLst>
        </pc:spChg>
      </pc:sldChg>
      <pc:sldChg chg="modSp mod">
        <pc:chgData name="Rohith Neela" userId="1a2ba40db7962eca" providerId="LiveId" clId="{F70A6911-627C-444C-9990-470D6A27D4BF}" dt="2020-12-11T09:08:21.183" v="4832" actId="20577"/>
        <pc:sldMkLst>
          <pc:docMk/>
          <pc:sldMk cId="2846322384" sldId="262"/>
        </pc:sldMkLst>
        <pc:spChg chg="mod">
          <ac:chgData name="Rohith Neela" userId="1a2ba40db7962eca" providerId="LiveId" clId="{F70A6911-627C-444C-9990-470D6A27D4BF}" dt="2020-12-11T09:08:21.183" v="4832" actId="20577"/>
          <ac:spMkLst>
            <pc:docMk/>
            <pc:sldMk cId="2846322384" sldId="262"/>
            <ac:spMk id="3" creationId="{6FDA75FA-55C0-461C-80AC-AF2AD21E29FC}"/>
          </ac:spMkLst>
        </pc:spChg>
      </pc:sldChg>
      <pc:sldChg chg="modSp mod">
        <pc:chgData name="Rohith Neela" userId="1a2ba40db7962eca" providerId="LiveId" clId="{F70A6911-627C-444C-9990-470D6A27D4BF}" dt="2020-11-12T19:05:38.422" v="2233" actId="20577"/>
        <pc:sldMkLst>
          <pc:docMk/>
          <pc:sldMk cId="1693391021" sldId="263"/>
        </pc:sldMkLst>
        <pc:spChg chg="mod">
          <ac:chgData name="Rohith Neela" userId="1a2ba40db7962eca" providerId="LiveId" clId="{F70A6911-627C-444C-9990-470D6A27D4BF}" dt="2020-11-12T19:05:38.422" v="2233" actId="20577"/>
          <ac:spMkLst>
            <pc:docMk/>
            <pc:sldMk cId="1693391021" sldId="263"/>
            <ac:spMk id="3" creationId="{3C08381D-E8A9-4A4F-8E6E-07CF5566F18C}"/>
          </ac:spMkLst>
        </pc:spChg>
      </pc:sldChg>
      <pc:sldChg chg="modSp mod">
        <pc:chgData name="Rohith Neela" userId="1a2ba40db7962eca" providerId="LiveId" clId="{F70A6911-627C-444C-9990-470D6A27D4BF}" dt="2020-12-11T09:08:40.457" v="4867" actId="20577"/>
        <pc:sldMkLst>
          <pc:docMk/>
          <pc:sldMk cId="1886355372" sldId="264"/>
        </pc:sldMkLst>
        <pc:spChg chg="mod">
          <ac:chgData name="Rohith Neela" userId="1a2ba40db7962eca" providerId="LiveId" clId="{F70A6911-627C-444C-9990-470D6A27D4BF}" dt="2020-12-11T09:08:40.457" v="4867" actId="20577"/>
          <ac:spMkLst>
            <pc:docMk/>
            <pc:sldMk cId="1886355372" sldId="264"/>
            <ac:spMk id="3" creationId="{4A64E8F7-BCB3-4031-9D9D-8AC17EBBF813}"/>
          </ac:spMkLst>
        </pc:spChg>
      </pc:sldChg>
      <pc:sldChg chg="modSp mod">
        <pc:chgData name="Rohith Neela" userId="1a2ba40db7962eca" providerId="LiveId" clId="{F70A6911-627C-444C-9990-470D6A27D4BF}" dt="2020-12-11T09:08:49.951" v="4877" actId="20577"/>
        <pc:sldMkLst>
          <pc:docMk/>
          <pc:sldMk cId="510662256" sldId="265"/>
        </pc:sldMkLst>
        <pc:spChg chg="mod">
          <ac:chgData name="Rohith Neela" userId="1a2ba40db7962eca" providerId="LiveId" clId="{F70A6911-627C-444C-9990-470D6A27D4BF}" dt="2020-12-11T09:08:49.951" v="4877" actId="20577"/>
          <ac:spMkLst>
            <pc:docMk/>
            <pc:sldMk cId="510662256" sldId="265"/>
            <ac:spMk id="3" creationId="{3EDDA442-37F4-4C77-BCCB-17140DCCDFD1}"/>
          </ac:spMkLst>
        </pc:spChg>
      </pc:sldChg>
      <pc:sldChg chg="modSp mod">
        <pc:chgData name="Rohith Neela" userId="1a2ba40db7962eca" providerId="LiveId" clId="{F70A6911-627C-444C-9990-470D6A27D4BF}" dt="2020-12-11T09:09:03.338" v="4926" actId="20577"/>
        <pc:sldMkLst>
          <pc:docMk/>
          <pc:sldMk cId="3384352591" sldId="266"/>
        </pc:sldMkLst>
        <pc:spChg chg="mod">
          <ac:chgData name="Rohith Neela" userId="1a2ba40db7962eca" providerId="LiveId" clId="{F70A6911-627C-444C-9990-470D6A27D4BF}" dt="2020-12-11T09:09:03.338" v="4926" actId="20577"/>
          <ac:spMkLst>
            <pc:docMk/>
            <pc:sldMk cId="3384352591" sldId="266"/>
            <ac:spMk id="3" creationId="{A06ECEEC-DDC1-4856-9E88-12432CAE5D8E}"/>
          </ac:spMkLst>
        </pc:spChg>
      </pc:sldChg>
      <pc:sldChg chg="addSp delSp modSp new mod">
        <pc:chgData name="Rohith Neela" userId="1a2ba40db7962eca" providerId="LiveId" clId="{F70A6911-627C-444C-9990-470D6A27D4BF}" dt="2020-11-12T11:17:36.293" v="1180" actId="20577"/>
        <pc:sldMkLst>
          <pc:docMk/>
          <pc:sldMk cId="2505465059" sldId="268"/>
        </pc:sldMkLst>
        <pc:spChg chg="mod">
          <ac:chgData name="Rohith Neela" userId="1a2ba40db7962eca" providerId="LiveId" clId="{F70A6911-627C-444C-9990-470D6A27D4BF}" dt="2020-11-12T10:47:27.939" v="36" actId="20577"/>
          <ac:spMkLst>
            <pc:docMk/>
            <pc:sldMk cId="2505465059" sldId="268"/>
            <ac:spMk id="2" creationId="{D177309C-9556-41B1-BFB0-71FBA7159919}"/>
          </ac:spMkLst>
        </pc:spChg>
        <pc:spChg chg="del">
          <ac:chgData name="Rohith Neela" userId="1a2ba40db7962eca" providerId="LiveId" clId="{F70A6911-627C-444C-9990-470D6A27D4BF}" dt="2020-11-12T10:46:55.254" v="1" actId="3680"/>
          <ac:spMkLst>
            <pc:docMk/>
            <pc:sldMk cId="2505465059" sldId="268"/>
            <ac:spMk id="3" creationId="{97337F80-CD2F-4516-9D19-BA157D724B1C}"/>
          </ac:spMkLst>
        </pc:spChg>
        <pc:spChg chg="add del mod">
          <ac:chgData name="Rohith Neela" userId="1a2ba40db7962eca" providerId="LiveId" clId="{F70A6911-627C-444C-9990-470D6A27D4BF}" dt="2020-11-12T10:48:05.978" v="40" actId="3680"/>
          <ac:spMkLst>
            <pc:docMk/>
            <pc:sldMk cId="2505465059" sldId="268"/>
            <ac:spMk id="6" creationId="{81962807-4D8C-4EF9-B6F1-85F582E1F722}"/>
          </ac:spMkLst>
        </pc:spChg>
        <pc:spChg chg="add del mod">
          <ac:chgData name="Rohith Neela" userId="1a2ba40db7962eca" providerId="LiveId" clId="{F70A6911-627C-444C-9990-470D6A27D4BF}" dt="2020-11-12T10:50:42.779" v="54" actId="3680"/>
          <ac:spMkLst>
            <pc:docMk/>
            <pc:sldMk cId="2505465059" sldId="268"/>
            <ac:spMk id="9" creationId="{2DF081C2-F953-4243-A041-112D99B045E1}"/>
          </ac:spMkLst>
        </pc:spChg>
        <pc:spChg chg="add del mod">
          <ac:chgData name="Rohith Neela" userId="1a2ba40db7962eca" providerId="LiveId" clId="{F70A6911-627C-444C-9990-470D6A27D4BF}" dt="2020-11-12T10:51:00.654" v="57" actId="3680"/>
          <ac:spMkLst>
            <pc:docMk/>
            <pc:sldMk cId="2505465059" sldId="268"/>
            <ac:spMk id="12" creationId="{8226AA97-E9CB-4224-B8E6-6BF34BB4EE3E}"/>
          </ac:spMkLst>
        </pc:spChg>
        <pc:graphicFrameChg chg="add del mod ord modGraphic">
          <ac:chgData name="Rohith Neela" userId="1a2ba40db7962eca" providerId="LiveId" clId="{F70A6911-627C-444C-9990-470D6A27D4BF}" dt="2020-11-12T10:47:53.378" v="39" actId="478"/>
          <ac:graphicFrameMkLst>
            <pc:docMk/>
            <pc:sldMk cId="2505465059" sldId="268"/>
            <ac:graphicFrameMk id="4" creationId="{5C82F7D7-AF26-4679-A1EC-904A3BA52B46}"/>
          </ac:graphicFrameMkLst>
        </pc:graphicFrameChg>
        <pc:graphicFrameChg chg="add del mod ord modGraphic">
          <ac:chgData name="Rohith Neela" userId="1a2ba40db7962eca" providerId="LiveId" clId="{F70A6911-627C-444C-9990-470D6A27D4BF}" dt="2020-11-12T10:50:31.920" v="53" actId="478"/>
          <ac:graphicFrameMkLst>
            <pc:docMk/>
            <pc:sldMk cId="2505465059" sldId="268"/>
            <ac:graphicFrameMk id="7" creationId="{BF8A81E8-79B4-46C5-BC19-95BFC8B603D2}"/>
          </ac:graphicFrameMkLst>
        </pc:graphicFrameChg>
        <pc:graphicFrameChg chg="add del mod ord modGraphic">
          <ac:chgData name="Rohith Neela" userId="1a2ba40db7962eca" providerId="LiveId" clId="{F70A6911-627C-444C-9990-470D6A27D4BF}" dt="2020-11-12T10:50:48.623" v="56" actId="478"/>
          <ac:graphicFrameMkLst>
            <pc:docMk/>
            <pc:sldMk cId="2505465059" sldId="268"/>
            <ac:graphicFrameMk id="10" creationId="{7664907C-8824-4376-BAC7-0F116154D17C}"/>
          </ac:graphicFrameMkLst>
        </pc:graphicFrameChg>
        <pc:graphicFrameChg chg="add mod ord modGraphic">
          <ac:chgData name="Rohith Neela" userId="1a2ba40db7962eca" providerId="LiveId" clId="{F70A6911-627C-444C-9990-470D6A27D4BF}" dt="2020-11-12T11:17:36.293" v="1180" actId="20577"/>
          <ac:graphicFrameMkLst>
            <pc:docMk/>
            <pc:sldMk cId="2505465059" sldId="268"/>
            <ac:graphicFrameMk id="13" creationId="{5EAACD48-B7AD-48DE-962C-053C35BA3B0B}"/>
          </ac:graphicFrameMkLst>
        </pc:graphicFrameChg>
      </pc:sldChg>
      <pc:sldChg chg="addSp delSp modSp new mod ord">
        <pc:chgData name="Rohith Neela" userId="1a2ba40db7962eca" providerId="LiveId" clId="{F70A6911-627C-444C-9990-470D6A27D4BF}" dt="2020-11-12T19:00:33.143" v="2074"/>
        <pc:sldMkLst>
          <pc:docMk/>
          <pc:sldMk cId="3247723196" sldId="269"/>
        </pc:sldMkLst>
        <pc:spChg chg="mod">
          <ac:chgData name="Rohith Neela" userId="1a2ba40db7962eca" providerId="LiveId" clId="{F70A6911-627C-444C-9990-470D6A27D4BF}" dt="2020-11-12T10:59:08.146" v="606"/>
          <ac:spMkLst>
            <pc:docMk/>
            <pc:sldMk cId="3247723196" sldId="269"/>
            <ac:spMk id="2" creationId="{EBECE0A4-E564-4332-9292-B42AEA344F78}"/>
          </ac:spMkLst>
        </pc:spChg>
        <pc:spChg chg="del">
          <ac:chgData name="Rohith Neela" userId="1a2ba40db7962eca" providerId="LiveId" clId="{F70A6911-627C-444C-9990-470D6A27D4BF}" dt="2020-11-12T10:55:09.034" v="332" actId="3680"/>
          <ac:spMkLst>
            <pc:docMk/>
            <pc:sldMk cId="3247723196" sldId="269"/>
            <ac:spMk id="3" creationId="{EC420B19-6A4E-4004-AA24-B5A14D117066}"/>
          </ac:spMkLst>
        </pc:spChg>
        <pc:graphicFrameChg chg="add mod ord modGraphic">
          <ac:chgData name="Rohith Neela" userId="1a2ba40db7962eca" providerId="LiveId" clId="{F70A6911-627C-444C-9990-470D6A27D4BF}" dt="2020-11-12T10:58:52.169" v="605" actId="20577"/>
          <ac:graphicFrameMkLst>
            <pc:docMk/>
            <pc:sldMk cId="3247723196" sldId="269"/>
            <ac:graphicFrameMk id="4" creationId="{7FB12AC6-85B2-483E-9A97-1315358857E1}"/>
          </ac:graphicFrameMkLst>
        </pc:graphicFrameChg>
      </pc:sldChg>
      <pc:sldChg chg="addSp delSp modSp new mod">
        <pc:chgData name="Rohith Neela" userId="1a2ba40db7962eca" providerId="LiveId" clId="{F70A6911-627C-444C-9990-470D6A27D4BF}" dt="2020-11-12T11:05:35.069" v="752" actId="20577"/>
        <pc:sldMkLst>
          <pc:docMk/>
          <pc:sldMk cId="201400947" sldId="270"/>
        </pc:sldMkLst>
        <pc:spChg chg="mod">
          <ac:chgData name="Rohith Neela" userId="1a2ba40db7962eca" providerId="LiveId" clId="{F70A6911-627C-444C-9990-470D6A27D4BF}" dt="2020-11-12T11:00:06.233" v="608"/>
          <ac:spMkLst>
            <pc:docMk/>
            <pc:sldMk cId="201400947" sldId="270"/>
            <ac:spMk id="2" creationId="{77E5ED3C-72F0-4D24-AFD8-5236CB500BBC}"/>
          </ac:spMkLst>
        </pc:spChg>
        <pc:spChg chg="del">
          <ac:chgData name="Rohith Neela" userId="1a2ba40db7962eca" providerId="LiveId" clId="{F70A6911-627C-444C-9990-470D6A27D4BF}" dt="2020-11-12T11:01:08.533" v="609" actId="3680"/>
          <ac:spMkLst>
            <pc:docMk/>
            <pc:sldMk cId="201400947" sldId="270"/>
            <ac:spMk id="3" creationId="{03736DC6-4C84-4AD4-BBA5-B813D385D027}"/>
          </ac:spMkLst>
        </pc:spChg>
        <pc:graphicFrameChg chg="add mod ord modGraphic">
          <ac:chgData name="Rohith Neela" userId="1a2ba40db7962eca" providerId="LiveId" clId="{F70A6911-627C-444C-9990-470D6A27D4BF}" dt="2020-11-12T11:05:35.069" v="752" actId="20577"/>
          <ac:graphicFrameMkLst>
            <pc:docMk/>
            <pc:sldMk cId="201400947" sldId="270"/>
            <ac:graphicFrameMk id="4" creationId="{77473A8F-2C22-485B-84E2-DB3756AF6E32}"/>
          </ac:graphicFrameMkLst>
        </pc:graphicFrameChg>
      </pc:sldChg>
      <pc:sldChg chg="addSp delSp modSp new mod">
        <pc:chgData name="Rohith Neela" userId="1a2ba40db7962eca" providerId="LiveId" clId="{F70A6911-627C-444C-9990-470D6A27D4BF}" dt="2020-11-12T11:07:57.261" v="930" actId="20577"/>
        <pc:sldMkLst>
          <pc:docMk/>
          <pc:sldMk cId="275308985" sldId="271"/>
        </pc:sldMkLst>
        <pc:spChg chg="mod">
          <ac:chgData name="Rohith Neela" userId="1a2ba40db7962eca" providerId="LiveId" clId="{F70A6911-627C-444C-9990-470D6A27D4BF}" dt="2020-11-12T11:05:53.195" v="754"/>
          <ac:spMkLst>
            <pc:docMk/>
            <pc:sldMk cId="275308985" sldId="271"/>
            <ac:spMk id="2" creationId="{81D34781-2F48-40F5-860B-00DEC593B6F3}"/>
          </ac:spMkLst>
        </pc:spChg>
        <pc:spChg chg="del">
          <ac:chgData name="Rohith Neela" userId="1a2ba40db7962eca" providerId="LiveId" clId="{F70A6911-627C-444C-9990-470D6A27D4BF}" dt="2020-11-12T11:06:13.646" v="755" actId="3680"/>
          <ac:spMkLst>
            <pc:docMk/>
            <pc:sldMk cId="275308985" sldId="271"/>
            <ac:spMk id="3" creationId="{6C34AF22-B206-4BF1-92CC-32D98CB8FE3F}"/>
          </ac:spMkLst>
        </pc:spChg>
        <pc:graphicFrameChg chg="add mod ord modGraphic">
          <ac:chgData name="Rohith Neela" userId="1a2ba40db7962eca" providerId="LiveId" clId="{F70A6911-627C-444C-9990-470D6A27D4BF}" dt="2020-11-12T11:07:57.261" v="930" actId="20577"/>
          <ac:graphicFrameMkLst>
            <pc:docMk/>
            <pc:sldMk cId="275308985" sldId="271"/>
            <ac:graphicFrameMk id="4" creationId="{5C219211-2904-4313-A1CB-B3F35E8F0C88}"/>
          </ac:graphicFrameMkLst>
        </pc:graphicFrameChg>
      </pc:sldChg>
      <pc:sldChg chg="addSp delSp modSp new mod">
        <pc:chgData name="Rohith Neela" userId="1a2ba40db7962eca" providerId="LiveId" clId="{F70A6911-627C-444C-9990-470D6A27D4BF}" dt="2020-11-12T11:12:56.086" v="1157" actId="20577"/>
        <pc:sldMkLst>
          <pc:docMk/>
          <pc:sldMk cId="2045576931" sldId="272"/>
        </pc:sldMkLst>
        <pc:spChg chg="mod">
          <ac:chgData name="Rohith Neela" userId="1a2ba40db7962eca" providerId="LiveId" clId="{F70A6911-627C-444C-9990-470D6A27D4BF}" dt="2020-11-12T11:08:11.040" v="932"/>
          <ac:spMkLst>
            <pc:docMk/>
            <pc:sldMk cId="2045576931" sldId="272"/>
            <ac:spMk id="2" creationId="{CDD9B111-718F-4AE4-A8C6-C968006AEE0C}"/>
          </ac:spMkLst>
        </pc:spChg>
        <pc:spChg chg="del">
          <ac:chgData name="Rohith Neela" userId="1a2ba40db7962eca" providerId="LiveId" clId="{F70A6911-627C-444C-9990-470D6A27D4BF}" dt="2020-11-12T11:08:30.976" v="933" actId="3680"/>
          <ac:spMkLst>
            <pc:docMk/>
            <pc:sldMk cId="2045576931" sldId="272"/>
            <ac:spMk id="3" creationId="{182A3E6D-6DDD-42C3-8E88-CE9351428410}"/>
          </ac:spMkLst>
        </pc:spChg>
        <pc:graphicFrameChg chg="add mod ord modGraphic">
          <ac:chgData name="Rohith Neela" userId="1a2ba40db7962eca" providerId="LiveId" clId="{F70A6911-627C-444C-9990-470D6A27D4BF}" dt="2020-11-12T11:12:56.086" v="1157" actId="20577"/>
          <ac:graphicFrameMkLst>
            <pc:docMk/>
            <pc:sldMk cId="2045576931" sldId="272"/>
            <ac:graphicFrameMk id="4" creationId="{80914F3D-4E83-4097-8A36-2F54FD107B32}"/>
          </ac:graphicFrameMkLst>
        </pc:graphicFrameChg>
      </pc:sldChg>
      <pc:sldChg chg="addSp delSp modSp new mod">
        <pc:chgData name="Rohith Neela" userId="1a2ba40db7962eca" providerId="LiveId" clId="{F70A6911-627C-444C-9990-470D6A27D4BF}" dt="2020-11-12T19:08:46.535" v="2300" actId="20577"/>
        <pc:sldMkLst>
          <pc:docMk/>
          <pc:sldMk cId="1014615682" sldId="273"/>
        </pc:sldMkLst>
        <pc:spChg chg="mod">
          <ac:chgData name="Rohith Neela" userId="1a2ba40db7962eca" providerId="LiveId" clId="{F70A6911-627C-444C-9990-470D6A27D4BF}" dt="2020-11-12T11:15:42.202" v="1159"/>
          <ac:spMkLst>
            <pc:docMk/>
            <pc:sldMk cId="1014615682" sldId="273"/>
            <ac:spMk id="2" creationId="{D12A8D08-115E-413F-B7F2-DDEAF61F6D11}"/>
          </ac:spMkLst>
        </pc:spChg>
        <pc:spChg chg="del">
          <ac:chgData name="Rohith Neela" userId="1a2ba40db7962eca" providerId="LiveId" clId="{F70A6911-627C-444C-9990-470D6A27D4BF}" dt="2020-11-12T11:16:27.470" v="1160" actId="3680"/>
          <ac:spMkLst>
            <pc:docMk/>
            <pc:sldMk cId="1014615682" sldId="273"/>
            <ac:spMk id="3" creationId="{FC1BEB31-7928-46C2-B29F-E262AC8600C5}"/>
          </ac:spMkLst>
        </pc:spChg>
        <pc:spChg chg="add del mod">
          <ac:chgData name="Rohith Neela" userId="1a2ba40db7962eca" providerId="LiveId" clId="{F70A6911-627C-444C-9990-470D6A27D4BF}" dt="2020-11-12T19:06:29.470" v="2236" actId="3680"/>
          <ac:spMkLst>
            <pc:docMk/>
            <pc:sldMk cId="1014615682" sldId="273"/>
            <ac:spMk id="5" creationId="{A47F07FF-BA33-4F42-BCE2-84D4D13D8626}"/>
          </ac:spMkLst>
        </pc:spChg>
        <pc:graphicFrameChg chg="add del mod ord modGraphic">
          <ac:chgData name="Rohith Neela" userId="1a2ba40db7962eca" providerId="LiveId" clId="{F70A6911-627C-444C-9990-470D6A27D4BF}" dt="2020-11-12T19:06:19.606" v="2235" actId="478"/>
          <ac:graphicFrameMkLst>
            <pc:docMk/>
            <pc:sldMk cId="1014615682" sldId="273"/>
            <ac:graphicFrameMk id="4" creationId="{1522BB76-BFCA-404D-B7F8-415B0C60AF7F}"/>
          </ac:graphicFrameMkLst>
        </pc:graphicFrameChg>
        <pc:graphicFrameChg chg="add mod ord modGraphic">
          <ac:chgData name="Rohith Neela" userId="1a2ba40db7962eca" providerId="LiveId" clId="{F70A6911-627C-444C-9990-470D6A27D4BF}" dt="2020-11-12T19:08:46.535" v="2300" actId="20577"/>
          <ac:graphicFrameMkLst>
            <pc:docMk/>
            <pc:sldMk cId="1014615682" sldId="273"/>
            <ac:graphicFrameMk id="6" creationId="{EBDEE401-E275-431D-AD28-8B93930863E3}"/>
          </ac:graphicFrameMkLst>
        </pc:graphicFrameChg>
      </pc:sldChg>
      <pc:sldChg chg="addSp delSp modSp new mod">
        <pc:chgData name="Rohith Neela" userId="1a2ba40db7962eca" providerId="LiveId" clId="{F70A6911-627C-444C-9990-470D6A27D4BF}" dt="2020-11-12T11:21:36.025" v="1423" actId="20577"/>
        <pc:sldMkLst>
          <pc:docMk/>
          <pc:sldMk cId="338240411" sldId="274"/>
        </pc:sldMkLst>
        <pc:spChg chg="mod">
          <ac:chgData name="Rohith Neela" userId="1a2ba40db7962eca" providerId="LiveId" clId="{F70A6911-627C-444C-9990-470D6A27D4BF}" dt="2020-11-12T11:19:41.407" v="1184"/>
          <ac:spMkLst>
            <pc:docMk/>
            <pc:sldMk cId="338240411" sldId="274"/>
            <ac:spMk id="2" creationId="{6E54E433-549D-47FF-8CC2-A2C822E51905}"/>
          </ac:spMkLst>
        </pc:spChg>
        <pc:spChg chg="del">
          <ac:chgData name="Rohith Neela" userId="1a2ba40db7962eca" providerId="LiveId" clId="{F70A6911-627C-444C-9990-470D6A27D4BF}" dt="2020-11-12T11:20:02.816" v="1185" actId="3680"/>
          <ac:spMkLst>
            <pc:docMk/>
            <pc:sldMk cId="338240411" sldId="274"/>
            <ac:spMk id="3" creationId="{595DECD3-0F9D-4608-9BE7-33080539514F}"/>
          </ac:spMkLst>
        </pc:spChg>
        <pc:graphicFrameChg chg="add mod ord modGraphic">
          <ac:chgData name="Rohith Neela" userId="1a2ba40db7962eca" providerId="LiveId" clId="{F70A6911-627C-444C-9990-470D6A27D4BF}" dt="2020-11-12T11:21:36.025" v="1423" actId="20577"/>
          <ac:graphicFrameMkLst>
            <pc:docMk/>
            <pc:sldMk cId="338240411" sldId="274"/>
            <ac:graphicFrameMk id="4" creationId="{6F240ED6-C3ED-4018-8574-8B89C0A56BC2}"/>
          </ac:graphicFrameMkLst>
        </pc:graphicFrameChg>
      </pc:sldChg>
      <pc:sldChg chg="addSp delSp modSp new mod">
        <pc:chgData name="Rohith Neela" userId="1a2ba40db7962eca" providerId="LiveId" clId="{F70A6911-627C-444C-9990-470D6A27D4BF}" dt="2020-11-12T11:26:12.777" v="1676" actId="20577"/>
        <pc:sldMkLst>
          <pc:docMk/>
          <pc:sldMk cId="1329887873" sldId="275"/>
        </pc:sldMkLst>
        <pc:spChg chg="mod">
          <ac:chgData name="Rohith Neela" userId="1a2ba40db7962eca" providerId="LiveId" clId="{F70A6911-627C-444C-9990-470D6A27D4BF}" dt="2020-11-12T11:21:55.099" v="1425"/>
          <ac:spMkLst>
            <pc:docMk/>
            <pc:sldMk cId="1329887873" sldId="275"/>
            <ac:spMk id="2" creationId="{09AB9EDA-5B69-4FC5-B3F2-45F98807743D}"/>
          </ac:spMkLst>
        </pc:spChg>
        <pc:spChg chg="del">
          <ac:chgData name="Rohith Neela" userId="1a2ba40db7962eca" providerId="LiveId" clId="{F70A6911-627C-444C-9990-470D6A27D4BF}" dt="2020-11-12T11:22:03.246" v="1426" actId="3680"/>
          <ac:spMkLst>
            <pc:docMk/>
            <pc:sldMk cId="1329887873" sldId="275"/>
            <ac:spMk id="3" creationId="{75F83639-AE5C-4926-8D2E-8E3C56DD1E16}"/>
          </ac:spMkLst>
        </pc:spChg>
        <pc:graphicFrameChg chg="add mod ord modGraphic">
          <ac:chgData name="Rohith Neela" userId="1a2ba40db7962eca" providerId="LiveId" clId="{F70A6911-627C-444C-9990-470D6A27D4BF}" dt="2020-11-12T11:26:12.777" v="1676" actId="20577"/>
          <ac:graphicFrameMkLst>
            <pc:docMk/>
            <pc:sldMk cId="1329887873" sldId="275"/>
            <ac:graphicFrameMk id="4" creationId="{64257966-7077-4871-8F3F-905B21D75FDA}"/>
          </ac:graphicFrameMkLst>
        </pc:graphicFrameChg>
      </pc:sldChg>
      <pc:sldChg chg="addSp delSp modSp new mod">
        <pc:chgData name="Rohith Neela" userId="1a2ba40db7962eca" providerId="LiveId" clId="{F70A6911-627C-444C-9990-470D6A27D4BF}" dt="2020-11-12T11:35:42.443" v="1964" actId="20577"/>
        <pc:sldMkLst>
          <pc:docMk/>
          <pc:sldMk cId="3425920142" sldId="276"/>
        </pc:sldMkLst>
        <pc:spChg chg="mod">
          <ac:chgData name="Rohith Neela" userId="1a2ba40db7962eca" providerId="LiveId" clId="{F70A6911-627C-444C-9990-470D6A27D4BF}" dt="2020-11-12T11:26:25.600" v="1678"/>
          <ac:spMkLst>
            <pc:docMk/>
            <pc:sldMk cId="3425920142" sldId="276"/>
            <ac:spMk id="2" creationId="{810A8ECA-46E8-44CD-8281-F1A297DE04F1}"/>
          </ac:spMkLst>
        </pc:spChg>
        <pc:spChg chg="del">
          <ac:chgData name="Rohith Neela" userId="1a2ba40db7962eca" providerId="LiveId" clId="{F70A6911-627C-444C-9990-470D6A27D4BF}" dt="2020-11-12T11:26:37.867" v="1679" actId="3680"/>
          <ac:spMkLst>
            <pc:docMk/>
            <pc:sldMk cId="3425920142" sldId="276"/>
            <ac:spMk id="3" creationId="{85E6B780-E360-4638-BC75-0C7A6DEBC28C}"/>
          </ac:spMkLst>
        </pc:spChg>
        <pc:graphicFrameChg chg="add mod ord modGraphic">
          <ac:chgData name="Rohith Neela" userId="1a2ba40db7962eca" providerId="LiveId" clId="{F70A6911-627C-444C-9990-470D6A27D4BF}" dt="2020-11-12T11:35:42.443" v="1964" actId="20577"/>
          <ac:graphicFrameMkLst>
            <pc:docMk/>
            <pc:sldMk cId="3425920142" sldId="276"/>
            <ac:graphicFrameMk id="4" creationId="{585775FE-7ECC-4474-8DC9-AC59BCB8F072}"/>
          </ac:graphicFrameMkLst>
        </pc:graphicFrameChg>
      </pc:sldChg>
      <pc:sldChg chg="addSp modSp new mod">
        <pc:chgData name="Rohith Neela" userId="1a2ba40db7962eca" providerId="LiveId" clId="{F70A6911-627C-444C-9990-470D6A27D4BF}" dt="2020-12-11T09:09:39.153" v="4950" actId="20577"/>
        <pc:sldMkLst>
          <pc:docMk/>
          <pc:sldMk cId="272925645" sldId="277"/>
        </pc:sldMkLst>
        <pc:spChg chg="mod">
          <ac:chgData name="Rohith Neela" userId="1a2ba40db7962eca" providerId="LiveId" clId="{F70A6911-627C-444C-9990-470D6A27D4BF}" dt="2020-11-19T04:32:52.061" v="3888" actId="20577"/>
          <ac:spMkLst>
            <pc:docMk/>
            <pc:sldMk cId="272925645" sldId="277"/>
            <ac:spMk id="2" creationId="{74567527-5979-431F-BCEA-22284B94BBD0}"/>
          </ac:spMkLst>
        </pc:spChg>
        <pc:spChg chg="mod">
          <ac:chgData name="Rohith Neela" userId="1a2ba40db7962eca" providerId="LiveId" clId="{F70A6911-627C-444C-9990-470D6A27D4BF}" dt="2020-11-19T04:34:11.076" v="4034" actId="20577"/>
          <ac:spMkLst>
            <pc:docMk/>
            <pc:sldMk cId="272925645" sldId="277"/>
            <ac:spMk id="3" creationId="{A3FAF383-71B2-4231-B999-AEDF8DFF1B6E}"/>
          </ac:spMkLst>
        </pc:spChg>
        <pc:spChg chg="add mod">
          <ac:chgData name="Rohith Neela" userId="1a2ba40db7962eca" providerId="LiveId" clId="{F70A6911-627C-444C-9990-470D6A27D4BF}" dt="2020-11-19T04:44:05.639" v="4105" actId="1076"/>
          <ac:spMkLst>
            <pc:docMk/>
            <pc:sldMk cId="272925645" sldId="277"/>
            <ac:spMk id="14" creationId="{15BD4847-666A-4021-8355-9420D3027245}"/>
          </ac:spMkLst>
        </pc:spChg>
        <pc:spChg chg="add mod">
          <ac:chgData name="Rohith Neela" userId="1a2ba40db7962eca" providerId="LiveId" clId="{F70A6911-627C-444C-9990-470D6A27D4BF}" dt="2020-11-19T04:42:17.659" v="4094" actId="20577"/>
          <ac:spMkLst>
            <pc:docMk/>
            <pc:sldMk cId="272925645" sldId="277"/>
            <ac:spMk id="22" creationId="{9F877E9A-5CF1-40CD-B7FA-A53E012668AA}"/>
          </ac:spMkLst>
        </pc:spChg>
        <pc:spChg chg="add mod">
          <ac:chgData name="Rohith Neela" userId="1a2ba40db7962eca" providerId="LiveId" clId="{F70A6911-627C-444C-9990-470D6A27D4BF}" dt="2020-11-19T04:44:56.243" v="4131" actId="1076"/>
          <ac:spMkLst>
            <pc:docMk/>
            <pc:sldMk cId="272925645" sldId="277"/>
            <ac:spMk id="25" creationId="{802DFEC5-4C2F-4D18-B74D-64EE002E033D}"/>
          </ac:spMkLst>
        </pc:spChg>
        <pc:spChg chg="add mod">
          <ac:chgData name="Rohith Neela" userId="1a2ba40db7962eca" providerId="LiveId" clId="{F70A6911-627C-444C-9990-470D6A27D4BF}" dt="2020-11-19T04:46:15.559" v="4182" actId="20577"/>
          <ac:spMkLst>
            <pc:docMk/>
            <pc:sldMk cId="272925645" sldId="277"/>
            <ac:spMk id="33" creationId="{C54FBF05-1047-417F-9838-4EC16EE65030}"/>
          </ac:spMkLst>
        </pc:spChg>
        <pc:spChg chg="add mod">
          <ac:chgData name="Rohith Neela" userId="1a2ba40db7962eca" providerId="LiveId" clId="{F70A6911-627C-444C-9990-470D6A27D4BF}" dt="2020-11-19T04:47:41.013" v="4224" actId="20577"/>
          <ac:spMkLst>
            <pc:docMk/>
            <pc:sldMk cId="272925645" sldId="277"/>
            <ac:spMk id="36" creationId="{780272BF-D877-4501-9417-531902A3986B}"/>
          </ac:spMkLst>
        </pc:spChg>
        <pc:spChg chg="add mod">
          <ac:chgData name="Rohith Neela" userId="1a2ba40db7962eca" providerId="LiveId" clId="{F70A6911-627C-444C-9990-470D6A27D4BF}" dt="2020-12-11T09:09:28.036" v="4944" actId="20577"/>
          <ac:spMkLst>
            <pc:docMk/>
            <pc:sldMk cId="272925645" sldId="277"/>
            <ac:spMk id="46" creationId="{437DB52C-1E39-47DA-BF9F-0CA8918A9B29}"/>
          </ac:spMkLst>
        </pc:spChg>
        <pc:spChg chg="add mod">
          <ac:chgData name="Rohith Neela" userId="1a2ba40db7962eca" providerId="LiveId" clId="{F70A6911-627C-444C-9990-470D6A27D4BF}" dt="2020-12-11T09:09:39.153" v="4950" actId="20577"/>
          <ac:spMkLst>
            <pc:docMk/>
            <pc:sldMk cId="272925645" sldId="277"/>
            <ac:spMk id="49" creationId="{0A82C1DB-F133-4946-97D9-AE2D10A7BCC3}"/>
          </ac:spMkLst>
        </pc:spChg>
        <pc:spChg chg="add mod">
          <ac:chgData name="Rohith Neela" userId="1a2ba40db7962eca" providerId="LiveId" clId="{F70A6911-627C-444C-9990-470D6A27D4BF}" dt="2020-11-19T04:51:53.205" v="4350" actId="20577"/>
          <ac:spMkLst>
            <pc:docMk/>
            <pc:sldMk cId="272925645" sldId="277"/>
            <ac:spMk id="53" creationId="{3990908D-6A8E-43BE-BD43-BFE41DC87A63}"/>
          </ac:spMkLst>
        </pc:spChg>
        <pc:graphicFrameChg chg="add mod modGraphic">
          <ac:chgData name="Rohith Neela" userId="1a2ba40db7962eca" providerId="LiveId" clId="{F70A6911-627C-444C-9990-470D6A27D4BF}" dt="2020-11-19T04:33:41.500" v="3905" actId="14100"/>
          <ac:graphicFrameMkLst>
            <pc:docMk/>
            <pc:sldMk cId="272925645" sldId="277"/>
            <ac:graphicFrameMk id="6" creationId="{F5632D20-8DF0-4BF4-AB13-872719FA5BA2}"/>
          </ac:graphicFrameMkLst>
        </pc:graphicFrameChg>
        <pc:picChg chg="add mod">
          <ac:chgData name="Rohith Neela" userId="1a2ba40db7962eca" providerId="LiveId" clId="{F70A6911-627C-444C-9990-470D6A27D4BF}" dt="2020-11-19T04:32:37.148" v="3872" actId="1076"/>
          <ac:picMkLst>
            <pc:docMk/>
            <pc:sldMk cId="272925645" sldId="277"/>
            <ac:picMk id="5" creationId="{21A29607-E6E3-40E5-ABB4-07A5FC87BD84}"/>
          </ac:picMkLst>
        </pc:picChg>
        <pc:picChg chg="add mod">
          <ac:chgData name="Rohith Neela" userId="1a2ba40db7962eca" providerId="LiveId" clId="{F70A6911-627C-444C-9990-470D6A27D4BF}" dt="2020-11-19T04:34:44.436" v="4036" actId="1076"/>
          <ac:picMkLst>
            <pc:docMk/>
            <pc:sldMk cId="272925645" sldId="277"/>
            <ac:picMk id="8" creationId="{185BDDE4-5E6E-47B7-AAD5-42EA0670B7E4}"/>
          </ac:picMkLst>
        </pc:picChg>
        <pc:cxnChg chg="add mod">
          <ac:chgData name="Rohith Neela" userId="1a2ba40db7962eca" providerId="LiveId" clId="{F70A6911-627C-444C-9990-470D6A27D4BF}" dt="2020-11-19T04:48:06.245" v="4229" actId="14100"/>
          <ac:cxnSpMkLst>
            <pc:docMk/>
            <pc:sldMk cId="272925645" sldId="277"/>
            <ac:cxnSpMk id="12" creationId="{A1FE5096-C7AC-4B8A-A0BB-7EC94507AD83}"/>
          </ac:cxnSpMkLst>
        </pc:cxnChg>
        <pc:cxnChg chg="add mod">
          <ac:chgData name="Rohith Neela" userId="1a2ba40db7962eca" providerId="LiveId" clId="{F70A6911-627C-444C-9990-470D6A27D4BF}" dt="2020-11-19T04:41:36.095" v="4075" actId="14100"/>
          <ac:cxnSpMkLst>
            <pc:docMk/>
            <pc:sldMk cId="272925645" sldId="277"/>
            <ac:cxnSpMk id="16" creationId="{5E7813D2-31E0-41BE-9721-0D874CE03585}"/>
          </ac:cxnSpMkLst>
        </pc:cxnChg>
        <pc:cxnChg chg="add mod">
          <ac:chgData name="Rohith Neela" userId="1a2ba40db7962eca" providerId="LiveId" clId="{F70A6911-627C-444C-9990-470D6A27D4BF}" dt="2020-11-19T04:42:40.664" v="4097" actId="1076"/>
          <ac:cxnSpMkLst>
            <pc:docMk/>
            <pc:sldMk cId="272925645" sldId="277"/>
            <ac:cxnSpMk id="24" creationId="{8C697B77-8966-48DB-ABE9-5DF47116E017}"/>
          </ac:cxnSpMkLst>
        </pc:cxnChg>
        <pc:cxnChg chg="add">
          <ac:chgData name="Rohith Neela" userId="1a2ba40db7962eca" providerId="LiveId" clId="{F70A6911-627C-444C-9990-470D6A27D4BF}" dt="2020-11-19T04:44:48.451" v="4130" actId="11529"/>
          <ac:cxnSpMkLst>
            <pc:docMk/>
            <pc:sldMk cId="272925645" sldId="277"/>
            <ac:cxnSpMk id="29" creationId="{2F0104D4-48D9-43EB-AA5D-BA14CA08FC26}"/>
          </ac:cxnSpMkLst>
        </pc:cxnChg>
        <pc:cxnChg chg="add mod">
          <ac:chgData name="Rohith Neela" userId="1a2ba40db7962eca" providerId="LiveId" clId="{F70A6911-627C-444C-9990-470D6A27D4BF}" dt="2020-11-19T04:45:20.853" v="4135" actId="14100"/>
          <ac:cxnSpMkLst>
            <pc:docMk/>
            <pc:sldMk cId="272925645" sldId="277"/>
            <ac:cxnSpMk id="31" creationId="{E7C126E2-C753-46EC-ADB1-022A31044C74}"/>
          </ac:cxnSpMkLst>
        </pc:cxnChg>
        <pc:cxnChg chg="add mod">
          <ac:chgData name="Rohith Neela" userId="1a2ba40db7962eca" providerId="LiveId" clId="{F70A6911-627C-444C-9990-470D6A27D4BF}" dt="2020-11-19T04:46:51.669" v="4189" actId="14100"/>
          <ac:cxnSpMkLst>
            <pc:docMk/>
            <pc:sldMk cId="272925645" sldId="277"/>
            <ac:cxnSpMk id="35" creationId="{EBB1CBD3-56BC-4377-9233-46F3DDF79C81}"/>
          </ac:cxnSpMkLst>
        </pc:cxnChg>
        <pc:cxnChg chg="add mod">
          <ac:chgData name="Rohith Neela" userId="1a2ba40db7962eca" providerId="LiveId" clId="{F70A6911-627C-444C-9990-470D6A27D4BF}" dt="2020-11-19T04:48:00.214" v="4228" actId="13822"/>
          <ac:cxnSpMkLst>
            <pc:docMk/>
            <pc:sldMk cId="272925645" sldId="277"/>
            <ac:cxnSpMk id="39" creationId="{CCCF7A22-2FD2-4E39-A51B-6A87F1898445}"/>
          </ac:cxnSpMkLst>
        </pc:cxnChg>
        <pc:cxnChg chg="add mod">
          <ac:chgData name="Rohith Neela" userId="1a2ba40db7962eca" providerId="LiveId" clId="{F70A6911-627C-444C-9990-470D6A27D4BF}" dt="2020-11-19T04:48:24.912" v="4232" actId="13822"/>
          <ac:cxnSpMkLst>
            <pc:docMk/>
            <pc:sldMk cId="272925645" sldId="277"/>
            <ac:cxnSpMk id="44" creationId="{D1941D64-985A-4C80-961E-16391EBDDCB6}"/>
          </ac:cxnSpMkLst>
        </pc:cxnChg>
        <pc:cxnChg chg="add mod">
          <ac:chgData name="Rohith Neela" userId="1a2ba40db7962eca" providerId="LiveId" clId="{F70A6911-627C-444C-9990-470D6A27D4BF}" dt="2020-11-19T04:51:02.742" v="4296" actId="14100"/>
          <ac:cxnSpMkLst>
            <pc:docMk/>
            <pc:sldMk cId="272925645" sldId="277"/>
            <ac:cxnSpMk id="48" creationId="{07612DF9-FDD1-44DC-8553-EEB7ABBD0188}"/>
          </ac:cxnSpMkLst>
        </pc:cxnChg>
        <pc:cxnChg chg="add mod">
          <ac:chgData name="Rohith Neela" userId="1a2ba40db7962eca" providerId="LiveId" clId="{F70A6911-627C-444C-9990-470D6A27D4BF}" dt="2020-11-19T04:51:06.953" v="4297" actId="1076"/>
          <ac:cxnSpMkLst>
            <pc:docMk/>
            <pc:sldMk cId="272925645" sldId="277"/>
            <ac:cxnSpMk id="51" creationId="{2E07E748-45D1-4383-8793-3A4CD5DFAD7C}"/>
          </ac:cxnSpMkLst>
        </pc:cxnChg>
      </pc:sldChg>
      <pc:sldChg chg="addSp delSp modSp new del mod setBg">
        <pc:chgData name="Rohith Neela" userId="1a2ba40db7962eca" providerId="LiveId" clId="{F70A6911-627C-444C-9990-470D6A27D4BF}" dt="2020-11-12T19:27:35.888" v="2402" actId="2696"/>
        <pc:sldMkLst>
          <pc:docMk/>
          <pc:sldMk cId="602259542" sldId="277"/>
        </pc:sldMkLst>
        <pc:spChg chg="mod">
          <ac:chgData name="Rohith Neela" userId="1a2ba40db7962eca" providerId="LiveId" clId="{F70A6911-627C-444C-9990-470D6A27D4BF}" dt="2020-11-12T19:27:16.881" v="2401" actId="26606"/>
          <ac:spMkLst>
            <pc:docMk/>
            <pc:sldMk cId="602259542" sldId="277"/>
            <ac:spMk id="2" creationId="{6661983C-79C9-4FE3-8243-FA586C436823}"/>
          </ac:spMkLst>
        </pc:spChg>
        <pc:spChg chg="mod">
          <ac:chgData name="Rohith Neela" userId="1a2ba40db7962eca" providerId="LiveId" clId="{F70A6911-627C-444C-9990-470D6A27D4BF}" dt="2020-11-12T19:27:16.881" v="2401" actId="26606"/>
          <ac:spMkLst>
            <pc:docMk/>
            <pc:sldMk cId="602259542" sldId="277"/>
            <ac:spMk id="3" creationId="{4E26AF5B-C3BA-4262-B5EF-002D6151099B}"/>
          </ac:spMkLst>
        </pc:spChg>
        <pc:spChg chg="add del mod">
          <ac:chgData name="Rohith Neela" userId="1a2ba40db7962eca" providerId="LiveId" clId="{F70A6911-627C-444C-9990-470D6A27D4BF}" dt="2020-11-12T19:24:37.111" v="2385" actId="478"/>
          <ac:spMkLst>
            <pc:docMk/>
            <pc:sldMk cId="602259542" sldId="277"/>
            <ac:spMk id="7" creationId="{F1289982-5BBD-4064-A866-B4AA36809EA9}"/>
          </ac:spMkLst>
        </pc:spChg>
        <pc:spChg chg="add del">
          <ac:chgData name="Rohith Neela" userId="1a2ba40db7962eca" providerId="LiveId" clId="{F70A6911-627C-444C-9990-470D6A27D4BF}" dt="2020-11-12T19:27:12.110" v="2396" actId="26606"/>
          <ac:spMkLst>
            <pc:docMk/>
            <pc:sldMk cId="602259542" sldId="277"/>
            <ac:spMk id="8" creationId="{F63C748C-967B-4A7B-A90F-3EDD0F485AC6}"/>
          </ac:spMkLst>
        </pc:spChg>
        <pc:spChg chg="add del">
          <ac:chgData name="Rohith Neela" userId="1a2ba40db7962eca" providerId="LiveId" clId="{F70A6911-627C-444C-9990-470D6A27D4BF}" dt="2020-11-12T19:27:12.110" v="2396" actId="26606"/>
          <ac:spMkLst>
            <pc:docMk/>
            <pc:sldMk cId="602259542" sldId="277"/>
            <ac:spMk id="10" creationId="{C0143637-4934-44E4-B909-BAF1E7B27972}"/>
          </ac:spMkLst>
        </pc:spChg>
        <pc:spChg chg="add del">
          <ac:chgData name="Rohith Neela" userId="1a2ba40db7962eca" providerId="LiveId" clId="{F70A6911-627C-444C-9990-470D6A27D4BF}" dt="2020-11-12T19:27:15.496" v="2398" actId="26606"/>
          <ac:spMkLst>
            <pc:docMk/>
            <pc:sldMk cId="602259542" sldId="277"/>
            <ac:spMk id="13" creationId="{54F891EB-ED45-44C3-95D6-FFB2EC07FA10}"/>
          </ac:spMkLst>
        </pc:spChg>
        <pc:spChg chg="add del">
          <ac:chgData name="Rohith Neela" userId="1a2ba40db7962eca" providerId="LiveId" clId="{F70A6911-627C-444C-9990-470D6A27D4BF}" dt="2020-11-12T19:27:15.496" v="2398" actId="26606"/>
          <ac:spMkLst>
            <pc:docMk/>
            <pc:sldMk cId="602259542" sldId="277"/>
            <ac:spMk id="17" creationId="{2EA385B8-7C85-4CE0-AE3A-00EB627B3443}"/>
          </ac:spMkLst>
        </pc:spChg>
        <pc:spChg chg="add del">
          <ac:chgData name="Rohith Neela" userId="1a2ba40db7962eca" providerId="LiveId" clId="{F70A6911-627C-444C-9990-470D6A27D4BF}" dt="2020-11-12T19:26:44.351" v="2391" actId="26606"/>
          <ac:spMkLst>
            <pc:docMk/>
            <pc:sldMk cId="602259542" sldId="277"/>
            <ac:spMk id="18" creationId="{BBA14764-1628-4557-885B-37A1F9EA25BD}"/>
          </ac:spMkLst>
        </pc:spChg>
        <pc:spChg chg="add del">
          <ac:chgData name="Rohith Neela" userId="1a2ba40db7962eca" providerId="LiveId" clId="{F70A6911-627C-444C-9990-470D6A27D4BF}" dt="2020-11-12T19:27:16.866" v="2400" actId="26606"/>
          <ac:spMkLst>
            <pc:docMk/>
            <pc:sldMk cId="602259542" sldId="277"/>
            <ac:spMk id="21" creationId="{0216D9FD-860F-4F5C-8D9B-CE7002071D21}"/>
          </ac:spMkLst>
        </pc:spChg>
        <pc:spChg chg="add del">
          <ac:chgData name="Rohith Neela" userId="1a2ba40db7962eca" providerId="LiveId" clId="{F70A6911-627C-444C-9990-470D6A27D4BF}" dt="2020-11-12T19:27:16.866" v="2400" actId="26606"/>
          <ac:spMkLst>
            <pc:docMk/>
            <pc:sldMk cId="602259542" sldId="277"/>
            <ac:spMk id="22" creationId="{8D074069-7026-466C-B495-20FB9578CFBB}"/>
          </ac:spMkLst>
        </pc:spChg>
        <pc:spChg chg="add del">
          <ac:chgData name="Rohith Neela" userId="1a2ba40db7962eca" providerId="LiveId" clId="{F70A6911-627C-444C-9990-470D6A27D4BF}" dt="2020-11-12T19:27:16.866" v="2400" actId="26606"/>
          <ac:spMkLst>
            <pc:docMk/>
            <pc:sldMk cId="602259542" sldId="277"/>
            <ac:spMk id="23" creationId="{C1685D80-4D5A-471F-9215-651424F47500}"/>
          </ac:spMkLst>
        </pc:spChg>
        <pc:spChg chg="add">
          <ac:chgData name="Rohith Neela" userId="1a2ba40db7962eca" providerId="LiveId" clId="{F70A6911-627C-444C-9990-470D6A27D4BF}" dt="2020-11-12T19:27:16.881" v="2401" actId="26606"/>
          <ac:spMkLst>
            <pc:docMk/>
            <pc:sldMk cId="602259542" sldId="277"/>
            <ac:spMk id="25" creationId="{29C51009-A09A-4689-8E6C-F8FC99E6A840}"/>
          </ac:spMkLst>
        </pc:spChg>
        <pc:grpChg chg="add del">
          <ac:chgData name="Rohith Neela" userId="1a2ba40db7962eca" providerId="LiveId" clId="{F70A6911-627C-444C-9990-470D6A27D4BF}" dt="2020-11-12T19:26:44.351" v="2391" actId="26606"/>
          <ac:grpSpMkLst>
            <pc:docMk/>
            <pc:sldMk cId="602259542" sldId="277"/>
            <ac:grpSpMk id="14" creationId="{09BCA6F7-A3DB-45DF-B6E8-8B7BBB37EC28}"/>
          </ac:grpSpMkLst>
        </pc:grpChg>
        <pc:picChg chg="add del mod">
          <ac:chgData name="Rohith Neela" userId="1a2ba40db7962eca" providerId="LiveId" clId="{F70A6911-627C-444C-9990-470D6A27D4BF}" dt="2020-11-12T19:26:57.331" v="2394" actId="478"/>
          <ac:picMkLst>
            <pc:docMk/>
            <pc:sldMk cId="602259542" sldId="277"/>
            <ac:picMk id="9" creationId="{850533A7-CD46-4819-9469-1A7B62B57FEF}"/>
          </ac:picMkLst>
        </pc:picChg>
        <pc:picChg chg="add del">
          <ac:chgData name="Rohith Neela" userId="1a2ba40db7962eca" providerId="LiveId" clId="{F70A6911-627C-444C-9990-470D6A27D4BF}" dt="2020-11-12T19:27:15.496" v="2398" actId="26606"/>
          <ac:picMkLst>
            <pc:docMk/>
            <pc:sldMk cId="602259542" sldId="277"/>
            <ac:picMk id="19" creationId="{7557D95A-0A72-41F9-844C-544C199B4504}"/>
          </ac:picMkLst>
        </pc:picChg>
        <pc:cxnChg chg="add del">
          <ac:chgData name="Rohith Neela" userId="1a2ba40db7962eca" providerId="LiveId" clId="{F70A6911-627C-444C-9990-470D6A27D4BF}" dt="2020-11-12T19:27:15.496" v="2398" actId="26606"/>
          <ac:cxnSpMkLst>
            <pc:docMk/>
            <pc:sldMk cId="602259542" sldId="277"/>
            <ac:cxnSpMk id="12" creationId="{19AF263B-E208-40DF-A182-5193478DCFA4}"/>
          </ac:cxnSpMkLst>
        </pc:cxnChg>
        <pc:cxnChg chg="add">
          <ac:chgData name="Rohith Neela" userId="1a2ba40db7962eca" providerId="LiveId" clId="{F70A6911-627C-444C-9990-470D6A27D4BF}" dt="2020-11-12T19:27:16.881" v="2401" actId="26606"/>
          <ac:cxnSpMkLst>
            <pc:docMk/>
            <pc:sldMk cId="602259542" sldId="277"/>
            <ac:cxnSpMk id="26" creationId="{9EC65442-F244-409C-BF44-C5D6472E810A}"/>
          </ac:cxnSpMkLst>
        </pc:cxnChg>
      </pc:sldChg>
      <pc:sldChg chg="addSp delSp modSp new del mod">
        <pc:chgData name="Rohith Neela" userId="1a2ba40db7962eca" providerId="LiveId" clId="{F70A6911-627C-444C-9990-470D6A27D4BF}" dt="2020-11-19T04:29:04.880" v="3857" actId="2696"/>
        <pc:sldMkLst>
          <pc:docMk/>
          <pc:sldMk cId="3621751346" sldId="277"/>
        </pc:sldMkLst>
        <pc:spChg chg="mod">
          <ac:chgData name="Rohith Neela" userId="1a2ba40db7962eca" providerId="LiveId" clId="{F70A6911-627C-444C-9990-470D6A27D4BF}" dt="2020-11-12T19:27:53.721" v="2419" actId="20577"/>
          <ac:spMkLst>
            <pc:docMk/>
            <pc:sldMk cId="3621751346" sldId="277"/>
            <ac:spMk id="2" creationId="{544C0F75-87D9-4D77-9495-FD0F1BBB0FE5}"/>
          </ac:spMkLst>
        </pc:spChg>
        <pc:spChg chg="mod">
          <ac:chgData name="Rohith Neela" userId="1a2ba40db7962eca" providerId="LiveId" clId="{F70A6911-627C-444C-9990-470D6A27D4BF}" dt="2020-11-19T04:28:47.033" v="3856" actId="20577"/>
          <ac:spMkLst>
            <pc:docMk/>
            <pc:sldMk cId="3621751346" sldId="277"/>
            <ac:spMk id="3" creationId="{5069E384-9D2B-4F25-8107-B320E0D5572A}"/>
          </ac:spMkLst>
        </pc:spChg>
        <pc:picChg chg="add del mod">
          <ac:chgData name="Rohith Neela" userId="1a2ba40db7962eca" providerId="LiveId" clId="{F70A6911-627C-444C-9990-470D6A27D4BF}" dt="2020-11-12T19:36:12.598" v="3216" actId="478"/>
          <ac:picMkLst>
            <pc:docMk/>
            <pc:sldMk cId="3621751346" sldId="277"/>
            <ac:picMk id="11" creationId="{541341B0-621C-4193-94D6-E3E3E3AD5883}"/>
          </ac:picMkLst>
        </pc:picChg>
        <pc:picChg chg="add del mod">
          <ac:chgData name="Rohith Neela" userId="1a2ba40db7962eca" providerId="LiveId" clId="{F70A6911-627C-444C-9990-470D6A27D4BF}" dt="2020-11-12T19:36:09.228" v="3215" actId="478"/>
          <ac:picMkLst>
            <pc:docMk/>
            <pc:sldMk cId="3621751346" sldId="277"/>
            <ac:picMk id="13" creationId="{64898D1F-178A-446F-9214-B067F545167D}"/>
          </ac:picMkLst>
        </pc:picChg>
        <pc:picChg chg="add del mod">
          <ac:chgData name="Rohith Neela" userId="1a2ba40db7962eca" providerId="LiveId" clId="{F70A6911-627C-444C-9990-470D6A27D4BF}" dt="2020-11-19T04:23:26.831" v="3340" actId="478"/>
          <ac:picMkLst>
            <pc:docMk/>
            <pc:sldMk cId="3621751346" sldId="277"/>
            <ac:picMk id="15" creationId="{B5D6F9E2-132B-4F7D-8D1C-7E138392DE89}"/>
          </ac:picMkLst>
        </pc:picChg>
        <pc:picChg chg="add del mod">
          <ac:chgData name="Rohith Neela" userId="1a2ba40db7962eca" providerId="LiveId" clId="{F70A6911-627C-444C-9990-470D6A27D4BF}" dt="2020-11-12T19:38:42.368" v="3232" actId="478"/>
          <ac:picMkLst>
            <pc:docMk/>
            <pc:sldMk cId="3621751346" sldId="277"/>
            <ac:picMk id="17" creationId="{2655CE94-0E24-4E16-960C-32B59F4B3027}"/>
          </ac:picMkLst>
        </pc:picChg>
        <pc:picChg chg="add del mod">
          <ac:chgData name="Rohith Neela" userId="1a2ba40db7962eca" providerId="LiveId" clId="{F70A6911-627C-444C-9990-470D6A27D4BF}" dt="2020-11-12T19:45:02.807" v="3269" actId="478"/>
          <ac:picMkLst>
            <pc:docMk/>
            <pc:sldMk cId="3621751346" sldId="277"/>
            <ac:picMk id="25" creationId="{33A2233B-3FAD-4566-A425-F9A543BCCDB5}"/>
          </ac:picMkLst>
        </pc:picChg>
        <pc:picChg chg="add del mod">
          <ac:chgData name="Rohith Neela" userId="1a2ba40db7962eca" providerId="LiveId" clId="{F70A6911-627C-444C-9990-470D6A27D4BF}" dt="2020-11-19T04:23:30.741" v="3342" actId="478"/>
          <ac:picMkLst>
            <pc:docMk/>
            <pc:sldMk cId="3621751346" sldId="277"/>
            <ac:picMk id="27" creationId="{43981260-C2FE-4410-9F44-6A7C7AEBA8F8}"/>
          </ac:picMkLst>
        </pc:picChg>
        <pc:picChg chg="add del mod">
          <ac:chgData name="Rohith Neela" userId="1a2ba40db7962eca" providerId="LiveId" clId="{F70A6911-627C-444C-9990-470D6A27D4BF}" dt="2020-11-19T04:23:34.738" v="3345" actId="478"/>
          <ac:picMkLst>
            <pc:docMk/>
            <pc:sldMk cId="3621751346" sldId="277"/>
            <ac:picMk id="29" creationId="{F7E1557C-6016-482C-B047-0F52E41A0956}"/>
          </ac:picMkLst>
        </pc:picChg>
        <pc:picChg chg="add del mod">
          <ac:chgData name="Rohith Neela" userId="1a2ba40db7962eca" providerId="LiveId" clId="{F70A6911-627C-444C-9990-470D6A27D4BF}" dt="2020-11-19T04:23:32.781" v="3344" actId="478"/>
          <ac:picMkLst>
            <pc:docMk/>
            <pc:sldMk cId="3621751346" sldId="277"/>
            <ac:picMk id="31" creationId="{621A8EFC-EDFB-42A9-BC16-C70E1C057B17}"/>
          </ac:picMkLst>
        </pc:picChg>
        <pc:picChg chg="add del mod">
          <ac:chgData name="Rohith Neela" userId="1a2ba40db7962eca" providerId="LiveId" clId="{F70A6911-627C-444C-9990-470D6A27D4BF}" dt="2020-11-19T04:23:38.364" v="3347" actId="478"/>
          <ac:picMkLst>
            <pc:docMk/>
            <pc:sldMk cId="3621751346" sldId="277"/>
            <ac:picMk id="33" creationId="{7A5E8A65-3174-44EF-A7CC-819724E1997B}"/>
          </ac:picMkLst>
        </pc:picChg>
        <pc:picChg chg="add del mod">
          <ac:chgData name="Rohith Neela" userId="1a2ba40db7962eca" providerId="LiveId" clId="{F70A6911-627C-444C-9990-470D6A27D4BF}" dt="2020-11-19T04:23:36.578" v="3346" actId="478"/>
          <ac:picMkLst>
            <pc:docMk/>
            <pc:sldMk cId="3621751346" sldId="277"/>
            <ac:picMk id="35" creationId="{8056C039-3FB7-42D5-ABF5-86743EF4D19A}"/>
          </ac:picMkLst>
        </pc:picChg>
        <pc:picChg chg="add del mod">
          <ac:chgData name="Rohith Neela" userId="1a2ba40db7962eca" providerId="LiveId" clId="{F70A6911-627C-444C-9990-470D6A27D4BF}" dt="2020-11-19T04:23:28.983" v="3341" actId="478"/>
          <ac:picMkLst>
            <pc:docMk/>
            <pc:sldMk cId="3621751346" sldId="277"/>
            <ac:picMk id="37" creationId="{A5D5AB66-E71F-4ECF-A250-0718CA04235B}"/>
          </ac:picMkLst>
        </pc:picChg>
        <pc:picChg chg="add del mod">
          <ac:chgData name="Rohith Neela" userId="1a2ba40db7962eca" providerId="LiveId" clId="{F70A6911-627C-444C-9990-470D6A27D4BF}" dt="2020-11-19T04:23:13.179" v="3335" actId="478"/>
          <ac:picMkLst>
            <pc:docMk/>
            <pc:sldMk cId="3621751346" sldId="277"/>
            <ac:picMk id="39" creationId="{95D44561-9DF3-49A9-AE98-8E57514F0E00}"/>
          </ac:picMkLst>
        </pc:picChg>
        <pc:picChg chg="add del mod">
          <ac:chgData name="Rohith Neela" userId="1a2ba40db7962eca" providerId="LiveId" clId="{F70A6911-627C-444C-9990-470D6A27D4BF}" dt="2020-11-12T19:47:07.227" v="3283" actId="478"/>
          <ac:picMkLst>
            <pc:docMk/>
            <pc:sldMk cId="3621751346" sldId="277"/>
            <ac:picMk id="41" creationId="{FD19D4FD-8BB2-470C-8A60-6F83C3597AA6}"/>
          </ac:picMkLst>
        </pc:picChg>
        <pc:picChg chg="add del mod">
          <ac:chgData name="Rohith Neela" userId="1a2ba40db7962eca" providerId="LiveId" clId="{F70A6911-627C-444C-9990-470D6A27D4BF}" dt="2020-11-12T19:48:19.988" v="3296" actId="478"/>
          <ac:picMkLst>
            <pc:docMk/>
            <pc:sldMk cId="3621751346" sldId="277"/>
            <ac:picMk id="43" creationId="{A168755E-CD77-4BA2-92A2-00FBD571B436}"/>
          </ac:picMkLst>
        </pc:picChg>
        <pc:picChg chg="add del mod">
          <ac:chgData name="Rohith Neela" userId="1a2ba40db7962eca" providerId="LiveId" clId="{F70A6911-627C-444C-9990-470D6A27D4BF}" dt="2020-11-19T04:23:24.126" v="3339" actId="478"/>
          <ac:picMkLst>
            <pc:docMk/>
            <pc:sldMk cId="3621751346" sldId="277"/>
            <ac:picMk id="45" creationId="{19582B6E-5E1D-49BE-8CD6-317209911EB8}"/>
          </ac:picMkLst>
        </pc:picChg>
        <pc:picChg chg="add del mod">
          <ac:chgData name="Rohith Neela" userId="1a2ba40db7962eca" providerId="LiveId" clId="{F70A6911-627C-444C-9990-470D6A27D4BF}" dt="2020-11-19T04:23:21.046" v="3338" actId="478"/>
          <ac:picMkLst>
            <pc:docMk/>
            <pc:sldMk cId="3621751346" sldId="277"/>
            <ac:picMk id="47" creationId="{D7BAC7EA-E613-41B4-9DC9-427EF88D7153}"/>
          </ac:picMkLst>
        </pc:picChg>
        <pc:picChg chg="add del mod">
          <ac:chgData name="Rohith Neela" userId="1a2ba40db7962eca" providerId="LiveId" clId="{F70A6911-627C-444C-9990-470D6A27D4BF}" dt="2020-11-19T04:23:18.093" v="3337" actId="478"/>
          <ac:picMkLst>
            <pc:docMk/>
            <pc:sldMk cId="3621751346" sldId="277"/>
            <ac:picMk id="49" creationId="{987B4524-B09F-4997-9615-1E7C377E2610}"/>
          </ac:picMkLst>
        </pc:picChg>
        <pc:picChg chg="add del mod">
          <ac:chgData name="Rohith Neela" userId="1a2ba40db7962eca" providerId="LiveId" clId="{F70A6911-627C-444C-9990-470D6A27D4BF}" dt="2020-11-19T04:23:15.368" v="3336" actId="478"/>
          <ac:picMkLst>
            <pc:docMk/>
            <pc:sldMk cId="3621751346" sldId="277"/>
            <ac:picMk id="51" creationId="{7DB50CE1-B381-4127-84C2-D85C15236672}"/>
          </ac:picMkLst>
        </pc:picChg>
        <pc:cxnChg chg="add del mod">
          <ac:chgData name="Rohith Neela" userId="1a2ba40db7962eca" providerId="LiveId" clId="{F70A6911-627C-444C-9990-470D6A27D4BF}" dt="2020-11-12T19:33:05.569" v="3181" actId="478"/>
          <ac:cxnSpMkLst>
            <pc:docMk/>
            <pc:sldMk cId="3621751346" sldId="277"/>
            <ac:cxnSpMk id="5" creationId="{15C3FB92-D5C4-4EDA-838F-EEB983FF20CE}"/>
          </ac:cxnSpMkLst>
        </pc:cxnChg>
        <pc:cxnChg chg="add del mod">
          <ac:chgData name="Rohith Neela" userId="1a2ba40db7962eca" providerId="LiveId" clId="{F70A6911-627C-444C-9990-470D6A27D4BF}" dt="2020-11-12T19:39:37.757" v="3240" actId="478"/>
          <ac:cxnSpMkLst>
            <pc:docMk/>
            <pc:sldMk cId="3621751346" sldId="277"/>
            <ac:cxnSpMk id="19" creationId="{A540316B-A764-4C00-AC5C-2ED11275270B}"/>
          </ac:cxnSpMkLst>
        </pc:cxnChg>
      </pc:sldChg>
      <pc:sldChg chg="addSp delSp modSp new mod">
        <pc:chgData name="Rohith Neela" userId="1a2ba40db7962eca" providerId="LiveId" clId="{F70A6911-627C-444C-9990-470D6A27D4BF}" dt="2020-12-23T17:59:16.314" v="5356" actId="1076"/>
        <pc:sldMkLst>
          <pc:docMk/>
          <pc:sldMk cId="596031648" sldId="278"/>
        </pc:sldMkLst>
        <pc:spChg chg="mod">
          <ac:chgData name="Rohith Neela" userId="1a2ba40db7962eca" providerId="LiveId" clId="{F70A6911-627C-444C-9990-470D6A27D4BF}" dt="2020-12-23T17:46:10.302" v="5038" actId="20577"/>
          <ac:spMkLst>
            <pc:docMk/>
            <pc:sldMk cId="596031648" sldId="278"/>
            <ac:spMk id="2" creationId="{6892A7B4-FA7D-4041-AAA3-F62B3C7811AD}"/>
          </ac:spMkLst>
        </pc:spChg>
        <pc:spChg chg="mod">
          <ac:chgData name="Rohith Neela" userId="1a2ba40db7962eca" providerId="LiveId" clId="{F70A6911-627C-444C-9990-470D6A27D4BF}" dt="2020-12-23T17:43:14.582" v="4959" actId="20577"/>
          <ac:spMkLst>
            <pc:docMk/>
            <pc:sldMk cId="596031648" sldId="278"/>
            <ac:spMk id="3" creationId="{F7C85DEC-BC91-495B-AF96-8FCCE55C3C96}"/>
          </ac:spMkLst>
        </pc:spChg>
        <pc:spChg chg="add mod">
          <ac:chgData name="Rohith Neela" userId="1a2ba40db7962eca" providerId="LiveId" clId="{F70A6911-627C-444C-9990-470D6A27D4BF}" dt="2020-12-23T17:51:44.910" v="5214" actId="1076"/>
          <ac:spMkLst>
            <pc:docMk/>
            <pc:sldMk cId="596031648" sldId="278"/>
            <ac:spMk id="4" creationId="{8A39649D-29BC-47CB-9DD8-E4F7EDD454D2}"/>
          </ac:spMkLst>
        </pc:spChg>
        <pc:spChg chg="add mod">
          <ac:chgData name="Rohith Neela" userId="1a2ba40db7962eca" providerId="LiveId" clId="{F70A6911-627C-444C-9990-470D6A27D4BF}" dt="2020-12-23T17:51:42.376" v="5213" actId="1076"/>
          <ac:spMkLst>
            <pc:docMk/>
            <pc:sldMk cId="596031648" sldId="278"/>
            <ac:spMk id="5" creationId="{5B13FC0F-2ED8-4C06-BA67-B9BBB1565B7F}"/>
          </ac:spMkLst>
        </pc:spChg>
        <pc:spChg chg="add mod">
          <ac:chgData name="Rohith Neela" userId="1a2ba40db7962eca" providerId="LiveId" clId="{F70A6911-627C-444C-9990-470D6A27D4BF}" dt="2020-12-23T17:51:38.768" v="5212" actId="1076"/>
          <ac:spMkLst>
            <pc:docMk/>
            <pc:sldMk cId="596031648" sldId="278"/>
            <ac:spMk id="6" creationId="{4FF6FA1A-A1BD-4D5B-8293-6D6D756CA96C}"/>
          </ac:spMkLst>
        </pc:spChg>
        <pc:spChg chg="add mod">
          <ac:chgData name="Rohith Neela" userId="1a2ba40db7962eca" providerId="LiveId" clId="{F70A6911-627C-444C-9990-470D6A27D4BF}" dt="2020-12-23T17:57:19.755" v="5337" actId="1076"/>
          <ac:spMkLst>
            <pc:docMk/>
            <pc:sldMk cId="596031648" sldId="278"/>
            <ac:spMk id="7" creationId="{A9AA67AF-D6CB-484B-8A46-95B8E955CEB1}"/>
          </ac:spMkLst>
        </pc:spChg>
        <pc:spChg chg="add mod">
          <ac:chgData name="Rohith Neela" userId="1a2ba40db7962eca" providerId="LiveId" clId="{F70A6911-627C-444C-9990-470D6A27D4BF}" dt="2020-12-23T17:50:55.496" v="5200" actId="1076"/>
          <ac:spMkLst>
            <pc:docMk/>
            <pc:sldMk cId="596031648" sldId="278"/>
            <ac:spMk id="8" creationId="{686EBF15-D6CD-481A-AE38-73D604BFD954}"/>
          </ac:spMkLst>
        </pc:spChg>
        <pc:spChg chg="add del">
          <ac:chgData name="Rohith Neela" userId="1a2ba40db7962eca" providerId="LiveId" clId="{F70A6911-627C-444C-9990-470D6A27D4BF}" dt="2020-12-23T17:46:43.554" v="5043" actId="478"/>
          <ac:spMkLst>
            <pc:docMk/>
            <pc:sldMk cId="596031648" sldId="278"/>
            <ac:spMk id="9" creationId="{3D336C33-9FDD-4D67-8CB7-3F03B2DFD768}"/>
          </ac:spMkLst>
        </pc:spChg>
        <pc:spChg chg="add mod">
          <ac:chgData name="Rohith Neela" userId="1a2ba40db7962eca" providerId="LiveId" clId="{F70A6911-627C-444C-9990-470D6A27D4BF}" dt="2020-12-23T17:51:24.108" v="5207" actId="1076"/>
          <ac:spMkLst>
            <pc:docMk/>
            <pc:sldMk cId="596031648" sldId="278"/>
            <ac:spMk id="10" creationId="{2E7231CF-1348-40AB-B204-372437A74DF7}"/>
          </ac:spMkLst>
        </pc:spChg>
        <pc:spChg chg="add mod">
          <ac:chgData name="Rohith Neela" userId="1a2ba40db7962eca" providerId="LiveId" clId="{F70A6911-627C-444C-9990-470D6A27D4BF}" dt="2020-12-23T17:51:26.762" v="5208" actId="1076"/>
          <ac:spMkLst>
            <pc:docMk/>
            <pc:sldMk cId="596031648" sldId="278"/>
            <ac:spMk id="11" creationId="{FBF5A992-E566-4FE2-9172-35402952AC17}"/>
          </ac:spMkLst>
        </pc:spChg>
        <pc:spChg chg="add del mod">
          <ac:chgData name="Rohith Neela" userId="1a2ba40db7962eca" providerId="LiveId" clId="{F70A6911-627C-444C-9990-470D6A27D4BF}" dt="2020-12-23T17:52:09.463" v="5239" actId="478"/>
          <ac:spMkLst>
            <pc:docMk/>
            <pc:sldMk cId="596031648" sldId="278"/>
            <ac:spMk id="12" creationId="{302EA75E-E46D-4AF8-A646-CAEC905AB21D}"/>
          </ac:spMkLst>
        </pc:spChg>
        <pc:spChg chg="add mod">
          <ac:chgData name="Rohith Neela" userId="1a2ba40db7962eca" providerId="LiveId" clId="{F70A6911-627C-444C-9990-470D6A27D4BF}" dt="2020-12-23T17:53:43.112" v="5311" actId="20577"/>
          <ac:spMkLst>
            <pc:docMk/>
            <pc:sldMk cId="596031648" sldId="278"/>
            <ac:spMk id="13" creationId="{0DD08DF5-3431-43FD-8D95-85AE36C2E29B}"/>
          </ac:spMkLst>
        </pc:spChg>
        <pc:spChg chg="add mod">
          <ac:chgData name="Rohith Neela" userId="1a2ba40db7962eca" providerId="LiveId" clId="{F70A6911-627C-444C-9990-470D6A27D4BF}" dt="2020-12-23T17:53:54.283" v="5324" actId="20577"/>
          <ac:spMkLst>
            <pc:docMk/>
            <pc:sldMk cId="596031648" sldId="278"/>
            <ac:spMk id="14" creationId="{AF4C74D1-2ACC-43DF-B257-A8BCE4ECBE77}"/>
          </ac:spMkLst>
        </pc:spChg>
        <pc:spChg chg="add mod">
          <ac:chgData name="Rohith Neela" userId="1a2ba40db7962eca" providerId="LiveId" clId="{F70A6911-627C-444C-9990-470D6A27D4BF}" dt="2020-12-23T17:53:19.539" v="5264" actId="20577"/>
          <ac:spMkLst>
            <pc:docMk/>
            <pc:sldMk cId="596031648" sldId="278"/>
            <ac:spMk id="15" creationId="{83B132FC-63B5-449B-A097-D8E3835BB4AF}"/>
          </ac:spMkLst>
        </pc:spChg>
        <pc:cxnChg chg="add mod">
          <ac:chgData name="Rohith Neela" userId="1a2ba40db7962eca" providerId="LiveId" clId="{F70A6911-627C-444C-9990-470D6A27D4BF}" dt="2020-12-23T17:56:33.292" v="5328" actId="14100"/>
          <ac:cxnSpMkLst>
            <pc:docMk/>
            <pc:sldMk cId="596031648" sldId="278"/>
            <ac:cxnSpMk id="17" creationId="{31BB45FD-0AA7-4C60-B898-64136F4B55BA}"/>
          </ac:cxnSpMkLst>
        </pc:cxnChg>
        <pc:cxnChg chg="add mod">
          <ac:chgData name="Rohith Neela" userId="1a2ba40db7962eca" providerId="LiveId" clId="{F70A6911-627C-444C-9990-470D6A27D4BF}" dt="2020-12-23T17:56:44.515" v="5330" actId="13822"/>
          <ac:cxnSpMkLst>
            <pc:docMk/>
            <pc:sldMk cId="596031648" sldId="278"/>
            <ac:cxnSpMk id="20" creationId="{F2FAA77C-E166-4FF8-A5CB-AEAE4118CD6B}"/>
          </ac:cxnSpMkLst>
        </pc:cxnChg>
        <pc:cxnChg chg="add mod">
          <ac:chgData name="Rohith Neela" userId="1a2ba40db7962eca" providerId="LiveId" clId="{F70A6911-627C-444C-9990-470D6A27D4BF}" dt="2020-12-23T17:57:38.940" v="5340" actId="14100"/>
          <ac:cxnSpMkLst>
            <pc:docMk/>
            <pc:sldMk cId="596031648" sldId="278"/>
            <ac:cxnSpMk id="22" creationId="{138D4CF9-D7FA-4643-ABD9-1B81719D72C0}"/>
          </ac:cxnSpMkLst>
        </pc:cxnChg>
        <pc:cxnChg chg="add mod">
          <ac:chgData name="Rohith Neela" userId="1a2ba40db7962eca" providerId="LiveId" clId="{F70A6911-627C-444C-9990-470D6A27D4BF}" dt="2020-12-23T17:59:12.480" v="5355" actId="1076"/>
          <ac:cxnSpMkLst>
            <pc:docMk/>
            <pc:sldMk cId="596031648" sldId="278"/>
            <ac:cxnSpMk id="29" creationId="{FD3265C4-B8C8-4F44-B09B-639B58BF9A06}"/>
          </ac:cxnSpMkLst>
        </pc:cxnChg>
        <pc:cxnChg chg="add mod">
          <ac:chgData name="Rohith Neela" userId="1a2ba40db7962eca" providerId="LiveId" clId="{F70A6911-627C-444C-9990-470D6A27D4BF}" dt="2020-12-23T17:58:05.648" v="5344" actId="13822"/>
          <ac:cxnSpMkLst>
            <pc:docMk/>
            <pc:sldMk cId="596031648" sldId="278"/>
            <ac:cxnSpMk id="31" creationId="{B1317B08-C524-4115-BDB0-7530863CFE29}"/>
          </ac:cxnSpMkLst>
        </pc:cxnChg>
        <pc:cxnChg chg="add mod">
          <ac:chgData name="Rohith Neela" userId="1a2ba40db7962eca" providerId="LiveId" clId="{F70A6911-627C-444C-9990-470D6A27D4BF}" dt="2020-12-23T17:59:16.314" v="5356" actId="1076"/>
          <ac:cxnSpMkLst>
            <pc:docMk/>
            <pc:sldMk cId="596031648" sldId="278"/>
            <ac:cxnSpMk id="33" creationId="{CCE1689C-201B-4909-A2B1-AFBE3131CB92}"/>
          </ac:cxnSpMkLst>
        </pc:cxnChg>
        <pc:cxnChg chg="add mod">
          <ac:chgData name="Rohith Neela" userId="1a2ba40db7962eca" providerId="LiveId" clId="{F70A6911-627C-444C-9990-470D6A27D4BF}" dt="2020-12-23T17:58:33.601" v="5349" actId="13822"/>
          <ac:cxnSpMkLst>
            <pc:docMk/>
            <pc:sldMk cId="596031648" sldId="278"/>
            <ac:cxnSpMk id="35" creationId="{67E0D70A-08EE-41AA-82A3-391BAC9835BB}"/>
          </ac:cxnSpMkLst>
        </pc:cxnChg>
        <pc:cxnChg chg="add mod">
          <ac:chgData name="Rohith Neela" userId="1a2ba40db7962eca" providerId="LiveId" clId="{F70A6911-627C-444C-9990-470D6A27D4BF}" dt="2020-12-23T17:59:05.818" v="5354" actId="1076"/>
          <ac:cxnSpMkLst>
            <pc:docMk/>
            <pc:sldMk cId="596031648" sldId="278"/>
            <ac:cxnSpMk id="37" creationId="{154BE2E6-C977-4BB4-8C04-92ECFC52E21B}"/>
          </ac:cxnSpMkLst>
        </pc:cxnChg>
        <pc:cxnChg chg="add mod">
          <ac:chgData name="Rohith Neela" userId="1a2ba40db7962eca" providerId="LiveId" clId="{F70A6911-627C-444C-9990-470D6A27D4BF}" dt="2020-12-23T17:59:00.613" v="5353" actId="13822"/>
          <ac:cxnSpMkLst>
            <pc:docMk/>
            <pc:sldMk cId="596031648" sldId="278"/>
            <ac:cxnSpMk id="39" creationId="{3CE91A7F-DDF3-4864-B2BC-0CB381AA94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01BC-30EC-4C58-88D4-FFB7FF969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GROWTH RECOMMENDATION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0F2B0-8DC6-457B-8BC1-EDC2947E5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                                          BATCH NO-B3</a:t>
            </a:r>
          </a:p>
          <a:p>
            <a:r>
              <a:rPr lang="en-US" dirty="0"/>
              <a:t>                                                                                  </a:t>
            </a:r>
            <a:r>
              <a:rPr lang="en-US" dirty="0" err="1"/>
              <a:t>n.Rohith</a:t>
            </a:r>
            <a:r>
              <a:rPr lang="en-US" dirty="0"/>
              <a:t> kumar-1602-19-737-033</a:t>
            </a:r>
          </a:p>
          <a:p>
            <a:r>
              <a:rPr lang="en-US" dirty="0"/>
              <a:t>                                                                 g.anish-1602-19-737-003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63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ED3C-72F0-4D24-AFD8-5236CB50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</a:t>
            </a:r>
            <a:br>
              <a:rPr lang="en-US" dirty="0"/>
            </a:br>
            <a:r>
              <a:rPr lang="en-US" dirty="0"/>
              <a:t>MAINFLOW: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73A8F-2C22-485B-84E2-DB3756AF6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78031"/>
              </p:ext>
            </p:extLst>
          </p:nvPr>
        </p:nvGraphicFramePr>
        <p:xfrm>
          <a:off x="1450975" y="2016125"/>
          <a:ext cx="929163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819">
                  <a:extLst>
                    <a:ext uri="{9D8B030D-6E8A-4147-A177-3AD203B41FA5}">
                      <a16:colId xmlns:a16="http://schemas.microsoft.com/office/drawing/2014/main" val="964191989"/>
                    </a:ext>
                  </a:extLst>
                </a:gridCol>
                <a:gridCol w="4645819">
                  <a:extLst>
                    <a:ext uri="{9D8B030D-6E8A-4147-A177-3AD203B41FA5}">
                      <a16:colId xmlns:a16="http://schemas.microsoft.com/office/drawing/2014/main" val="1939578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4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1.Suggests the type of crops  that need to be grown.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4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2.User knows the type of crop to be known.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5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1397-2709-40D2-80BE-6134643F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87AD-68CF-4B26-8148-3488E0D7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ID- UC04</a:t>
            </a:r>
            <a:endParaRPr lang="en-IN" dirty="0"/>
          </a:p>
          <a:p>
            <a:r>
              <a:rPr lang="en-US" dirty="0"/>
              <a:t>Name – suggest fertilizers</a:t>
            </a:r>
          </a:p>
          <a:p>
            <a:r>
              <a:rPr lang="en-US" dirty="0"/>
              <a:t>Actors –users </a:t>
            </a:r>
          </a:p>
          <a:p>
            <a:r>
              <a:rPr lang="en-US" dirty="0"/>
              <a:t>Description – fertilizers type is known</a:t>
            </a:r>
          </a:p>
          <a:p>
            <a:r>
              <a:rPr lang="en-US" dirty="0"/>
              <a:t>Pre condition –login</a:t>
            </a:r>
          </a:p>
          <a:p>
            <a:r>
              <a:rPr lang="en-US" dirty="0"/>
              <a:t>Post condition –user gets to know the type of fertilizer to be used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8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781-2F48-40F5-860B-00DEC593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</a:t>
            </a:r>
            <a:br>
              <a:rPr lang="en-US" dirty="0"/>
            </a:br>
            <a:r>
              <a:rPr lang="en-US" dirty="0"/>
              <a:t>MAINFLOW: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219211-2904-4313-A1CB-B3F35E8F0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7272"/>
              </p:ext>
            </p:extLst>
          </p:nvPr>
        </p:nvGraphicFramePr>
        <p:xfrm>
          <a:off x="1450975" y="2016125"/>
          <a:ext cx="929163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819">
                  <a:extLst>
                    <a:ext uri="{9D8B030D-6E8A-4147-A177-3AD203B41FA5}">
                      <a16:colId xmlns:a16="http://schemas.microsoft.com/office/drawing/2014/main" val="1764861607"/>
                    </a:ext>
                  </a:extLst>
                </a:gridCol>
                <a:gridCol w="4645819">
                  <a:extLst>
                    <a:ext uri="{9D8B030D-6E8A-4147-A177-3AD203B41FA5}">
                      <a16:colId xmlns:a16="http://schemas.microsoft.com/office/drawing/2014/main" val="385699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1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1.Type of fertilizer to be used for a specific crop is known.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2.User knows the details of fertilizer to be used.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79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0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A4FF-C33D-4742-8645-BDDE14C5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75FA-55C0-461C-80AC-AF2AD21E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ID-UC05</a:t>
            </a:r>
          </a:p>
          <a:p>
            <a:r>
              <a:rPr lang="en-US" dirty="0"/>
              <a:t>Name –irrigation system</a:t>
            </a:r>
          </a:p>
          <a:p>
            <a:r>
              <a:rPr lang="en-US" dirty="0"/>
              <a:t>Actors –users </a:t>
            </a:r>
          </a:p>
          <a:p>
            <a:r>
              <a:rPr lang="en-US" dirty="0"/>
              <a:t>Description – irrigation type is known</a:t>
            </a:r>
          </a:p>
          <a:p>
            <a:r>
              <a:rPr lang="en-US" dirty="0"/>
              <a:t>Pre condition – login </a:t>
            </a:r>
          </a:p>
          <a:p>
            <a:r>
              <a:rPr lang="en-US" dirty="0"/>
              <a:t>Post condition – user knows the type of irrigation to be  followed</a:t>
            </a:r>
          </a:p>
        </p:txBody>
      </p:sp>
    </p:spTree>
    <p:extLst>
      <p:ext uri="{BB962C8B-B14F-4D97-AF65-F5344CB8AC3E}">
        <p14:creationId xmlns:p14="http://schemas.microsoft.com/office/powerpoint/2010/main" val="284632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B111-718F-4AE4-A8C6-C968006A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</a:t>
            </a:r>
            <a:br>
              <a:rPr lang="en-US" dirty="0"/>
            </a:br>
            <a:r>
              <a:rPr lang="en-US" dirty="0"/>
              <a:t>MAINFLOW: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914F3D-4E83-4097-8A36-2F54FD107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065757"/>
              </p:ext>
            </p:extLst>
          </p:nvPr>
        </p:nvGraphicFramePr>
        <p:xfrm>
          <a:off x="1450975" y="2016125"/>
          <a:ext cx="929163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819">
                  <a:extLst>
                    <a:ext uri="{9D8B030D-6E8A-4147-A177-3AD203B41FA5}">
                      <a16:colId xmlns:a16="http://schemas.microsoft.com/office/drawing/2014/main" val="3909663716"/>
                    </a:ext>
                  </a:extLst>
                </a:gridCol>
                <a:gridCol w="4645819">
                  <a:extLst>
                    <a:ext uri="{9D8B030D-6E8A-4147-A177-3AD203B41FA5}">
                      <a16:colId xmlns:a16="http://schemas.microsoft.com/office/drawing/2014/main" val="329265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9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1.Suggests the type of irrigation to be followed.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7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2.User gets to know the irrigation type to follow.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9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57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9C1F-8E1A-4BE2-91E0-FCFAB04F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381D-E8A9-4A4F-8E6E-07CF5566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Case ID-UC06</a:t>
            </a:r>
          </a:p>
          <a:p>
            <a:r>
              <a:rPr lang="en-US" dirty="0"/>
              <a:t>Name –registration </a:t>
            </a:r>
          </a:p>
          <a:p>
            <a:r>
              <a:rPr lang="en-US" dirty="0"/>
              <a:t>Actors – owner </a:t>
            </a:r>
          </a:p>
          <a:p>
            <a:r>
              <a:rPr lang="en-US" dirty="0"/>
              <a:t>Description –takes the details of the owner  </a:t>
            </a:r>
          </a:p>
          <a:p>
            <a:r>
              <a:rPr lang="en-US" dirty="0"/>
              <a:t>Pre condition –none</a:t>
            </a:r>
          </a:p>
          <a:p>
            <a:r>
              <a:rPr lang="en-US" dirty="0"/>
              <a:t>Post condition –owner’s details stores </a:t>
            </a:r>
            <a:r>
              <a:rPr lang="en-US" dirty="0" err="1"/>
              <a:t>succesfully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39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8D08-115E-413F-B7F2-DDEAF61F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</a:t>
            </a:r>
            <a:br>
              <a:rPr lang="en-US" dirty="0"/>
            </a:br>
            <a:r>
              <a:rPr lang="en-US" dirty="0"/>
              <a:t>MAINFLOW: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DEE401-E275-431D-AD28-8B9393086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506258"/>
              </p:ext>
            </p:extLst>
          </p:nvPr>
        </p:nvGraphicFramePr>
        <p:xfrm>
          <a:off x="1450975" y="2016125"/>
          <a:ext cx="929163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819">
                  <a:extLst>
                    <a:ext uri="{9D8B030D-6E8A-4147-A177-3AD203B41FA5}">
                      <a16:colId xmlns:a16="http://schemas.microsoft.com/office/drawing/2014/main" val="2319245113"/>
                    </a:ext>
                  </a:extLst>
                </a:gridCol>
                <a:gridCol w="4645819">
                  <a:extLst>
                    <a:ext uri="{9D8B030D-6E8A-4147-A177-3AD203B41FA5}">
                      <a16:colId xmlns:a16="http://schemas.microsoft.com/office/drawing/2014/main" val="847983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8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.Enables the register option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6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Prompts the data required for registration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1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Enter the valid details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4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 Checks the </a:t>
                      </a:r>
                      <a:r>
                        <a:rPr lang="en-US" dirty="0" err="1"/>
                        <a:t>ownerinformation</a:t>
                      </a:r>
                      <a:r>
                        <a:rPr lang="en-US" dirty="0"/>
                        <a:t> .</a:t>
                      </a:r>
                    </a:p>
                    <a:p>
                      <a:r>
                        <a:rPr lang="en-US" dirty="0" err="1"/>
                        <a:t>a.Creates</a:t>
                      </a:r>
                      <a:r>
                        <a:rPr lang="en-US" dirty="0"/>
                        <a:t> a new </a:t>
                      </a:r>
                      <a:r>
                        <a:rPr lang="en-US" dirty="0" err="1"/>
                        <a:t>account,if</a:t>
                      </a:r>
                      <a:r>
                        <a:rPr lang="en-US" dirty="0"/>
                        <a:t> doesn’t exist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6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61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35AA-BA9A-4AA3-84C5-94ED09A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E8F7-BCB3-4031-9D9D-8AC17EBB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ID-UC07</a:t>
            </a:r>
          </a:p>
          <a:p>
            <a:r>
              <a:rPr lang="en-US" dirty="0"/>
              <a:t>Name – providing seeds </a:t>
            </a:r>
          </a:p>
          <a:p>
            <a:r>
              <a:rPr lang="en-US" dirty="0"/>
              <a:t>Actors –owner </a:t>
            </a:r>
          </a:p>
          <a:p>
            <a:r>
              <a:rPr lang="en-US" dirty="0"/>
              <a:t>Description- owner knows the type of  seeds to provide </a:t>
            </a:r>
          </a:p>
          <a:p>
            <a:r>
              <a:rPr lang="en-US" dirty="0"/>
              <a:t>Pre condition –login </a:t>
            </a:r>
          </a:p>
          <a:p>
            <a:r>
              <a:rPr lang="en-US" dirty="0"/>
              <a:t>Post condition –user gets to know which seeds to plant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35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E433-549D-47FF-8CC2-A2C822E5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</a:t>
            </a:r>
            <a:br>
              <a:rPr lang="en-US" dirty="0"/>
            </a:br>
            <a:r>
              <a:rPr lang="en-US" dirty="0"/>
              <a:t>MAINFLOW: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240ED6-C3ED-4018-8574-8B89C0A56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517336"/>
              </p:ext>
            </p:extLst>
          </p:nvPr>
        </p:nvGraphicFramePr>
        <p:xfrm>
          <a:off x="1450975" y="2016125"/>
          <a:ext cx="929163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819">
                  <a:extLst>
                    <a:ext uri="{9D8B030D-6E8A-4147-A177-3AD203B41FA5}">
                      <a16:colId xmlns:a16="http://schemas.microsoft.com/office/drawing/2014/main" val="3226628188"/>
                    </a:ext>
                  </a:extLst>
                </a:gridCol>
                <a:gridCol w="4645819">
                  <a:extLst>
                    <a:ext uri="{9D8B030D-6E8A-4147-A177-3AD203B41FA5}">
                      <a16:colId xmlns:a16="http://schemas.microsoft.com/office/drawing/2014/main" val="592032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1.Provides the different types of seeds  and enters the details.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9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2.Checks the details of the seeds and provides the information.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6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4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AC84-2ADA-4278-8917-8281F2DE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A442-37F4-4C77-BCCB-17140DCC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ID-UC08</a:t>
            </a:r>
          </a:p>
          <a:p>
            <a:r>
              <a:rPr lang="en-US" dirty="0"/>
              <a:t>Name –providing fertilizers </a:t>
            </a:r>
          </a:p>
          <a:p>
            <a:r>
              <a:rPr lang="en-US" dirty="0"/>
              <a:t>Actors –owner</a:t>
            </a:r>
          </a:p>
          <a:p>
            <a:r>
              <a:rPr lang="en-US" dirty="0"/>
              <a:t>Description- owner provides the fertilizers</a:t>
            </a:r>
          </a:p>
          <a:p>
            <a:r>
              <a:rPr lang="en-US" dirty="0"/>
              <a:t>Pre condition –login </a:t>
            </a:r>
          </a:p>
          <a:p>
            <a:r>
              <a:rPr lang="en-US" dirty="0"/>
              <a:t>Post condition – user knows the fertilizers to be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66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9754-8F89-4BDA-8081-240A0B84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Actors wise use cases(features  of project)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FB60-76FC-4884-8207-47F71CB4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:                                                                                Owner:</a:t>
            </a:r>
          </a:p>
          <a:p>
            <a:r>
              <a:rPr lang="en-US" dirty="0"/>
              <a:t>Registration                                                                       </a:t>
            </a:r>
            <a:r>
              <a:rPr lang="en-US" dirty="0" err="1"/>
              <a:t>Registration</a:t>
            </a:r>
            <a:r>
              <a:rPr lang="en-US" dirty="0"/>
              <a:t>   </a:t>
            </a:r>
          </a:p>
          <a:p>
            <a:r>
              <a:rPr lang="en-US" dirty="0"/>
              <a:t>Login                                                                                  providing seeds</a:t>
            </a:r>
          </a:p>
          <a:p>
            <a:r>
              <a:rPr lang="en-US" dirty="0"/>
              <a:t>  providing the area                                                        providing fertilizers     </a:t>
            </a:r>
          </a:p>
          <a:p>
            <a:r>
              <a:rPr lang="en-IN" dirty="0"/>
              <a:t>Suggesting the crops                                                     providing market price</a:t>
            </a:r>
          </a:p>
          <a:p>
            <a:r>
              <a:rPr lang="en-IN" dirty="0"/>
              <a:t>Suggesting fertilizers</a:t>
            </a:r>
          </a:p>
          <a:p>
            <a:r>
              <a:rPr lang="en-IN" dirty="0"/>
              <a:t>Irrigation system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51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9EDA-5B69-4FC5-B3F2-45F98807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</a:t>
            </a:r>
            <a:br>
              <a:rPr lang="en-US" dirty="0"/>
            </a:br>
            <a:r>
              <a:rPr lang="en-US" dirty="0"/>
              <a:t>MAINFLOW: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257966-7077-4871-8F3F-905B21D75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713353"/>
              </p:ext>
            </p:extLst>
          </p:nvPr>
        </p:nvGraphicFramePr>
        <p:xfrm>
          <a:off x="1450975" y="2016125"/>
          <a:ext cx="929163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819">
                  <a:extLst>
                    <a:ext uri="{9D8B030D-6E8A-4147-A177-3AD203B41FA5}">
                      <a16:colId xmlns:a16="http://schemas.microsoft.com/office/drawing/2014/main" val="775011805"/>
                    </a:ext>
                  </a:extLst>
                </a:gridCol>
                <a:gridCol w="4645819">
                  <a:extLst>
                    <a:ext uri="{9D8B030D-6E8A-4147-A177-3AD203B41FA5}">
                      <a16:colId xmlns:a16="http://schemas.microsoft.com/office/drawing/2014/main" val="2412818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1.Provides the details of the fertilizers available.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6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2.Displays the fertilizers quantity and suggests the type to be used.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1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88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41C6-4ABF-4AE8-B0F6-1941969E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CEEC-DDC1-4856-9E88-12432CAE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ID-UC09</a:t>
            </a:r>
          </a:p>
          <a:p>
            <a:r>
              <a:rPr lang="en-US" dirty="0"/>
              <a:t>Name –providing market price </a:t>
            </a:r>
          </a:p>
          <a:p>
            <a:r>
              <a:rPr lang="en-US" dirty="0"/>
              <a:t>Actors-owner </a:t>
            </a:r>
          </a:p>
          <a:p>
            <a:r>
              <a:rPr lang="en-US" dirty="0"/>
              <a:t>Description –owner provides the market price for good yield </a:t>
            </a:r>
          </a:p>
          <a:p>
            <a:r>
              <a:rPr lang="en-US" dirty="0"/>
              <a:t>Pre condition-login </a:t>
            </a:r>
          </a:p>
          <a:p>
            <a:r>
              <a:rPr lang="en-US" dirty="0"/>
              <a:t>Post condition –user knows the market price for their crop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35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8ECA-46E8-44CD-8281-F1A297DE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</a:t>
            </a:r>
            <a:br>
              <a:rPr lang="en-US" dirty="0"/>
            </a:br>
            <a:r>
              <a:rPr lang="en-US" dirty="0"/>
              <a:t>MAINFLOW: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5775FE-7ECC-4474-8DC9-AC59BCB8F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951672"/>
              </p:ext>
            </p:extLst>
          </p:nvPr>
        </p:nvGraphicFramePr>
        <p:xfrm>
          <a:off x="1450975" y="2016125"/>
          <a:ext cx="929163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819">
                  <a:extLst>
                    <a:ext uri="{9D8B030D-6E8A-4147-A177-3AD203B41FA5}">
                      <a16:colId xmlns:a16="http://schemas.microsoft.com/office/drawing/2014/main" val="3338059898"/>
                    </a:ext>
                  </a:extLst>
                </a:gridCol>
                <a:gridCol w="4645819">
                  <a:extLst>
                    <a:ext uri="{9D8B030D-6E8A-4147-A177-3AD203B41FA5}">
                      <a16:colId xmlns:a16="http://schemas.microsoft.com/office/drawing/2014/main" val="1786295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8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1.Provides the market price for the specified crop.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2.Displays the maximum retail price of a particular crop.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0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92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854B-1CAC-416D-8D52-304F088D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3C65-14EC-4D17-8E0A-FD3E279A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         THANK YOU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9865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7527-5979-431F-BCEA-22284B94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F383-71B2-4231-B999-AEDF8DFF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USER                                                                                                               OWNER</a:t>
            </a:r>
          </a:p>
        </p:txBody>
      </p:sp>
      <p:pic>
        <p:nvPicPr>
          <p:cNvPr id="5" name="Graphic 4" descr="Call center">
            <a:extLst>
              <a:ext uri="{FF2B5EF4-FFF2-40B4-BE49-F238E27FC236}">
                <a16:creationId xmlns:a16="http://schemas.microsoft.com/office/drawing/2014/main" id="{21A29607-E6E3-40E5-ABB4-07A5FC87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136" y="3193742"/>
            <a:ext cx="914400" cy="9144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632D20-8DF0-4BF4-AB13-872719FA5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79776"/>
              </p:ext>
            </p:extLst>
          </p:nvPr>
        </p:nvGraphicFramePr>
        <p:xfrm>
          <a:off x="3364637" y="1571348"/>
          <a:ext cx="5965794" cy="4482133"/>
        </p:xfrm>
        <a:graphic>
          <a:graphicData uri="http://schemas.openxmlformats.org/drawingml/2006/table">
            <a:tbl>
              <a:tblPr/>
              <a:tblGrid>
                <a:gridCol w="5965794">
                  <a:extLst>
                    <a:ext uri="{9D8B030D-6E8A-4147-A177-3AD203B41FA5}">
                      <a16:colId xmlns:a16="http://schemas.microsoft.com/office/drawing/2014/main" val="2389618610"/>
                    </a:ext>
                  </a:extLst>
                </a:gridCol>
              </a:tblGrid>
              <a:tr h="44821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446961"/>
                  </a:ext>
                </a:extLst>
              </a:tr>
            </a:tbl>
          </a:graphicData>
        </a:graphic>
      </p:graphicFrame>
      <p:pic>
        <p:nvPicPr>
          <p:cNvPr id="8" name="Graphic 7" descr="Call center">
            <a:extLst>
              <a:ext uri="{FF2B5EF4-FFF2-40B4-BE49-F238E27FC236}">
                <a16:creationId xmlns:a16="http://schemas.microsoft.com/office/drawing/2014/main" id="{185BDDE4-5E6E-47B7-AAD5-42EA0670B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245" y="3193742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FE5096-C7AC-4B8A-A0BB-7EC94507AD8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559617" y="2111231"/>
            <a:ext cx="2784037" cy="1275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BD4847-666A-4021-8355-9420D3027245}"/>
              </a:ext>
            </a:extLst>
          </p:cNvPr>
          <p:cNvSpPr/>
          <p:nvPr/>
        </p:nvSpPr>
        <p:spPr>
          <a:xfrm>
            <a:off x="5343654" y="1713378"/>
            <a:ext cx="1696339" cy="795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REGISTRATION</a:t>
            </a:r>
            <a:endParaRPr lang="en-IN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7813D2-31E0-41BE-9721-0D874CE03585}"/>
              </a:ext>
            </a:extLst>
          </p:cNvPr>
          <p:cNvCxnSpPr>
            <a:cxnSpLocks/>
          </p:cNvCxnSpPr>
          <p:nvPr/>
        </p:nvCxnSpPr>
        <p:spPr>
          <a:xfrm flipV="1">
            <a:off x="2542843" y="2947386"/>
            <a:ext cx="1460986" cy="449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F877E9A-5CF1-40CD-B7FA-A53E012668AA}"/>
              </a:ext>
            </a:extLst>
          </p:cNvPr>
          <p:cNvSpPr/>
          <p:nvPr/>
        </p:nvSpPr>
        <p:spPr>
          <a:xfrm>
            <a:off x="3971980" y="2651646"/>
            <a:ext cx="1589103" cy="59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LOGIN </a:t>
            </a:r>
            <a:endParaRPr lang="en-IN" sz="1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697B77-8966-48DB-ABE9-5DF47116E017}"/>
              </a:ext>
            </a:extLst>
          </p:cNvPr>
          <p:cNvCxnSpPr/>
          <p:nvPr/>
        </p:nvCxnSpPr>
        <p:spPr>
          <a:xfrm>
            <a:off x="2542843" y="3364635"/>
            <a:ext cx="1547636" cy="46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02DFEC5-4C2F-4D18-B74D-64EE002E033D}"/>
              </a:ext>
            </a:extLst>
          </p:cNvPr>
          <p:cNvSpPr/>
          <p:nvPr/>
        </p:nvSpPr>
        <p:spPr>
          <a:xfrm>
            <a:off x="3971980" y="3356358"/>
            <a:ext cx="1589103" cy="749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SUGGESTING</a:t>
            </a:r>
          </a:p>
          <a:p>
            <a:pPr algn="ctr"/>
            <a:r>
              <a:rPr lang="en-US" sz="1000" dirty="0"/>
              <a:t>THE</a:t>
            </a:r>
          </a:p>
          <a:p>
            <a:pPr algn="ctr"/>
            <a:r>
              <a:rPr lang="en-US" sz="1000" dirty="0"/>
              <a:t>CROPS</a:t>
            </a:r>
            <a:endParaRPr lang="en-IN" sz="1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104D4-48D9-43EB-AA5D-BA14CA08FC26}"/>
              </a:ext>
            </a:extLst>
          </p:cNvPr>
          <p:cNvCxnSpPr/>
          <p:nvPr/>
        </p:nvCxnSpPr>
        <p:spPr>
          <a:xfrm flipH="1">
            <a:off x="4616388" y="3741038"/>
            <a:ext cx="37379" cy="3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C126E2-C753-46EC-ADB1-022A31044C74}"/>
              </a:ext>
            </a:extLst>
          </p:cNvPr>
          <p:cNvCxnSpPr>
            <a:cxnSpLocks/>
          </p:cNvCxnSpPr>
          <p:nvPr/>
        </p:nvCxnSpPr>
        <p:spPr>
          <a:xfrm>
            <a:off x="2559617" y="3379021"/>
            <a:ext cx="1386211" cy="1042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54FBF05-1047-417F-9838-4EC16EE65030}"/>
              </a:ext>
            </a:extLst>
          </p:cNvPr>
          <p:cNvSpPr/>
          <p:nvPr/>
        </p:nvSpPr>
        <p:spPr>
          <a:xfrm>
            <a:off x="3945828" y="4187383"/>
            <a:ext cx="1547637" cy="749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SUGGESTING</a:t>
            </a:r>
          </a:p>
          <a:p>
            <a:pPr algn="ctr"/>
            <a:r>
              <a:rPr lang="en-US" sz="1000" dirty="0"/>
              <a:t>THE</a:t>
            </a:r>
          </a:p>
          <a:p>
            <a:pPr algn="ctr"/>
            <a:r>
              <a:rPr lang="en-US" sz="1000" dirty="0"/>
              <a:t>FERTILIZERS</a:t>
            </a:r>
            <a:endParaRPr lang="en-IN" sz="1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B1CBD3-56BC-4377-9233-46F3DDF79C81}"/>
              </a:ext>
            </a:extLst>
          </p:cNvPr>
          <p:cNvCxnSpPr>
            <a:cxnSpLocks/>
          </p:cNvCxnSpPr>
          <p:nvPr/>
        </p:nvCxnSpPr>
        <p:spPr>
          <a:xfrm>
            <a:off x="2554659" y="3356358"/>
            <a:ext cx="1535820" cy="1939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80272BF-D877-4501-9417-531902A3986B}"/>
              </a:ext>
            </a:extLst>
          </p:cNvPr>
          <p:cNvSpPr/>
          <p:nvPr/>
        </p:nvSpPr>
        <p:spPr>
          <a:xfrm>
            <a:off x="4018009" y="5058685"/>
            <a:ext cx="1543074" cy="749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TYPE OF</a:t>
            </a:r>
          </a:p>
          <a:p>
            <a:pPr algn="ctr"/>
            <a:r>
              <a:rPr lang="en-US" sz="1000" dirty="0"/>
              <a:t>IRRIGATION</a:t>
            </a:r>
          </a:p>
          <a:p>
            <a:pPr algn="ctr"/>
            <a:r>
              <a:rPr lang="en-US" sz="1000" dirty="0"/>
              <a:t>SYSTEM</a:t>
            </a:r>
            <a:endParaRPr lang="en-IN" sz="1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CF7A22-2FD2-4E39-A51B-6A87F1898445}"/>
              </a:ext>
            </a:extLst>
          </p:cNvPr>
          <p:cNvCxnSpPr>
            <a:cxnSpLocks/>
          </p:cNvCxnSpPr>
          <p:nvPr/>
        </p:nvCxnSpPr>
        <p:spPr>
          <a:xfrm>
            <a:off x="7039993" y="2100111"/>
            <a:ext cx="2609164" cy="149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941D64-985A-4C80-961E-16391EBDDCB6}"/>
              </a:ext>
            </a:extLst>
          </p:cNvPr>
          <p:cNvCxnSpPr>
            <a:cxnSpLocks/>
          </p:cNvCxnSpPr>
          <p:nvPr/>
        </p:nvCxnSpPr>
        <p:spPr>
          <a:xfrm>
            <a:off x="7661429" y="3193742"/>
            <a:ext cx="1987728" cy="405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37DB52C-1E39-47DA-BF9F-0CA8918A9B29}"/>
              </a:ext>
            </a:extLst>
          </p:cNvPr>
          <p:cNvSpPr/>
          <p:nvPr/>
        </p:nvSpPr>
        <p:spPr>
          <a:xfrm>
            <a:off x="6319379" y="2781234"/>
            <a:ext cx="1378141" cy="70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PROVIDING </a:t>
            </a:r>
          </a:p>
          <a:p>
            <a:pPr algn="ctr"/>
            <a:r>
              <a:rPr lang="en-US" sz="1000" dirty="0"/>
              <a:t>SEEDS PRICE</a:t>
            </a:r>
            <a:endParaRPr lang="en-IN" sz="10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612DF9-FDD1-44DC-8553-EEB7ABBD0188}"/>
              </a:ext>
            </a:extLst>
          </p:cNvPr>
          <p:cNvCxnSpPr>
            <a:cxnSpLocks/>
          </p:cNvCxnSpPr>
          <p:nvPr/>
        </p:nvCxnSpPr>
        <p:spPr>
          <a:xfrm flipH="1">
            <a:off x="7723170" y="3598783"/>
            <a:ext cx="1872926" cy="293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A82C1DB-F133-4946-97D9-AE2D10A7BCC3}"/>
              </a:ext>
            </a:extLst>
          </p:cNvPr>
          <p:cNvSpPr/>
          <p:nvPr/>
        </p:nvSpPr>
        <p:spPr>
          <a:xfrm>
            <a:off x="6356453" y="3532536"/>
            <a:ext cx="1378140" cy="83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PROVIDING</a:t>
            </a:r>
          </a:p>
          <a:p>
            <a:pPr algn="ctr"/>
            <a:r>
              <a:rPr lang="en-US" sz="1000" dirty="0"/>
              <a:t>FERTILIZERS PRICE</a:t>
            </a:r>
            <a:endParaRPr lang="en-IN" sz="10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07E748-45D1-4383-8793-3A4CD5DFAD7C}"/>
              </a:ext>
            </a:extLst>
          </p:cNvPr>
          <p:cNvCxnSpPr/>
          <p:nvPr/>
        </p:nvCxnSpPr>
        <p:spPr>
          <a:xfrm flipH="1">
            <a:off x="7698011" y="3602862"/>
            <a:ext cx="1914564" cy="1134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990908D-6A8E-43BE-BD43-BFE41DC87A63}"/>
              </a:ext>
            </a:extLst>
          </p:cNvPr>
          <p:cNvSpPr/>
          <p:nvPr/>
        </p:nvSpPr>
        <p:spPr>
          <a:xfrm>
            <a:off x="6390978" y="4431858"/>
            <a:ext cx="1378140" cy="83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PROVIDING</a:t>
            </a:r>
          </a:p>
          <a:p>
            <a:pPr algn="ctr"/>
            <a:r>
              <a:rPr lang="en-US" sz="1000" dirty="0"/>
              <a:t>THE</a:t>
            </a:r>
          </a:p>
          <a:p>
            <a:pPr algn="ctr"/>
            <a:r>
              <a:rPr lang="en-US" sz="1000"/>
              <a:t>MARKET PRICE</a:t>
            </a:r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27292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A7B4-FA7D-4041-AAA3-F62B3C78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5DEC-BC91-495B-AF96-8FCCE55C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9649D-29BC-47CB-9DD8-E4F7EDD454D2}"/>
              </a:ext>
            </a:extLst>
          </p:cNvPr>
          <p:cNvSpPr/>
          <p:nvPr/>
        </p:nvSpPr>
        <p:spPr>
          <a:xfrm>
            <a:off x="778941" y="2637838"/>
            <a:ext cx="1340529" cy="65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REGISTRATION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3FC0F-2ED8-4C06-BA67-B9BBB1565B7F}"/>
              </a:ext>
            </a:extLst>
          </p:cNvPr>
          <p:cNvSpPr/>
          <p:nvPr/>
        </p:nvSpPr>
        <p:spPr>
          <a:xfrm>
            <a:off x="3275737" y="2575693"/>
            <a:ext cx="1455939" cy="71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6FA1A-A1BD-4D5B-8293-6D6D756CA96C}"/>
              </a:ext>
            </a:extLst>
          </p:cNvPr>
          <p:cNvSpPr/>
          <p:nvPr/>
        </p:nvSpPr>
        <p:spPr>
          <a:xfrm>
            <a:off x="5663952" y="1171251"/>
            <a:ext cx="1396753" cy="57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A67AF-D6CB-484B-8A46-95B8E955CEB1}"/>
              </a:ext>
            </a:extLst>
          </p:cNvPr>
          <p:cNvSpPr/>
          <p:nvPr/>
        </p:nvSpPr>
        <p:spPr>
          <a:xfrm>
            <a:off x="5663951" y="4321126"/>
            <a:ext cx="1396753" cy="57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ADMIN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EBF15-D6CD-481A-AE38-73D604BFD954}"/>
              </a:ext>
            </a:extLst>
          </p:cNvPr>
          <p:cNvSpPr/>
          <p:nvPr/>
        </p:nvSpPr>
        <p:spPr>
          <a:xfrm>
            <a:off x="8788891" y="253908"/>
            <a:ext cx="1424788" cy="55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 TYPES OF CROPS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231CF-1348-40AB-B204-372437A74DF7}"/>
              </a:ext>
            </a:extLst>
          </p:cNvPr>
          <p:cNvSpPr/>
          <p:nvPr/>
        </p:nvSpPr>
        <p:spPr>
          <a:xfrm>
            <a:off x="8837639" y="1151026"/>
            <a:ext cx="1376040" cy="6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TYPES OF FERTILIZERS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5A992-E566-4FE2-9172-35402952AC17}"/>
              </a:ext>
            </a:extLst>
          </p:cNvPr>
          <p:cNvSpPr/>
          <p:nvPr/>
        </p:nvSpPr>
        <p:spPr>
          <a:xfrm>
            <a:off x="8837639" y="2139261"/>
            <a:ext cx="1423391" cy="62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TYPES OF IRRIGATION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08DF5-3431-43FD-8D95-85AE36C2E29B}"/>
              </a:ext>
            </a:extLst>
          </p:cNvPr>
          <p:cNvSpPr/>
          <p:nvPr/>
        </p:nvSpPr>
        <p:spPr>
          <a:xfrm>
            <a:off x="8865053" y="4321127"/>
            <a:ext cx="1379779" cy="5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FERTILIZER PRICE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4C74D1-2ACC-43DF-B257-A8BCE4ECBE77}"/>
              </a:ext>
            </a:extLst>
          </p:cNvPr>
          <p:cNvSpPr/>
          <p:nvPr/>
        </p:nvSpPr>
        <p:spPr>
          <a:xfrm>
            <a:off x="8865053" y="5303569"/>
            <a:ext cx="1438186" cy="5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MARKET PRICE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132FC-63B5-449B-A097-D8E3835BB4AF}"/>
              </a:ext>
            </a:extLst>
          </p:cNvPr>
          <p:cNvSpPr/>
          <p:nvPr/>
        </p:nvSpPr>
        <p:spPr>
          <a:xfrm>
            <a:off x="8837639" y="3359486"/>
            <a:ext cx="1423391" cy="57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CROP PRICE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BB45FD-0AA7-4C60-B898-64136F4B55BA}"/>
              </a:ext>
            </a:extLst>
          </p:cNvPr>
          <p:cNvCxnSpPr>
            <a:cxnSpLocks/>
          </p:cNvCxnSpPr>
          <p:nvPr/>
        </p:nvCxnSpPr>
        <p:spPr>
          <a:xfrm>
            <a:off x="2237173" y="2962962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FAA77C-E166-4FF8-A5CB-AEAE4118CD6B}"/>
              </a:ext>
            </a:extLst>
          </p:cNvPr>
          <p:cNvCxnSpPr/>
          <p:nvPr/>
        </p:nvCxnSpPr>
        <p:spPr>
          <a:xfrm flipV="1">
            <a:off x="4545367" y="1677880"/>
            <a:ext cx="967664" cy="77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8D4CF9-D7FA-4643-ABD9-1B81719D72C0}"/>
              </a:ext>
            </a:extLst>
          </p:cNvPr>
          <p:cNvCxnSpPr>
            <a:cxnSpLocks/>
          </p:cNvCxnSpPr>
          <p:nvPr/>
        </p:nvCxnSpPr>
        <p:spPr>
          <a:xfrm>
            <a:off x="4545367" y="3478900"/>
            <a:ext cx="878889" cy="92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265C4-B8C8-4F44-B09B-639B58BF9A06}"/>
              </a:ext>
            </a:extLst>
          </p:cNvPr>
          <p:cNvCxnSpPr/>
          <p:nvPr/>
        </p:nvCxnSpPr>
        <p:spPr>
          <a:xfrm flipV="1">
            <a:off x="7192390" y="591375"/>
            <a:ext cx="1470737" cy="49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317B08-C524-4115-BDB0-7530863CFE29}"/>
              </a:ext>
            </a:extLst>
          </p:cNvPr>
          <p:cNvCxnSpPr/>
          <p:nvPr/>
        </p:nvCxnSpPr>
        <p:spPr>
          <a:xfrm>
            <a:off x="7164280" y="1457555"/>
            <a:ext cx="1455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1689C-201B-4909-A2B1-AFBE3131CB92}"/>
              </a:ext>
            </a:extLst>
          </p:cNvPr>
          <p:cNvCxnSpPr/>
          <p:nvPr/>
        </p:nvCxnSpPr>
        <p:spPr>
          <a:xfrm>
            <a:off x="7164280" y="1772706"/>
            <a:ext cx="1381960" cy="72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0D70A-08EE-41AA-82A3-391BAC9835BB}"/>
              </a:ext>
            </a:extLst>
          </p:cNvPr>
          <p:cNvCxnSpPr/>
          <p:nvPr/>
        </p:nvCxnSpPr>
        <p:spPr>
          <a:xfrm flipV="1">
            <a:off x="7235301" y="3645790"/>
            <a:ext cx="1384916" cy="67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4BE2E6-C977-4BB4-8C04-92ECFC52E21B}"/>
              </a:ext>
            </a:extLst>
          </p:cNvPr>
          <p:cNvCxnSpPr/>
          <p:nvPr/>
        </p:nvCxnSpPr>
        <p:spPr>
          <a:xfrm>
            <a:off x="7270420" y="4607430"/>
            <a:ext cx="134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E91A7F-DDF3-4864-B2BC-0CB381AA94E3}"/>
              </a:ext>
            </a:extLst>
          </p:cNvPr>
          <p:cNvCxnSpPr/>
          <p:nvPr/>
        </p:nvCxnSpPr>
        <p:spPr>
          <a:xfrm>
            <a:off x="7235301" y="4820575"/>
            <a:ext cx="1207363" cy="64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3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70AA-77E0-42AD-9C42-F7C42C4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AB90-6660-4D5D-AA92-0151C414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ID-UC01</a:t>
            </a:r>
          </a:p>
          <a:p>
            <a:r>
              <a:rPr lang="en-US" dirty="0"/>
              <a:t>Name – registration </a:t>
            </a:r>
          </a:p>
          <a:p>
            <a:r>
              <a:rPr lang="en-IN" dirty="0"/>
              <a:t>Actors –users</a:t>
            </a:r>
          </a:p>
          <a:p>
            <a:r>
              <a:rPr lang="en-IN" dirty="0"/>
              <a:t>Description – takes the details of the user</a:t>
            </a:r>
          </a:p>
          <a:p>
            <a:r>
              <a:rPr lang="en-IN" dirty="0"/>
              <a:t>Pre condition –none </a:t>
            </a:r>
          </a:p>
          <a:p>
            <a:r>
              <a:rPr lang="en-IN" dirty="0"/>
              <a:t>Post condition –stores details  of the user </a:t>
            </a:r>
          </a:p>
        </p:txBody>
      </p:sp>
    </p:spTree>
    <p:extLst>
      <p:ext uri="{BB962C8B-B14F-4D97-AF65-F5344CB8AC3E}">
        <p14:creationId xmlns:p14="http://schemas.microsoft.com/office/powerpoint/2010/main" val="289337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0A4-E564-4332-9292-B42AEA34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</a:t>
            </a:r>
            <a:br>
              <a:rPr lang="en-US" dirty="0"/>
            </a:br>
            <a:r>
              <a:rPr lang="en-US" dirty="0"/>
              <a:t>MAINFLOW: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B12AC6-85B2-483E-9A97-131535885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202123"/>
              </p:ext>
            </p:extLst>
          </p:nvPr>
        </p:nvGraphicFramePr>
        <p:xfrm>
          <a:off x="1450975" y="2016125"/>
          <a:ext cx="929163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819">
                  <a:extLst>
                    <a:ext uri="{9D8B030D-6E8A-4147-A177-3AD203B41FA5}">
                      <a16:colId xmlns:a16="http://schemas.microsoft.com/office/drawing/2014/main" val="1067066946"/>
                    </a:ext>
                  </a:extLst>
                </a:gridCol>
                <a:gridCol w="4645819">
                  <a:extLst>
                    <a:ext uri="{9D8B030D-6E8A-4147-A177-3AD203B41FA5}">
                      <a16:colId xmlns:a16="http://schemas.microsoft.com/office/drawing/2014/main" val="184929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1.Enables the register option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3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2.Prompts the data required for registration.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3.Enter the valid details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4.Checks the user information .</a:t>
                      </a:r>
                    </a:p>
                    <a:p>
                      <a:r>
                        <a:rPr lang="en-US" dirty="0" err="1"/>
                        <a:t>a.Creates</a:t>
                      </a:r>
                      <a:r>
                        <a:rPr lang="en-US" dirty="0"/>
                        <a:t> a new </a:t>
                      </a:r>
                      <a:r>
                        <a:rPr lang="en-US" dirty="0" err="1"/>
                        <a:t>account,if</a:t>
                      </a:r>
                      <a:r>
                        <a:rPr lang="en-US" dirty="0"/>
                        <a:t> doesn’t exist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7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72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D8C-0D30-443A-8ADC-D8FA9AF7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3162-655C-44E4-8D77-F6D0B91A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ID-UC02</a:t>
            </a:r>
          </a:p>
          <a:p>
            <a:r>
              <a:rPr lang="en-IN" dirty="0"/>
              <a:t>Name-login</a:t>
            </a:r>
          </a:p>
          <a:p>
            <a:r>
              <a:rPr lang="en-IN" dirty="0"/>
              <a:t>Actors –users</a:t>
            </a:r>
          </a:p>
          <a:p>
            <a:r>
              <a:rPr lang="en-IN" dirty="0"/>
              <a:t>Description – login access to users</a:t>
            </a:r>
          </a:p>
          <a:p>
            <a:r>
              <a:rPr lang="en-IN" dirty="0"/>
              <a:t>Pre- condition- </a:t>
            </a:r>
            <a:r>
              <a:rPr lang="en-IN" dirty="0" err="1"/>
              <a:t>registraion</a:t>
            </a:r>
            <a:endParaRPr lang="en-IN" dirty="0"/>
          </a:p>
          <a:p>
            <a:r>
              <a:rPr lang="en-IN" dirty="0"/>
              <a:t>Post-condition – login successfully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82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309C-9556-41B1-BFB0-71FBA715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</a:t>
            </a:r>
            <a:br>
              <a:rPr lang="en-US" dirty="0"/>
            </a:br>
            <a:r>
              <a:rPr lang="en-US" dirty="0"/>
              <a:t>MAINFLOW:</a:t>
            </a:r>
            <a:endParaRPr lang="en-IN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EAACD48-B7AD-48DE-962C-053C35BA3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914462"/>
              </p:ext>
            </p:extLst>
          </p:nvPr>
        </p:nvGraphicFramePr>
        <p:xfrm>
          <a:off x="1447060" y="2016125"/>
          <a:ext cx="9295553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734">
                  <a:extLst>
                    <a:ext uri="{9D8B030D-6E8A-4147-A177-3AD203B41FA5}">
                      <a16:colId xmlns:a16="http://schemas.microsoft.com/office/drawing/2014/main" val="3610336866"/>
                    </a:ext>
                  </a:extLst>
                </a:gridCol>
                <a:gridCol w="4645819">
                  <a:extLst>
                    <a:ext uri="{9D8B030D-6E8A-4147-A177-3AD203B41FA5}">
                      <a16:colId xmlns:a16="http://schemas.microsoft.com/office/drawing/2014/main" val="2562416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42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1.Login </a:t>
                      </a:r>
                      <a:r>
                        <a:rPr lang="en-US" dirty="0" err="1"/>
                        <a:t>option,enter</a:t>
                      </a:r>
                      <a:r>
                        <a:rPr lang="en-US" dirty="0"/>
                        <a:t> username and 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2.Process username and password.</a:t>
                      </a:r>
                    </a:p>
                    <a:p>
                      <a:r>
                        <a:rPr lang="en-US" dirty="0"/>
                        <a:t>If we enters the correct details it displays the </a:t>
                      </a:r>
                      <a:r>
                        <a:rPr lang="en-US" dirty="0" err="1"/>
                        <a:t>homepage,or</a:t>
                      </a:r>
                      <a:r>
                        <a:rPr lang="en-US" dirty="0"/>
                        <a:t> shows the error.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6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C39C-8679-46CA-8424-370EB4F6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B206-0DA9-4F8D-9FBE-A3ECE55E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ID-UC03</a:t>
            </a:r>
          </a:p>
          <a:p>
            <a:r>
              <a:rPr lang="en-US" dirty="0"/>
              <a:t>Name –suggesting crops</a:t>
            </a:r>
          </a:p>
          <a:p>
            <a:r>
              <a:rPr lang="en-US" dirty="0"/>
              <a:t>Actors –users</a:t>
            </a:r>
          </a:p>
          <a:p>
            <a:r>
              <a:rPr lang="en-US" dirty="0"/>
              <a:t>Description – crop type is known </a:t>
            </a:r>
          </a:p>
          <a:p>
            <a:r>
              <a:rPr lang="en-US" dirty="0"/>
              <a:t>Pre condition -login</a:t>
            </a:r>
          </a:p>
          <a:p>
            <a:r>
              <a:rPr lang="en-US" dirty="0"/>
              <a:t>Post condition- user gets to know the crop to be grown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6650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728</Words>
  <Application>Microsoft Office PowerPoint</Application>
  <PresentationFormat>Widescreen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Rockwell</vt:lpstr>
      <vt:lpstr>Gallery</vt:lpstr>
      <vt:lpstr>PLANT GROWTH RECOMMENDATION SYSTEM</vt:lpstr>
      <vt:lpstr>Actors wise use cases(features  of project)</vt:lpstr>
      <vt:lpstr>USE CASE DIAGRAM</vt:lpstr>
      <vt:lpstr>  </vt:lpstr>
      <vt:lpstr>USE CASE DESCRIPTIONS</vt:lpstr>
      <vt:lpstr>USE CASE DESCRIPTION  MAINFLOW:</vt:lpstr>
      <vt:lpstr>USE CASE DESCRIPTIONS</vt:lpstr>
      <vt:lpstr>USE CASE DESCRIPTION  MAINFLOW:</vt:lpstr>
      <vt:lpstr>USE CASE DESCRIPTIONS</vt:lpstr>
      <vt:lpstr>USE CASE DESCRIPTION  MAINFLOW:</vt:lpstr>
      <vt:lpstr>USE CASE DESCRIPTIONS</vt:lpstr>
      <vt:lpstr>USE CASE DESCRIPTION  MAINFLOW:</vt:lpstr>
      <vt:lpstr>USE CASE DESCRIPTIONS</vt:lpstr>
      <vt:lpstr>USE CASE DESCRIPTION  MAINFLOW:</vt:lpstr>
      <vt:lpstr>USE CASE DESCRIPTIONS</vt:lpstr>
      <vt:lpstr>USE CASE DESCRIPTION  MAINFLOW:</vt:lpstr>
      <vt:lpstr>USE CASE DESCRIPTIONS</vt:lpstr>
      <vt:lpstr>USE CASE DESCRIPTION  MAINFLOW:</vt:lpstr>
      <vt:lpstr>USE CASE DESCRIPTIONS</vt:lpstr>
      <vt:lpstr>USE CASE DESCRIPTION  MAINFLOW:</vt:lpstr>
      <vt:lpstr>USE CASE DESCRIPTIONS</vt:lpstr>
      <vt:lpstr>USE CASE DESCRIPTION  MAINFLOW: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GROWTH RECOMMENDATION SYSTEM</dc:title>
  <dc:creator>Rohith Neela</dc:creator>
  <cp:lastModifiedBy>Rohith Neela</cp:lastModifiedBy>
  <cp:revision>1</cp:revision>
  <dcterms:created xsi:type="dcterms:W3CDTF">2020-11-12T19:27:16Z</dcterms:created>
  <dcterms:modified xsi:type="dcterms:W3CDTF">2020-12-23T17:59:29Z</dcterms:modified>
</cp:coreProperties>
</file>