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3"/>
  </p:notesMasterIdLst>
  <p:handoutMasterIdLst>
    <p:handoutMasterId r:id="rId34"/>
  </p:handoutMasterIdLst>
  <p:sldIdLst>
    <p:sldId id="256" r:id="rId3"/>
    <p:sldId id="30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307" r:id="rId21"/>
    <p:sldId id="310" r:id="rId22"/>
    <p:sldId id="311" r:id="rId23"/>
    <p:sldId id="312" r:id="rId24"/>
    <p:sldId id="313" r:id="rId25"/>
    <p:sldId id="314" r:id="rId26"/>
    <p:sldId id="315" r:id="rId27"/>
    <p:sldId id="309" r:id="rId28"/>
    <p:sldId id="267" r:id="rId29"/>
    <p:sldId id="304" r:id="rId30"/>
    <p:sldId id="305" r:id="rId31"/>
    <p:sldId id="275" r:id="rId3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3DA88-F05E-49EC-B1FF-9F00B2E75E6D}" v="61" dt="2025-03-12T15:40:07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0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 Rohith" userId="d3510a2b8358e100" providerId="LiveId" clId="{4D43DA88-F05E-49EC-B1FF-9F00B2E75E6D}"/>
    <pc:docChg chg="undo redo custSel addSld delSld modSld sldOrd">
      <pc:chgData name="H Rohith" userId="d3510a2b8358e100" providerId="LiveId" clId="{4D43DA88-F05E-49EC-B1FF-9F00B2E75E6D}" dt="2025-03-12T15:40:19.949" v="808" actId="14100"/>
      <pc:docMkLst>
        <pc:docMk/>
      </pc:docMkLst>
      <pc:sldChg chg="addSp modSp mod">
        <pc:chgData name="H Rohith" userId="d3510a2b8358e100" providerId="LiveId" clId="{4D43DA88-F05E-49EC-B1FF-9F00B2E75E6D}" dt="2025-02-14T07:52:36.157" v="270" actId="20577"/>
        <pc:sldMkLst>
          <pc:docMk/>
          <pc:sldMk cId="0" sldId="256"/>
        </pc:sldMkLst>
        <pc:spChg chg="add mod">
          <ac:chgData name="H Rohith" userId="d3510a2b8358e100" providerId="LiveId" clId="{4D43DA88-F05E-49EC-B1FF-9F00B2E75E6D}" dt="2025-02-14T07:44:25.747" v="239" actId="1076"/>
          <ac:spMkLst>
            <pc:docMk/>
            <pc:sldMk cId="0" sldId="256"/>
            <ac:spMk id="2" creationId="{2EF8620C-183B-D169-1F57-5C644A7B2B60}"/>
          </ac:spMkLst>
        </pc:spChg>
        <pc:spChg chg="mod">
          <ac:chgData name="H Rohith" userId="d3510a2b8358e100" providerId="LiveId" clId="{4D43DA88-F05E-49EC-B1FF-9F00B2E75E6D}" dt="2025-02-13T13:16:25.741" v="77" actId="2711"/>
          <ac:spMkLst>
            <pc:docMk/>
            <pc:sldMk cId="0" sldId="256"/>
            <ac:spMk id="114" creationId="{00000000-0000-0000-0000-000000000000}"/>
          </ac:spMkLst>
        </pc:spChg>
        <pc:spChg chg="mod">
          <ac:chgData name="H Rohith" userId="d3510a2b8358e100" providerId="LiveId" clId="{4D43DA88-F05E-49EC-B1FF-9F00B2E75E6D}" dt="2025-02-13T13:16:25.741" v="77" actId="2711"/>
          <ac:spMkLst>
            <pc:docMk/>
            <pc:sldMk cId="0" sldId="256"/>
            <ac:spMk id="115" creationId="{00000000-0000-0000-0000-000000000000}"/>
          </ac:spMkLst>
        </pc:spChg>
        <pc:spChg chg="mod">
          <ac:chgData name="H Rohith" userId="d3510a2b8358e100" providerId="LiveId" clId="{4D43DA88-F05E-49EC-B1FF-9F00B2E75E6D}" dt="2025-02-14T07:52:36.157" v="270" actId="20577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H Rohith" userId="d3510a2b8358e100" providerId="LiveId" clId="{4D43DA88-F05E-49EC-B1FF-9F00B2E75E6D}" dt="2025-02-14T07:43:44.369" v="236" actId="14100"/>
          <ac:spMkLst>
            <pc:docMk/>
            <pc:sldMk cId="0" sldId="256"/>
            <ac:spMk id="118" creationId="{00000000-0000-0000-0000-000000000000}"/>
          </ac:spMkLst>
        </pc:spChg>
        <pc:spChg chg="mod">
          <ac:chgData name="H Rohith" userId="d3510a2b8358e100" providerId="LiveId" clId="{4D43DA88-F05E-49EC-B1FF-9F00B2E75E6D}" dt="2025-02-13T13:16:25.741" v="77" actId="2711"/>
          <ac:spMkLst>
            <pc:docMk/>
            <pc:sldMk cId="0" sldId="256"/>
            <ac:spMk id="119" creationId="{00000000-0000-0000-0000-000000000000}"/>
          </ac:spMkLst>
        </pc:spChg>
      </pc:sldChg>
      <pc:sldChg chg="addSp modSp mod">
        <pc:chgData name="H Rohith" userId="d3510a2b8358e100" providerId="LiveId" clId="{4D43DA88-F05E-49EC-B1FF-9F00B2E75E6D}" dt="2025-02-14T08:20:59.750" v="291" actId="20577"/>
        <pc:sldMkLst>
          <pc:docMk/>
          <pc:sldMk cId="0" sldId="257"/>
        </pc:sldMkLst>
        <pc:spChg chg="add mod">
          <ac:chgData name="H Rohith" userId="d3510a2b8358e100" providerId="LiveId" clId="{4D43DA88-F05E-49EC-B1FF-9F00B2E75E6D}" dt="2025-02-14T08:20:59.750" v="291" actId="20577"/>
          <ac:spMkLst>
            <pc:docMk/>
            <pc:sldMk cId="0" sldId="257"/>
            <ac:spMk id="2" creationId="{BFF57BB1-7D04-0653-DC62-83E2381A45A6}"/>
          </ac:spMkLst>
        </pc:spChg>
        <pc:spChg chg="mod">
          <ac:chgData name="H Rohith" userId="d3510a2b8358e100" providerId="LiveId" clId="{4D43DA88-F05E-49EC-B1FF-9F00B2E75E6D}" dt="2025-02-13T13:16:37.126" v="78" actId="2711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H Rohith" userId="d3510a2b8358e100" providerId="LiveId" clId="{4D43DA88-F05E-49EC-B1FF-9F00B2E75E6D}" dt="2025-02-13T13:16:37.126" v="78" actId="2711"/>
          <ac:spMkLst>
            <pc:docMk/>
            <pc:sldMk cId="0" sldId="257"/>
            <ac:spMk id="121" creationId="{00000000-0000-0000-0000-000000000000}"/>
          </ac:spMkLst>
        </pc:spChg>
      </pc:sldChg>
      <pc:sldChg chg="addSp delSp modSp mod">
        <pc:chgData name="H Rohith" userId="d3510a2b8358e100" providerId="LiveId" clId="{4D43DA88-F05E-49EC-B1FF-9F00B2E75E6D}" dt="2025-02-14T08:38:15.521" v="526" actId="1076"/>
        <pc:sldMkLst>
          <pc:docMk/>
          <pc:sldMk cId="0" sldId="258"/>
        </pc:sldMkLst>
        <pc:spChg chg="add mod">
          <ac:chgData name="H Rohith" userId="d3510a2b8358e100" providerId="LiveId" clId="{4D43DA88-F05E-49EC-B1FF-9F00B2E75E6D}" dt="2025-02-14T08:21:21.385" v="295" actId="1076"/>
          <ac:spMkLst>
            <pc:docMk/>
            <pc:sldMk cId="0" sldId="258"/>
            <ac:spMk id="3" creationId="{1E5D6B71-4288-471E-E2AA-10629C2C91B1}"/>
          </ac:spMkLst>
        </pc:spChg>
        <pc:spChg chg="mod">
          <ac:chgData name="H Rohith" userId="d3510a2b8358e100" providerId="LiveId" clId="{4D43DA88-F05E-49EC-B1FF-9F00B2E75E6D}" dt="2025-02-13T13:16:44.772" v="79" actId="2711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H Rohith" userId="d3510a2b8358e100" providerId="LiveId" clId="{4D43DA88-F05E-49EC-B1FF-9F00B2E75E6D}" dt="2025-02-14T08:38:15.521" v="526" actId="1076"/>
          <ac:spMkLst>
            <pc:docMk/>
            <pc:sldMk cId="0" sldId="258"/>
            <ac:spMk id="124" creationId="{00000000-0000-0000-0000-000000000000}"/>
          </ac:spMkLst>
        </pc:spChg>
      </pc:sldChg>
      <pc:sldChg chg="addSp modSp mod">
        <pc:chgData name="H Rohith" userId="d3510a2b8358e100" providerId="LiveId" clId="{4D43DA88-F05E-49EC-B1FF-9F00B2E75E6D}" dt="2025-02-14T08:21:38.183" v="297" actId="20577"/>
        <pc:sldMkLst>
          <pc:docMk/>
          <pc:sldMk cId="0" sldId="259"/>
        </pc:sldMkLst>
        <pc:spChg chg="add mod">
          <ac:chgData name="H Rohith" userId="d3510a2b8358e100" providerId="LiveId" clId="{4D43DA88-F05E-49EC-B1FF-9F00B2E75E6D}" dt="2025-02-14T08:21:38.183" v="297" actId="20577"/>
          <ac:spMkLst>
            <pc:docMk/>
            <pc:sldMk cId="0" sldId="259"/>
            <ac:spMk id="2" creationId="{FEE4E9D5-DF0C-1F41-2148-3A41A5B80DBF}"/>
          </ac:spMkLst>
        </pc:spChg>
        <pc:spChg chg="mod">
          <ac:chgData name="H Rohith" userId="d3510a2b8358e100" providerId="LiveId" clId="{4D43DA88-F05E-49EC-B1FF-9F00B2E75E6D}" dt="2025-02-14T07:45:19.604" v="254" actId="1038"/>
          <ac:spMkLst>
            <pc:docMk/>
            <pc:sldMk cId="0" sldId="259"/>
            <ac:spMk id="126" creationId="{00000000-0000-0000-0000-000000000000}"/>
          </ac:spMkLst>
        </pc:spChg>
      </pc:sldChg>
      <pc:sldChg chg="addSp modSp mod">
        <pc:chgData name="H Rohith" userId="d3510a2b8358e100" providerId="LiveId" clId="{4D43DA88-F05E-49EC-B1FF-9F00B2E75E6D}" dt="2025-02-14T08:25:58.343" v="312" actId="255"/>
        <pc:sldMkLst>
          <pc:docMk/>
          <pc:sldMk cId="0" sldId="260"/>
        </pc:sldMkLst>
        <pc:spChg chg="add mod">
          <ac:chgData name="H Rohith" userId="d3510a2b8358e100" providerId="LiveId" clId="{4D43DA88-F05E-49EC-B1FF-9F00B2E75E6D}" dt="2025-02-14T08:22:27.778" v="302" actId="2711"/>
          <ac:spMkLst>
            <pc:docMk/>
            <pc:sldMk cId="0" sldId="260"/>
            <ac:spMk id="2" creationId="{AE5B4BEC-8E6A-D468-B16D-5D24AE6D680B}"/>
          </ac:spMkLst>
        </pc:spChg>
        <pc:spChg chg="mod">
          <ac:chgData name="H Rohith" userId="d3510a2b8358e100" providerId="LiveId" clId="{4D43DA88-F05E-49EC-B1FF-9F00B2E75E6D}" dt="2025-02-14T08:22:27.778" v="302" actId="2711"/>
          <ac:spMkLst>
            <pc:docMk/>
            <pc:sldMk cId="0" sldId="260"/>
            <ac:spMk id="129" creationId="{00000000-0000-0000-0000-000000000000}"/>
          </ac:spMkLst>
        </pc:spChg>
        <pc:graphicFrameChg chg="modGraphic">
          <ac:chgData name="H Rohith" userId="d3510a2b8358e100" providerId="LiveId" clId="{4D43DA88-F05E-49EC-B1FF-9F00B2E75E6D}" dt="2025-02-14T08:25:58.343" v="312" actId="255"/>
          <ac:graphicFrameMkLst>
            <pc:docMk/>
            <pc:sldMk cId="0" sldId="260"/>
            <ac:graphicFrameMk id="130" creationId="{00000000-0000-0000-0000-000000000000}"/>
          </ac:graphicFrameMkLst>
        </pc:graphicFrameChg>
      </pc:sldChg>
      <pc:sldChg chg="addSp delSp modSp mod">
        <pc:chgData name="H Rohith" userId="d3510a2b8358e100" providerId="LiveId" clId="{4D43DA88-F05E-49EC-B1FF-9F00B2E75E6D}" dt="2025-02-14T08:26:35.463" v="316" actId="255"/>
        <pc:sldMkLst>
          <pc:docMk/>
          <pc:sldMk cId="0" sldId="261"/>
        </pc:sldMkLst>
        <pc:spChg chg="add mod">
          <ac:chgData name="H Rohith" userId="d3510a2b8358e100" providerId="LiveId" clId="{4D43DA88-F05E-49EC-B1FF-9F00B2E75E6D}" dt="2025-02-14T08:26:16.367" v="314" actId="20577"/>
          <ac:spMkLst>
            <pc:docMk/>
            <pc:sldMk cId="0" sldId="261"/>
            <ac:spMk id="3" creationId="{F82721DF-80E7-A869-BE6A-BADE62734380}"/>
          </ac:spMkLst>
        </pc:spChg>
        <pc:graphicFrameChg chg="modGraphic">
          <ac:chgData name="H Rohith" userId="d3510a2b8358e100" providerId="LiveId" clId="{4D43DA88-F05E-49EC-B1FF-9F00B2E75E6D}" dt="2025-02-14T08:26:35.463" v="316" actId="255"/>
          <ac:graphicFrameMkLst>
            <pc:docMk/>
            <pc:sldMk cId="0" sldId="261"/>
            <ac:graphicFrameMk id="133" creationId="{00000000-0000-0000-0000-000000000000}"/>
          </ac:graphicFrameMkLst>
        </pc:graphicFrameChg>
      </pc:sldChg>
      <pc:sldChg chg="addSp delSp modSp mod">
        <pc:chgData name="H Rohith" userId="d3510a2b8358e100" providerId="LiveId" clId="{4D43DA88-F05E-49EC-B1FF-9F00B2E75E6D}" dt="2025-02-14T08:27:14.026" v="323" actId="255"/>
        <pc:sldMkLst>
          <pc:docMk/>
          <pc:sldMk cId="0" sldId="262"/>
        </pc:sldMkLst>
        <pc:spChg chg="add mod">
          <ac:chgData name="H Rohith" userId="d3510a2b8358e100" providerId="LiveId" clId="{4D43DA88-F05E-49EC-B1FF-9F00B2E75E6D}" dt="2025-02-14T08:27:00.206" v="321" actId="1076"/>
          <ac:spMkLst>
            <pc:docMk/>
            <pc:sldMk cId="0" sldId="262"/>
            <ac:spMk id="3" creationId="{56BF2D6C-4FBB-CDA9-B1BA-F67BA875CCDE}"/>
          </ac:spMkLst>
        </pc:spChg>
        <pc:graphicFrameChg chg="modGraphic">
          <ac:chgData name="H Rohith" userId="d3510a2b8358e100" providerId="LiveId" clId="{4D43DA88-F05E-49EC-B1FF-9F00B2E75E6D}" dt="2025-02-14T08:27:14.026" v="323" actId="255"/>
          <ac:graphicFrameMkLst>
            <pc:docMk/>
            <pc:sldMk cId="0" sldId="262"/>
            <ac:graphicFrameMk id="136" creationId="{00000000-0000-0000-0000-000000000000}"/>
          </ac:graphicFrameMkLst>
        </pc:graphicFrameChg>
      </pc:sldChg>
      <pc:sldChg chg="modSp mod">
        <pc:chgData name="H Rohith" userId="d3510a2b8358e100" providerId="LiveId" clId="{4D43DA88-F05E-49EC-B1FF-9F00B2E75E6D}" dt="2025-02-14T07:41:32.190" v="234" actId="20577"/>
        <pc:sldMkLst>
          <pc:docMk/>
          <pc:sldMk cId="0" sldId="263"/>
        </pc:sldMkLst>
        <pc:spChg chg="mod">
          <ac:chgData name="H Rohith" userId="d3510a2b8358e100" providerId="LiveId" clId="{4D43DA88-F05E-49EC-B1FF-9F00B2E75E6D}" dt="2025-02-13T13:16:53.920" v="80" actId="2711"/>
          <ac:spMkLst>
            <pc:docMk/>
            <pc:sldMk cId="0" sldId="263"/>
            <ac:spMk id="2" creationId="{00000000-0000-0000-0000-000000000000}"/>
          </ac:spMkLst>
        </pc:spChg>
        <pc:spChg chg="mod">
          <ac:chgData name="H Rohith" userId="d3510a2b8358e100" providerId="LiveId" clId="{4D43DA88-F05E-49EC-B1FF-9F00B2E75E6D}" dt="2025-02-13T13:16:53.920" v="80" actId="2711"/>
          <ac:spMkLst>
            <pc:docMk/>
            <pc:sldMk cId="0" sldId="263"/>
            <ac:spMk id="3" creationId="{00000000-0000-0000-0000-000000000000}"/>
          </ac:spMkLst>
        </pc:spChg>
        <pc:spChg chg="mod">
          <ac:chgData name="H Rohith" userId="d3510a2b8358e100" providerId="LiveId" clId="{4D43DA88-F05E-49EC-B1FF-9F00B2E75E6D}" dt="2025-02-13T13:16:53.920" v="80" actId="2711"/>
          <ac:spMkLst>
            <pc:docMk/>
            <pc:sldMk cId="0" sldId="263"/>
            <ac:spMk id="5" creationId="{00000000-0000-0000-0000-000000000000}"/>
          </ac:spMkLst>
        </pc:spChg>
      </pc:sldChg>
      <pc:sldChg chg="modSp mod">
        <pc:chgData name="H Rohith" userId="d3510a2b8358e100" providerId="LiveId" clId="{4D43DA88-F05E-49EC-B1FF-9F00B2E75E6D}" dt="2025-02-14T08:36:48.496" v="524" actId="2711"/>
        <pc:sldMkLst>
          <pc:docMk/>
          <pc:sldMk cId="0" sldId="267"/>
        </pc:sldMkLst>
        <pc:spChg chg="mod">
          <ac:chgData name="H Rohith" userId="d3510a2b8358e100" providerId="LiveId" clId="{4D43DA88-F05E-49EC-B1FF-9F00B2E75E6D}" dt="2025-02-14T08:36:48.496" v="524" actId="2711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H Rohith" userId="d3510a2b8358e100" providerId="LiveId" clId="{4D43DA88-F05E-49EC-B1FF-9F00B2E75E6D}" dt="2025-02-14T08:39:23.605" v="543" actId="1076"/>
        <pc:sldMkLst>
          <pc:docMk/>
          <pc:sldMk cId="0" sldId="281"/>
        </pc:sldMkLst>
        <pc:spChg chg="mod">
          <ac:chgData name="H Rohith" userId="d3510a2b8358e100" providerId="LiveId" clId="{4D43DA88-F05E-49EC-B1FF-9F00B2E75E6D}" dt="2025-02-13T13:16:58.700" v="81" actId="2711"/>
          <ac:spMkLst>
            <pc:docMk/>
            <pc:sldMk cId="0" sldId="281"/>
            <ac:spMk id="2" creationId="{00000000-0000-0000-0000-000000000000}"/>
          </ac:spMkLst>
        </pc:spChg>
        <pc:spChg chg="mod">
          <ac:chgData name="H Rohith" userId="d3510a2b8358e100" providerId="LiveId" clId="{4D43DA88-F05E-49EC-B1FF-9F00B2E75E6D}" dt="2025-02-14T08:39:23.605" v="543" actId="1076"/>
          <ac:spMkLst>
            <pc:docMk/>
            <pc:sldMk cId="0" sldId="281"/>
            <ac:spMk id="3" creationId="{00000000-0000-0000-0000-000000000000}"/>
          </ac:spMkLst>
        </pc:spChg>
        <pc:spChg chg="mod">
          <ac:chgData name="H Rohith" userId="d3510a2b8358e100" providerId="LiveId" clId="{4D43DA88-F05E-49EC-B1FF-9F00B2E75E6D}" dt="2025-02-13T13:16:58.700" v="81" actId="2711"/>
          <ac:spMkLst>
            <pc:docMk/>
            <pc:sldMk cId="0" sldId="281"/>
            <ac:spMk id="5" creationId="{00000000-0000-0000-0000-000000000000}"/>
          </ac:spMkLst>
        </pc:spChg>
      </pc:sldChg>
      <pc:sldChg chg="modSp mod">
        <pc:chgData name="H Rohith" userId="d3510a2b8358e100" providerId="LiveId" clId="{4D43DA88-F05E-49EC-B1FF-9F00B2E75E6D}" dt="2025-02-14T08:39:57.063" v="545" actId="255"/>
        <pc:sldMkLst>
          <pc:docMk/>
          <pc:sldMk cId="0" sldId="282"/>
        </pc:sldMkLst>
        <pc:spChg chg="mod">
          <ac:chgData name="H Rohith" userId="d3510a2b8358e100" providerId="LiveId" clId="{4D43DA88-F05E-49EC-B1FF-9F00B2E75E6D}" dt="2025-02-13T13:17:14.062" v="82" actId="2711"/>
          <ac:spMkLst>
            <pc:docMk/>
            <pc:sldMk cId="0" sldId="282"/>
            <ac:spMk id="2" creationId="{00000000-0000-0000-0000-000000000000}"/>
          </ac:spMkLst>
        </pc:spChg>
        <pc:spChg chg="mod">
          <ac:chgData name="H Rohith" userId="d3510a2b8358e100" providerId="LiveId" clId="{4D43DA88-F05E-49EC-B1FF-9F00B2E75E6D}" dt="2025-02-13T13:17:14.062" v="82" actId="2711"/>
          <ac:spMkLst>
            <pc:docMk/>
            <pc:sldMk cId="0" sldId="282"/>
            <ac:spMk id="4" creationId="{00000000-0000-0000-0000-000000000000}"/>
          </ac:spMkLst>
        </pc:spChg>
        <pc:spChg chg="mod">
          <ac:chgData name="H Rohith" userId="d3510a2b8358e100" providerId="LiveId" clId="{4D43DA88-F05E-49EC-B1FF-9F00B2E75E6D}" dt="2025-02-14T08:39:57.063" v="545" actId="255"/>
          <ac:spMkLst>
            <pc:docMk/>
            <pc:sldMk cId="0" sldId="282"/>
            <ac:spMk id="6" creationId="{3F08ACBA-40F5-3A2E-6ED1-F0512A105B68}"/>
          </ac:spMkLst>
        </pc:spChg>
      </pc:sldChg>
      <pc:sldChg chg="addSp delSp modSp mod">
        <pc:chgData name="H Rohith" userId="d3510a2b8358e100" providerId="LiveId" clId="{4D43DA88-F05E-49EC-B1FF-9F00B2E75E6D}" dt="2025-02-13T13:13:46.760" v="74" actId="14100"/>
        <pc:sldMkLst>
          <pc:docMk/>
          <pc:sldMk cId="0" sldId="283"/>
        </pc:sldMkLst>
        <pc:picChg chg="add mod">
          <ac:chgData name="H Rohith" userId="d3510a2b8358e100" providerId="LiveId" clId="{4D43DA88-F05E-49EC-B1FF-9F00B2E75E6D}" dt="2025-02-13T13:13:46.760" v="74" actId="14100"/>
          <ac:picMkLst>
            <pc:docMk/>
            <pc:sldMk cId="0" sldId="283"/>
            <ac:picMk id="20" creationId="{7A3BECDC-756B-A45A-F215-BD6E8A8963CE}"/>
          </ac:picMkLst>
        </pc:picChg>
      </pc:sldChg>
      <pc:sldChg chg="modSp mod">
        <pc:chgData name="H Rohith" userId="d3510a2b8358e100" providerId="LiveId" clId="{4D43DA88-F05E-49EC-B1FF-9F00B2E75E6D}" dt="2025-02-14T08:30:01.463" v="348" actId="20577"/>
        <pc:sldMkLst>
          <pc:docMk/>
          <pc:sldMk cId="0" sldId="284"/>
        </pc:sldMkLst>
        <pc:spChg chg="mod">
          <ac:chgData name="H Rohith" userId="d3510a2b8358e100" providerId="LiveId" clId="{4D43DA88-F05E-49EC-B1FF-9F00B2E75E6D}" dt="2025-02-14T08:29:49.630" v="346" actId="20577"/>
          <ac:spMkLst>
            <pc:docMk/>
            <pc:sldMk cId="0" sldId="284"/>
            <ac:spMk id="3" creationId="{00000000-0000-0000-0000-000000000000}"/>
          </ac:spMkLst>
        </pc:spChg>
        <pc:spChg chg="mod">
          <ac:chgData name="H Rohith" userId="d3510a2b8358e100" providerId="LiveId" clId="{4D43DA88-F05E-49EC-B1FF-9F00B2E75E6D}" dt="2025-02-14T08:30:01.463" v="348" actId="20577"/>
          <ac:spMkLst>
            <pc:docMk/>
            <pc:sldMk cId="0" sldId="284"/>
            <ac:spMk id="5" creationId="{00000000-0000-0000-0000-000000000000}"/>
          </ac:spMkLst>
        </pc:spChg>
      </pc:sldChg>
      <pc:sldChg chg="modSp mod">
        <pc:chgData name="H Rohith" userId="d3510a2b8358e100" providerId="LiveId" clId="{4D43DA88-F05E-49EC-B1FF-9F00B2E75E6D}" dt="2025-03-09T04:22:21.594" v="547"/>
        <pc:sldMkLst>
          <pc:docMk/>
          <pc:sldMk cId="0" sldId="285"/>
        </pc:sldMkLst>
        <pc:spChg chg="mod">
          <ac:chgData name="H Rohith" userId="d3510a2b8358e100" providerId="LiveId" clId="{4D43DA88-F05E-49EC-B1FF-9F00B2E75E6D}" dt="2025-02-14T08:30:24.530" v="349" actId="255"/>
          <ac:spMkLst>
            <pc:docMk/>
            <pc:sldMk cId="0" sldId="285"/>
            <ac:spMk id="3" creationId="{00000000-0000-0000-0000-000000000000}"/>
          </ac:spMkLst>
        </pc:spChg>
        <pc:spChg chg="mod">
          <ac:chgData name="H Rohith" userId="d3510a2b8358e100" providerId="LiveId" clId="{4D43DA88-F05E-49EC-B1FF-9F00B2E75E6D}" dt="2025-03-09T04:22:21.594" v="547"/>
          <ac:spMkLst>
            <pc:docMk/>
            <pc:sldMk cId="0" sldId="285"/>
            <ac:spMk id="4" creationId="{00000000-0000-0000-0000-000000000000}"/>
          </ac:spMkLst>
        </pc:spChg>
      </pc:sldChg>
      <pc:sldChg chg="modSp mod">
        <pc:chgData name="H Rohith" userId="d3510a2b8358e100" providerId="LiveId" clId="{4D43DA88-F05E-49EC-B1FF-9F00B2E75E6D}" dt="2025-02-14T08:33:08.697" v="487" actId="20577"/>
        <pc:sldMkLst>
          <pc:docMk/>
          <pc:sldMk cId="0" sldId="286"/>
        </pc:sldMkLst>
        <pc:spChg chg="mod">
          <ac:chgData name="H Rohith" userId="d3510a2b8358e100" providerId="LiveId" clId="{4D43DA88-F05E-49EC-B1FF-9F00B2E75E6D}" dt="2025-02-14T08:33:08.697" v="487" actId="20577"/>
          <ac:spMkLst>
            <pc:docMk/>
            <pc:sldMk cId="0" sldId="286"/>
            <ac:spMk id="3" creationId="{00000000-0000-0000-0000-000000000000}"/>
          </ac:spMkLst>
        </pc:spChg>
      </pc:sldChg>
      <pc:sldChg chg="modSp mod">
        <pc:chgData name="H Rohith" userId="d3510a2b8358e100" providerId="LiveId" clId="{4D43DA88-F05E-49EC-B1FF-9F00B2E75E6D}" dt="2025-02-14T08:34:14.359" v="495" actId="20577"/>
        <pc:sldMkLst>
          <pc:docMk/>
          <pc:sldMk cId="0" sldId="287"/>
        </pc:sldMkLst>
        <pc:spChg chg="mod">
          <ac:chgData name="H Rohith" userId="d3510a2b8358e100" providerId="LiveId" clId="{4D43DA88-F05E-49EC-B1FF-9F00B2E75E6D}" dt="2025-02-14T08:34:14.359" v="495" actId="20577"/>
          <ac:spMkLst>
            <pc:docMk/>
            <pc:sldMk cId="0" sldId="287"/>
            <ac:spMk id="3" creationId="{00000000-0000-0000-0000-000000000000}"/>
          </ac:spMkLst>
        </pc:spChg>
      </pc:sldChg>
      <pc:sldChg chg="modSp mod">
        <pc:chgData name="H Rohith" userId="d3510a2b8358e100" providerId="LiveId" clId="{4D43DA88-F05E-49EC-B1FF-9F00B2E75E6D}" dt="2025-03-09T04:23:21.214" v="548" actId="1076"/>
        <pc:sldMkLst>
          <pc:docMk/>
          <pc:sldMk cId="0" sldId="288"/>
        </pc:sldMkLst>
        <pc:spChg chg="mod">
          <ac:chgData name="H Rohith" userId="d3510a2b8358e100" providerId="LiveId" clId="{4D43DA88-F05E-49EC-B1FF-9F00B2E75E6D}" dt="2025-02-14T08:34:35.739" v="497" actId="2711"/>
          <ac:spMkLst>
            <pc:docMk/>
            <pc:sldMk cId="0" sldId="288"/>
            <ac:spMk id="3" creationId="{00000000-0000-0000-0000-000000000000}"/>
          </ac:spMkLst>
        </pc:spChg>
        <pc:spChg chg="mod">
          <ac:chgData name="H Rohith" userId="d3510a2b8358e100" providerId="LiveId" clId="{4D43DA88-F05E-49EC-B1FF-9F00B2E75E6D}" dt="2025-03-09T04:23:21.214" v="548" actId="1076"/>
          <ac:spMkLst>
            <pc:docMk/>
            <pc:sldMk cId="0" sldId="288"/>
            <ac:spMk id="4" creationId="{00000000-0000-0000-0000-000000000000}"/>
          </ac:spMkLst>
        </pc:spChg>
      </pc:sldChg>
      <pc:sldChg chg="modSp mod">
        <pc:chgData name="H Rohith" userId="d3510a2b8358e100" providerId="LiveId" clId="{4D43DA88-F05E-49EC-B1FF-9F00B2E75E6D}" dt="2025-02-14T08:35:33.501" v="509" actId="12"/>
        <pc:sldMkLst>
          <pc:docMk/>
          <pc:sldMk cId="0" sldId="289"/>
        </pc:sldMkLst>
        <pc:spChg chg="mod">
          <ac:chgData name="H Rohith" userId="d3510a2b8358e100" providerId="LiveId" clId="{4D43DA88-F05E-49EC-B1FF-9F00B2E75E6D}" dt="2025-02-14T08:35:33.501" v="509" actId="12"/>
          <ac:spMkLst>
            <pc:docMk/>
            <pc:sldMk cId="0" sldId="289"/>
            <ac:spMk id="3" creationId="{00000000-0000-0000-0000-000000000000}"/>
          </ac:spMkLst>
        </pc:spChg>
      </pc:sldChg>
      <pc:sldChg chg="modSp mod">
        <pc:chgData name="H Rohith" userId="d3510a2b8358e100" providerId="LiveId" clId="{4D43DA88-F05E-49EC-B1FF-9F00B2E75E6D}" dt="2025-02-14T08:36:21.320" v="522" actId="20577"/>
        <pc:sldMkLst>
          <pc:docMk/>
          <pc:sldMk cId="3388402661" sldId="307"/>
        </pc:sldMkLst>
        <pc:spChg chg="mod">
          <ac:chgData name="H Rohith" userId="d3510a2b8358e100" providerId="LiveId" clId="{4D43DA88-F05E-49EC-B1FF-9F00B2E75E6D}" dt="2025-02-14T08:36:21.320" v="522" actId="20577"/>
          <ac:spMkLst>
            <pc:docMk/>
            <pc:sldMk cId="3388402661" sldId="307"/>
            <ac:spMk id="3" creationId="{1E5134C7-A69A-297C-3A12-EDDAB956D1F4}"/>
          </ac:spMkLst>
        </pc:spChg>
      </pc:sldChg>
      <pc:sldChg chg="ord">
        <pc:chgData name="H Rohith" userId="d3510a2b8358e100" providerId="LiveId" clId="{4D43DA88-F05E-49EC-B1FF-9F00B2E75E6D}" dt="2025-02-14T08:03:29.123" v="272"/>
        <pc:sldMkLst>
          <pc:docMk/>
          <pc:sldMk cId="0" sldId="308"/>
        </pc:sldMkLst>
      </pc:sldChg>
      <pc:sldChg chg="new del">
        <pc:chgData name="H Rohith" userId="d3510a2b8358e100" providerId="LiveId" clId="{4D43DA88-F05E-49EC-B1FF-9F00B2E75E6D}" dt="2025-02-13T13:45:25.301" v="136" actId="2696"/>
        <pc:sldMkLst>
          <pc:docMk/>
          <pc:sldMk cId="3304023794" sldId="309"/>
        </pc:sldMkLst>
      </pc:sldChg>
      <pc:sldChg chg="addSp delSp modSp add mod">
        <pc:chgData name="H Rohith" userId="d3510a2b8358e100" providerId="LiveId" clId="{4D43DA88-F05E-49EC-B1FF-9F00B2E75E6D}" dt="2025-02-14T08:36:37.844" v="523" actId="2711"/>
        <pc:sldMkLst>
          <pc:docMk/>
          <pc:sldMk cId="3959730454" sldId="309"/>
        </pc:sldMkLst>
        <pc:spChg chg="add mod">
          <ac:chgData name="H Rohith" userId="d3510a2b8358e100" providerId="LiveId" clId="{4D43DA88-F05E-49EC-B1FF-9F00B2E75E6D}" dt="2025-02-13T15:57:11.003" v="145"/>
          <ac:spMkLst>
            <pc:docMk/>
            <pc:sldMk cId="3959730454" sldId="309"/>
            <ac:spMk id="2" creationId="{28355985-B6CE-5DDD-C64B-057665CE0595}"/>
          </ac:spMkLst>
        </pc:spChg>
        <pc:spChg chg="mod">
          <ac:chgData name="H Rohith" userId="d3510a2b8358e100" providerId="LiveId" clId="{4D43DA88-F05E-49EC-B1FF-9F00B2E75E6D}" dt="2025-02-13T15:56:56.517" v="138" actId="20577"/>
          <ac:spMkLst>
            <pc:docMk/>
            <pc:sldMk cId="3959730454" sldId="309"/>
            <ac:spMk id="3" creationId="{974E268C-FFD8-D82A-8244-7D59B5AC0126}"/>
          </ac:spMkLst>
        </pc:spChg>
        <pc:spChg chg="add mod">
          <ac:chgData name="H Rohith" userId="d3510a2b8358e100" providerId="LiveId" clId="{4D43DA88-F05E-49EC-B1FF-9F00B2E75E6D}" dt="2025-02-14T08:36:37.844" v="523" actId="2711"/>
          <ac:spMkLst>
            <pc:docMk/>
            <pc:sldMk cId="3959730454" sldId="309"/>
            <ac:spMk id="4" creationId="{24E15BF7-3BDF-EB19-FF71-1667B0887B3C}"/>
          </ac:spMkLst>
        </pc:spChg>
      </pc:sldChg>
      <pc:sldChg chg="addSp delSp modSp new mod">
        <pc:chgData name="H Rohith" userId="d3510a2b8358e100" providerId="LiveId" clId="{4D43DA88-F05E-49EC-B1FF-9F00B2E75E6D}" dt="2025-03-12T15:26:21.732" v="578" actId="1076"/>
        <pc:sldMkLst>
          <pc:docMk/>
          <pc:sldMk cId="2142135713" sldId="310"/>
        </pc:sldMkLst>
        <pc:spChg chg="mod">
          <ac:chgData name="H Rohith" userId="d3510a2b8358e100" providerId="LiveId" clId="{4D43DA88-F05E-49EC-B1FF-9F00B2E75E6D}" dt="2025-03-12T15:26:21.732" v="578" actId="1076"/>
          <ac:spMkLst>
            <pc:docMk/>
            <pc:sldMk cId="2142135713" sldId="310"/>
            <ac:spMk id="2" creationId="{7AE678D1-5051-8D15-FDB9-4C12D410D3F8}"/>
          </ac:spMkLst>
        </pc:spChg>
        <pc:spChg chg="del">
          <ac:chgData name="H Rohith" userId="d3510a2b8358e100" providerId="LiveId" clId="{4D43DA88-F05E-49EC-B1FF-9F00B2E75E6D}" dt="2025-03-12T15:25:28.081" v="553" actId="931"/>
          <ac:spMkLst>
            <pc:docMk/>
            <pc:sldMk cId="2142135713" sldId="310"/>
            <ac:spMk id="3" creationId="{B10F7D22-2728-2BF4-EA16-B4F6523749D0}"/>
          </ac:spMkLst>
        </pc:spChg>
        <pc:picChg chg="add mod">
          <ac:chgData name="H Rohith" userId="d3510a2b8358e100" providerId="LiveId" clId="{4D43DA88-F05E-49EC-B1FF-9F00B2E75E6D}" dt="2025-03-12T15:25:37.683" v="555" actId="1076"/>
          <ac:picMkLst>
            <pc:docMk/>
            <pc:sldMk cId="2142135713" sldId="310"/>
            <ac:picMk id="6" creationId="{B81C47DD-968C-D5E5-34DC-38D89293E891}"/>
          </ac:picMkLst>
        </pc:picChg>
      </pc:sldChg>
      <pc:sldChg chg="addSp delSp modSp new mod">
        <pc:chgData name="H Rohith" userId="d3510a2b8358e100" providerId="LiveId" clId="{4D43DA88-F05E-49EC-B1FF-9F00B2E75E6D}" dt="2025-03-12T15:30:13.300" v="603" actId="1076"/>
        <pc:sldMkLst>
          <pc:docMk/>
          <pc:sldMk cId="116957176" sldId="311"/>
        </pc:sldMkLst>
        <pc:spChg chg="mod">
          <ac:chgData name="H Rohith" userId="d3510a2b8358e100" providerId="LiveId" clId="{4D43DA88-F05E-49EC-B1FF-9F00B2E75E6D}" dt="2025-03-12T15:28:25.848" v="580"/>
          <ac:spMkLst>
            <pc:docMk/>
            <pc:sldMk cId="116957176" sldId="311"/>
            <ac:spMk id="2" creationId="{FDB35F44-4778-841E-9FE2-009A25455C61}"/>
          </ac:spMkLst>
        </pc:spChg>
        <pc:spChg chg="add del">
          <ac:chgData name="H Rohith" userId="d3510a2b8358e100" providerId="LiveId" clId="{4D43DA88-F05E-49EC-B1FF-9F00B2E75E6D}" dt="2025-03-12T15:29:12.039" v="593" actId="931"/>
          <ac:spMkLst>
            <pc:docMk/>
            <pc:sldMk cId="116957176" sldId="311"/>
            <ac:spMk id="3" creationId="{AA4BD05F-070C-3462-9B17-DA8E7C0292F0}"/>
          </ac:spMkLst>
        </pc:spChg>
        <pc:picChg chg="add mod">
          <ac:chgData name="H Rohith" userId="d3510a2b8358e100" providerId="LiveId" clId="{4D43DA88-F05E-49EC-B1FF-9F00B2E75E6D}" dt="2025-03-12T15:29:04.992" v="592" actId="931"/>
          <ac:picMkLst>
            <pc:docMk/>
            <pc:sldMk cId="116957176" sldId="311"/>
            <ac:picMk id="6" creationId="{347030B1-2024-0FCA-229A-780F5CBF70DF}"/>
          </ac:picMkLst>
        </pc:picChg>
        <pc:picChg chg="add mod">
          <ac:chgData name="H Rohith" userId="d3510a2b8358e100" providerId="LiveId" clId="{4D43DA88-F05E-49EC-B1FF-9F00B2E75E6D}" dt="2025-03-12T15:29:04.531" v="591" actId="14100"/>
          <ac:picMkLst>
            <pc:docMk/>
            <pc:sldMk cId="116957176" sldId="311"/>
            <ac:picMk id="8" creationId="{A94EDD3C-B8AF-5CBB-5B70-865DCC8FABEA}"/>
          </ac:picMkLst>
        </pc:picChg>
        <pc:picChg chg="add mod">
          <ac:chgData name="H Rohith" userId="d3510a2b8358e100" providerId="LiveId" clId="{4D43DA88-F05E-49EC-B1FF-9F00B2E75E6D}" dt="2025-03-12T15:30:09.762" v="602" actId="1076"/>
          <ac:picMkLst>
            <pc:docMk/>
            <pc:sldMk cId="116957176" sldId="311"/>
            <ac:picMk id="10" creationId="{CDBAB02B-BD25-ADCC-A65F-2B7E117ABBB7}"/>
          </ac:picMkLst>
        </pc:picChg>
        <pc:picChg chg="add mod">
          <ac:chgData name="H Rohith" userId="d3510a2b8358e100" providerId="LiveId" clId="{4D43DA88-F05E-49EC-B1FF-9F00B2E75E6D}" dt="2025-03-12T15:30:13.300" v="603" actId="1076"/>
          <ac:picMkLst>
            <pc:docMk/>
            <pc:sldMk cId="116957176" sldId="311"/>
            <ac:picMk id="12" creationId="{2A455C7F-A99F-F5B9-31AC-FD2F3FE9FAB6}"/>
          </ac:picMkLst>
        </pc:picChg>
      </pc:sldChg>
      <pc:sldChg chg="addSp delSp modSp new mod">
        <pc:chgData name="H Rohith" userId="d3510a2b8358e100" providerId="LiveId" clId="{4D43DA88-F05E-49EC-B1FF-9F00B2E75E6D}" dt="2025-03-12T15:32:27.207" v="658" actId="1076"/>
        <pc:sldMkLst>
          <pc:docMk/>
          <pc:sldMk cId="3718568567" sldId="312"/>
        </pc:sldMkLst>
        <pc:spChg chg="mod">
          <ac:chgData name="H Rohith" userId="d3510a2b8358e100" providerId="LiveId" clId="{4D43DA88-F05E-49EC-B1FF-9F00B2E75E6D}" dt="2025-03-12T15:31:47.970" v="651" actId="20577"/>
          <ac:spMkLst>
            <pc:docMk/>
            <pc:sldMk cId="3718568567" sldId="312"/>
            <ac:spMk id="2" creationId="{259A3A5E-C62A-7F7B-CDE3-9692580D9C11}"/>
          </ac:spMkLst>
        </pc:spChg>
        <pc:spChg chg="del">
          <ac:chgData name="H Rohith" userId="d3510a2b8358e100" providerId="LiveId" clId="{4D43DA88-F05E-49EC-B1FF-9F00B2E75E6D}" dt="2025-03-12T15:31:04.653" v="606" actId="931"/>
          <ac:spMkLst>
            <pc:docMk/>
            <pc:sldMk cId="3718568567" sldId="312"/>
            <ac:spMk id="3" creationId="{F2FF5618-539C-AAF1-06F9-CB972B37C327}"/>
          </ac:spMkLst>
        </pc:spChg>
        <pc:picChg chg="add mod">
          <ac:chgData name="H Rohith" userId="d3510a2b8358e100" providerId="LiveId" clId="{4D43DA88-F05E-49EC-B1FF-9F00B2E75E6D}" dt="2025-03-12T15:32:25.113" v="657" actId="1076"/>
          <ac:picMkLst>
            <pc:docMk/>
            <pc:sldMk cId="3718568567" sldId="312"/>
            <ac:picMk id="6" creationId="{EEBB1AD8-6623-99AF-E586-B5CF94F85A0D}"/>
          </ac:picMkLst>
        </pc:picChg>
        <pc:picChg chg="add mod">
          <ac:chgData name="H Rohith" userId="d3510a2b8358e100" providerId="LiveId" clId="{4D43DA88-F05E-49EC-B1FF-9F00B2E75E6D}" dt="2025-03-12T15:32:27.207" v="658" actId="1076"/>
          <ac:picMkLst>
            <pc:docMk/>
            <pc:sldMk cId="3718568567" sldId="312"/>
            <ac:picMk id="8" creationId="{27CC6923-609D-0341-AA6A-968062DB3E65}"/>
          </ac:picMkLst>
        </pc:picChg>
      </pc:sldChg>
      <pc:sldChg chg="addSp delSp modSp new mod">
        <pc:chgData name="H Rohith" userId="d3510a2b8358e100" providerId="LiveId" clId="{4D43DA88-F05E-49EC-B1FF-9F00B2E75E6D}" dt="2025-03-12T15:38:14.414" v="763" actId="1076"/>
        <pc:sldMkLst>
          <pc:docMk/>
          <pc:sldMk cId="1820900909" sldId="313"/>
        </pc:sldMkLst>
        <pc:spChg chg="mod">
          <ac:chgData name="H Rohith" userId="d3510a2b8358e100" providerId="LiveId" clId="{4D43DA88-F05E-49EC-B1FF-9F00B2E75E6D}" dt="2025-03-12T15:36:26.791" v="746" actId="20577"/>
          <ac:spMkLst>
            <pc:docMk/>
            <pc:sldMk cId="1820900909" sldId="313"/>
            <ac:spMk id="2" creationId="{72F72E59-03C8-5787-268F-902BED4E3669}"/>
          </ac:spMkLst>
        </pc:spChg>
        <pc:spChg chg="add del mod">
          <ac:chgData name="H Rohith" userId="d3510a2b8358e100" providerId="LiveId" clId="{4D43DA88-F05E-49EC-B1FF-9F00B2E75E6D}" dt="2025-03-12T15:36:36.546" v="748" actId="931"/>
          <ac:spMkLst>
            <pc:docMk/>
            <pc:sldMk cId="1820900909" sldId="313"/>
            <ac:spMk id="3" creationId="{A49EC35F-1C56-AA1A-7A67-DD856060A314}"/>
          </ac:spMkLst>
        </pc:spChg>
        <pc:spChg chg="add del mod">
          <ac:chgData name="H Rohith" userId="d3510a2b8358e100" providerId="LiveId" clId="{4D43DA88-F05E-49EC-B1FF-9F00B2E75E6D}" dt="2025-03-12T15:36:22.466" v="740" actId="478"/>
          <ac:spMkLst>
            <pc:docMk/>
            <pc:sldMk cId="1820900909" sldId="313"/>
            <ac:spMk id="16" creationId="{EBE5653B-9E89-44F9-2798-E3E019CC29F7}"/>
          </ac:spMkLst>
        </pc:spChg>
        <pc:picChg chg="add mod">
          <ac:chgData name="H Rohith" userId="d3510a2b8358e100" providerId="LiveId" clId="{4D43DA88-F05E-49EC-B1FF-9F00B2E75E6D}" dt="2025-03-12T15:34:12.399" v="720" actId="931"/>
          <ac:picMkLst>
            <pc:docMk/>
            <pc:sldMk cId="1820900909" sldId="313"/>
            <ac:picMk id="6" creationId="{5190AA92-C7E2-8C7C-E897-A328C031B041}"/>
          </ac:picMkLst>
        </pc:picChg>
        <pc:picChg chg="add mod">
          <ac:chgData name="H Rohith" userId="d3510a2b8358e100" providerId="LiveId" clId="{4D43DA88-F05E-49EC-B1FF-9F00B2E75E6D}" dt="2025-03-12T15:34:12.003" v="719" actId="1076"/>
          <ac:picMkLst>
            <pc:docMk/>
            <pc:sldMk cId="1820900909" sldId="313"/>
            <ac:picMk id="8" creationId="{E15E53D8-C6D9-CBE4-B970-8DE99512E8A3}"/>
          </ac:picMkLst>
        </pc:picChg>
        <pc:picChg chg="add del mod">
          <ac:chgData name="H Rohith" userId="d3510a2b8358e100" providerId="LiveId" clId="{4D43DA88-F05E-49EC-B1FF-9F00B2E75E6D}" dt="2025-03-12T15:36:23.699" v="744"/>
          <ac:picMkLst>
            <pc:docMk/>
            <pc:sldMk cId="1820900909" sldId="313"/>
            <ac:picMk id="10" creationId="{641190C8-2D92-5296-0F1A-37C9FD0346A2}"/>
          </ac:picMkLst>
        </pc:picChg>
        <pc:picChg chg="add mod">
          <ac:chgData name="H Rohith" userId="d3510a2b8358e100" providerId="LiveId" clId="{4D43DA88-F05E-49EC-B1FF-9F00B2E75E6D}" dt="2025-03-12T15:36:22.891" v="742" actId="1076"/>
          <ac:picMkLst>
            <pc:docMk/>
            <pc:sldMk cId="1820900909" sldId="313"/>
            <ac:picMk id="12" creationId="{FACAF01C-86B6-80DB-A37F-610D141988EB}"/>
          </ac:picMkLst>
        </pc:picChg>
        <pc:picChg chg="add mod">
          <ac:chgData name="H Rohith" userId="d3510a2b8358e100" providerId="LiveId" clId="{4D43DA88-F05E-49EC-B1FF-9F00B2E75E6D}" dt="2025-03-12T15:36:23.096" v="743" actId="14100"/>
          <ac:picMkLst>
            <pc:docMk/>
            <pc:sldMk cId="1820900909" sldId="313"/>
            <ac:picMk id="14" creationId="{66EEEA2E-075E-355D-2912-7A23EE01F94E}"/>
          </ac:picMkLst>
        </pc:picChg>
        <pc:picChg chg="add mod">
          <ac:chgData name="H Rohith" userId="d3510a2b8358e100" providerId="LiveId" clId="{4D43DA88-F05E-49EC-B1FF-9F00B2E75E6D}" dt="2025-03-12T15:36:39.372" v="749" actId="1076"/>
          <ac:picMkLst>
            <pc:docMk/>
            <pc:sldMk cId="1820900909" sldId="313"/>
            <ac:picMk id="18" creationId="{31013AF9-6610-9E68-3BE9-889037D69547}"/>
          </ac:picMkLst>
        </pc:picChg>
        <pc:picChg chg="add del mod">
          <ac:chgData name="H Rohith" userId="d3510a2b8358e100" providerId="LiveId" clId="{4D43DA88-F05E-49EC-B1FF-9F00B2E75E6D}" dt="2025-03-12T15:37:09.344" v="754" actId="478"/>
          <ac:picMkLst>
            <pc:docMk/>
            <pc:sldMk cId="1820900909" sldId="313"/>
            <ac:picMk id="20" creationId="{B9FE6BE0-E2B5-AF5B-6E45-4E70B60C1038}"/>
          </ac:picMkLst>
        </pc:picChg>
        <pc:picChg chg="add mod">
          <ac:chgData name="H Rohith" userId="d3510a2b8358e100" providerId="LiveId" clId="{4D43DA88-F05E-49EC-B1FF-9F00B2E75E6D}" dt="2025-03-12T15:38:14.414" v="763" actId="1076"/>
          <ac:picMkLst>
            <pc:docMk/>
            <pc:sldMk cId="1820900909" sldId="313"/>
            <ac:picMk id="22" creationId="{686DFD67-E89A-359B-169F-FE04F235DF36}"/>
          </ac:picMkLst>
        </pc:picChg>
      </pc:sldChg>
      <pc:sldChg chg="addSp delSp modSp new mod">
        <pc:chgData name="H Rohith" userId="d3510a2b8358e100" providerId="LiveId" clId="{4D43DA88-F05E-49EC-B1FF-9F00B2E75E6D}" dt="2025-03-12T15:38:48.930" v="766" actId="931"/>
        <pc:sldMkLst>
          <pc:docMk/>
          <pc:sldMk cId="319556498" sldId="314"/>
        </pc:sldMkLst>
        <pc:spChg chg="mod">
          <ac:chgData name="H Rohith" userId="d3510a2b8358e100" providerId="LiveId" clId="{4D43DA88-F05E-49EC-B1FF-9F00B2E75E6D}" dt="2025-03-12T15:38:41.138" v="765"/>
          <ac:spMkLst>
            <pc:docMk/>
            <pc:sldMk cId="319556498" sldId="314"/>
            <ac:spMk id="2" creationId="{960D04CF-E530-399F-3E55-C29B5F5C0AB6}"/>
          </ac:spMkLst>
        </pc:spChg>
        <pc:spChg chg="del">
          <ac:chgData name="H Rohith" userId="d3510a2b8358e100" providerId="LiveId" clId="{4D43DA88-F05E-49EC-B1FF-9F00B2E75E6D}" dt="2025-03-12T15:38:48.930" v="766" actId="931"/>
          <ac:spMkLst>
            <pc:docMk/>
            <pc:sldMk cId="319556498" sldId="314"/>
            <ac:spMk id="3" creationId="{92468C43-9F66-5617-7CB2-2307312A14DF}"/>
          </ac:spMkLst>
        </pc:spChg>
        <pc:picChg chg="add mod">
          <ac:chgData name="H Rohith" userId="d3510a2b8358e100" providerId="LiveId" clId="{4D43DA88-F05E-49EC-B1FF-9F00B2E75E6D}" dt="2025-03-12T15:38:48.930" v="766" actId="931"/>
          <ac:picMkLst>
            <pc:docMk/>
            <pc:sldMk cId="319556498" sldId="314"/>
            <ac:picMk id="6" creationId="{20042D7D-FF41-D406-2440-8A30677F0B2F}"/>
          </ac:picMkLst>
        </pc:picChg>
      </pc:sldChg>
      <pc:sldChg chg="addSp delSp modSp new mod">
        <pc:chgData name="H Rohith" userId="d3510a2b8358e100" providerId="LiveId" clId="{4D43DA88-F05E-49EC-B1FF-9F00B2E75E6D}" dt="2025-03-12T15:40:19.949" v="808" actId="14100"/>
        <pc:sldMkLst>
          <pc:docMk/>
          <pc:sldMk cId="2672644045" sldId="315"/>
        </pc:sldMkLst>
        <pc:spChg chg="mod">
          <ac:chgData name="H Rohith" userId="d3510a2b8358e100" providerId="LiveId" clId="{4D43DA88-F05E-49EC-B1FF-9F00B2E75E6D}" dt="2025-03-12T15:39:24.825" v="799" actId="20577"/>
          <ac:spMkLst>
            <pc:docMk/>
            <pc:sldMk cId="2672644045" sldId="315"/>
            <ac:spMk id="2" creationId="{959E54F1-27A2-F680-B26A-27380A1013B3}"/>
          </ac:spMkLst>
        </pc:spChg>
        <pc:spChg chg="del mod">
          <ac:chgData name="H Rohith" userId="d3510a2b8358e100" providerId="LiveId" clId="{4D43DA88-F05E-49EC-B1FF-9F00B2E75E6D}" dt="2025-03-12T15:39:53.565" v="801" actId="931"/>
          <ac:spMkLst>
            <pc:docMk/>
            <pc:sldMk cId="2672644045" sldId="315"/>
            <ac:spMk id="3" creationId="{FD21A9B0-467B-B10C-192A-C1D1B60BC1B9}"/>
          </ac:spMkLst>
        </pc:spChg>
        <pc:picChg chg="add mod">
          <ac:chgData name="H Rohith" userId="d3510a2b8358e100" providerId="LiveId" clId="{4D43DA88-F05E-49EC-B1FF-9F00B2E75E6D}" dt="2025-03-12T15:39:58.740" v="803" actId="14100"/>
          <ac:picMkLst>
            <pc:docMk/>
            <pc:sldMk cId="2672644045" sldId="315"/>
            <ac:picMk id="6" creationId="{1123E937-FD25-C5B1-0917-44A20F626792}"/>
          </ac:picMkLst>
        </pc:picChg>
        <pc:picChg chg="add mod">
          <ac:chgData name="H Rohith" userId="d3510a2b8358e100" providerId="LiveId" clId="{4D43DA88-F05E-49EC-B1FF-9F00B2E75E6D}" dt="2025-03-12T15:40:19.949" v="808" actId="14100"/>
          <ac:picMkLst>
            <pc:docMk/>
            <pc:sldMk cId="2672644045" sldId="315"/>
            <ac:picMk id="8" creationId="{68AD2EA7-284A-A2E0-D15A-81D005B2954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10D5D5-ED4F-FEC0-FEF5-EADAA1A6B8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4410B-36FA-45FE-5C9A-8E72FD375A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A9E35-575C-4326-8430-669901441C7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B8834-9CD5-9ECB-A6BE-D5F2783695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85168-0D5A-403B-08B0-F3A6C98344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0FDE5-CB62-48ED-B12C-6C40906D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86381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534AE-B723-4236-8275-DEB10A726EE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5D9A5-827E-42D6-8005-9C166890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097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5D9A5-827E-42D6-8005-9C166890266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2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5D9A5-827E-42D6-8005-9C1668902661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CA080-E544-272E-E417-A64A28E3D7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9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328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31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SG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SG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/>
          <p:nvPr/>
        </p:nvSpPr>
        <p:spPr>
          <a:xfrm>
            <a:off x="457200" y="2671200"/>
            <a:ext cx="11277000" cy="77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1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Malicious Web Deception Analysis:  An Advanced Machine Learning Framework for secured website</a:t>
            </a:r>
            <a:endParaRPr lang="en-SG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Subtitle 2"/>
          <p:cNvSpPr/>
          <p:nvPr/>
        </p:nvSpPr>
        <p:spPr>
          <a:xfrm>
            <a:off x="784080" y="4190040"/>
            <a:ext cx="5982120" cy="200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Members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		</a:t>
            </a: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142222205061 –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Mahaalaksumy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142222205067 – Mohammed Nazeem N</a:t>
            </a: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142222205085 – Rohith H </a:t>
            </a: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142222205087 –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Saffiya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Simra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Picture 2" descr="Valliammai Engineering College - Wikipedia"/>
          <p:cNvPicPr/>
          <p:nvPr/>
        </p:nvPicPr>
        <p:blipFill>
          <a:blip r:embed="rId2"/>
          <a:stretch/>
        </p:blipFill>
        <p:spPr>
          <a:xfrm>
            <a:off x="784080" y="316080"/>
            <a:ext cx="1367640" cy="1241280"/>
          </a:xfrm>
          <a:prstGeom prst="rect">
            <a:avLst/>
          </a:prstGeom>
          <a:ln w="0">
            <a:noFill/>
          </a:ln>
        </p:spPr>
      </p:pic>
      <p:sp>
        <p:nvSpPr>
          <p:cNvPr id="117" name="TextBox 5"/>
          <p:cNvSpPr/>
          <p:nvPr/>
        </p:nvSpPr>
        <p:spPr>
          <a:xfrm>
            <a:off x="2680920" y="504360"/>
            <a:ext cx="7298640" cy="182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SRM VALLIAMMAI ENGINEERING COLLEGE 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(An Autonomous Institution) 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SRM Nagar,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Kattankulathur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– 603 203.</a:t>
            </a:r>
            <a:endParaRPr lang="en-SG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1908611 - Mini Project (review 1)</a:t>
            </a:r>
            <a:endParaRPr lang="en-SG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endParaRPr lang="en-SG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SG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6"/>
          <p:cNvSpPr/>
          <p:nvPr/>
        </p:nvSpPr>
        <p:spPr>
          <a:xfrm>
            <a:off x="376928" y="251285"/>
            <a:ext cx="11499832" cy="638459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TextBox 3"/>
          <p:cNvSpPr/>
          <p:nvPr/>
        </p:nvSpPr>
        <p:spPr>
          <a:xfrm>
            <a:off x="8676720" y="4116600"/>
            <a:ext cx="2730600" cy="91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Guide Name:</a:t>
            </a:r>
            <a:endParaRPr lang="en-SG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Ms.G.Santhiya/AP(Sr.G)</a:t>
            </a:r>
            <a:endParaRPr lang="en-SG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SG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8620C-183B-D169-1F57-5C644A7B2B60}"/>
              </a:ext>
            </a:extLst>
          </p:cNvPr>
          <p:cNvSpPr txBox="1"/>
          <p:nvPr/>
        </p:nvSpPr>
        <p:spPr>
          <a:xfrm>
            <a:off x="0" y="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919" y="1446194"/>
            <a:ext cx="9603275" cy="47616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Error Rates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may wrongly flag safe websites as phishing or miss real threats.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Analyzing data to detect phishing takes a lot of time and effort.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Deceived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changes by attackers can bypass detection.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Adaptability-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They struggle to keep up with evolving phishing techniques.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Vulnerability-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Systems can be easily fooled by attackers using subtle changes to evade detection.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135" y="245806"/>
            <a:ext cx="11631562" cy="63319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27886-7EBD-CD18-1B0B-80ED0D6C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806" y="265471"/>
            <a:ext cx="11631562" cy="6227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08ACBA-40F5-3A2E-6ED1-F0512A105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3662" y="1350607"/>
            <a:ext cx="831429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Gather a dataset containing phishing and legitimate URLs.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Extraction-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characteristics from URLs, like length, use of IP, subdomains, and special characters.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Training-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machine learning models such as Random Forest and SVM to classify URLs.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fusion approach demonstrates high accuracy in detecting phishing websites, significantly reducing both false positives and false negatives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deployed in a production environment to classify new URLs in real-time, providing immediate protection against phishing attacks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53221-BCB1-F37B-EBA8-58DF63FD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80" y="233265"/>
            <a:ext cx="11588620" cy="6253260"/>
          </a:xfrm>
          <a:ln>
            <a:solidFill>
              <a:schemeClr val="dk1"/>
            </a:solidFill>
          </a:ln>
        </p:spPr>
        <p:txBody>
          <a:bodyPr/>
          <a:lstStyle/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IN" sz="4000" dirty="0"/>
              <a:t>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A3BECDC-756B-A45A-F215-BD6E8A89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267" y="1186627"/>
            <a:ext cx="7217478" cy="49140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ED974-BC70-E856-A23F-87805278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3" y="242596"/>
            <a:ext cx="11532442" cy="6242180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 marL="0" indent="0">
              <a:buNone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collection &amp; Feature extraction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4567" y="2285538"/>
            <a:ext cx="8462865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Obtain a dataset with URLs categorized as phishing or legitimate for training and testing the models.(Kaggle &amp; UC) </a:t>
            </a:r>
          </a:p>
          <a:p>
            <a:pPr algn="just">
              <a:lnSpc>
                <a:spcPct val="150000"/>
              </a:lnSpc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from URLs, commonly used Python packages include: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loading, managing, and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numerical operations and data manipulation.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fetch data from URLs if needed.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(Regular Expressions):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pattern matching in URLs.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3D248-40D1-E4EE-1F18-499F8D95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19" y="359049"/>
            <a:ext cx="11327363" cy="6270171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</a:t>
            </a:r>
            <a:r>
              <a:rPr lang="en-IN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2678" y="1751670"/>
            <a:ext cx="9086643" cy="348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 and preprocess the extracted features to prepare them for model training. This may involve: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Handling missing values.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Encoding categorical variables.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Normalizing numerical features.</a:t>
            </a:r>
          </a:p>
          <a:p>
            <a:pPr algn="just"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tools for encoding, normalization, and preprocessing tasks.</a:t>
            </a:r>
          </a:p>
          <a:p>
            <a:pPr algn="just">
              <a:lnSpc>
                <a:spcPct val="150000"/>
              </a:lnSpc>
            </a:pP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numerical operations.</a:t>
            </a:r>
          </a:p>
          <a:p>
            <a:pPr algn="just"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handling missing values and basic data manipulation.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62A5A-950D-2131-60C0-B26AA139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" y="193040"/>
            <a:ext cx="11172825" cy="6207760"/>
          </a:xfrm>
          <a:ln>
            <a:solidFill>
              <a:schemeClr val="dk1"/>
            </a:solidFill>
          </a:ln>
        </p:spPr>
        <p:txBody>
          <a:bodyPr/>
          <a:lstStyle/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</a:t>
            </a:r>
            <a:r>
              <a:rPr lang="en-IN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different machine learning models using the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preprocessed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dataset. Common </a:t>
            </a: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 used for   	this task include: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Logistic Regression: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is a method to find the relationship between two or more variables.     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statistical technique used for binary classification tasks, where the goal is to predict 	one of two outcomes (e.g., yes or no, spam or not spam).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GB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</a:t>
            </a:r>
            <a:r>
              <a:rPr lang="en-GB" sz="2000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FUNCTIONy</a:t>
            </a:r>
            <a:r>
              <a:rPr lang="en-GB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β0X0+ β1X1 + β2X2 + + βn*</a:t>
            </a:r>
            <a:r>
              <a:rPr lang="en-GB" sz="2000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endParaRPr lang="en-GB" sz="20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where: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“BO", "B1", "B2"... "ẞn" are the coefficients of the linear regression model.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"X1", "X2", ..., "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are the input features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50999-C209-A061-9397-2B01C5EA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1" y="289248"/>
            <a:ext cx="11327363" cy="6270171"/>
          </a:xfrm>
          <a:ln>
            <a:solidFill>
              <a:schemeClr val="dk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</a:t>
            </a:r>
            <a:r>
              <a:rPr lang="en-IN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Training: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lvl="1" indent="0">
              <a:buNone/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Support Vector Machine (SVM):</a:t>
            </a:r>
          </a:p>
          <a:p>
            <a:pPr lvl="4"/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supervised learning algorithm used for classification and regression. </a:t>
            </a:r>
          </a:p>
          <a:p>
            <a:pPr lvl="4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finds the optimal hyperplane that separates data points of different classes by </a:t>
            </a:r>
          </a:p>
          <a:p>
            <a:pPr marL="1828800" lvl="4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maximizing the margin between them.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from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sklearn.svm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SVC</a:t>
            </a:r>
          </a:p>
          <a:p>
            <a:pPr marL="457200" lvl="1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 popular machine learning algorithm that belongs to the supervised learning technique.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for both Classification and Regression problems in ML. It is based on the concept 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learning, 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process of combining multiple classifiers to solve a complex problem and to improve the performance of the model.</a:t>
            </a:r>
          </a:p>
          <a:p>
            <a:pPr lvl="2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greater number of trees in the forest leads to higher accuracy and prevents the problem of overfitting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B8E6F-46D8-8E7B-394B-57012338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1" y="289248"/>
            <a:ext cx="11327363" cy="6270171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MODULE 5: </a:t>
            </a:r>
            <a:r>
              <a:rPr lang="en-IN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Training:</a:t>
            </a:r>
          </a:p>
          <a:p>
            <a:pPr marL="0" indent="0">
              <a:buNone/>
            </a:pPr>
            <a:endParaRPr lang="en-IN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649295" y="1927297"/>
            <a:ext cx="951291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Random Forest?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less training time as compared to other algorithms.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predicts output with high accuracy, even for the large dataset it runs efficiently.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maintain accuracy when a large proportion of data is missing.</a:t>
            </a:r>
          </a:p>
          <a:p>
            <a:pPr algn="just">
              <a:lnSpc>
                <a:spcPct val="150000"/>
              </a:lnSpc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Fraud detection, recommendation systems,</a:t>
            </a:r>
          </a:p>
          <a:p>
            <a:pPr algn="just">
              <a:lnSpc>
                <a:spcPct val="150000"/>
              </a:lnSpc>
            </a:pP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D15F3-1B6D-7AB9-C378-1853007C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56" y="347824"/>
            <a:ext cx="11377126" cy="6162352"/>
          </a:xfrm>
          <a:ln>
            <a:solidFill>
              <a:schemeClr val="dk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6: </a:t>
            </a:r>
            <a:r>
              <a:rPr lang="en-IN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 &amp; Model Selection: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Evaluation:</a:t>
            </a: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scikit-learn to calculate performance metrics such as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trained model 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Model Selection: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evaluation metrics across models and select the one with the highest overall performance.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random forest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36D05-D4A7-44C6-6B2B-3D3683ED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06745-52EC-0647-3272-5F4CF1833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34C7-A69A-297C-3A12-EDDAB956D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6" y="347824"/>
            <a:ext cx="11377126" cy="6162352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7: </a:t>
            </a:r>
            <a:r>
              <a:rPr lang="en-IN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rontend Development</a:t>
            </a:r>
            <a:endParaRPr lang="en-IN" sz="4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HTML/CSS/JavaScript: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These are the core web technologies, and their latest stable versions are used:</a:t>
            </a:r>
          </a:p>
          <a:p>
            <a:pPr marL="1200150" lvl="2" indent="-28575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HTML5 (latest standard)</a:t>
            </a:r>
          </a:p>
          <a:p>
            <a:pPr marL="1200150" lvl="2" indent="-28575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CSS3 (latest features like Flexbox, Grid, etc.)</a:t>
            </a:r>
          </a:p>
          <a:p>
            <a:pPr marL="1200150" lvl="2" indent="-28575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ECMAScript 2022 (ES12), with new features like optional chaining,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nullish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coalescing, etc.</a:t>
            </a:r>
          </a:p>
          <a:p>
            <a:pPr marL="914400" lvl="2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Flask is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(latest stable version as of 2024)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B7B4F-9586-E7E3-BEEB-DB89CD09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0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431" y="678835"/>
            <a:ext cx="10093802" cy="856329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745" y="1535164"/>
            <a:ext cx="10368417" cy="3787525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AUTHORS: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Shammi</a:t>
            </a: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 ,Research Scholar, Department of CSE, Presidency University, Bengaluru, Karnataka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 </a:t>
            </a:r>
            <a:r>
              <a:rPr lang="en-GB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Emilin</a:t>
            </a: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Shyni</a:t>
            </a: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,School of CSE and IS Presidency University, Bengaluru, Karnataka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PAPER: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Improved Generative Adversarial Network for Phishing Attack Detection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OF PUBLICATION: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2024 4th International Conference on Pervasive Computing and Social Networking (ICPCSN) 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639" y="294968"/>
            <a:ext cx="11631561" cy="62238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4A511-CF56-9F60-8473-15A745E2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78D1-5051-8D15-FDB9-4C12D410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81" y="327022"/>
            <a:ext cx="10972440" cy="1144800"/>
          </a:xfrm>
        </p:spPr>
        <p:txBody>
          <a:bodyPr/>
          <a:lstStyle/>
          <a:p>
            <a:r>
              <a:rPr lang="en-US" dirty="0"/>
              <a:t>Project implementation: Home Page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1C47DD-968C-D5E5-34DC-38D89293E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653" y="1981891"/>
            <a:ext cx="6715249" cy="39766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28B57-28C6-BC20-0E8C-A8EC064C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135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5F44-4778-841E-9FE2-009A2545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implementation- Front end Authentication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BAB02B-BD25-ADCC-A65F-2B7E117AB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6" y="2072632"/>
            <a:ext cx="5323701" cy="39766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30B99-2B49-AFB5-7DF7-DDBEDC26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21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455C7F-A99F-F5B9-31AC-FD2F3FE9F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00" y="2072631"/>
            <a:ext cx="5790396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3A5E-C62A-7F7B-CDE3-9692580D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implementation-verified user and phishing detection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BB1AD8-6623-99AF-E586-B5CF94F85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51" y="1988872"/>
            <a:ext cx="4479103" cy="39766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93CDC-7D45-086E-DB3E-1FC11C97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22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C6923-609D-0341-AA6A-968062DB3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277" y="1988871"/>
            <a:ext cx="4753483" cy="39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68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2E59-03C8-5787-268F-902BED4E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implementation-ML result</a:t>
            </a:r>
            <a:endParaRPr lang="en-IN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1013AF9-6610-9E68-3BE9-889037D69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2" y="1440656"/>
            <a:ext cx="5302249" cy="39766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D1942-DA1F-EE20-B002-26C5E667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23</a:t>
            </a:fld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86DFD67-E89A-359B-169F-FE04F235D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61" y="1332835"/>
            <a:ext cx="6289834" cy="44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00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04CF-E530-399F-3E55-C29B5F5C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implementation-ML result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042D7D-FF41-D406-2440-8A30677F0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75" y="1604963"/>
            <a:ext cx="6715249" cy="39766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2CE4E-040A-D5BD-C97D-18E5CAEE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56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54F1-27A2-F680-B26A-27380A10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implementation-Detection Result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23E937-FD25-C5B1-0917-44A20F626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1" y="1793427"/>
            <a:ext cx="5135238" cy="39766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5F012-B371-397F-2BB2-807594E6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25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D2EA7-284A-A2E0-D15A-81D005B29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00" y="1793427"/>
            <a:ext cx="5739208" cy="39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4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6AC8F-82EF-B7AF-D735-892972D67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268C-FFD8-D82A-8244-7D59B5AC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6" y="347824"/>
            <a:ext cx="11377126" cy="6162352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55985-B6CE-5DDD-C64B-057665CE0595}"/>
              </a:ext>
            </a:extLst>
          </p:cNvPr>
          <p:cNvSpPr>
            <a:spLocks noGrp="1"/>
          </p:cNvSpPr>
          <p:nvPr/>
        </p:nvSpPr>
        <p:spPr>
          <a:xfrm>
            <a:off x="843116" y="410036"/>
            <a:ext cx="106163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E15BF7-3BDF-EB19-FF71-1667B0887B3C}"/>
              </a:ext>
            </a:extLst>
          </p:cNvPr>
          <p:cNvSpPr>
            <a:spLocks noGrp="1"/>
          </p:cNvSpPr>
          <p:nvPr/>
        </p:nvSpPr>
        <p:spPr>
          <a:xfrm>
            <a:off x="1076632" y="2050693"/>
            <a:ext cx="10038736" cy="3736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70000"/>
              </a:lnSpc>
              <a:buNone/>
            </a:pPr>
            <a:r>
              <a:rPr lang="en-IN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			</a:t>
            </a:r>
          </a:p>
          <a:p>
            <a:pPr>
              <a:lnSpc>
                <a:spcPct val="170000"/>
              </a:lnSpc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Laptop with required hardware	</a:t>
            </a:r>
            <a:endParaRPr lang="en-IN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70000"/>
              </a:lnSpc>
              <a:buNone/>
            </a:pPr>
            <a:r>
              <a:rPr lang="en-IN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</a:t>
            </a:r>
          </a:p>
          <a:p>
            <a:pPr marL="914400" lvl="2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HTML5 (latest standard),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CSS3 (latest features like Flexbox, Grid, etc.),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ECMAScript 2022 (ES12), with new features like optional chaining,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nullish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coalescing, etc, Flask 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(latest stable version as of 2024)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 3.x is Python 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3.13.2 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 used: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 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B8D16-5146-F8D5-0DD1-A9555DCF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730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718" y="1306778"/>
            <a:ext cx="12040763" cy="5003279"/>
          </a:xfrm>
        </p:spPr>
        <p:txBody>
          <a:bodyPr>
            <a:noAutofit/>
          </a:bodyPr>
          <a:lstStyle/>
          <a:p>
            <a:pPr marL="0" indent="0">
              <a:lnSpc>
                <a:spcPct val="180000"/>
              </a:lnSpc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 D.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Rathee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S. Mann 2022, Detection of E-mail phishing  attacks–using machine learning and deep learning. International</a:t>
            </a:r>
          </a:p>
          <a:p>
            <a:pPr marL="0" indent="0">
              <a:lnSpc>
                <a:spcPct val="180000"/>
              </a:lnSpc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</a:t>
            </a: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Computer Applications, vol. 183, no 1, pp.1-7.</a:t>
            </a:r>
          </a:p>
          <a:p>
            <a:pPr marL="0" indent="0">
              <a:lnSpc>
                <a:spcPct val="180000"/>
              </a:lnSpc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E. Benavides-Astudillo, W. Fuertes, S. Sanchez-Gordon,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D.Nuñez-Agurto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G. Rodríguez-Galán 2023. </a:t>
            </a:r>
          </a:p>
          <a:p>
            <a:pPr marL="0" indent="0">
              <a:lnSpc>
                <a:spcPct val="180000"/>
              </a:lnSpc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Phishing-AttackDetection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Using Natural Language Processing and Deep</a:t>
            </a:r>
          </a:p>
          <a:p>
            <a:pPr marL="0" indent="0">
              <a:lnSpc>
                <a:spcPct val="180000"/>
              </a:lnSpc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Learning. Applied Sciences, vol. 13, no. 9, pp.1-23.</a:t>
            </a:r>
          </a:p>
          <a:p>
            <a:pPr marL="0" indent="0">
              <a:lnSpc>
                <a:spcPct val="180000"/>
              </a:lnSpc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U.A. Butt, R. Amin, H.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Aldabbas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 Mohan,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Alouffi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A.Ahmadian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2023. Cloud-based email phishing attack using</a:t>
            </a:r>
          </a:p>
          <a:p>
            <a:pPr marL="0" indent="0">
              <a:lnSpc>
                <a:spcPct val="180000"/>
              </a:lnSpc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and deep learning algorithms. Complex &amp; Intelligent Systems, vol. 9, no. 3, pp.3043-3070.</a:t>
            </a:r>
          </a:p>
          <a:p>
            <a:pPr marL="0" indent="0">
              <a:lnSpc>
                <a:spcPct val="180000"/>
              </a:lnSpc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M.J.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Nabet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L. E. George, 2023. Phishing Attacks Detection by Using Support Vector Machine. Journal of Al-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Qadisiyah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</a:t>
            </a:r>
          </a:p>
          <a:p>
            <a:pPr marL="0" indent="0">
              <a:lnSpc>
                <a:spcPct val="180000"/>
              </a:lnSpc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Science and Mathematics, vol. 15, no. 2, pp.180 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806" y="265471"/>
            <a:ext cx="11661059" cy="6227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E6451-7A21-0A0B-F02C-34F77088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D56C-F741-DE80-59D4-D1EAB9C7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0A0F-AD75-4BC9-0178-2EAE0D6CB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00" y="15099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G. Mohamed, J.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Visumathi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Mahdal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Anand, and M.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Elangovan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2022, An effective and secure mechanism for phishing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 using a machine learning approach. Processes, vol. 10, no. 7, pp.1-14.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S. Hossain, D. Sarma, and R. J. Chakma 2020, Machine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learningbased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phishing attack detection. International Journal of Advanced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Applications, vol. 11, no. 9.pp.378-388.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Y. Wang, W. Ma, H. Xu, Y. Liu, and P. Yin, 2023. A Lightweight Multi-View Learning Approach for Phishing Attack Detection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Transformer with Mixture of Experts. Applied Sciences, vol. 13, no. 13, pp.1-17.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T. Choudhary, S.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Mhapankar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Bhddha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Kharuk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Patil, 2023. A Machine Learning Approach for Phishing Attack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Detection. Journal of Artificial Intelligence and Technology, vol.3, no. 3, pp. 108–113.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C8AF2-DA09-A6AB-FAD8-1DB5D81FBA71}"/>
              </a:ext>
            </a:extLst>
          </p:cNvPr>
          <p:cNvSpPr/>
          <p:nvPr/>
        </p:nvSpPr>
        <p:spPr>
          <a:xfrm>
            <a:off x="353961" y="365125"/>
            <a:ext cx="11493910" cy="6127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12FD3-3184-1665-3B18-675AFE3F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82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9894-A7ED-E532-8709-456DBA76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4283B-119A-907C-AC76-7209AB8B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[11] A.T.G.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Tapeh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Z. Naser 2023, Artificial intelligence, machine learning, and deep learning in structural engineering: 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scientometrics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 of trends and best practices. Archives of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Engineering, vol. 30, no. 1, pp.115-159.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F.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Salahdine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El Mrabet, and N.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Kaabouch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2021, December. Phishing Attacks Detection A Machine Learning-Based Approach. In 2021 IEEE 12th Annual Ubiquitous Computing, Electronics &amp; Mobile Communication Conference (UEMCON) (pp. 0250-0255)IEEE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A577DB-0C0C-29A1-41F3-3B7C53206EB4}"/>
              </a:ext>
            </a:extLst>
          </p:cNvPr>
          <p:cNvSpPr/>
          <p:nvPr/>
        </p:nvSpPr>
        <p:spPr>
          <a:xfrm>
            <a:off x="383458" y="365125"/>
            <a:ext cx="11405419" cy="6127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E30DF-F1E1-73EA-3BB0-43AEF867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78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SG" sz="4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Content Placeholder 2"/>
          <p:cNvSpPr/>
          <p:nvPr/>
        </p:nvSpPr>
        <p:spPr>
          <a:xfrm>
            <a:off x="1229040" y="1518480"/>
            <a:ext cx="9776520" cy="472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machine learning-based system for detecting phishing websites</a:t>
            </a:r>
            <a:r>
              <a:rPr lang="en-GB" sz="2000" b="0" strike="noStrike" spc="-1" dirty="0">
                <a:solidFill>
                  <a:srgbClr val="A7DB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788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leverages various machine learning models and features extracted from URLs to classify them as phishing, legitimate, or suspicious.</a:t>
            </a: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788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URLs, such as length, structure, and special characters, help identify phishing patterns.</a:t>
            </a: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788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like Logistic Regression ,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GB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Random Forest are trained to improve detection and provide accurate predictions.</a:t>
            </a: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Rectangle 3"/>
          <p:cNvSpPr/>
          <p:nvPr/>
        </p:nvSpPr>
        <p:spPr>
          <a:xfrm>
            <a:off x="294840" y="235800"/>
            <a:ext cx="11640600" cy="638028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57BB1-7D04-0653-DC62-83E2381A45A6}"/>
              </a:ext>
            </a:extLst>
          </p:cNvPr>
          <p:cNvSpPr txBox="1"/>
          <p:nvPr/>
        </p:nvSpPr>
        <p:spPr>
          <a:xfrm>
            <a:off x="-69340" y="-42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54239" y="2752531"/>
            <a:ext cx="8643154" cy="89154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285135" y="275303"/>
            <a:ext cx="11641394" cy="63123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33DB-8DB5-29B9-E7FB-59325759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30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/>
          <p:nvPr/>
        </p:nvSpPr>
        <p:spPr>
          <a:xfrm>
            <a:off x="1117440" y="814680"/>
            <a:ext cx="9602640" cy="66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SG" sz="44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Content Placeholder 2"/>
          <p:cNvSpPr/>
          <p:nvPr/>
        </p:nvSpPr>
        <p:spPr>
          <a:xfrm>
            <a:off x="1537502" y="1483560"/>
            <a:ext cx="9602640" cy="386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Develop a robust machine learning model to classify URLs as phishing or legitimate.</a:t>
            </a: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788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Extract and analyse key features of URLs to identify patterns linked to phishing attacks.</a:t>
            </a: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788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Model Optimization through Training, evaluate, and select the best-performing model based on evaluation metrics such as accuracy and F1-score.</a:t>
            </a: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788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Deploy the selected model to predict phishing websites in real-time.</a:t>
            </a: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265320" y="255600"/>
            <a:ext cx="11630880" cy="636084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D6B71-4288-471E-E2AA-10629C2C91B1}"/>
              </a:ext>
            </a:extLst>
          </p:cNvPr>
          <p:cNvSpPr txBox="1"/>
          <p:nvPr/>
        </p:nvSpPr>
        <p:spPr>
          <a:xfrm>
            <a:off x="0" y="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/>
          <p:nvPr/>
        </p:nvSpPr>
        <p:spPr>
          <a:xfrm>
            <a:off x="574579" y="722880"/>
            <a:ext cx="10444680" cy="72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Times New Roman"/>
              </a:rPr>
              <a:t>LITERATURE SURVEY</a:t>
            </a:r>
            <a:endParaRPr lang="en-SG" sz="4000" b="0" strike="noStrike" spc="-1">
              <a:latin typeface="Arial"/>
            </a:endParaRPr>
          </a:p>
        </p:txBody>
      </p:sp>
      <p:graphicFrame>
        <p:nvGraphicFramePr>
          <p:cNvPr id="127" name="Content Placeholder 6"/>
          <p:cNvGraphicFramePr/>
          <p:nvPr>
            <p:extLst>
              <p:ext uri="{D42A27DB-BD31-4B8C-83A1-F6EECF244321}">
                <p14:modId xmlns:p14="http://schemas.microsoft.com/office/powerpoint/2010/main" val="1803574887"/>
              </p:ext>
            </p:extLst>
          </p:nvPr>
        </p:nvGraphicFramePr>
        <p:xfrm>
          <a:off x="674640" y="1828800"/>
          <a:ext cx="10837440" cy="4124520"/>
        </p:xfrm>
        <a:graphic>
          <a:graphicData uri="http://schemas.openxmlformats.org/drawingml/2006/table">
            <a:tbl>
              <a:tblPr/>
              <a:tblGrid>
                <a:gridCol w="69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8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5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262626"/>
                          </a:solidFill>
                          <a:latin typeface="Times New Roman"/>
                        </a:rPr>
                        <a:t>S.No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262626"/>
                          </a:solidFill>
                          <a:latin typeface="Times New Roman"/>
                        </a:rPr>
                        <a:t>Title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262626"/>
                          </a:solidFill>
                          <a:latin typeface="Times New Roman"/>
                        </a:rPr>
                        <a:t>Author</a:t>
                      </a:r>
                      <a:endParaRPr lang="en-SG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262626"/>
                          </a:solidFill>
                          <a:latin typeface="Times New Roman"/>
                        </a:rPr>
                        <a:t>Year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262626"/>
                          </a:solidFill>
                          <a:latin typeface="Times New Roman"/>
                        </a:rPr>
                        <a:t>Methodology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262626"/>
                          </a:solidFill>
                          <a:latin typeface="Times New Roman"/>
                        </a:rPr>
                        <a:t>Merits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262626"/>
                          </a:solidFill>
                          <a:latin typeface="Times New Roman"/>
                        </a:rPr>
                        <a:t>Demerits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5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/>
                        </a:rPr>
                        <a:t>1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262626"/>
                          </a:solidFill>
                          <a:latin typeface="Times New Roman"/>
                        </a:rPr>
                        <a:t>A Systematic literature review on phishing website detection techniques.</a:t>
                      </a:r>
                      <a:endParaRPr lang="en-SG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/>
                        </a:rPr>
                        <a:t>Abdillah et al.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/>
                        </a:rPr>
                        <a:t>202</a:t>
                      </a:r>
                      <a:r>
                        <a:rPr lang="en-GB" sz="1600" b="0" strike="noStrike" spc="-1">
                          <a:solidFill>
                            <a:srgbClr val="262626"/>
                          </a:solidFill>
                          <a:latin typeface="Times New Roman"/>
                        </a:rPr>
                        <a:t>3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/>
                        </a:rPr>
                        <a:t>Support Vector Machines (SVM)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/>
                        </a:rPr>
                        <a:t>Provides comprehensive overview of existing approaches.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/>
                        </a:rPr>
                        <a:t>Supervised learning for classification and regression.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/>
                        </a:rPr>
                        <a:t>2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262626"/>
                          </a:solidFill>
                          <a:latin typeface="Times New Roman"/>
                        </a:rPr>
                        <a:t>An Intelligent Phishing Website Detection system using Deep Learning Techniques.</a:t>
                      </a:r>
                      <a:endParaRPr lang="en-SG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/>
                        </a:rPr>
                        <a:t>Assefa &amp; Katarya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/>
                        </a:rPr>
                        <a:t>2022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/>
                        </a:rPr>
                        <a:t>Deep learning applications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262626"/>
                          </a:solidFill>
                          <a:latin typeface="Times New Roman"/>
                        </a:rPr>
                        <a:t>Highlights potential of deep learning.</a:t>
                      </a:r>
                      <a:endParaRPr lang="en-SG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262626"/>
                          </a:solidFill>
                          <a:latin typeface="Times New Roman"/>
                        </a:rPr>
                        <a:t>Deep learning that popularized convolutional neural networks.</a:t>
                      </a:r>
                      <a:endParaRPr lang="en-SG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8" name="Rectangle 2"/>
          <p:cNvSpPr/>
          <p:nvPr/>
        </p:nvSpPr>
        <p:spPr>
          <a:xfrm>
            <a:off x="196560" y="226080"/>
            <a:ext cx="11817720" cy="646884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4E9D5-DF0C-1F41-2148-3A41A5B80DBF}"/>
              </a:ext>
            </a:extLst>
          </p:cNvPr>
          <p:cNvSpPr txBox="1"/>
          <p:nvPr/>
        </p:nvSpPr>
        <p:spPr>
          <a:xfrm>
            <a:off x="-69802" y="-795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/>
          <p:nvPr/>
        </p:nvSpPr>
        <p:spPr>
          <a:xfrm>
            <a:off x="579100" y="473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– CONTD.</a:t>
            </a:r>
            <a:endParaRPr lang="en-SG" sz="4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0" name="Content Placeholder 3"/>
          <p:cNvGraphicFramePr/>
          <p:nvPr>
            <p:extLst>
              <p:ext uri="{D42A27DB-BD31-4B8C-83A1-F6EECF244321}">
                <p14:modId xmlns:p14="http://schemas.microsoft.com/office/powerpoint/2010/main" val="1555809401"/>
              </p:ext>
            </p:extLst>
          </p:nvPr>
        </p:nvGraphicFramePr>
        <p:xfrm>
          <a:off x="676440" y="1771560"/>
          <a:ext cx="10706705" cy="4237187"/>
        </p:xfrm>
        <a:graphic>
          <a:graphicData uri="http://schemas.openxmlformats.org/drawingml/2006/table">
            <a:tbl>
              <a:tblPr/>
              <a:tblGrid>
                <a:gridCol w="71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42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7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5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62626"/>
                          </a:solidFill>
                          <a:latin typeface="Calibri"/>
                        </a:rPr>
                        <a:t>S.No</a:t>
                      </a:r>
                      <a:endParaRPr lang="en-SG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62626"/>
                          </a:solidFill>
                          <a:latin typeface="Calibri"/>
                        </a:rPr>
                        <a:t>Title</a:t>
                      </a:r>
                      <a:endParaRPr lang="en-SG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62626"/>
                          </a:solidFill>
                          <a:latin typeface="Calibri"/>
                        </a:rPr>
                        <a:t>Author</a:t>
                      </a:r>
                      <a:endParaRPr lang="en-SG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62626"/>
                          </a:solidFill>
                          <a:latin typeface="Calibri"/>
                        </a:rPr>
                        <a:t>Year</a:t>
                      </a:r>
                      <a:endParaRPr lang="en-SG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62626"/>
                          </a:solidFill>
                          <a:latin typeface="Calibri"/>
                        </a:rPr>
                        <a:t>Methodology</a:t>
                      </a:r>
                      <a:endParaRPr lang="en-SG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62626"/>
                          </a:solidFill>
                          <a:latin typeface="Calibri"/>
                        </a:rPr>
                        <a:t>Merits</a:t>
                      </a:r>
                      <a:endParaRPr lang="en-SG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62626"/>
                          </a:solidFill>
                          <a:latin typeface="Calibri"/>
                        </a:rPr>
                        <a:t>Demerits</a:t>
                      </a:r>
                      <a:endParaRPr lang="en-SG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SG" sz="16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for phishing technique: taxonomy, current challenges and future directions.</a:t>
                      </a:r>
                      <a:endParaRPr lang="en-SG" sz="16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et al.</a:t>
                      </a:r>
                      <a:endParaRPr lang="en-SG" sz="16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and evaluation of deep learning model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Demonstrates effectiveness of deep learning in real-time classification.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data set may not generalize well to diverse phishing attempts.</a:t>
                      </a:r>
                      <a:endParaRPr lang="en-SG" sz="16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62626"/>
                          </a:solidFill>
                          <a:latin typeface="Calibri"/>
                        </a:rPr>
                        <a:t>4</a:t>
                      </a:r>
                      <a:endParaRPr lang="en-SG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phishing websites using supervised learning.</a:t>
                      </a:r>
                      <a:endParaRPr lang="en-SG" sz="16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Elhassan et al.</a:t>
                      </a:r>
                      <a:endParaRPr lang="en-SG" sz="16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SG" sz="16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of machine learning classifiers</a:t>
                      </a:r>
                      <a:endParaRPr lang="en-SG" sz="16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Achieves high accuracy with ensemble model.</a:t>
                      </a:r>
                      <a:endParaRPr lang="en-SG" sz="16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 on static features, doesn’t consider dynamic content.</a:t>
                      </a:r>
                      <a:endParaRPr lang="en-SG" sz="16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Rectangle 4"/>
          <p:cNvSpPr/>
          <p:nvPr/>
        </p:nvSpPr>
        <p:spPr>
          <a:xfrm>
            <a:off x="206640" y="226080"/>
            <a:ext cx="11768400" cy="64296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B4BEC-8E6A-D468-B16D-5D24AE6D680B}"/>
              </a:ext>
            </a:extLst>
          </p:cNvPr>
          <p:cNvSpPr txBox="1"/>
          <p:nvPr/>
        </p:nvSpPr>
        <p:spPr>
          <a:xfrm>
            <a:off x="-32574" y="-197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/>
          <p:nvPr/>
        </p:nvSpPr>
        <p:spPr>
          <a:xfrm>
            <a:off x="628560" y="4572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Times New Roman"/>
              </a:rPr>
              <a:t>LITERATURE SURVEY – CONTD</a:t>
            </a:r>
            <a:r>
              <a:rPr lang="en-IN" sz="44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en-SG" sz="4400" b="0" strike="noStrike" spc="-1" dirty="0">
              <a:latin typeface="Arial"/>
            </a:endParaRPr>
          </a:p>
        </p:txBody>
      </p:sp>
      <p:graphicFrame>
        <p:nvGraphicFramePr>
          <p:cNvPr id="133" name="Content Placeholder 3"/>
          <p:cNvGraphicFramePr/>
          <p:nvPr>
            <p:extLst>
              <p:ext uri="{D42A27DB-BD31-4B8C-83A1-F6EECF244321}">
                <p14:modId xmlns:p14="http://schemas.microsoft.com/office/powerpoint/2010/main" val="2277211328"/>
              </p:ext>
            </p:extLst>
          </p:nvPr>
        </p:nvGraphicFramePr>
        <p:xfrm>
          <a:off x="678600" y="1798920"/>
          <a:ext cx="10918080" cy="3860640"/>
        </p:xfrm>
        <a:graphic>
          <a:graphicData uri="http://schemas.openxmlformats.org/drawingml/2006/table">
            <a:tbl>
              <a:tblPr/>
              <a:tblGrid>
                <a:gridCol w="77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7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8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18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3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62626"/>
                          </a:solidFill>
                          <a:latin typeface="Calibri"/>
                        </a:rPr>
                        <a:t>S.No</a:t>
                      </a:r>
                      <a:endParaRPr lang="en-SG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62626"/>
                          </a:solidFill>
                          <a:latin typeface="Calibri"/>
                        </a:rPr>
                        <a:t>Title</a:t>
                      </a:r>
                      <a:endParaRPr lang="en-SG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62626"/>
                          </a:solidFill>
                          <a:latin typeface="Calibri"/>
                        </a:rPr>
                        <a:t>Author</a:t>
                      </a:r>
                      <a:endParaRPr lang="en-SG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62626"/>
                          </a:solidFill>
                          <a:latin typeface="Calibri"/>
                        </a:rPr>
                        <a:t>Year</a:t>
                      </a:r>
                      <a:endParaRPr lang="en-SG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62626"/>
                          </a:solidFill>
                          <a:latin typeface="Calibri"/>
                        </a:rPr>
                        <a:t>Methodology</a:t>
                      </a:r>
                      <a:endParaRPr lang="en-SG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62626"/>
                          </a:solidFill>
                          <a:latin typeface="Calibri"/>
                        </a:rPr>
                        <a:t>Merits</a:t>
                      </a:r>
                      <a:endParaRPr lang="en-SG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62626"/>
                          </a:solidFill>
                          <a:latin typeface="Calibri"/>
                        </a:rPr>
                        <a:t>Demerits</a:t>
                      </a:r>
                      <a:endParaRPr lang="en-SG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Novel Study on Anti-Phishing Techniques.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 et al.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Model Approach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Enhances classification accuracy.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complex computational resources.</a:t>
                      </a:r>
                      <a:endParaRPr lang="en-SG" sz="16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Systematic literature review on phishing website detection techniques.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Abdillah et al.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Machines (SVM)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comprehensive overview of existing approaches.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 learning for classification and regression.</a:t>
                      </a:r>
                      <a:endParaRPr lang="en-SG" sz="16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" name="Rectangle 2"/>
          <p:cNvSpPr/>
          <p:nvPr/>
        </p:nvSpPr>
        <p:spPr>
          <a:xfrm>
            <a:off x="235800" y="190080"/>
            <a:ext cx="11679840" cy="643932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721DF-80E7-A869-BE6A-BADE62734380}"/>
              </a:ext>
            </a:extLst>
          </p:cNvPr>
          <p:cNvSpPr txBox="1"/>
          <p:nvPr/>
        </p:nvSpPr>
        <p:spPr>
          <a:xfrm>
            <a:off x="0" y="54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/>
          <p:nvPr/>
        </p:nvSpPr>
        <p:spPr>
          <a:xfrm>
            <a:off x="685800" y="4572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Times New Roman"/>
              </a:rPr>
              <a:t>LITERATURE SURVEY – CONTD.</a:t>
            </a:r>
            <a:endParaRPr lang="en-SG" sz="4000" b="0" strike="noStrike" spc="-1">
              <a:latin typeface="Arial"/>
            </a:endParaRPr>
          </a:p>
        </p:txBody>
      </p:sp>
      <p:graphicFrame>
        <p:nvGraphicFramePr>
          <p:cNvPr id="136" name="Content Placeholder 3"/>
          <p:cNvGraphicFramePr/>
          <p:nvPr>
            <p:extLst>
              <p:ext uri="{D42A27DB-BD31-4B8C-83A1-F6EECF244321}">
                <p14:modId xmlns:p14="http://schemas.microsoft.com/office/powerpoint/2010/main" val="3917485417"/>
              </p:ext>
            </p:extLst>
          </p:nvPr>
        </p:nvGraphicFramePr>
        <p:xfrm>
          <a:off x="730080" y="1792440"/>
          <a:ext cx="10684800" cy="4458120"/>
        </p:xfrm>
        <a:graphic>
          <a:graphicData uri="http://schemas.openxmlformats.org/drawingml/2006/table">
            <a:tbl>
              <a:tblPr/>
              <a:tblGrid>
                <a:gridCol w="69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6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26262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SG" sz="16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D0D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D0D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for phishing technique: taxonomy, current challenges and future directions.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D0D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et al.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D0D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D0D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and evaluation of deep learning model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D0D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Demonstrates effectiveness of deep learning in real-time classification.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D0D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data set may not generalize well to diverse phishing attempts.</a:t>
                      </a:r>
                      <a:endParaRPr lang="en-SG" sz="16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phishing websites using supervised learning.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Elhassan et al.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of machine learning classifiers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Achieves high accuracy with ensemble model.</a:t>
                      </a:r>
                      <a:endParaRPr lang="en-SG" sz="16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 on static features, doesn’t consider dynamic content.</a:t>
                      </a:r>
                      <a:endParaRPr lang="en-SG" sz="16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Rectangle 4"/>
          <p:cNvSpPr/>
          <p:nvPr/>
        </p:nvSpPr>
        <p:spPr>
          <a:xfrm>
            <a:off x="228600" y="228600"/>
            <a:ext cx="11658600" cy="635832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F2D6C-4FBB-CDA9-B1BA-F67BA875CCDE}"/>
              </a:ext>
            </a:extLst>
          </p:cNvPr>
          <p:cNvSpPr txBox="1"/>
          <p:nvPr/>
        </p:nvSpPr>
        <p:spPr>
          <a:xfrm>
            <a:off x="0" y="439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543" y="1362621"/>
            <a:ext cx="9603275" cy="47589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Older systems use basic machine learning to spot phishing but may miss new tricks.</a:t>
            </a:r>
          </a:p>
          <a:p>
            <a:pPr>
              <a:lnSpc>
                <a:spcPct val="20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These systems need a lot of work to pick out important details from data, which can be slow.</a:t>
            </a:r>
          </a:p>
          <a:p>
            <a:pPr>
              <a:lnSpc>
                <a:spcPct val="20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They often make mistakes, flagging safe sites as dangerous or missing actual threats.</a:t>
            </a:r>
          </a:p>
          <a:p>
            <a:pPr>
              <a:lnSpc>
                <a:spcPct val="20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Clever attackers can fool these systems by slightly changing their phishing techniques.</a:t>
            </a:r>
          </a:p>
          <a:p>
            <a:pPr>
              <a:lnSpc>
                <a:spcPct val="20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Limited Adaptability- These systems struggle to keep up with new phishing methods because they rely on fixed rules.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981" y="294968"/>
            <a:ext cx="11788877" cy="62729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45E91-AF92-02CF-D399-7C11097F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7FBC-EE58-48B0-AB8B-7FDFE1DA7A82}" type="slidenum">
              <a:rPr lang="en-IN" smtClean="0"/>
              <a:t>9</a:t>
            </a:fld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06D1189-42FA-4867-8D45-EF43D3E3D7ED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2228</Words>
  <Application>Microsoft Office PowerPoint</Application>
  <PresentationFormat>Widescreen</PresentationFormat>
  <Paragraphs>298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BASE 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EXISTING SYSTEM</vt:lpstr>
      <vt:lpstr>DRAWBACKS OF EXISTING SYSTEM</vt:lpstr>
      <vt:lpstr>PROPOSED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implementation: Home Page </vt:lpstr>
      <vt:lpstr>Project implementation- Front end Authentication</vt:lpstr>
      <vt:lpstr>Project implementation-verified user and phishing detection</vt:lpstr>
      <vt:lpstr>Project implementation-ML result</vt:lpstr>
      <vt:lpstr>Project implementation-ML result</vt:lpstr>
      <vt:lpstr>Project implementation-Detection Result</vt:lpstr>
      <vt:lpstr>PowerPoint Presentation</vt:lpstr>
      <vt:lpstr>REFERENCES</vt:lpstr>
      <vt:lpstr>REFERENCES CONTD.</vt:lpstr>
      <vt:lpstr>REFERENCES CONTD.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AIR QUALITY INDEX(AQI) AND ASSOCIATED DISEASES USING MACHINE LEARNING</dc:title>
  <dc:subject/>
  <dc:creator>Harish Srinivasan</dc:creator>
  <dc:description/>
  <cp:lastModifiedBy>H Rohith</cp:lastModifiedBy>
  <cp:revision>91</cp:revision>
  <dcterms:created xsi:type="dcterms:W3CDTF">2024-01-25T11:38:00Z</dcterms:created>
  <dcterms:modified xsi:type="dcterms:W3CDTF">2025-03-12T15:40:20Z</dcterms:modified>
  <dc:language>en-SG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EBD6094A31FD4FF2BA5F1C844A8A1B08_13</vt:lpwstr>
  </property>
  <property fmtid="{D5CDD505-2E9C-101B-9397-08002B2CF9AE}" pid="3" name="KSOProductBuildVer">
    <vt:lpwstr>1033-12.2.0.17562</vt:lpwstr>
  </property>
  <property fmtid="{D5CDD505-2E9C-101B-9397-08002B2CF9AE}" pid="4" name="PresentationFormat">
    <vt:lpwstr>Widescreen</vt:lpwstr>
  </property>
  <property fmtid="{D5CDD505-2E9C-101B-9397-08002B2CF9AE}" pid="5" name="Slides">
    <vt:i4>25</vt:i4>
  </property>
</Properties>
</file>