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130" y="8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H PRAVEEN" userId="83818a195f44ac2b" providerId="LiveId" clId="{2D31261D-0F7E-4781-A7AD-446F73B96A37}"/>
    <pc:docChg chg="modSld">
      <pc:chgData name="ROHITH PRAVEEN" userId="83818a195f44ac2b" providerId="LiveId" clId="{2D31261D-0F7E-4781-A7AD-446F73B96A37}" dt="2024-08-30T06:05:02.773" v="41" actId="20577"/>
      <pc:docMkLst>
        <pc:docMk/>
      </pc:docMkLst>
      <pc:sldChg chg="modSp mod">
        <pc:chgData name="ROHITH PRAVEEN" userId="83818a195f44ac2b" providerId="LiveId" clId="{2D31261D-0F7E-4781-A7AD-446F73B96A37}" dt="2024-08-30T06:05:02.773" v="41" actId="20577"/>
        <pc:sldMkLst>
          <pc:docMk/>
          <pc:sldMk cId="0" sldId="256"/>
        </pc:sldMkLst>
        <pc:spChg chg="mod">
          <ac:chgData name="ROHITH PRAVEEN" userId="83818a195f44ac2b" providerId="LiveId" clId="{2D31261D-0F7E-4781-A7AD-446F73B96A37}" dt="2024-08-30T06:05:02.773" v="41" actId="20577"/>
          <ac:spMkLst>
            <pc:docMk/>
            <pc:sldMk cId="0" sldId="256"/>
            <ac:spMk id="36"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1207056" y="3241636"/>
            <a:ext cx="8610600"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P.ROHITH</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312208012</a:t>
            </a:r>
            <a:endParaRPr sz="2400" dirty="0">
              <a:solidFill>
                <a:schemeClr val="dk1"/>
              </a:solidFill>
              <a:latin typeface="Calibri"/>
              <a:ea typeface="Calibri"/>
              <a:cs typeface="Calibri"/>
              <a:sym typeface="Calibri"/>
            </a:endParaRPr>
          </a:p>
          <a:p>
            <a:r>
              <a:rPr lang="en-US" sz="2400" dirty="0">
                <a:solidFill>
                  <a:schemeClr val="dk1"/>
                </a:solidFill>
                <a:latin typeface="Calibri"/>
                <a:ea typeface="Calibri"/>
                <a:cs typeface="Calibri"/>
                <a:sym typeface="Calibri"/>
              </a:rPr>
              <a:t>NAAN MUDHALVAN ID:</a:t>
            </a:r>
            <a:r>
              <a:rPr lang="en-US" sz="2400" b="0" i="0" dirty="0">
                <a:solidFill>
                  <a:srgbClr val="000000"/>
                </a:solidFill>
                <a:effectLst/>
                <a:highlight>
                  <a:srgbClr val="F9FAFB"/>
                </a:highlight>
                <a:latin typeface="Plus Jakarta Display"/>
              </a:rPr>
              <a:t>asunm1325312208012</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a:t>
            </a:r>
            <a:r>
              <a:rPr lang="en-US" sz="2400">
                <a:solidFill>
                  <a:schemeClr val="dk1"/>
                </a:solidFill>
                <a:latin typeface="Calibri"/>
                <a:ea typeface="Calibri"/>
                <a:cs typeface="Calibri"/>
                <a:sym typeface="Calibri"/>
              </a:rPr>
              <a:t>: COMMERCE B.COM 1</a:t>
            </a:r>
            <a:r>
              <a:rPr lang="en-US" sz="2400" baseline="30000">
                <a:solidFill>
                  <a:schemeClr val="dk1"/>
                </a:solidFill>
                <a:latin typeface="Calibri"/>
                <a:ea typeface="Calibri"/>
                <a:cs typeface="Calibri"/>
                <a:sym typeface="Calibri"/>
              </a:rPr>
              <a:t>ST</a:t>
            </a:r>
            <a:r>
              <a:rPr lang="en-US" sz="2400">
                <a:solidFill>
                  <a:schemeClr val="dk1"/>
                </a:solidFill>
                <a:latin typeface="Calibri"/>
                <a:ea typeface="Calibri"/>
                <a:cs typeface="Calibri"/>
                <a:sym typeface="Calibri"/>
              </a:rPr>
              <a:t> SHIFT</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SIR THEAGARAYA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672</Words>
  <Application>Microsoft Office PowerPoint</Application>
  <PresentationFormat>Widescreen</PresentationFormat>
  <Paragraphs>90</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Plus Jakarta Display</vt:lpstr>
      <vt:lpstr>Arial</vt:lpstr>
      <vt:lpstr>Bodoni MT</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ROHITH PRAVEEN</cp:lastModifiedBy>
  <cp:revision>1</cp:revision>
  <dcterms:modified xsi:type="dcterms:W3CDTF">2024-08-30T06:05:06Z</dcterms:modified>
</cp:coreProperties>
</file>