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/>
              <a:t>STUDENT NAME: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M</a:t>
            </a:r>
            <a:r>
              <a:rPr dirty="0" sz="1800" lang="en-US"/>
              <a:t> </a:t>
            </a:r>
            <a:r>
              <a:rPr dirty="0" sz="1800" lang="en-US"/>
              <a:t>R</a:t>
            </a:r>
            <a:r>
              <a:rPr dirty="0" sz="1800" lang="en-US"/>
              <a:t>O</a:t>
            </a:r>
            <a:r>
              <a:rPr dirty="0" sz="1800" lang="en-US"/>
              <a:t>H</a:t>
            </a:r>
            <a:r>
              <a:rPr dirty="0" sz="1800" lang="en-US"/>
              <a:t>I</a:t>
            </a:r>
            <a:r>
              <a:rPr dirty="0" sz="1800" lang="en-US"/>
              <a:t>T</a:t>
            </a:r>
            <a:r>
              <a:rPr dirty="0" sz="1800" lang="en-US"/>
              <a:t>H</a:t>
            </a:r>
            <a:endParaRPr altLang="en-US" sz="1600" lang="zh-CN"/>
          </a:p>
          <a:p>
            <a:r>
              <a:rPr dirty="0" sz="1800" lang="en-US"/>
              <a:t>REGISTER NO: </a:t>
            </a:r>
            <a:r>
              <a:rPr dirty="0" sz="1800" lang="en-US"/>
              <a:t>3</a:t>
            </a:r>
            <a:r>
              <a:rPr dirty="0" sz="1800" lang="en-US"/>
              <a:t>1</a:t>
            </a:r>
            <a:r>
              <a:rPr dirty="0" sz="1800" lang="en-US"/>
              <a:t>2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r>
              <a:rPr dirty="0" sz="1800" lang="en-US"/>
              <a:t>9</a:t>
            </a:r>
            <a:r>
              <a:rPr dirty="0" sz="1800" lang="en-US"/>
              <a:t>8</a:t>
            </a:r>
            <a:r>
              <a:rPr dirty="0" sz="1800" lang="en-US"/>
              <a:t>6</a:t>
            </a:r>
            <a:r>
              <a:rPr dirty="0" sz="1800" lang="en-US"/>
              <a:t>7</a:t>
            </a:r>
            <a:endParaRPr sz="1600"/>
          </a:p>
          <a:p>
            <a:r>
              <a:rPr dirty="0" sz="1800" lang="en-US"/>
              <a:t>DEPARTMENT: BACHELOR OF COMMERCE</a:t>
            </a:r>
            <a:endParaRPr sz="1600"/>
          </a:p>
          <a:p>
            <a:r>
              <a:rPr dirty="0" sz="1800" lang="en-US"/>
              <a:t>COLLEGE: PERI COLLEGE OF ARTS AND SCIENCE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2024-03-26T10:07:22Z</dcterms:created>
  <dcterms:modified xsi:type="dcterms:W3CDTF">2024-09-24T16:20:10Z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faaa96e6ea294a11b5ce6153508173d5</vt:lpwstr>
  </property>
</Properties>
</file>