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47" d="100"/>
          <a:sy n="14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1011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4901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621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7365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269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839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8946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024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888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770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4662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22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3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2546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233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2504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197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3568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6211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8494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66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8103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843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5246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720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79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5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573701" y="299983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ROHITH B.S.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312200541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: PACHAUYAPPAS COLLEGE FOR MEN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130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1467959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301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7708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9409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1577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0300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7559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5763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773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6051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2024-08-30T04:45:30Z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