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74" d="100"/>
          <a:sy n="74" d="100"/>
        </p:scale>
        <p:origin x="1013" y="6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03D6217-13A1-435B-8C67-73B99EDA48C6}" type="datetimeFigureOut">
              <a:rPr lang="en-US" smtClean="0"/>
              <a:pPr/>
              <a:t>6/13/2024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DD004A5-B727-4EED-BCF8-A6CFDCDF63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CDD004A5-B727-4EED-BCF8-A6CFDCDF63C3}"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386003"/>
          </a:xfrm>
          <a:prstGeom prst="rect">
            <a:avLst/>
          </a:prstGeom>
        </p:spPr>
        <p:txBody>
          <a:bodyPr vert="horz" wrap="square" lIns="0" tIns="16510" rIns="0" bIns="0" rtlCol="0">
            <a:spAutoFit/>
          </a:bodyPr>
          <a:lstStyle/>
          <a:p>
            <a:pPr marL="3213735">
              <a:lnSpc>
                <a:spcPct val="100000"/>
              </a:lnSpc>
              <a:spcBef>
                <a:spcPts val="130"/>
              </a:spcBef>
            </a:pPr>
            <a:r>
              <a:rPr lang="en-US" sz="2400" spc="15" dirty="0">
                <a:solidFill>
                  <a:schemeClr val="tx1">
                    <a:lumMod val="95000"/>
                    <a:lumOff val="5000"/>
                  </a:schemeClr>
                </a:solidFill>
              </a:rPr>
              <a:t>Rohith Naga Sai</a:t>
            </a:r>
            <a:endParaRPr sz="2400" spc="15" dirty="0">
              <a:solidFill>
                <a:schemeClr val="tx1">
                  <a:lumMod val="95000"/>
                  <a:lumOff val="5000"/>
                </a:schemeClr>
              </a:solidFill>
            </a:endParaRPr>
          </a:p>
        </p:txBody>
      </p:sp>
      <p:sp>
        <p:nvSpPr>
          <p:cNvPr id="8" name="object 8"/>
          <p:cNvSpPr txBox="1"/>
          <p:nvPr/>
        </p:nvSpPr>
        <p:spPr>
          <a:xfrm>
            <a:off x="6484620" y="2821622"/>
            <a:ext cx="18592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err="1">
                <a:solidFill>
                  <a:srgbClr val="2D936B"/>
                </a:solidFill>
                <a:latin typeface="Trebuchet MS"/>
                <a:cs typeface="Trebuchet MS"/>
              </a:rPr>
              <a:t>Keylogger</a:t>
            </a:r>
            <a:r>
              <a:rPr lang="en-US" sz="2400" b="1" spc="10"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Rectangle 9"/>
          <p:cNvSpPr/>
          <p:nvPr/>
        </p:nvSpPr>
        <p:spPr>
          <a:xfrm>
            <a:off x="609600" y="2133600"/>
            <a:ext cx="6096000" cy="1754326"/>
          </a:xfrm>
          <a:prstGeom prst="rect">
            <a:avLst/>
          </a:prstGeom>
        </p:spPr>
        <p:txBody>
          <a:bodyPr>
            <a:spAutoFit/>
          </a:bodyPr>
          <a:lstStyle/>
          <a:p>
            <a:pPr algn="just"/>
            <a:r>
              <a:rPr lang="en-US" dirty="0" err="1">
                <a:latin typeface="Trebuchet MS" pitchFamily="34" charset="0"/>
              </a:rPr>
              <a:t>Keyloggers</a:t>
            </a:r>
            <a:r>
              <a:rPr lang="en-US" dirty="0">
                <a:latin typeface="Trebuchet MS" pitchFamily="34" charset="0"/>
              </a:rPr>
              <a:t> are a potent threat to both individuals and enterprises, with the potential to cause significant harm if left undetected. Understanding the nature of </a:t>
            </a:r>
            <a:r>
              <a:rPr lang="en-US" dirty="0" err="1">
                <a:latin typeface="Trebuchet MS" pitchFamily="34" charset="0"/>
              </a:rPr>
              <a:t>keyloggers</a:t>
            </a:r>
            <a:r>
              <a:rPr lang="en-US" dirty="0">
                <a:latin typeface="Trebuchet MS" pitchFamily="34" charset="0"/>
              </a:rPr>
              <a:t>,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err="1">
                <a:solidFill>
                  <a:schemeClr val="tx2">
                    <a:lumMod val="60000"/>
                    <a:lumOff val="40000"/>
                  </a:schemeClr>
                </a:solidFill>
              </a:rPr>
              <a:t>keylogger</a:t>
            </a:r>
            <a:endParaRPr sz="4250" dirty="0">
              <a:solidFill>
                <a:schemeClr val="tx2">
                  <a:lumMod val="60000"/>
                  <a:lumOff val="4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0605135" cy="738664"/>
          </a:xfrm>
        </p:spPr>
        <p:txBody>
          <a:bodyPr/>
          <a:lstStyle/>
          <a:p>
            <a:r>
              <a:rPr lang="en-US" dirty="0"/>
              <a:t>ANGEDA</a:t>
            </a:r>
          </a:p>
        </p:txBody>
      </p:sp>
      <p:sp>
        <p:nvSpPr>
          <p:cNvPr id="3" name="Rectangle 2"/>
          <p:cNvSpPr/>
          <p:nvPr/>
        </p:nvSpPr>
        <p:spPr>
          <a:xfrm>
            <a:off x="381000" y="1676400"/>
            <a:ext cx="6096000" cy="369332"/>
          </a:xfrm>
          <a:prstGeom prst="rect">
            <a:avLst/>
          </a:prstGeom>
        </p:spPr>
        <p:txBody>
          <a:bodyPr>
            <a:spAutoFit/>
          </a:bodyPr>
          <a:lstStyle/>
          <a:p>
            <a:r>
              <a:rPr lang="en-US" dirty="0"/>
              <a:t> </a:t>
            </a:r>
          </a:p>
        </p:txBody>
      </p:sp>
      <p:sp>
        <p:nvSpPr>
          <p:cNvPr id="4" name="Rectangle 3"/>
          <p:cNvSpPr/>
          <p:nvPr/>
        </p:nvSpPr>
        <p:spPr>
          <a:xfrm>
            <a:off x="762000" y="1600200"/>
            <a:ext cx="7162800" cy="2031325"/>
          </a:xfrm>
          <a:prstGeom prst="rect">
            <a:avLst/>
          </a:prstGeom>
        </p:spPr>
        <p:txBody>
          <a:bodyPr wrap="square">
            <a:spAutoFit/>
          </a:bodyPr>
          <a:lstStyle/>
          <a:p>
            <a:pPr algn="just"/>
            <a:r>
              <a:rPr lang="en-US" dirty="0">
                <a:latin typeface="Trebuchet MS" pitchFamily="34" charset="0"/>
              </a:rPr>
              <a:t>The agenda of a </a:t>
            </a:r>
            <a:r>
              <a:rPr lang="en-US" dirty="0" err="1">
                <a:latin typeface="Trebuchet MS" pitchFamily="34" charset="0"/>
              </a:rPr>
              <a:t>keylogger</a:t>
            </a:r>
            <a:r>
              <a:rPr lang="en-US" dirty="0">
                <a:latin typeface="Trebuchet MS" pitchFamily="34" charset="0"/>
              </a:rPr>
              <a:t> typically revolves around unauthorized access to sensitive information. </a:t>
            </a:r>
            <a:r>
              <a:rPr lang="en-US" dirty="0" err="1">
                <a:latin typeface="Trebuchet MS" pitchFamily="34" charset="0"/>
              </a:rPr>
              <a:t>Keyloggers</a:t>
            </a:r>
            <a:r>
              <a:rPr lang="en-US" dirty="0">
                <a:latin typeface="Trebuchet MS" pitchFamily="34" charset="0"/>
              </a:rPr>
              <a:t> are often designed to stealthily record keystrokes on a computer or device, capturing everything typed, including passwords, credit card numbers, and other personal data. This information can then be used for various malicious purposes, such as identity theft, espionage, or financial fraud.</a:t>
            </a:r>
            <a:endParaRPr lang="en-US" dirty="0"/>
          </a:p>
        </p:txBody>
      </p:sp>
      <p:grpSp>
        <p:nvGrpSpPr>
          <p:cNvPr id="5" name="object 18"/>
          <p:cNvGrpSpPr/>
          <p:nvPr/>
        </p:nvGrpSpPr>
        <p:grpSpPr>
          <a:xfrm>
            <a:off x="8067675" y="3848100"/>
            <a:ext cx="4124325" cy="3009900"/>
            <a:chOff x="47625" y="3819523"/>
            <a:chExt cx="4124325" cy="3009900"/>
          </a:xfrm>
        </p:grpSpPr>
        <p:pic>
          <p:nvPicPr>
            <p:cNvPr id="6" name="object 19"/>
            <p:cNvPicPr/>
            <p:nvPr/>
          </p:nvPicPr>
          <p:blipFill>
            <a:blip r:embed="rId2" cstate="print"/>
            <a:stretch>
              <a:fillRect/>
            </a:stretch>
          </p:blipFill>
          <p:spPr>
            <a:xfrm>
              <a:off x="466725" y="6410325"/>
              <a:ext cx="3705225" cy="295275"/>
            </a:xfrm>
            <a:prstGeom prst="rect">
              <a:avLst/>
            </a:prstGeom>
          </p:spPr>
        </p:pic>
        <p:pic>
          <p:nvPicPr>
            <p:cNvPr id="7" name="object 20"/>
            <p:cNvPicPr/>
            <p:nvPr/>
          </p:nvPicPr>
          <p:blipFill>
            <a:blip r:embed="rId3" cstate="print"/>
            <a:stretch>
              <a:fillRect/>
            </a:stretch>
          </p:blipFill>
          <p:spPr>
            <a:xfrm>
              <a:off x="47625" y="3819523"/>
              <a:ext cx="1733550" cy="3009898"/>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33400"/>
            <a:ext cx="5636895" cy="4471737"/>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1800" spc="10" dirty="0"/>
              <a:t>The problem statement of a </a:t>
            </a:r>
            <a:r>
              <a:rPr lang="en-US" sz="1800" spc="10" dirty="0" err="1"/>
              <a:t>keylogger</a:t>
            </a:r>
            <a:r>
              <a:rPr lang="en-US" sz="1800" spc="10" dirty="0"/>
              <a:t> typically involves describing the need for a software or hardware tool that can record keystrokes on a computer or device. This could include detailing the requirements for capturing keystrokes</a:t>
            </a:r>
            <a:r>
              <a:rPr lang="en-US" sz="4250" spc="10" dirty="0"/>
              <a:t>, </a:t>
            </a:r>
            <a:r>
              <a:rPr lang="en-US" sz="1800" spc="10" dirty="0"/>
              <a:t>storing the data securely, and potentially transmitting the recorded information to a designated location. The problem statement may also address the ethical considerations and legal implications of using a </a:t>
            </a:r>
            <a:r>
              <a:rPr lang="en-US" sz="1800" spc="10" dirty="0" err="1"/>
              <a:t>keylogger</a:t>
            </a:r>
            <a:r>
              <a:rPr lang="en-US" sz="1800" spc="10" dirty="0"/>
              <a:t>. </a:t>
            </a: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1800" spc="-20" dirty="0"/>
            </a:b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457200" y="2438400"/>
            <a:ext cx="6096000" cy="2862322"/>
          </a:xfrm>
          <a:prstGeom prst="rect">
            <a:avLst/>
          </a:prstGeom>
        </p:spPr>
        <p:txBody>
          <a:bodyPr>
            <a:spAutoFit/>
          </a:bodyPr>
          <a:lstStyle/>
          <a:p>
            <a:pPr algn="just"/>
            <a:r>
              <a:rPr lang="en-US" dirty="0"/>
              <a:t> </a:t>
            </a:r>
            <a:r>
              <a:rPr lang="en-US" dirty="0">
                <a:latin typeface="Trebuchet MS" pitchFamily="34" charset="0"/>
              </a:rPr>
              <a:t>A project overview of a </a:t>
            </a:r>
            <a:r>
              <a:rPr lang="en-US" dirty="0" err="1">
                <a:latin typeface="Trebuchet MS" pitchFamily="34" charset="0"/>
              </a:rPr>
              <a:t>keylogger</a:t>
            </a:r>
            <a:r>
              <a:rPr lang="en-US" dirty="0">
                <a:latin typeface="Trebuchet MS" pitchFamily="34" charset="0"/>
              </a:rPr>
              <a:t> would typically include a description of the </a:t>
            </a:r>
            <a:r>
              <a:rPr lang="en-US" dirty="0" err="1">
                <a:latin typeface="Trebuchet MS" pitchFamily="34" charset="0"/>
              </a:rPr>
              <a:t>keylogger</a:t>
            </a:r>
            <a:r>
              <a:rPr lang="en-US" dirty="0">
                <a:latin typeface="Trebuchet MS" pitchFamily="34" charset="0"/>
              </a:rPr>
              <a:t> software or hardware, its purpose, features, and potential applications. It would outline the key functionalities such as capturing keystrokes, storing the data securely, and possibly sending the recorded information to a designated location. Additionally, the  </a:t>
            </a:r>
            <a:r>
              <a:rPr lang="en-US" dirty="0" err="1">
                <a:latin typeface="Trebuchet MS" pitchFamily="34" charset="0"/>
              </a:rPr>
              <a:t>the</a:t>
            </a:r>
            <a:r>
              <a:rPr lang="en-US" dirty="0">
                <a:latin typeface="Trebuchet MS" pitchFamily="34" charset="0"/>
              </a:rPr>
              <a:t> project overview may discuss the ethical considerations and legal implications associated with developing and using a </a:t>
            </a:r>
            <a:r>
              <a:rPr lang="en-US" dirty="0" err="1">
                <a:latin typeface="Trebuchet MS" pitchFamily="34" charset="0"/>
              </a:rPr>
              <a:t>keylogger</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2" name="Rectangle 11"/>
          <p:cNvSpPr/>
          <p:nvPr/>
        </p:nvSpPr>
        <p:spPr>
          <a:xfrm>
            <a:off x="228600" y="2133600"/>
            <a:ext cx="8915400" cy="2031325"/>
          </a:xfrm>
          <a:prstGeom prst="rect">
            <a:avLst/>
          </a:prstGeom>
        </p:spPr>
        <p:txBody>
          <a:bodyPr wrap="square">
            <a:spAutoFit/>
          </a:bodyPr>
          <a:lstStyle/>
          <a:p>
            <a:r>
              <a:rPr lang="en-US" dirty="0">
                <a:latin typeface="Trebuchet MS" pitchFamily="34" charset="0"/>
              </a:rPr>
              <a:t>The end users of a </a:t>
            </a:r>
            <a:r>
              <a:rPr lang="en-US" dirty="0" err="1">
                <a:latin typeface="Trebuchet MS" pitchFamily="34" charset="0"/>
              </a:rPr>
              <a:t>keylogger</a:t>
            </a:r>
            <a:r>
              <a:rPr lang="en-US" dirty="0">
                <a:latin typeface="Trebuchet MS" pitchFamily="34" charset="0"/>
              </a:rPr>
              <a:t> can vary depending on the purpose and context in which it is used. Some potential end users of </a:t>
            </a:r>
            <a:r>
              <a:rPr lang="en-US" dirty="0" err="1">
                <a:latin typeface="Trebuchet MS" pitchFamily="34" charset="0"/>
              </a:rPr>
              <a:t>keyloggers</a:t>
            </a:r>
            <a:r>
              <a:rPr lang="en-US" dirty="0">
                <a:latin typeface="Trebuchet MS" pitchFamily="34" charset="0"/>
              </a:rPr>
              <a:t> include parents who want to monitor their children's online activities, employers who need to track employee computer usage for security reasons, </a:t>
            </a:r>
            <a:r>
              <a:rPr lang="en-US" dirty="0" err="1">
                <a:latin typeface="Trebuchet MS" pitchFamily="34" charset="0"/>
              </a:rPr>
              <a:t>cybersecurity</a:t>
            </a:r>
            <a:r>
              <a:rPr lang="en-US" dirty="0">
                <a:latin typeface="Trebuchet MS" pitchFamily="34" charset="0"/>
              </a:rPr>
              <a:t> professionals testing system vulnerabilities, or individuals looking to monitor their own computer usage for productivity or security purposes. It's important to remember that using </a:t>
            </a:r>
            <a:r>
              <a:rPr lang="en-US" dirty="0" err="1">
                <a:latin typeface="Trebuchet MS" pitchFamily="34" charset="0"/>
              </a:rPr>
              <a:t>keyloggers</a:t>
            </a:r>
            <a:r>
              <a:rPr lang="en-US" dirty="0">
                <a:latin typeface="Trebuchet MS" pitchFamily="34" charset="0"/>
              </a:rPr>
              <a:t> without consent is illegal and unethical.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136339"/>
            <a:ext cx="6096000" cy="4247317"/>
          </a:xfrm>
          <a:prstGeom prst="rect">
            <a:avLst/>
          </a:prstGeom>
        </p:spPr>
        <p:txBody>
          <a:bodyPr>
            <a:spAutoFit/>
          </a:bodyPr>
          <a:lstStyle/>
          <a:p>
            <a:pPr algn="just"/>
            <a:r>
              <a:rPr lang="en-US" dirty="0">
                <a:latin typeface="Trebuchet MS" pitchFamily="34" charset="0"/>
              </a:rPr>
              <a:t>The end users of a </a:t>
            </a:r>
            <a:r>
              <a:rPr lang="en-US" dirty="0" err="1">
                <a:latin typeface="Trebuchet MS" pitchFamily="34" charset="0"/>
              </a:rPr>
              <a:t>keylogger</a:t>
            </a:r>
            <a:r>
              <a:rPr lang="en-US" dirty="0">
                <a:latin typeface="Trebuchet MS" pitchFamily="34" charset="0"/>
              </a:rPr>
              <a:t> can be individuals or organizations with specific intentions.</a:t>
            </a:r>
          </a:p>
          <a:p>
            <a:pPr algn="just"/>
            <a:r>
              <a:rPr lang="en-US" dirty="0">
                <a:latin typeface="Trebuchet MS" pitchFamily="34" charset="0"/>
              </a:rPr>
              <a:t>1.*Parents*: Concerned about their children's online activities and want to monitor their internet usage to ensure their safety.</a:t>
            </a:r>
          </a:p>
          <a:p>
            <a:pPr algn="just"/>
            <a:r>
              <a:rPr lang="en-US" dirty="0">
                <a:latin typeface="Trebuchet MS" pitchFamily="34" charset="0"/>
              </a:rPr>
              <a:t>2. *Employers*: Interested in tracking employees' activities on company-owned devices to ensure productivity, security compliance, and prevent insider threats.</a:t>
            </a:r>
          </a:p>
          <a:p>
            <a:pPr algn="just"/>
            <a:r>
              <a:rPr lang="en-US" dirty="0">
                <a:latin typeface="Trebuchet MS" pitchFamily="34" charset="0"/>
              </a:rPr>
              <a:t>3. *</a:t>
            </a:r>
            <a:r>
              <a:rPr lang="en-US" dirty="0" err="1">
                <a:latin typeface="Trebuchet MS" pitchFamily="34" charset="0"/>
              </a:rPr>
              <a:t>Cybersecurity</a:t>
            </a:r>
            <a:r>
              <a:rPr lang="en-US" dirty="0">
                <a:latin typeface="Trebuchet MS" pitchFamily="34" charset="0"/>
              </a:rPr>
              <a:t> Professionals*: Utilize </a:t>
            </a:r>
            <a:r>
              <a:rPr lang="en-US" dirty="0" err="1">
                <a:latin typeface="Trebuchet MS" pitchFamily="34" charset="0"/>
              </a:rPr>
              <a:t>keyloggers</a:t>
            </a:r>
            <a:r>
              <a:rPr lang="en-US" dirty="0">
                <a:latin typeface="Trebuchet MS" pitchFamily="34" charset="0"/>
              </a:rPr>
              <a:t> for forensic analysis and investigation purposes to detect and investigate security breaches or cybercrimes.</a:t>
            </a:r>
          </a:p>
          <a:p>
            <a:pPr algn="just"/>
            <a:r>
              <a:rPr lang="en-US" dirty="0">
                <a:latin typeface="Trebuchet MS" pitchFamily="34" charset="0"/>
              </a:rPr>
              <a:t>4. *Private Investigators*: Use </a:t>
            </a:r>
            <a:r>
              <a:rPr lang="en-US" dirty="0" err="1">
                <a:latin typeface="Trebuchet MS" pitchFamily="34" charset="0"/>
              </a:rPr>
              <a:t>keyloggers</a:t>
            </a:r>
            <a:r>
              <a:rPr lang="en-US" dirty="0">
                <a:latin typeface="Trebuchet MS" pitchFamily="34" charset="0"/>
              </a:rPr>
              <a:t> as part of their investigative toolkit to gather evidence for legal cases or uncover illicit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3048000" y="1997839"/>
            <a:ext cx="6096000" cy="4801314"/>
          </a:xfrm>
          <a:prstGeom prst="rect">
            <a:avLst/>
          </a:prstGeom>
        </p:spPr>
        <p:txBody>
          <a:bodyPr>
            <a:spAutoFit/>
          </a:bodyPr>
          <a:lstStyle/>
          <a:p>
            <a:pPr algn="just"/>
            <a:r>
              <a:rPr lang="en-US" dirty="0">
                <a:latin typeface="Trebuchet MS" pitchFamily="34" charset="0"/>
              </a:rPr>
              <a:t> The "wow" factor in the solution lies in its ability to address specific needs effectively and ethically. For example:</a:t>
            </a:r>
          </a:p>
          <a:p>
            <a:pPr marL="342900" indent="-342900" algn="just">
              <a:buAutoNum type="arabicPeriod"/>
            </a:pPr>
            <a:r>
              <a:rPr lang="en-US" dirty="0">
                <a:latin typeface="Trebuchet MS" pitchFamily="34" charset="0"/>
              </a:rPr>
              <a:t>*Safeguarding Security*: With advanced encryption and real-time monitoring capabilities, the </a:t>
            </a:r>
            <a:r>
              <a:rPr lang="en-US" dirty="0" err="1">
                <a:latin typeface="Trebuchet MS" pitchFamily="34" charset="0"/>
              </a:rPr>
              <a:t>keylogger</a:t>
            </a:r>
            <a:r>
              <a:rPr lang="en-US" dirty="0">
                <a:latin typeface="Trebuchet MS" pitchFamily="34" charset="0"/>
              </a:rPr>
              <a:t> can proactively detect and prevent unauthorized access, safeguarding sensitive data from cyber threats.</a:t>
            </a:r>
          </a:p>
          <a:p>
            <a:pPr marL="342900" indent="-342900" algn="just"/>
            <a:r>
              <a:rPr lang="en-US" dirty="0">
                <a:latin typeface="Trebuchet MS" pitchFamily="34" charset="0"/>
              </a:rPr>
              <a:t>2. *Empowering Oversight*: Through transparent consent mechanisms and comprehensive reporting features, users can oversee activities on their devices, ensuring compliance with policies and regulations without compromising privacy.</a:t>
            </a:r>
          </a:p>
          <a:p>
            <a:pPr marL="342900" indent="-342900" algn="just"/>
            <a:r>
              <a:rPr lang="en-US" dirty="0">
                <a:latin typeface="Trebuchet MS" pitchFamily="34" charset="0"/>
              </a:rPr>
              <a:t>3. *Fostering Trust*: By prioritizing ethical principles and user privacy, the solution builds trust among stakeholders, demonstrating a commitment to responsible innovation and social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579646"/>
          </a:xfrm>
          <a:prstGeom prst="rect">
            <a:avLst/>
          </a:prstGeom>
        </p:spPr>
        <p:txBody>
          <a:bodyPr vert="horz" wrap="square" lIns="0" tIns="12700" rIns="0" bIns="0" rtlCol="0">
            <a:spAutoFit/>
          </a:bodyPr>
          <a:lstStyle/>
          <a:p>
            <a:pPr marL="12700">
              <a:lnSpc>
                <a:spcPct val="100000"/>
              </a:lnSpc>
              <a:spcBef>
                <a:spcPts val="100"/>
              </a:spcBef>
            </a:pPr>
            <a:endParaRPr lang="en-US" spc="-45" dirty="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457200" y="2209800"/>
            <a:ext cx="6096000" cy="3416320"/>
          </a:xfrm>
          <a:prstGeom prst="rect">
            <a:avLst/>
          </a:prstGeom>
        </p:spPr>
        <p:txBody>
          <a:bodyPr>
            <a:spAutoFit/>
          </a:bodyPr>
          <a:lstStyle/>
          <a:p>
            <a:pPr algn="just"/>
            <a:r>
              <a:rPr lang="en-US" dirty="0">
                <a:latin typeface="Trebuchet MS" pitchFamily="34" charset="0"/>
              </a:rPr>
              <a:t>In the modeling of a </a:t>
            </a:r>
            <a:r>
              <a:rPr lang="en-US" dirty="0" err="1">
                <a:latin typeface="Trebuchet MS" pitchFamily="34" charset="0"/>
              </a:rPr>
              <a:t>keylogger</a:t>
            </a:r>
            <a:r>
              <a:rPr lang="en-US" dirty="0">
                <a:latin typeface="Trebuchet MS" pitchFamily="34" charset="0"/>
              </a:rPr>
              <a:t>, you would typically design the software or hardware system that can effectively capture and log keystrokes entered by a user on a computer or device. This would involve creating a structure that can intercept and record keystrokes, store the data securely, and potentially have features for transmitting the logged information to a specified location. The modeling process would also include considering the user interface, data storage mechanisms, encryption methods for secure data handling, and any additional functionalities required for the </a:t>
            </a:r>
            <a:r>
              <a:rPr lang="en-US" dirty="0" err="1">
                <a:latin typeface="Trebuchet MS" pitchFamily="34" charset="0"/>
              </a:rPr>
              <a:t>keylogger</a:t>
            </a:r>
            <a:r>
              <a:rPr lang="en-US" dirty="0">
                <a:latin typeface="Trebuchet MS" pitchFamily="34" charset="0"/>
              </a:rPr>
              <a:t> to operate efficiently</a:t>
            </a:r>
            <a:r>
              <a:rPr lang="en-US"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743</Words>
  <Application>Microsoft Office PowerPoint</Application>
  <PresentationFormat>Widescreen</PresentationFormat>
  <Paragraphs>45</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Rohith Naga Sai</vt:lpstr>
      <vt:lpstr>PROJECT TITLE  keylogger</vt:lpstr>
      <vt:lpstr>ANGEDA</vt:lpstr>
      <vt:lpstr>PROBLEM STATEMENT  The problem statement of a keylogger typically involves describing the need for a software or hardware tool that can record keystrokes on a computer or device. This could include detailing the requirements for capturing keystrokes, storing the data securely, and potentially transmitting the recorded information to a designated location. The problem statement may also address the ethical considerations and legal implications of using a keylogger. </vt:lpstr>
      <vt:lpstr>PROJECT OVERVIEW </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Ballem Nikitha</dc:title>
  <dc:creator>nikitha</dc:creator>
  <cp:lastModifiedBy>vivek anand</cp:lastModifiedBy>
  <cp:revision>8</cp:revision>
  <dcterms:created xsi:type="dcterms:W3CDTF">2024-06-03T05:48:59Z</dcterms:created>
  <dcterms:modified xsi:type="dcterms:W3CDTF">2024-06-13T22:12:20Z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