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4/24/2024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4/24/2024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4/24/2024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4/24/2024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2024/4/24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4/24/2024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 </a:t>
            </a:r>
            <a:r>
              <a:rPr lang="en-US" altLang="zh-CN" sz="2000" b="0" i="0" u="none" strike="noStrike" kern="1200" cap="none" spc="0" baseline="0">
                <a:solidFill>
                  <a:srgbClr val="000000"/>
                </a:solidFill>
                <a:latin typeface="Arial" pitchFamily="34" charset="0"/>
                <a:ea typeface="华文中宋" charset="0"/>
                <a:cs typeface="Arial" pitchFamily="34" charset="0"/>
              </a:rPr>
              <a:t>M.J.Rohith-Ponjesly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127</TotalTime>
  <Words>968</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27</cp:revision>
  <dcterms:created xsi:type="dcterms:W3CDTF">2021-05-26T16:50:10Z</dcterms:created>
  <dcterms:modified xsi:type="dcterms:W3CDTF">2024-04-24T08:03:33Z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