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5" r:id="rId6"/>
    <p:sldId id="276" r:id="rId7"/>
    <p:sldId id="277" r:id="rId8"/>
    <p:sldId id="280" r:id="rId9"/>
    <p:sldId id="281" r:id="rId10"/>
    <p:sldId id="278" r:id="rId11"/>
    <p:sldId id="279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3" autoAdjust="0"/>
  </p:normalViewPr>
  <p:slideViewPr>
    <p:cSldViewPr snapToGrid="0" snapToObjects="1">
      <p:cViewPr varScale="1">
        <p:scale>
          <a:sx n="116" d="100"/>
          <a:sy n="116" d="100"/>
        </p:scale>
        <p:origin x="3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st-lang.org/what/embedded" TargetMode="External"/><Relationship Id="rId2" Type="http://schemas.openxmlformats.org/officeDocument/2006/relationships/hyperlink" Target="https://www.st.com/en/microcontrollers-microprocessors/stm32f103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ust-unofficial/awesome-rust" TargetMode="External"/><Relationship Id="rId5" Type="http://schemas.openxmlformats.org/officeDocument/2006/relationships/hyperlink" Target="https://www.gnu.org/software/gdb/" TargetMode="External"/><Relationship Id="rId4" Type="http://schemas.openxmlformats.org/officeDocument/2006/relationships/hyperlink" Target="http://openocd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Smart agricultural system</a:t>
            </a:r>
            <a:br>
              <a:rPr lang="en-US" b="1" dirty="0"/>
            </a:br>
            <a:r>
              <a:rPr lang="en-US" sz="1800" b="1" dirty="0"/>
              <a:t>Ece5042 - MICROCONTROLLER ARCHITECTURE AND </a:t>
            </a:r>
            <a:r>
              <a:rPr lang="en-US" sz="1800" b="1" dirty="0" err="1"/>
              <a:t>ORGANIzATION</a:t>
            </a:r>
            <a:r>
              <a:rPr lang="en-US" sz="1800" b="1" dirty="0"/>
              <a:t> PROJECT</a:t>
            </a:r>
            <a:br>
              <a:rPr lang="en-US" sz="1800" b="1" dirty="0"/>
            </a:br>
            <a:br>
              <a:rPr lang="en-US" sz="1800" b="1" dirty="0"/>
            </a:b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roHITH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20mes0038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SHRUTI GHADGE 20MES0050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AJITH KUMAR R 20MES0052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6CA6-A826-48ED-BA4F-F983B899B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97DB9-904E-4B4D-83AC-96B62C83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Design a Smart Agriculture Product to automate irrigation, lighting and provide useful weather insights</a:t>
            </a:r>
          </a:p>
          <a:p>
            <a:r>
              <a:rPr lang="en-IN" dirty="0"/>
              <a:t>To design a scalable and marketable embedded device</a:t>
            </a:r>
          </a:p>
          <a:p>
            <a:r>
              <a:rPr lang="en-IN" dirty="0"/>
              <a:t>To learn the ARM architecture and how to develop products with it</a:t>
            </a:r>
          </a:p>
          <a:p>
            <a:r>
              <a:rPr lang="en-IN" dirty="0"/>
              <a:t>To try the Embedded programming language Rust</a:t>
            </a:r>
          </a:p>
          <a:p>
            <a:r>
              <a:rPr lang="en-IN" dirty="0"/>
              <a:t>To learn to use the HAL  Libraries</a:t>
            </a:r>
          </a:p>
        </p:txBody>
      </p:sp>
    </p:spTree>
    <p:extLst>
      <p:ext uri="{BB962C8B-B14F-4D97-AF65-F5344CB8AC3E}">
        <p14:creationId xmlns:p14="http://schemas.microsoft.com/office/powerpoint/2010/main" val="2456173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68C3C-179E-4CAF-90B6-699ED12F8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BC9B67B-040A-4A66-9EC1-AEC63CB2C0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362" y="2141538"/>
            <a:ext cx="5990300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81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465FFE-301C-49FA-BC1C-A645EB79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A5A8F-A126-4ED5-911F-AA668FA6F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Hardware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D4DEE-BC39-4DD0-AEA7-8A7A531006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STM32F103C8</a:t>
            </a:r>
            <a:r>
              <a:rPr lang="en-IN" baseline="30000" dirty="0"/>
              <a:t>[1]</a:t>
            </a:r>
            <a:r>
              <a:rPr lang="en-IN" dirty="0"/>
              <a:t>, based on ARM Cortex-M3, commonly known as the blue pill</a:t>
            </a:r>
          </a:p>
          <a:p>
            <a:r>
              <a:rPr lang="en-IN" dirty="0"/>
              <a:t>ST-LinkV2, SWD to USB adapter for Debugging</a:t>
            </a:r>
          </a:p>
          <a:p>
            <a:r>
              <a:rPr lang="en-IN" dirty="0"/>
              <a:t>LCD Display to show status and offer a basic HMI</a:t>
            </a:r>
          </a:p>
          <a:p>
            <a:r>
              <a:rPr lang="en-IN" dirty="0"/>
              <a:t>Capacitive Soil Moisture Sensor</a:t>
            </a:r>
          </a:p>
          <a:p>
            <a:r>
              <a:rPr lang="en-IN" dirty="0"/>
              <a:t>DHT-11 Humidity and Temperature Sensor</a:t>
            </a:r>
          </a:p>
          <a:p>
            <a:r>
              <a:rPr lang="en-IN" dirty="0"/>
              <a:t>A mini water pump for demo</a:t>
            </a:r>
          </a:p>
          <a:p>
            <a:r>
              <a:rPr lang="en-IN" dirty="0"/>
              <a:t>A Bulb or LED for realising lighting control</a:t>
            </a:r>
          </a:p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159D80-4F10-4BB9-8C8C-21A734D59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Software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288ED1-2E6C-45EF-89DB-191011A1A52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Rust</a:t>
            </a:r>
            <a:r>
              <a:rPr lang="en-IN" baseline="30000" dirty="0"/>
              <a:t>[2]</a:t>
            </a:r>
            <a:r>
              <a:rPr lang="en-IN" dirty="0"/>
              <a:t> Toolchain for programming in Rust</a:t>
            </a:r>
          </a:p>
          <a:p>
            <a:r>
              <a:rPr lang="en-IN" dirty="0"/>
              <a:t>ARM Toolchain for Cross-Compiling</a:t>
            </a:r>
          </a:p>
          <a:p>
            <a:r>
              <a:rPr lang="en-IN" dirty="0" err="1"/>
              <a:t>OpenOCD</a:t>
            </a:r>
            <a:r>
              <a:rPr lang="en-IN" baseline="30000" dirty="0"/>
              <a:t>[3]</a:t>
            </a:r>
            <a:r>
              <a:rPr lang="en-IN" dirty="0"/>
              <a:t>/GDB</a:t>
            </a:r>
            <a:r>
              <a:rPr lang="en-IN" baseline="30000" dirty="0"/>
              <a:t>[4]</a:t>
            </a:r>
            <a:r>
              <a:rPr lang="en-IN" dirty="0"/>
              <a:t> for Breakpoint/Watchpoint Monitoring and Debugging</a:t>
            </a:r>
          </a:p>
          <a:p>
            <a:r>
              <a:rPr lang="en-IN" dirty="0"/>
              <a:t>HAL Library Crates</a:t>
            </a:r>
            <a:r>
              <a:rPr lang="en-IN" baseline="30000" dirty="0"/>
              <a:t>[5]</a:t>
            </a:r>
            <a:r>
              <a:rPr lang="en-IN" dirty="0"/>
              <a:t> for STM32F103 specific Hardware Abstraction APIs</a:t>
            </a:r>
          </a:p>
        </p:txBody>
      </p:sp>
    </p:spTree>
    <p:extLst>
      <p:ext uri="{BB962C8B-B14F-4D97-AF65-F5344CB8AC3E}">
        <p14:creationId xmlns:p14="http://schemas.microsoft.com/office/powerpoint/2010/main" val="343074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DEDF76F-C617-48A2-AA71-E46AA8E0B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963" y="681167"/>
            <a:ext cx="9770073" cy="549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8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97340E-9D9E-49D7-AACE-F851F008E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550"/>
            <a:ext cx="12192000" cy="669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8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CAE735-BF8E-4B33-8077-83016101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925820-1FA0-4F69-AC30-428D3B801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controller logic will be programmed in Rust </a:t>
            </a:r>
            <a:r>
              <a:rPr lang="en-IN" dirty="0" err="1"/>
              <a:t>lang</a:t>
            </a:r>
            <a:r>
              <a:rPr lang="en-IN" dirty="0"/>
              <a:t> and flashed via Serial Port.</a:t>
            </a:r>
          </a:p>
          <a:p>
            <a:r>
              <a:rPr lang="en-IN" dirty="0"/>
              <a:t>Open On-Chip-Debugger and GDB will be used to debug the code by monitoring watchpoints and breakpoints via software wire debugging SWD</a:t>
            </a:r>
          </a:p>
          <a:p>
            <a:r>
              <a:rPr lang="en-IN" dirty="0"/>
              <a:t>A Soil Moisture Detector and DHT-11 will input </a:t>
            </a:r>
            <a:r>
              <a:rPr lang="en-IN" dirty="0" err="1"/>
              <a:t>analog</a:t>
            </a:r>
            <a:r>
              <a:rPr lang="en-IN" dirty="0"/>
              <a:t> value to the microcontroller.</a:t>
            </a:r>
          </a:p>
          <a:p>
            <a:r>
              <a:rPr lang="en-IN" dirty="0"/>
              <a:t>Based on the values from the sensors, the water pump and Lighting will be controlled</a:t>
            </a:r>
          </a:p>
          <a:p>
            <a:r>
              <a:rPr lang="en-IN" dirty="0"/>
              <a:t>An LCD will display the Status</a:t>
            </a:r>
          </a:p>
        </p:txBody>
      </p:sp>
    </p:spTree>
    <p:extLst>
      <p:ext uri="{BB962C8B-B14F-4D97-AF65-F5344CB8AC3E}">
        <p14:creationId xmlns:p14="http://schemas.microsoft.com/office/powerpoint/2010/main" val="2479099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31F1-8423-4011-B2A6-8284FFF0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AEBA8-9634-4D9D-8E27-80868D1C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[1]	</a:t>
            </a:r>
            <a:r>
              <a:rPr lang="en-I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 Microelectronics: STM32F103 devices use the Cortex-M3 core, with a maximum CPU speed of 72 MHz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[2]	</a:t>
            </a:r>
            <a:r>
              <a:rPr lang="en-I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Rust: A language empowering everyone to build reliable and efficient software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[3]	</a:t>
            </a:r>
            <a:r>
              <a:rPr lang="en-I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 On-Chip Debugger: Free and Open On-Chip Debugging, In-System Programming and Boundary-Scan Testing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[4]	</a:t>
            </a:r>
            <a:r>
              <a:rPr lang="en-I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GDB: The GNU Project Debugger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[5]	</a:t>
            </a:r>
            <a:r>
              <a:rPr lang="en-IN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GitHub: A curated list of Rust code and resources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[6]	 R. Ramya ; C. Sandhya ; R. Shwetha, </a:t>
            </a:r>
            <a:r>
              <a:rPr lang="en-IN" i="1" dirty="0"/>
              <a:t>Smart farming systems using sensors</a:t>
            </a:r>
            <a:r>
              <a:rPr lang="en-IN" dirty="0"/>
              <a:t>, 2017 IEEE Technological Innovations in ICT 		 for Agriculture and Rural Development (TIAR),  April 2017 </a:t>
            </a:r>
          </a:p>
          <a:p>
            <a:pPr marL="0" indent="0">
              <a:buNone/>
            </a:pPr>
            <a:r>
              <a:rPr lang="en-IN" dirty="0"/>
              <a:t>[7]	G. Arvind ; V. G. </a:t>
            </a:r>
            <a:r>
              <a:rPr lang="en-IN" dirty="0" err="1"/>
              <a:t>Athira</a:t>
            </a:r>
            <a:r>
              <a:rPr lang="en-IN" dirty="0"/>
              <a:t> ; H. </a:t>
            </a:r>
            <a:r>
              <a:rPr lang="en-IN" dirty="0" err="1"/>
              <a:t>Haripriya</a:t>
            </a:r>
            <a:r>
              <a:rPr lang="en-IN" dirty="0"/>
              <a:t> ; R. Akshaya Rani ; S. Aravind, </a:t>
            </a:r>
            <a:r>
              <a:rPr lang="en-IN" i="1" dirty="0"/>
              <a:t>Automated irrigation with advanced seed germination 	and pest control</a:t>
            </a:r>
            <a:r>
              <a:rPr lang="en-IN" dirty="0"/>
              <a:t>, 2017 IEEE Technological Innovations in ICT for Agriculture and Rural Development (TIAR), 		April 2017</a:t>
            </a:r>
          </a:p>
          <a:p>
            <a:pPr marL="0" indent="0">
              <a:buNone/>
            </a:pPr>
            <a:r>
              <a:rPr lang="en-IN" dirty="0"/>
              <a:t>[8]	Chetan </a:t>
            </a:r>
            <a:r>
              <a:rPr lang="en-IN" dirty="0" err="1"/>
              <a:t>Dwarkani</a:t>
            </a:r>
            <a:r>
              <a:rPr lang="en-IN" dirty="0"/>
              <a:t> M ; Ganesh Ram R ; Jagannathan S ; R. </a:t>
            </a:r>
            <a:r>
              <a:rPr lang="en-IN" dirty="0" err="1"/>
              <a:t>Priyatharshini</a:t>
            </a:r>
            <a:r>
              <a:rPr lang="en-IN" i="1" dirty="0"/>
              <a:t>, Smart farming system using sensors for 	agricultural task automation</a:t>
            </a:r>
            <a:r>
              <a:rPr lang="en-IN" dirty="0"/>
              <a:t>, 2015 IEEE Technological Innovation in ICT for Agriculture and Rural Development (TIAR), July 	2015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768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181</TotalTime>
  <Words>478</Words>
  <Application>Microsoft Office PowerPoint</Application>
  <PresentationFormat>Widescreen</PresentationFormat>
  <Paragraphs>43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Smart agricultural system Ece5042 - MICROCONTROLLER ARCHITECTURE AND ORGANIzATION PROJECT  </vt:lpstr>
      <vt:lpstr>OBJECTIVE</vt:lpstr>
      <vt:lpstr>Block diagram</vt:lpstr>
      <vt:lpstr>components</vt:lpstr>
      <vt:lpstr>PowerPoint Presentation</vt:lpstr>
      <vt:lpstr>PowerPoint Presentation</vt:lpstr>
      <vt:lpstr>methodology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agricultural system Ece5043 - MICROCONTROLLER ARCHITECTURE AND ORGANISATION PROJECT</dc:title>
  <dc:creator>Rohith Balaji</dc:creator>
  <cp:lastModifiedBy>Rohith Balaji</cp:lastModifiedBy>
  <cp:revision>26</cp:revision>
  <dcterms:created xsi:type="dcterms:W3CDTF">2020-08-18T10:44:55Z</dcterms:created>
  <dcterms:modified xsi:type="dcterms:W3CDTF">2020-08-20T13:33:59Z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