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kshith, Saganti" initials="DS" lastIdx="1" clrIdx="0">
    <p:extLst>
      <p:ext uri="{19B8F6BF-5375-455C-9EA6-DF929625EA0E}">
        <p15:presenceInfo xmlns:p15="http://schemas.microsoft.com/office/powerpoint/2012/main" userId="S::saganti.deekshith@capgemini.com::7c83ca78-d391-4133-b0eb-c8caedd17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1:02:00.10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44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28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7F06-C7E0-4299-8271-5C04A0F3FAD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80036-5D20-4F93-92E1-8F0D5365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6DA6-C901-40DB-A5C4-DD3BDD28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49" y="1642614"/>
            <a:ext cx="9144000" cy="14336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E Learning Platform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8B56-5E40-43CD-8347-C0713DCB6989}"/>
              </a:ext>
            </a:extLst>
          </p:cNvPr>
          <p:cNvSpPr txBox="1"/>
          <p:nvPr/>
        </p:nvSpPr>
        <p:spPr>
          <a:xfrm>
            <a:off x="7093132" y="4316676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By,</a:t>
            </a:r>
          </a:p>
          <a:p>
            <a:r>
              <a:rPr lang="en-US" dirty="0"/>
              <a:t>    Apoorva</a:t>
            </a:r>
          </a:p>
          <a:p>
            <a:r>
              <a:rPr lang="en-US" dirty="0"/>
              <a:t>    Rohith</a:t>
            </a:r>
          </a:p>
          <a:p>
            <a:r>
              <a:rPr lang="en-US" dirty="0"/>
              <a:t>    Pavan</a:t>
            </a:r>
          </a:p>
          <a:p>
            <a:r>
              <a:rPr lang="en-US" dirty="0"/>
              <a:t>    Raja </a:t>
            </a:r>
          </a:p>
          <a:p>
            <a:r>
              <a:rPr lang="en-US" dirty="0"/>
              <a:t>    Deekshith</a:t>
            </a:r>
          </a:p>
        </p:txBody>
      </p:sp>
    </p:spTree>
    <p:extLst>
      <p:ext uri="{BB962C8B-B14F-4D97-AF65-F5344CB8AC3E}">
        <p14:creationId xmlns:p14="http://schemas.microsoft.com/office/powerpoint/2010/main" val="41270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5D6-6B74-4FD9-BE82-43F7FAB4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Catalog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EF213F-5B7A-4485-9ECA-DD18BCDB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7" y="1557867"/>
            <a:ext cx="7504853" cy="46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CFDA-BA02-4935-8E8C-95CEB34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 Agenda Webpage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769503F-AF15-413F-81CB-51568AF9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475409"/>
            <a:ext cx="7636786" cy="47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0EAB-E77D-4C0C-BB23-402F5F2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Social Networking Webpage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1F81FB0-0201-414B-BC34-D6AE5832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5" y="1482035"/>
            <a:ext cx="796544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8BAC-5E9C-472B-B323-07083D01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176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assignation in Jira 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9F5041-93B3-45F7-8CE2-51A625F2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0" y="1409394"/>
            <a:ext cx="8087873" cy="45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23B4-7C59-4F85-98EE-5EC71D2E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71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 of this website</a:t>
            </a:r>
          </a:p>
        </p:txBody>
      </p:sp>
    </p:spTree>
    <p:extLst>
      <p:ext uri="{BB962C8B-B14F-4D97-AF65-F5344CB8AC3E}">
        <p14:creationId xmlns:p14="http://schemas.microsoft.com/office/powerpoint/2010/main" val="333260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AB0-CE8D-4E24-AABA-AFD34AB2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37" y="255596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71934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36C0-0F0E-4928-A169-EBFCD1B7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26" y="34290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You,,,,</a:t>
            </a:r>
          </a:p>
        </p:txBody>
      </p:sp>
    </p:spTree>
    <p:extLst>
      <p:ext uri="{BB962C8B-B14F-4D97-AF65-F5344CB8AC3E}">
        <p14:creationId xmlns:p14="http://schemas.microsoft.com/office/powerpoint/2010/main" val="21697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B1C1-B585-4153-8071-41257DCB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55128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008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062E-395B-47B2-81A2-04816040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587023"/>
            <a:ext cx="8596668" cy="10724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page 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A1EB425-81E3-4BC3-BF8A-232F15FA4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5" y="1518724"/>
            <a:ext cx="7901635" cy="49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F883-4D52-41F5-9449-4A0CB71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Sign Up Page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AA826-D111-4D72-A708-D20E2512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1615108"/>
            <a:ext cx="7434470" cy="46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1934-4C6B-41D4-B391-44DA9039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6" y="39756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Homepage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F82CCB1-F7B0-4D9C-84AA-0D49B3A08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1451113"/>
            <a:ext cx="7675659" cy="4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3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06FA-A538-4CA3-8585-9594B72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22" y="34455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Courses webpage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BAE203-EA45-45C2-A526-C0A13241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6" y="1270000"/>
            <a:ext cx="796544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F10C-0F74-4786-A4E8-8FEDE3BF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course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21BA-8456-4C0A-9FC7-74CEEAF8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24" y="1550504"/>
            <a:ext cx="7516634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8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CC3E-BF43-423A-8B13-3F93D73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History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29FC03-3B5D-4B94-9E8E-62105E83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8" y="1682045"/>
            <a:ext cx="7482570" cy="4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57C1-7A05-45CE-A15D-5464A42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Sort Courses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CD11DE-FD8D-4E89-9626-E0DCBEA1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0748"/>
            <a:ext cx="7378810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2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53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SemiLight SemiConde</vt:lpstr>
      <vt:lpstr>Trebuchet MS</vt:lpstr>
      <vt:lpstr>Wingdings 3</vt:lpstr>
      <vt:lpstr>Facet</vt:lpstr>
      <vt:lpstr>E Learning Platform </vt:lpstr>
      <vt:lpstr>Introduction</vt:lpstr>
      <vt:lpstr>Login page </vt:lpstr>
      <vt:lpstr>Sign Up Page</vt:lpstr>
      <vt:lpstr>Homepage</vt:lpstr>
      <vt:lpstr>My Courses webpage</vt:lpstr>
      <vt:lpstr> Create course</vt:lpstr>
      <vt:lpstr>Course History</vt:lpstr>
      <vt:lpstr>Sort Courses</vt:lpstr>
      <vt:lpstr>Course Catalog</vt:lpstr>
      <vt:lpstr>Personal Agenda Webpage</vt:lpstr>
      <vt:lpstr>Social Networking Webpage</vt:lpstr>
      <vt:lpstr>Project assignation in Jira </vt:lpstr>
      <vt:lpstr>Advantages of this website</vt:lpstr>
      <vt:lpstr>Conclusion </vt:lpstr>
      <vt:lpstr>Thank You,,,,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Learning Platform</dc:title>
  <dc:creator>Deekshith, Saganti</dc:creator>
  <cp:lastModifiedBy>David, Regulagadda</cp:lastModifiedBy>
  <cp:revision>2</cp:revision>
  <dcterms:created xsi:type="dcterms:W3CDTF">2021-10-11T05:01:57Z</dcterms:created>
  <dcterms:modified xsi:type="dcterms:W3CDTF">2021-10-11T07:14:02Z</dcterms:modified>
</cp:coreProperties>
</file>