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6" r:id="rId2"/>
    <p:sldId id="279" r:id="rId3"/>
    <p:sldId id="281" r:id="rId4"/>
    <p:sldId id="287" r:id="rId5"/>
    <p:sldId id="286" r:id="rId6"/>
    <p:sldId id="285" r:id="rId7"/>
    <p:sldId id="288" r:id="rId8"/>
    <p:sldId id="289" r:id="rId9"/>
    <p:sldId id="290" r:id="rId10"/>
    <p:sldId id="291" r:id="rId11"/>
    <p:sldId id="292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78-1818-4840-8527-FC7A9F96150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458C-C178-4F27-B308-B479DC1FE8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9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78-1818-4840-8527-FC7A9F96150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458C-C178-4F27-B308-B479DC1F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7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78-1818-4840-8527-FC7A9F96150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458C-C178-4F27-B308-B479DC1F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78-1818-4840-8527-FC7A9F96150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458C-C178-4F27-B308-B479DC1F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78-1818-4840-8527-FC7A9F96150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458C-C178-4F27-B308-B479DC1FE8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64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78-1818-4840-8527-FC7A9F96150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458C-C178-4F27-B308-B479DC1F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78-1818-4840-8527-FC7A9F96150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458C-C178-4F27-B308-B479DC1F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0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78-1818-4840-8527-FC7A9F96150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458C-C178-4F27-B308-B479DC1F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4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78-1818-4840-8527-FC7A9F96150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458C-C178-4F27-B308-B479DC1F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614778-1818-4840-8527-FC7A9F96150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3458C-C178-4F27-B308-B479DC1F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78-1818-4840-8527-FC7A9F96150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458C-C178-4F27-B308-B479DC1F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14778-1818-4840-8527-FC7A9F96150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13458C-C178-4F27-B308-B479DC1FE8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71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110" y="1532585"/>
            <a:ext cx="9144000" cy="18080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Opinion Summarization of Tweets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4133" y="4476019"/>
            <a:ext cx="2627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Guided</a:t>
            </a:r>
            <a:r>
              <a:rPr lang="en-US" dirty="0" smtClean="0"/>
              <a:t> </a:t>
            </a:r>
            <a:r>
              <a:rPr lang="en-US" b="1" dirty="0" smtClean="0"/>
              <a:t>by</a:t>
            </a:r>
          </a:p>
          <a:p>
            <a:endParaRPr lang="en-US" dirty="0"/>
          </a:p>
          <a:p>
            <a:r>
              <a:rPr lang="en-US" dirty="0" smtClean="0"/>
              <a:t>Prof. Edmund Yu.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74465" y="4476019"/>
            <a:ext cx="262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Prepared</a:t>
            </a:r>
            <a:r>
              <a:rPr lang="en-US" dirty="0" smtClean="0"/>
              <a:t> </a:t>
            </a:r>
            <a:r>
              <a:rPr lang="en-US" b="1" dirty="0" smtClean="0"/>
              <a:t>by</a:t>
            </a:r>
          </a:p>
          <a:p>
            <a:endParaRPr lang="en-US" dirty="0"/>
          </a:p>
          <a:p>
            <a:r>
              <a:rPr lang="en-US" dirty="0" smtClean="0"/>
              <a:t>Rohith Engu.</a:t>
            </a:r>
          </a:p>
          <a:p>
            <a:r>
              <a:rPr lang="en-US" dirty="0" smtClean="0"/>
              <a:t>Tushar Gupta.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792" y="918561"/>
            <a:ext cx="106096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Positive</a:t>
            </a:r>
            <a:r>
              <a:rPr lang="en-US" sz="1000" dirty="0"/>
              <a:t>: RT @</a:t>
            </a:r>
            <a:r>
              <a:rPr lang="en-US" sz="1000" dirty="0" err="1"/>
              <a:t>chillcolfer</a:t>
            </a:r>
            <a:r>
              <a:rPr lang="en-US" sz="1000" dirty="0"/>
              <a:t>: I love Chris </a:t>
            </a:r>
            <a:r>
              <a:rPr lang="en-US" sz="1000" dirty="0" err="1"/>
              <a:t>Colfer</a:t>
            </a:r>
            <a:endParaRPr lang="en-US" sz="1000" dirty="0"/>
          </a:p>
          <a:p>
            <a:r>
              <a:rPr lang="en-US" sz="1000" dirty="0"/>
              <a:t>Positive: RT @</a:t>
            </a:r>
            <a:r>
              <a:rPr lang="en-US" sz="1000" dirty="0" err="1"/>
              <a:t>gleefanasthetic</a:t>
            </a:r>
            <a:r>
              <a:rPr lang="en-US" sz="1000" dirty="0"/>
              <a:t>: </a:t>
            </a:r>
            <a:r>
              <a:rPr lang="en-US" sz="1000" dirty="0" err="1"/>
              <a:t>chris</a:t>
            </a:r>
            <a:r>
              <a:rPr lang="en-US" sz="1000" dirty="0"/>
              <a:t> </a:t>
            </a:r>
            <a:r>
              <a:rPr lang="en-US" sz="1000" dirty="0" err="1"/>
              <a:t>colfer</a:t>
            </a:r>
            <a:r>
              <a:rPr lang="en-US" sz="1000" dirty="0"/>
              <a:t> // requested by @</a:t>
            </a:r>
            <a:r>
              <a:rPr lang="en-US" sz="1000" dirty="0" err="1"/>
              <a:t>darrenwho</a:t>
            </a:r>
            <a:r>
              <a:rPr lang="en-US" sz="1000" dirty="0"/>
              <a:t>_ </a:t>
            </a:r>
          </a:p>
          <a:p>
            <a:r>
              <a:rPr lang="en-US" sz="1000" dirty="0"/>
              <a:t>Positive: </a:t>
            </a:r>
            <a:r>
              <a:rPr lang="en-US" sz="1000" dirty="0" err="1"/>
              <a:t>i</a:t>
            </a:r>
            <a:r>
              <a:rPr lang="en-US" sz="1000" dirty="0"/>
              <a:t> am 100% willing to watch glee just for </a:t>
            </a:r>
            <a:r>
              <a:rPr lang="en-US" sz="1000" dirty="0" err="1"/>
              <a:t>chris</a:t>
            </a:r>
            <a:r>
              <a:rPr lang="en-US" sz="1000" dirty="0"/>
              <a:t> </a:t>
            </a:r>
            <a:r>
              <a:rPr lang="en-US" sz="1000" dirty="0" err="1"/>
              <a:t>colfer</a:t>
            </a:r>
            <a:r>
              <a:rPr lang="en-US" sz="1000" dirty="0"/>
              <a:t> and </a:t>
            </a:r>
            <a:r>
              <a:rPr lang="en-US" sz="1000" dirty="0" err="1"/>
              <a:t>darren</a:t>
            </a:r>
            <a:r>
              <a:rPr lang="en-US" sz="1000" dirty="0"/>
              <a:t> </a:t>
            </a:r>
            <a:r>
              <a:rPr lang="en-US" sz="1000" dirty="0" err="1"/>
              <a:t>criss</a:t>
            </a:r>
            <a:endParaRPr lang="en-US" sz="1000" dirty="0"/>
          </a:p>
          <a:p>
            <a:r>
              <a:rPr lang="en-US" sz="1000" dirty="0"/>
              <a:t>Positive: I feel that people write </a:t>
            </a:r>
            <a:r>
              <a:rPr lang="en-US" sz="1000" dirty="0" err="1"/>
              <a:t>chris</a:t>
            </a:r>
            <a:r>
              <a:rPr lang="en-US" sz="1000" dirty="0"/>
              <a:t> as serious but he can also be very silly like this ;) </a:t>
            </a:r>
          </a:p>
          <a:p>
            <a:r>
              <a:rPr lang="en-US" sz="1000" dirty="0"/>
              <a:t>Positive: The land Of Stories, By Chris </a:t>
            </a:r>
            <a:r>
              <a:rPr lang="en-US" sz="1000" dirty="0" err="1"/>
              <a:t>Colfer</a:t>
            </a:r>
            <a:r>
              <a:rPr lang="en-US" sz="1000" dirty="0"/>
              <a:t> </a:t>
            </a:r>
          </a:p>
          <a:p>
            <a:r>
              <a:rPr lang="en-US" sz="1000" dirty="0"/>
              <a:t>Positive: [VIDEO] Chris </a:t>
            </a:r>
            <a:r>
              <a:rPr lang="en-US" sz="1000" dirty="0" err="1"/>
              <a:t>Colfer</a:t>
            </a:r>
            <a:r>
              <a:rPr lang="en-US" sz="1000" dirty="0"/>
              <a:t> Is Into Bears, Plus Rep. Brian Sims...  </a:t>
            </a:r>
          </a:p>
          <a:p>
            <a:r>
              <a:rPr lang="en-US" sz="1000" dirty="0"/>
              <a:t>Positive: @</a:t>
            </a:r>
            <a:r>
              <a:rPr lang="en-US" sz="1000" dirty="0" err="1"/>
              <a:t>chriscolfer</a:t>
            </a:r>
            <a:r>
              <a:rPr lang="en-US" sz="1000" dirty="0"/>
              <a:t> @pinokiki27 hi </a:t>
            </a:r>
            <a:r>
              <a:rPr lang="en-US" sz="1000" dirty="0" err="1"/>
              <a:t>chris</a:t>
            </a:r>
            <a:r>
              <a:rPr lang="en-US" sz="1000" dirty="0"/>
              <a:t> </a:t>
            </a:r>
            <a:r>
              <a:rPr lang="en-US" sz="1000" dirty="0" err="1"/>
              <a:t>colfer</a:t>
            </a:r>
            <a:r>
              <a:rPr lang="en-US" sz="1000" dirty="0"/>
              <a:t>. I hippie u see and reply to this,  just wanted 2 say I'm a huge fan of yours.  Luv u so very much</a:t>
            </a:r>
          </a:p>
          <a:p>
            <a:r>
              <a:rPr lang="en-US" sz="1000" dirty="0"/>
              <a:t>Positive: Everything You Need To Know About Chris </a:t>
            </a:r>
            <a:r>
              <a:rPr lang="en-US" sz="1000" dirty="0" err="1"/>
              <a:t>Colfers</a:t>
            </a:r>
            <a:r>
              <a:rPr lang="en-US" sz="1000" dirty="0"/>
              <a:t> Fantasy Book Series </a:t>
            </a:r>
          </a:p>
          <a:p>
            <a:r>
              <a:rPr lang="en-US" sz="1000" dirty="0"/>
              <a:t>Positive: #9310 Entertainment Weekly January 28, 2011 GLEE Darren </a:t>
            </a:r>
            <a:r>
              <a:rPr lang="en-US" sz="1000" dirty="0" err="1"/>
              <a:t>Criss</a:t>
            </a:r>
            <a:r>
              <a:rPr lang="en-US" sz="1000" dirty="0"/>
              <a:t> Chris </a:t>
            </a:r>
            <a:r>
              <a:rPr lang="en-US" sz="1000" dirty="0" err="1"/>
              <a:t>Colfer</a:t>
            </a:r>
            <a:r>
              <a:rPr lang="en-US" sz="1000" dirty="0"/>
              <a:t>  </a:t>
            </a:r>
          </a:p>
          <a:p>
            <a:r>
              <a:rPr lang="en-US" sz="1000" dirty="0"/>
              <a:t>Positive: @</a:t>
            </a:r>
            <a:r>
              <a:rPr lang="en-US" sz="1000" dirty="0" err="1"/>
              <a:t>pippingniall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 HAVE a had a crush on </a:t>
            </a:r>
            <a:r>
              <a:rPr lang="en-US" sz="1000" dirty="0" err="1"/>
              <a:t>danny</a:t>
            </a:r>
            <a:r>
              <a:rPr lang="en-US" sz="1000" dirty="0"/>
              <a:t> phantom since </a:t>
            </a:r>
            <a:r>
              <a:rPr lang="en-US" sz="1000" dirty="0" err="1"/>
              <a:t>iwas</a:t>
            </a:r>
            <a:r>
              <a:rPr lang="en-US" sz="1000" dirty="0"/>
              <a:t> 5 years old like </a:t>
            </a:r>
            <a:r>
              <a:rPr lang="en-US" sz="1000" dirty="0" err="1"/>
              <a:t>i</a:t>
            </a:r>
            <a:r>
              <a:rPr lang="en-US" sz="1000" dirty="0"/>
              <a:t> have a </a:t>
            </a:r>
            <a:r>
              <a:rPr lang="en-US" sz="1000" dirty="0" err="1"/>
              <a:t>cruch</a:t>
            </a:r>
            <a:r>
              <a:rPr lang="en-US" sz="1000" dirty="0"/>
              <a:t> on </a:t>
            </a:r>
            <a:r>
              <a:rPr lang="en-US" sz="1000" dirty="0" err="1"/>
              <a:t>chris</a:t>
            </a:r>
            <a:r>
              <a:rPr lang="en-US" sz="1000" dirty="0"/>
              <a:t> </a:t>
            </a:r>
            <a:r>
              <a:rPr lang="en-US" sz="1000" dirty="0" err="1"/>
              <a:t>colfer</a:t>
            </a:r>
            <a:r>
              <a:rPr lang="en-US" sz="1000" dirty="0"/>
              <a:t> since </a:t>
            </a:r>
            <a:r>
              <a:rPr lang="en-US" sz="1000" dirty="0" err="1"/>
              <a:t>i</a:t>
            </a:r>
            <a:r>
              <a:rPr lang="en-US" sz="1000" dirty="0"/>
              <a:t> was 8 years old</a:t>
            </a:r>
          </a:p>
          <a:p>
            <a:r>
              <a:rPr lang="en-US" sz="1000" dirty="0" smtClean="0"/>
              <a:t>Positive</a:t>
            </a:r>
            <a:r>
              <a:rPr lang="en-US" sz="1000" dirty="0"/>
              <a:t>: RT @</a:t>
            </a:r>
            <a:r>
              <a:rPr lang="en-US" sz="1000" dirty="0" err="1"/>
              <a:t>HeyIts_Nessa</a:t>
            </a:r>
            <a:r>
              <a:rPr lang="en-US" sz="1000" dirty="0"/>
              <a:t>: Today is the day. #TLOS finally released in Hungary!!  @</a:t>
            </a:r>
            <a:r>
              <a:rPr lang="en-US" sz="1000" dirty="0" err="1"/>
              <a:t>chriscolfer</a:t>
            </a:r>
            <a:r>
              <a:rPr lang="en-US" sz="1000" dirty="0"/>
              <a:t> I'm so proud of you!  </a:t>
            </a:r>
          </a:p>
          <a:p>
            <a:r>
              <a:rPr lang="en-US" sz="1000" dirty="0"/>
              <a:t>Positive: @</a:t>
            </a:r>
            <a:r>
              <a:rPr lang="en-US" sz="1000" dirty="0" err="1"/>
              <a:t>kurtsie</a:t>
            </a:r>
            <a:r>
              <a:rPr lang="en-US" sz="1000" dirty="0"/>
              <a:t> and also this one: </a:t>
            </a:r>
          </a:p>
          <a:p>
            <a:r>
              <a:rPr lang="en-US" sz="1000" dirty="0"/>
              <a:t>Positive: Chris </a:t>
            </a:r>
            <a:r>
              <a:rPr lang="en-US" sz="1000" dirty="0" err="1"/>
              <a:t>Colfer</a:t>
            </a:r>
            <a:r>
              <a:rPr lang="en-US" sz="1000" dirty="0"/>
              <a:t> is looking more and more like Jimmy </a:t>
            </a:r>
            <a:r>
              <a:rPr lang="en-US" sz="1000" dirty="0" err="1"/>
              <a:t>Carr</a:t>
            </a:r>
            <a:r>
              <a:rPr lang="en-US" sz="1000" dirty="0"/>
              <a:t>... no joke here, just stating facts.</a:t>
            </a:r>
          </a:p>
          <a:p>
            <a:r>
              <a:rPr lang="en-US" sz="1000" dirty="0"/>
              <a:t>Positive: Listen to me sing "Defying Gravity" on #</a:t>
            </a:r>
            <a:r>
              <a:rPr lang="en-US" sz="1000" dirty="0" err="1"/>
              <a:t>Smule</a:t>
            </a:r>
            <a:r>
              <a:rPr lang="en-US" sz="1000" dirty="0"/>
              <a:t>:  #</a:t>
            </a:r>
            <a:r>
              <a:rPr lang="en-US" sz="1000" dirty="0" err="1"/>
              <a:t>SingKaraoke</a:t>
            </a:r>
            <a:endParaRPr lang="en-US" sz="1000" dirty="0"/>
          </a:p>
          <a:p>
            <a:r>
              <a:rPr lang="en-US" sz="1000" dirty="0"/>
              <a:t>Positive: remember when asked about who he would cast as </a:t>
            </a:r>
            <a:r>
              <a:rPr lang="en-US" sz="1000" dirty="0" err="1"/>
              <a:t>cinderella</a:t>
            </a:r>
            <a:r>
              <a:rPr lang="en-US" sz="1000" dirty="0"/>
              <a:t> in his book adaptation </a:t>
            </a:r>
            <a:r>
              <a:rPr lang="en-US" sz="1000" dirty="0" err="1"/>
              <a:t>chris</a:t>
            </a:r>
            <a:r>
              <a:rPr lang="en-US" sz="1000" dirty="0"/>
              <a:t> </a:t>
            </a:r>
            <a:r>
              <a:rPr lang="en-US" sz="1000" dirty="0" err="1"/>
              <a:t>colfer</a:t>
            </a:r>
            <a:r>
              <a:rPr lang="en-US" sz="1000" dirty="0"/>
              <a:t> said </a:t>
            </a:r>
            <a:r>
              <a:rPr lang="en-US" sz="1000" dirty="0" err="1"/>
              <a:t>dianna</a:t>
            </a:r>
            <a:r>
              <a:rPr lang="en-US" sz="1000" dirty="0"/>
              <a:t> :"""""))))</a:t>
            </a:r>
          </a:p>
          <a:p>
            <a:r>
              <a:rPr lang="en-US" sz="1000" dirty="0"/>
              <a:t>Positive: RT @</a:t>
            </a:r>
            <a:r>
              <a:rPr lang="en-US" sz="1000" dirty="0" err="1"/>
              <a:t>gleefanasthetic</a:t>
            </a:r>
            <a:r>
              <a:rPr lang="en-US" sz="1000" dirty="0"/>
              <a:t>: </a:t>
            </a:r>
            <a:r>
              <a:rPr lang="en-US" sz="1000" dirty="0" err="1"/>
              <a:t>chris</a:t>
            </a:r>
            <a:r>
              <a:rPr lang="en-US" sz="1000" dirty="0"/>
              <a:t> </a:t>
            </a:r>
            <a:r>
              <a:rPr lang="en-US" sz="1000" dirty="0" err="1"/>
              <a:t>colfer</a:t>
            </a:r>
            <a:r>
              <a:rPr lang="en-US" sz="1000" dirty="0"/>
              <a:t> in struck by lightning </a:t>
            </a:r>
          </a:p>
          <a:p>
            <a:r>
              <a:rPr lang="en-US" sz="1000" dirty="0"/>
              <a:t>Positive: @</a:t>
            </a:r>
            <a:r>
              <a:rPr lang="en-US" sz="1000" dirty="0" err="1"/>
              <a:t>glitterydarren</a:t>
            </a:r>
            <a:r>
              <a:rPr lang="en-US" sz="1000" dirty="0"/>
              <a:t> what was your dream about ? also </a:t>
            </a:r>
            <a:r>
              <a:rPr lang="en-US" sz="1000" dirty="0" err="1"/>
              <a:t>i</a:t>
            </a:r>
            <a:r>
              <a:rPr lang="en-US" sz="1000" dirty="0"/>
              <a:t> got invited </a:t>
            </a:r>
            <a:r>
              <a:rPr lang="en-US" sz="1000" dirty="0" err="1"/>
              <a:t>tothe</a:t>
            </a:r>
            <a:r>
              <a:rPr lang="en-US" sz="1000" dirty="0"/>
              <a:t> wedding of </a:t>
            </a:r>
            <a:r>
              <a:rPr lang="en-US" sz="1000" dirty="0" err="1"/>
              <a:t>chris</a:t>
            </a:r>
            <a:r>
              <a:rPr lang="en-US" sz="1000" dirty="0"/>
              <a:t> </a:t>
            </a:r>
            <a:r>
              <a:rPr lang="en-US" sz="1000" dirty="0" err="1"/>
              <a:t>colfer</a:t>
            </a:r>
            <a:r>
              <a:rPr lang="en-US" sz="1000" dirty="0"/>
              <a:t> and will </a:t>
            </a:r>
            <a:r>
              <a:rPr lang="en-US" sz="1000" dirty="0" err="1"/>
              <a:t>sherrod</a:t>
            </a:r>
            <a:endParaRPr lang="en-US" sz="1000" dirty="0"/>
          </a:p>
          <a:p>
            <a:r>
              <a:rPr lang="en-US" sz="1000" dirty="0"/>
              <a:t>Positive: RT @_</a:t>
            </a:r>
            <a:r>
              <a:rPr lang="en-US" sz="1000" dirty="0" err="1"/>
              <a:t>gorgeous_guys</a:t>
            </a:r>
            <a:r>
              <a:rPr lang="en-US" sz="1000" dirty="0"/>
              <a:t>: RT for Chris </a:t>
            </a:r>
            <a:r>
              <a:rPr lang="en-US" sz="1000" dirty="0" err="1" smtClean="0"/>
              <a:t>Colfer</a:t>
            </a:r>
            <a:r>
              <a:rPr lang="en-US" sz="1000" dirty="0" smtClean="0"/>
              <a:t> Like </a:t>
            </a:r>
            <a:r>
              <a:rPr lang="en-US" sz="1000" dirty="0"/>
              <a:t>for Adam Lambert </a:t>
            </a:r>
          </a:p>
          <a:p>
            <a:r>
              <a:rPr lang="en-US" sz="1000" dirty="0"/>
              <a:t>Positive: RT @</a:t>
            </a:r>
            <a:r>
              <a:rPr lang="en-US" sz="1000" dirty="0" err="1"/>
              <a:t>chillcolfer</a:t>
            </a:r>
            <a:r>
              <a:rPr lang="en-US" sz="1000" dirty="0"/>
              <a:t>: I never believed angels existed until I saw Chris </a:t>
            </a:r>
            <a:r>
              <a:rPr lang="en-US" sz="1000" dirty="0" err="1"/>
              <a:t>Colfer</a:t>
            </a:r>
            <a:r>
              <a:rPr lang="en-US" sz="1000" dirty="0"/>
              <a:t> </a:t>
            </a:r>
          </a:p>
          <a:p>
            <a:r>
              <a:rPr lang="en-US" sz="1000" dirty="0"/>
              <a:t>Positive: Love when my dad thinks my face swap of Chris </a:t>
            </a:r>
            <a:r>
              <a:rPr lang="en-US" sz="1000" dirty="0" err="1"/>
              <a:t>Colfer</a:t>
            </a:r>
            <a:r>
              <a:rPr lang="en-US" sz="1000" dirty="0"/>
              <a:t> is just me</a:t>
            </a:r>
          </a:p>
          <a:p>
            <a:r>
              <a:rPr lang="en-US" sz="1000" dirty="0"/>
              <a:t>Positive: @</a:t>
            </a:r>
            <a:r>
              <a:rPr lang="en-US" sz="1000" dirty="0" err="1"/>
              <a:t>ColferDanger</a:t>
            </a:r>
            <a:r>
              <a:rPr lang="en-US" sz="1000" dirty="0"/>
              <a:t> yeah I really enjoyed reading it, Chris </a:t>
            </a:r>
            <a:r>
              <a:rPr lang="en-US" sz="1000" dirty="0" err="1"/>
              <a:t>Colfer</a:t>
            </a:r>
            <a:r>
              <a:rPr lang="en-US" sz="1000" dirty="0"/>
              <a:t> is an amazing writer </a:t>
            </a:r>
          </a:p>
          <a:p>
            <a:r>
              <a:rPr lang="en-US" sz="1000" dirty="0"/>
              <a:t>Positive: And let's not forget </a:t>
            </a:r>
            <a:r>
              <a:rPr lang="en-US" sz="1000" dirty="0" err="1"/>
              <a:t>Gimme</a:t>
            </a:r>
            <a:r>
              <a:rPr lang="en-US" sz="1000" dirty="0"/>
              <a:t> A Male Model Of My Own Chris </a:t>
            </a:r>
            <a:r>
              <a:rPr lang="en-US" sz="1000" dirty="0" err="1"/>
              <a:t>Colfer</a:t>
            </a:r>
            <a:r>
              <a:rPr lang="en-US" sz="1000" dirty="0"/>
              <a:t>!</a:t>
            </a:r>
          </a:p>
          <a:p>
            <a:r>
              <a:rPr lang="en-US" sz="1000" dirty="0"/>
              <a:t>Positive: hope Chris </a:t>
            </a:r>
            <a:r>
              <a:rPr lang="en-US" sz="1000" dirty="0" err="1"/>
              <a:t>Colfer</a:t>
            </a:r>
            <a:r>
              <a:rPr lang="en-US" sz="1000" dirty="0"/>
              <a:t> is smiling now </a:t>
            </a:r>
          </a:p>
          <a:p>
            <a:r>
              <a:rPr lang="en-US" sz="1000" dirty="0"/>
              <a:t>Positive: RT @</a:t>
            </a:r>
            <a:r>
              <a:rPr lang="en-US" sz="1000" dirty="0" err="1"/>
              <a:t>gaychronicIes</a:t>
            </a:r>
            <a:r>
              <a:rPr lang="en-US" sz="1000" dirty="0"/>
              <a:t>: 14. Chris </a:t>
            </a:r>
            <a:r>
              <a:rPr lang="en-US" sz="1000" dirty="0" err="1"/>
              <a:t>Colfer</a:t>
            </a:r>
            <a:r>
              <a:rPr lang="en-US" sz="1000" dirty="0"/>
              <a:t>. He literally made Glee. Beautiful author. Funny as hell. Spectacular.  Needs to act more  </a:t>
            </a:r>
          </a:p>
          <a:p>
            <a:r>
              <a:rPr lang="en-US" sz="1000" dirty="0"/>
              <a:t>Positive: remember when </a:t>
            </a:r>
            <a:r>
              <a:rPr lang="en-US" sz="1000" dirty="0" err="1"/>
              <a:t>kurt</a:t>
            </a:r>
            <a:r>
              <a:rPr lang="en-US" sz="1000" dirty="0"/>
              <a:t> </a:t>
            </a:r>
            <a:r>
              <a:rPr lang="en-US" sz="1000" dirty="0" err="1"/>
              <a:t>hummel</a:t>
            </a:r>
            <a:r>
              <a:rPr lang="en-US" sz="1000" dirty="0"/>
              <a:t> was supposed to be </a:t>
            </a:r>
            <a:r>
              <a:rPr lang="en-US" sz="1000" dirty="0" err="1"/>
              <a:t>frankie</a:t>
            </a:r>
            <a:r>
              <a:rPr lang="en-US" sz="1000" dirty="0"/>
              <a:t> in rocky horror glee show but </a:t>
            </a:r>
            <a:r>
              <a:rPr lang="en-US" sz="1000" dirty="0" err="1"/>
              <a:t>chris</a:t>
            </a:r>
            <a:r>
              <a:rPr lang="en-US" sz="1000" dirty="0"/>
              <a:t> </a:t>
            </a:r>
            <a:r>
              <a:rPr lang="en-US" sz="1000" dirty="0" err="1"/>
              <a:t>colfer</a:t>
            </a:r>
            <a:r>
              <a:rPr lang="en-US" sz="1000" dirty="0"/>
              <a:t> wouldn't do it ?</a:t>
            </a:r>
          </a:p>
          <a:p>
            <a:r>
              <a:rPr lang="en-US" sz="1000" dirty="0"/>
              <a:t>Positive: it's amazing how I used to only care about </a:t>
            </a:r>
            <a:r>
              <a:rPr lang="en-US" sz="1000" dirty="0" err="1"/>
              <a:t>chris</a:t>
            </a:r>
            <a:r>
              <a:rPr lang="en-US" sz="1000" dirty="0"/>
              <a:t> </a:t>
            </a:r>
            <a:r>
              <a:rPr lang="en-US" sz="1000" dirty="0" err="1"/>
              <a:t>colfer</a:t>
            </a:r>
            <a:r>
              <a:rPr lang="en-US" sz="1000" dirty="0"/>
              <a:t>  I used to love the glee cast  I loved glee</a:t>
            </a:r>
          </a:p>
          <a:p>
            <a:r>
              <a:rPr lang="en-US" sz="1000" dirty="0"/>
              <a:t>Positive: A Grimm warning by </a:t>
            </a:r>
            <a:r>
              <a:rPr lang="en-US" sz="1000" dirty="0" err="1"/>
              <a:t>Colfer</a:t>
            </a:r>
            <a:r>
              <a:rPr lang="en-US" sz="1000" dirty="0"/>
              <a:t>, Chris </a:t>
            </a:r>
          </a:p>
          <a:p>
            <a:r>
              <a:rPr lang="en-US" sz="1000" dirty="0"/>
              <a:t>Positive: Like Chris </a:t>
            </a:r>
            <a:r>
              <a:rPr lang="en-US" sz="1000" dirty="0" err="1"/>
              <a:t>Colfer</a:t>
            </a:r>
            <a:r>
              <a:rPr lang="en-US" sz="1000" dirty="0"/>
              <a:t> and George Bush, Like George Bush and Chris </a:t>
            </a:r>
            <a:r>
              <a:rPr lang="en-US" sz="1000" dirty="0" err="1"/>
              <a:t>Colfer</a:t>
            </a:r>
            <a:r>
              <a:rPr lang="en-US" sz="1000" dirty="0"/>
              <a:t>.</a:t>
            </a:r>
          </a:p>
          <a:p>
            <a:r>
              <a:rPr lang="en-US" sz="1000" dirty="0"/>
              <a:t>Positive: RT @</a:t>
            </a:r>
            <a:r>
              <a:rPr lang="en-US" sz="1000" dirty="0" err="1"/>
              <a:t>Darling_Colfer</a:t>
            </a:r>
            <a:r>
              <a:rPr lang="en-US" sz="1000" dirty="0"/>
              <a:t>: I nominate @</a:t>
            </a:r>
            <a:r>
              <a:rPr lang="en-US" sz="1000" dirty="0" err="1"/>
              <a:t>chriscolfer</a:t>
            </a:r>
            <a:r>
              <a:rPr lang="en-US" sz="1000" dirty="0"/>
              <a:t> Chris </a:t>
            </a:r>
            <a:r>
              <a:rPr lang="en-US" sz="1000" dirty="0" err="1"/>
              <a:t>Colfer</a:t>
            </a:r>
            <a:r>
              <a:rPr lang="en-US" sz="1000" dirty="0"/>
              <a:t> always without a doubt :) </a:t>
            </a:r>
          </a:p>
          <a:p>
            <a:r>
              <a:rPr lang="en-US" sz="1000" dirty="0"/>
              <a:t>Positive: Chris </a:t>
            </a:r>
            <a:r>
              <a:rPr lang="en-US" sz="1000" dirty="0" err="1"/>
              <a:t>Colfer</a:t>
            </a:r>
            <a:r>
              <a:rPr lang="en-US" sz="1000" dirty="0"/>
              <a:t>: Which Fairy Tale Land Do You Belong In?  </a:t>
            </a:r>
          </a:p>
          <a:p>
            <a:r>
              <a:rPr lang="en-US" sz="1000" dirty="0"/>
              <a:t>Positive: @4evarandom yeah they are so adorable ;O; &amp;lt;3 (also: there's a video too but unfortunately </a:t>
            </a:r>
            <a:r>
              <a:rPr lang="en-US" sz="1000" dirty="0" err="1"/>
              <a:t>chris</a:t>
            </a:r>
            <a:r>
              <a:rPr lang="en-US" sz="1000" dirty="0"/>
              <a:t> isn't in it ;;  )</a:t>
            </a:r>
          </a:p>
          <a:p>
            <a:r>
              <a:rPr lang="en-US" sz="1000" dirty="0"/>
              <a:t>Negative: RT @</a:t>
            </a:r>
            <a:r>
              <a:rPr lang="en-US" sz="1000" dirty="0" err="1"/>
              <a:t>KlaineDreamLove</a:t>
            </a:r>
            <a:r>
              <a:rPr lang="en-US" sz="1000" dirty="0"/>
              <a:t>: There should be a Chris </a:t>
            </a:r>
            <a:r>
              <a:rPr lang="en-US" sz="1000" dirty="0" err="1"/>
              <a:t>Colfer</a:t>
            </a:r>
            <a:r>
              <a:rPr lang="en-US" sz="1000" dirty="0"/>
              <a:t> appreciate day and with day I mean week and with week I mean month and with month I mea</a:t>
            </a:r>
          </a:p>
          <a:p>
            <a:r>
              <a:rPr lang="en-US" sz="1000" dirty="0"/>
              <a:t>Negative: Someone tell me why I look like the girl version of Chris </a:t>
            </a:r>
            <a:r>
              <a:rPr lang="en-US" sz="1000" dirty="0" err="1"/>
              <a:t>Colfer</a:t>
            </a:r>
            <a:endParaRPr lang="en-US" sz="1000" dirty="0"/>
          </a:p>
          <a:p>
            <a:r>
              <a:rPr lang="en-US" sz="1000" dirty="0"/>
              <a:t>Negative: LAST NIGHT WAS MY THIRD DREAM ABOUT CHRIS COLFER WITHIN THE PAST TWO WEEKS IM DONE IM OUT ARE YOU SERIOUS LIKE I GET IT IM OBSESSED STOP PLS</a:t>
            </a:r>
          </a:p>
          <a:p>
            <a:r>
              <a:rPr lang="en-US" sz="1000" dirty="0"/>
              <a:t>Negative: pictures 14 </a:t>
            </a:r>
            <a:r>
              <a:rPr lang="en-US" sz="1000" dirty="0" err="1"/>
              <a:t>yrso</a:t>
            </a:r>
            <a:r>
              <a:rPr lang="en-US" sz="1000" dirty="0"/>
              <a:t> me meeting </a:t>
            </a:r>
            <a:r>
              <a:rPr lang="en-US" sz="1000" dirty="0" err="1"/>
              <a:t>chris</a:t>
            </a:r>
            <a:r>
              <a:rPr lang="en-US" sz="1000" dirty="0"/>
              <a:t> </a:t>
            </a:r>
            <a:r>
              <a:rPr lang="en-US" sz="1000" dirty="0" err="1"/>
              <a:t>colfer</a:t>
            </a:r>
            <a:r>
              <a:rPr lang="en-US" sz="1000" dirty="0"/>
              <a:t> </a:t>
            </a:r>
            <a:r>
              <a:rPr lang="en-US" sz="1000" dirty="0" err="1"/>
              <a:t>fuckn</a:t>
            </a:r>
            <a:r>
              <a:rPr lang="en-US" sz="1000" dirty="0"/>
              <a:t> hell </a:t>
            </a:r>
            <a:r>
              <a:rPr lang="en-US" sz="1000" dirty="0" err="1"/>
              <a:t>i</a:t>
            </a:r>
            <a:r>
              <a:rPr lang="en-US" sz="1000" dirty="0"/>
              <a:t> would have regretted that shit the rest of my life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3792" y="19318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Predicted Summary – Chris </a:t>
            </a:r>
            <a:r>
              <a:rPr lang="en-US" dirty="0" err="1" smtClean="0"/>
              <a:t>Colfer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Nawal</a:t>
            </a:r>
            <a:r>
              <a:rPr lang="en-US" sz="1600" dirty="0"/>
              <a:t> </a:t>
            </a:r>
            <a:r>
              <a:rPr lang="en-US" sz="1600" dirty="0" smtClean="0"/>
              <a:t>El-</a:t>
            </a:r>
            <a:r>
              <a:rPr lang="en-US" sz="1600" dirty="0" err="1" smtClean="0"/>
              <a:t>Fishawy</a:t>
            </a:r>
            <a:r>
              <a:rPr lang="en-US" sz="1600" dirty="0" smtClean="0"/>
              <a:t>, </a:t>
            </a:r>
            <a:r>
              <a:rPr lang="en-US" sz="1600" dirty="0" err="1"/>
              <a:t>Alaa</a:t>
            </a:r>
            <a:r>
              <a:rPr lang="en-US" sz="1600" dirty="0"/>
              <a:t> </a:t>
            </a:r>
            <a:r>
              <a:rPr lang="en-US" sz="1600" dirty="0" err="1" smtClean="0"/>
              <a:t>Hamouda</a:t>
            </a:r>
            <a:r>
              <a:rPr lang="en-US" sz="1600" dirty="0" smtClean="0"/>
              <a:t>, </a:t>
            </a:r>
            <a:r>
              <a:rPr lang="en-US" sz="1600" dirty="0"/>
              <a:t>Gamal M. </a:t>
            </a:r>
            <a:r>
              <a:rPr lang="en-US" sz="1600" dirty="0" err="1" smtClean="0"/>
              <a:t>Attiya</a:t>
            </a:r>
            <a:r>
              <a:rPr lang="en-US" sz="1600" dirty="0" smtClean="0"/>
              <a:t>, </a:t>
            </a:r>
            <a:r>
              <a:rPr lang="en-US" sz="1600" dirty="0"/>
              <a:t>Mohammed </a:t>
            </a:r>
            <a:r>
              <a:rPr lang="en-US" sz="1600" dirty="0" err="1" smtClean="0"/>
              <a:t>Atef</a:t>
            </a:r>
            <a:r>
              <a:rPr lang="en-US" sz="1600" dirty="0" smtClean="0"/>
              <a:t> - Arabic </a:t>
            </a:r>
            <a:r>
              <a:rPr lang="en-US" sz="1600" dirty="0" err="1" smtClean="0"/>
              <a:t>Summerization</a:t>
            </a:r>
            <a:r>
              <a:rPr lang="en-US" sz="1600" dirty="0" smtClean="0"/>
              <a:t> </a:t>
            </a:r>
            <a:r>
              <a:rPr lang="en-US" sz="1600" dirty="0" err="1" smtClean="0"/>
              <a:t>inTwitter</a:t>
            </a:r>
            <a:r>
              <a:rPr lang="en-US" sz="1600" dirty="0" smtClean="0"/>
              <a:t> Social </a:t>
            </a:r>
            <a:r>
              <a:rPr lang="en-US" sz="1600" dirty="0"/>
              <a:t>Network [</a:t>
            </a:r>
            <a:r>
              <a:rPr lang="en-IN" sz="1600" dirty="0"/>
              <a:t>Ain Shams Engineering Journal (2014) 5, 411 – 420</a:t>
            </a:r>
            <a:r>
              <a:rPr lang="en-US" sz="1600" dirty="0" smtClean="0"/>
              <a:t>]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Kavita</a:t>
            </a:r>
            <a:r>
              <a:rPr lang="en-US" sz="1600" dirty="0"/>
              <a:t> </a:t>
            </a:r>
            <a:r>
              <a:rPr lang="en-US" sz="1600" dirty="0" err="1"/>
              <a:t>Ganesan</a:t>
            </a:r>
            <a:r>
              <a:rPr lang="en-US" sz="1600" dirty="0"/>
              <a:t>, </a:t>
            </a:r>
            <a:r>
              <a:rPr lang="en-US" sz="1600" dirty="0" err="1"/>
              <a:t>ChengXiang</a:t>
            </a:r>
            <a:r>
              <a:rPr lang="en-US" sz="1600" dirty="0"/>
              <a:t> </a:t>
            </a:r>
            <a:r>
              <a:rPr lang="en-US" sz="1600" dirty="0" err="1"/>
              <a:t>Zhai</a:t>
            </a:r>
            <a:r>
              <a:rPr lang="en-US" sz="1600" dirty="0"/>
              <a:t> and Jiawei Han - </a:t>
            </a:r>
            <a:r>
              <a:rPr lang="en-IN" sz="1600" dirty="0" err="1"/>
              <a:t>Opinosis</a:t>
            </a:r>
            <a:r>
              <a:rPr lang="en-IN" sz="1600" dirty="0"/>
              <a:t>: A Graph-Based Approach to Abstractive Summarization of Highly Redundant Opinions [University of Illinois at Urbana-Champaign</a:t>
            </a:r>
            <a:r>
              <a:rPr lang="en-IN" sz="1600" dirty="0" smtClean="0"/>
              <a:t>]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Vishal Gupta, </a:t>
            </a:r>
            <a:r>
              <a:rPr lang="en-US" sz="1600" dirty="0" err="1"/>
              <a:t>Gurpreet</a:t>
            </a:r>
            <a:r>
              <a:rPr lang="en-US" sz="1600" dirty="0"/>
              <a:t> S. </a:t>
            </a:r>
            <a:r>
              <a:rPr lang="en-US" sz="1600" dirty="0" err="1" smtClean="0"/>
              <a:t>Lehal</a:t>
            </a:r>
            <a:r>
              <a:rPr lang="en-US" sz="1600" dirty="0"/>
              <a:t> - </a:t>
            </a:r>
            <a:r>
              <a:rPr lang="en-IN" sz="1600" dirty="0"/>
              <a:t>A Survey of Text Mining Techniques and </a:t>
            </a:r>
            <a:r>
              <a:rPr lang="en-IN" sz="1600" dirty="0" smtClean="0"/>
              <a:t>Applications</a:t>
            </a:r>
            <a:r>
              <a:rPr lang="en-US" sz="1600" dirty="0"/>
              <a:t> [JOURNAL OF EMERGING TECHNOLOGIES IN WEB INTELLIGENCE, VOL. 1, NO. 1, AUGUST 2009</a:t>
            </a:r>
            <a:r>
              <a:rPr lang="en-US" sz="1600" dirty="0" smtClean="0"/>
              <a:t>]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Dipanjan Das, Andr´e F.T. Martins - </a:t>
            </a:r>
            <a:r>
              <a:rPr lang="en-IN" sz="1600" dirty="0"/>
              <a:t>A Survey on Automatic Text Summarization [November 21, 2007]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058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35887" y="2600505"/>
            <a:ext cx="3352801" cy="812398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r>
              <a:rPr lang="en-US" dirty="0"/>
              <a:t> </a:t>
            </a:r>
            <a:r>
              <a:rPr lang="en-US" dirty="0" smtClean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4061"/>
            <a:ext cx="10058400" cy="145075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21169"/>
            <a:ext cx="10227212" cy="37576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a number of tweets based on a person, we try to find a summarized opinion representation of all the tweets on that person considering the sentiment of tweets.</a:t>
            </a:r>
          </a:p>
          <a:p>
            <a:r>
              <a:rPr lang="en-US" dirty="0" smtClean="0"/>
              <a:t>Ex: Justin Trudeau, given 100 tweets we extracted 30% of the tweets that summarizes all the tweets.</a:t>
            </a:r>
          </a:p>
          <a:p>
            <a:endParaRPr lang="en-US" dirty="0"/>
          </a:p>
          <a:p>
            <a:r>
              <a:rPr lang="en-US" b="1" dirty="0" smtClean="0"/>
              <a:t>DATASET</a:t>
            </a:r>
          </a:p>
          <a:p>
            <a:r>
              <a:rPr lang="en-US" dirty="0" smtClean="0"/>
              <a:t>1114 tweets for different persons like: Donald Trump, Justin Bieber, Bill Gates, Katy Perry, JK Rowling, Adolf Hitler, Miley Cyrus, Charlie Sheen, Russel Crowe.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Step: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Removal of </a:t>
            </a:r>
            <a:r>
              <a:rPr lang="en-US" dirty="0" err="1" smtClean="0"/>
              <a:t>url’s</a:t>
            </a:r>
            <a:endParaRPr lang="en-US" dirty="0" smtClean="0"/>
          </a:p>
          <a:p>
            <a:pPr lvl="1"/>
            <a:r>
              <a:rPr lang="en-US" dirty="0" smtClean="0"/>
              <a:t>Removal of @ </a:t>
            </a:r>
            <a:r>
              <a:rPr lang="en-US" dirty="0" err="1" smtClean="0"/>
              <a:t>i.e</a:t>
            </a:r>
            <a:r>
              <a:rPr lang="en-US" dirty="0" smtClean="0"/>
              <a:t> the usernames</a:t>
            </a:r>
          </a:p>
          <a:p>
            <a:pPr lvl="1"/>
            <a:r>
              <a:rPr lang="en-US" dirty="0" smtClean="0"/>
              <a:t>Removing numeric characters</a:t>
            </a:r>
          </a:p>
          <a:p>
            <a:pPr lvl="1"/>
            <a:r>
              <a:rPr lang="en-US" dirty="0" smtClean="0"/>
              <a:t>Remove of “RT” from tweet</a:t>
            </a:r>
          </a:p>
          <a:p>
            <a:pPr lvl="1"/>
            <a:r>
              <a:rPr lang="en-US" dirty="0" smtClean="0"/>
              <a:t>Stop </a:t>
            </a:r>
            <a:r>
              <a:rPr lang="en-US" dirty="0"/>
              <a:t>Words removal</a:t>
            </a:r>
          </a:p>
          <a:p>
            <a:pPr lvl="1"/>
            <a:r>
              <a:rPr lang="en-US" dirty="0"/>
              <a:t>Stemming</a:t>
            </a:r>
          </a:p>
          <a:p>
            <a:pPr lvl="1"/>
            <a:r>
              <a:rPr lang="en-US" dirty="0"/>
              <a:t>Case Folding</a:t>
            </a:r>
          </a:p>
          <a:p>
            <a:pPr marL="201168" lvl="1" indent="0">
              <a:buNone/>
            </a:pPr>
            <a:r>
              <a:rPr lang="en-US" dirty="0" smtClean="0"/>
              <a:t>	Ex: Input: “RT @ABC7: We all know a dumbass named Donald Trump http://”</a:t>
            </a:r>
          </a:p>
          <a:p>
            <a:pPr marL="201168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 Output: “know dumbass name </a:t>
            </a:r>
            <a:r>
              <a:rPr lang="en-US" dirty="0" err="1" smtClean="0"/>
              <a:t>donald</a:t>
            </a:r>
            <a:r>
              <a:rPr lang="en-US" dirty="0" smtClean="0"/>
              <a:t> trump”</a:t>
            </a:r>
          </a:p>
        </p:txBody>
      </p:sp>
    </p:spTree>
    <p:extLst>
      <p:ext uri="{BB962C8B-B14F-4D97-AF65-F5344CB8AC3E}">
        <p14:creationId xmlns:p14="http://schemas.microsoft.com/office/powerpoint/2010/main" val="42075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sz="1600" dirty="0" smtClean="0"/>
              <a:t>Tweet </a:t>
            </a:r>
            <a:r>
              <a:rPr lang="en-US" sz="1600" dirty="0"/>
              <a:t>Length.</a:t>
            </a:r>
          </a:p>
          <a:p>
            <a:pPr lvl="2"/>
            <a:r>
              <a:rPr lang="en-US" sz="1600" dirty="0"/>
              <a:t>Number of Named Entities</a:t>
            </a:r>
            <a:r>
              <a:rPr lang="en-US" sz="1600" dirty="0" smtClean="0"/>
              <a:t>.</a:t>
            </a:r>
          </a:p>
          <a:p>
            <a:pPr lvl="3"/>
            <a:r>
              <a:rPr lang="en-US" sz="1600" dirty="0" smtClean="0"/>
              <a:t>Using Stanford NER.</a:t>
            </a:r>
            <a:endParaRPr lang="en-US" sz="1600" dirty="0"/>
          </a:p>
          <a:p>
            <a:pPr lvl="2"/>
            <a:r>
              <a:rPr lang="en-US" sz="1600" dirty="0" smtClean="0"/>
              <a:t>Number </a:t>
            </a:r>
            <a:r>
              <a:rPr lang="en-US" sz="1600" dirty="0"/>
              <a:t>of </a:t>
            </a:r>
            <a:r>
              <a:rPr lang="en-US" sz="1600" dirty="0" smtClean="0"/>
              <a:t>positive/negative words and emoticons.</a:t>
            </a:r>
          </a:p>
          <a:p>
            <a:pPr lvl="3"/>
            <a:r>
              <a:rPr lang="en-US" sz="1600" dirty="0" smtClean="0"/>
              <a:t>Used following Unigram Lexicons</a:t>
            </a:r>
          </a:p>
          <a:p>
            <a:pPr lvl="4"/>
            <a:r>
              <a:rPr lang="en-US" sz="1600" dirty="0" smtClean="0"/>
              <a:t>1 – Regular.(Ex: abandon, abuse, amazing, cherish)</a:t>
            </a:r>
          </a:p>
          <a:p>
            <a:pPr lvl="4"/>
            <a:r>
              <a:rPr lang="en-US" sz="1600" dirty="0" smtClean="0"/>
              <a:t>2</a:t>
            </a:r>
            <a:r>
              <a:rPr lang="en-US" sz="1600" dirty="0"/>
              <a:t> – </a:t>
            </a:r>
            <a:r>
              <a:rPr lang="en-US" sz="1600" dirty="0" smtClean="0"/>
              <a:t>Twitter.(Ex: #inspirational, #</a:t>
            </a:r>
            <a:r>
              <a:rPr lang="en-US" sz="1600" dirty="0" err="1" smtClean="0"/>
              <a:t>kissin</a:t>
            </a:r>
            <a:r>
              <a:rPr lang="en-US" sz="1600" dirty="0" smtClean="0"/>
              <a:t>, #rich, #</a:t>
            </a:r>
            <a:r>
              <a:rPr lang="en-US" sz="1600" dirty="0" err="1" smtClean="0"/>
              <a:t>growup</a:t>
            </a:r>
            <a:r>
              <a:rPr lang="en-US" sz="1600" dirty="0" smtClean="0"/>
              <a:t>, </a:t>
            </a:r>
            <a:r>
              <a:rPr lang="en-US" sz="1600" dirty="0" err="1" smtClean="0"/>
              <a:t>yayyy</a:t>
            </a:r>
            <a:r>
              <a:rPr lang="en-US" sz="1600" dirty="0" smtClean="0"/>
              <a:t>, aww)</a:t>
            </a:r>
          </a:p>
          <a:p>
            <a:pPr lvl="2"/>
            <a:r>
              <a:rPr lang="en-US" sz="1600" dirty="0" smtClean="0"/>
              <a:t>Class Labels:</a:t>
            </a:r>
          </a:p>
          <a:p>
            <a:pPr lvl="3"/>
            <a:r>
              <a:rPr lang="en-US" sz="1600" dirty="0" smtClean="0"/>
              <a:t>Sentiment</a:t>
            </a:r>
          </a:p>
          <a:p>
            <a:pPr lvl="4"/>
            <a:r>
              <a:rPr lang="en-US" sz="1600" dirty="0" smtClean="0"/>
              <a:t>0-Positive 	</a:t>
            </a:r>
          </a:p>
          <a:p>
            <a:pPr lvl="4"/>
            <a:r>
              <a:rPr lang="en-US" sz="1600" dirty="0" smtClean="0"/>
              <a:t>1-Negative.</a:t>
            </a:r>
          </a:p>
          <a:p>
            <a:pPr lvl="3"/>
            <a:r>
              <a:rPr lang="en-US" sz="1600" dirty="0" smtClean="0"/>
              <a:t>Relevance.</a:t>
            </a:r>
          </a:p>
          <a:p>
            <a:pPr lvl="4"/>
            <a:r>
              <a:rPr lang="en-US" sz="1600" dirty="0" smtClean="0"/>
              <a:t>1-Relevant.</a:t>
            </a:r>
          </a:p>
          <a:p>
            <a:pPr lvl="4"/>
            <a:r>
              <a:rPr lang="en-US" sz="1600" dirty="0" smtClean="0"/>
              <a:t>2-Irrelevant.</a:t>
            </a:r>
          </a:p>
          <a:p>
            <a:pPr lvl="2"/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39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dirty="0" smtClean="0"/>
              <a:t>Ensemble based voting: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 smtClean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1400" dirty="0" smtClean="0"/>
          </a:p>
          <a:p>
            <a:pPr marL="201168" lvl="1" indent="0">
              <a:buNone/>
            </a:pPr>
            <a:endParaRPr lang="en-US" sz="1400" dirty="0"/>
          </a:p>
          <a:p>
            <a:pPr marL="201168" lvl="1" indent="0">
              <a:buNone/>
            </a:pPr>
            <a:endParaRPr lang="en-US" sz="1400" dirty="0" smtClean="0"/>
          </a:p>
          <a:p>
            <a:pPr marL="201168" lvl="1" indent="0">
              <a:buNone/>
            </a:pPr>
            <a:endParaRPr lang="en-US" sz="1400" dirty="0"/>
          </a:p>
          <a:p>
            <a:pPr marL="201168" lvl="1" indent="0">
              <a:buNone/>
            </a:pPr>
            <a:endParaRPr lang="en-US" sz="1400" dirty="0" smtClean="0"/>
          </a:p>
          <a:p>
            <a:endParaRPr lang="en-US" dirty="0" smtClean="0"/>
          </a:p>
          <a:p>
            <a:r>
              <a:rPr lang="en-US" sz="1700" dirty="0" smtClean="0"/>
              <a:t>Pre-Processed data and removed permutations of Named Entities.</a:t>
            </a:r>
          </a:p>
          <a:p>
            <a:r>
              <a:rPr lang="en-US" sz="1700" dirty="0" smtClean="0"/>
              <a:t>Ex: for “</a:t>
            </a:r>
            <a:r>
              <a:rPr lang="en-US" sz="1700" dirty="0" err="1"/>
              <a:t>d</a:t>
            </a:r>
            <a:r>
              <a:rPr lang="en-US" sz="1700" dirty="0" err="1" smtClean="0"/>
              <a:t>onald</a:t>
            </a:r>
            <a:r>
              <a:rPr lang="en-US" sz="1700" dirty="0" smtClean="0"/>
              <a:t> trump” we are removing : </a:t>
            </a:r>
            <a:r>
              <a:rPr lang="en-US" sz="1700" dirty="0" err="1" smtClean="0"/>
              <a:t>donaldtrump</a:t>
            </a:r>
            <a:r>
              <a:rPr lang="en-US" sz="1700" dirty="0" smtClean="0"/>
              <a:t>, </a:t>
            </a:r>
            <a:r>
              <a:rPr lang="en-US" sz="1700" dirty="0" err="1" smtClean="0"/>
              <a:t>donald’s</a:t>
            </a:r>
            <a:r>
              <a:rPr lang="en-US" sz="1700" dirty="0" smtClean="0"/>
              <a:t>, </a:t>
            </a:r>
            <a:r>
              <a:rPr lang="en-US" sz="1700" dirty="0" err="1" smtClean="0"/>
              <a:t>donald</a:t>
            </a:r>
            <a:r>
              <a:rPr lang="en-US" sz="1700" dirty="0" smtClean="0"/>
              <a:t>, trump, trump’s</a:t>
            </a:r>
            <a:endParaRPr lang="en-US" sz="17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41601" y="2239636"/>
            <a:ext cx="9169758" cy="2772821"/>
            <a:chOff x="2228045" y="1737360"/>
            <a:chExt cx="9169758" cy="2772821"/>
          </a:xfrm>
        </p:grpSpPr>
        <p:sp>
          <p:nvSpPr>
            <p:cNvPr id="5" name="Can 4"/>
            <p:cNvSpPr/>
            <p:nvPr/>
          </p:nvSpPr>
          <p:spPr>
            <a:xfrm>
              <a:off x="2228045" y="2408349"/>
              <a:ext cx="1339403" cy="1751527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88654" y="3099446"/>
              <a:ext cx="837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3567448" y="2588654"/>
              <a:ext cx="1313645" cy="399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67447" y="3367827"/>
              <a:ext cx="1313646" cy="64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7447" y="3763851"/>
              <a:ext cx="1313646" cy="396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881092" y="2304676"/>
              <a:ext cx="1970468" cy="64168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81092" y="3096273"/>
              <a:ext cx="1970468" cy="6345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881092" y="3875635"/>
              <a:ext cx="1970468" cy="6345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9200" y="2464772"/>
              <a:ext cx="1674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Naïve Bayes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2760" y="3193337"/>
              <a:ext cx="1674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Linear SVC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29200" y="4008242"/>
              <a:ext cx="1674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Max Entropy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851557" y="2649329"/>
              <a:ext cx="1313646" cy="622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51558" y="3380316"/>
              <a:ext cx="1313645" cy="24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851558" y="3547713"/>
              <a:ext cx="1313645" cy="660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8165199" y="2834103"/>
              <a:ext cx="1159105" cy="104153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03839" y="3031702"/>
              <a:ext cx="1081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Combine</a:t>
              </a:r>
            </a:p>
            <a:p>
              <a:pPr algn="ctr"/>
              <a:r>
                <a:rPr lang="en-US" dirty="0" smtClean="0"/>
                <a:t>Votes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8242476" y="1737360"/>
              <a:ext cx="991676" cy="88815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16339" y="1858273"/>
              <a:ext cx="656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New Data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28" idx="4"/>
              <a:endCxn id="26" idx="0"/>
            </p:cNvCxnSpPr>
            <p:nvPr/>
          </p:nvCxnSpPr>
          <p:spPr>
            <a:xfrm>
              <a:off x="8738314" y="2625519"/>
              <a:ext cx="6438" cy="2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3"/>
            </p:cNvCxnSpPr>
            <p:nvPr/>
          </p:nvCxnSpPr>
          <p:spPr>
            <a:xfrm flipV="1">
              <a:off x="9324304" y="3354867"/>
              <a:ext cx="56667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9890975" y="2834103"/>
              <a:ext cx="1506828" cy="10415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981122" y="3170201"/>
              <a:ext cx="133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Prediction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99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320219"/>
              </p:ext>
            </p:extLst>
          </p:nvPr>
        </p:nvGraphicFramePr>
        <p:xfrm>
          <a:off x="1096963" y="1846263"/>
          <a:ext cx="10058400" cy="445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Cross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 Poly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0.7207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0.7207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0.7837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0.7027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0.7117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0.7567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0.8018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0.7927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0.7927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0.7297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0.6756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0.8018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0.6306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0.6216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0.7387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0.7477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0.8288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0.6846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0.6576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0.7837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0.6846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0.6667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0.7567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0.7387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0.7387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0.8198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0.7207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0.5855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0.6216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0.7117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6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Manual Labeling of each tweet based on our Judgement of relevance of the tweet.</a:t>
            </a:r>
          </a:p>
          <a:p>
            <a:r>
              <a:rPr lang="en-US" dirty="0" smtClean="0"/>
              <a:t>Generated a </a:t>
            </a:r>
            <a:r>
              <a:rPr lang="en-US" dirty="0"/>
              <a:t>logistic regression model</a:t>
            </a:r>
            <a:r>
              <a:rPr lang="en-US" dirty="0" smtClean="0"/>
              <a:t> based on attributes and relevance as the class label.</a:t>
            </a:r>
          </a:p>
          <a:p>
            <a:r>
              <a:rPr lang="en-US" dirty="0" smtClean="0"/>
              <a:t>Accuracy : 59%.</a:t>
            </a:r>
          </a:p>
          <a:p>
            <a:r>
              <a:rPr lang="en-US" dirty="0" smtClean="0"/>
              <a:t>Predicted Relevance of Test Set.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justintrudeau</a:t>
            </a:r>
            <a:r>
              <a:rPr lang="en-US" dirty="0"/>
              <a:t> is a class </a:t>
            </a:r>
            <a:r>
              <a:rPr lang="en-US" dirty="0" smtClean="0"/>
              <a:t>act – </a:t>
            </a:r>
            <a:r>
              <a:rPr lang="en-US" b="1" dirty="0" smtClean="0"/>
              <a:t>Relevant.</a:t>
            </a:r>
          </a:p>
          <a:p>
            <a:pPr lvl="1"/>
            <a:r>
              <a:rPr lang="en-US" dirty="0"/>
              <a:t>@Commodity52now @</a:t>
            </a:r>
            <a:r>
              <a:rPr lang="en-US" dirty="0" err="1"/>
              <a:t>sunlorrie</a:t>
            </a:r>
            <a:r>
              <a:rPr lang="en-US" dirty="0"/>
              <a:t> @</a:t>
            </a:r>
            <a:r>
              <a:rPr lang="en-US" dirty="0" err="1"/>
              <a:t>nationalpost</a:t>
            </a:r>
            <a:r>
              <a:rPr lang="en-US" dirty="0"/>
              <a:t> @</a:t>
            </a:r>
            <a:r>
              <a:rPr lang="en-US" dirty="0" err="1"/>
              <a:t>JustinTrudeau</a:t>
            </a:r>
            <a:r>
              <a:rPr lang="en-US" dirty="0"/>
              <a:t> And Jews &amp;amp; women like me mistaken as a Jew, repeatedly spat on by ignorant </a:t>
            </a:r>
            <a:r>
              <a:rPr lang="en-US" dirty="0" smtClean="0"/>
              <a:t>Muslims - </a:t>
            </a:r>
            <a:r>
              <a:rPr lang="en-US" b="1" dirty="0" smtClean="0"/>
              <a:t>Irrelevant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770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Sum Basic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Probabilities distribution of all words in input.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 – occurrences of word.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 – Total number of words.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Assigning of weights to tweet.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Filtering </a:t>
            </a:r>
            <a:r>
              <a:rPr lang="en-US" dirty="0"/>
              <a:t> </a:t>
            </a:r>
            <a:r>
              <a:rPr lang="en-US" dirty="0" smtClean="0"/>
              <a:t>tweets based on ratio of Positive to Negative.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From Relevant (class Label : 1) tweets picking best scoring Positive and Negative Sentiment tweet containing highest probability word.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Updated probabilities for picked tweet words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Repeat above steps until specified threshold number is reached for each positive and negative tweet.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71" y="2456779"/>
            <a:ext cx="1638300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71" y="3831656"/>
            <a:ext cx="2599568" cy="637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371" y="5585318"/>
            <a:ext cx="28003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104327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</a:t>
                      </a:r>
                      <a:r>
                        <a:rPr lang="en-US" baseline="0" dirty="0" smtClean="0"/>
                        <a:t> ZUCKERBERG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 (Predicted)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Irrelevant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 (Actual)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FN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Irrelevant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 </a:t>
                      </a:r>
                      <a:r>
                        <a:rPr lang="en-US" baseline="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6963" y="3067686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Precision = 0.53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Recall = 0.60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767650"/>
              </p:ext>
            </p:extLst>
          </p:nvPr>
        </p:nvGraphicFramePr>
        <p:xfrm>
          <a:off x="1096963" y="3917615"/>
          <a:ext cx="100584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CHRIS COLFER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 (Predicted)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Irrelevant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 (Actual)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FN</a:t>
                      </a:r>
                      <a:r>
                        <a:rPr lang="en-US" baseline="0" dirty="0" smtClean="0"/>
                        <a:t> 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Irrelevant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 </a:t>
                      </a:r>
                      <a:r>
                        <a:rPr lang="en-US" baseline="0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96963" y="523373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Precision = 0.58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Recall = 0.61</a:t>
            </a:r>
          </a:p>
        </p:txBody>
      </p:sp>
    </p:spTree>
    <p:extLst>
      <p:ext uri="{BB962C8B-B14F-4D97-AF65-F5344CB8AC3E}">
        <p14:creationId xmlns:p14="http://schemas.microsoft.com/office/powerpoint/2010/main" val="22952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2306</TotalTime>
  <Words>1316</Words>
  <Application>Microsoft Office PowerPoint</Application>
  <PresentationFormat>Widescreen</PresentationFormat>
  <Paragraphs>212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 Opinion Summarization of Tweets</vt:lpstr>
      <vt:lpstr>Introduction</vt:lpstr>
      <vt:lpstr>Pre-Processing Step:</vt:lpstr>
      <vt:lpstr>Attributes </vt:lpstr>
      <vt:lpstr>Sentiment Analysis </vt:lpstr>
      <vt:lpstr>Sentiment Analysis Results</vt:lpstr>
      <vt:lpstr>Regression</vt:lpstr>
      <vt:lpstr>Summarization</vt:lpstr>
      <vt:lpstr>Results</vt:lpstr>
      <vt:lpstr>PowerPoint Presentation</vt:lpstr>
      <vt:lpstr>References</vt:lpstr>
      <vt:lpstr>Thank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Engu;Tushar Gupta</dc:creator>
  <cp:lastModifiedBy>tushar</cp:lastModifiedBy>
  <cp:revision>83</cp:revision>
  <dcterms:created xsi:type="dcterms:W3CDTF">2015-10-13T14:03:02Z</dcterms:created>
  <dcterms:modified xsi:type="dcterms:W3CDTF">2016-05-03T15:56:17Z</dcterms:modified>
</cp:coreProperties>
</file>