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6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C0922A-4DFD-7B27-116F-63F42574EBF4}" v="103" dt="2023-12-04T07:41:57.365"/>
    <p1510:client id="{95BB5CF5-7439-BD40-829B-01D185073285}" v="305" dt="2023-12-04T07:41:26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thi Cavuturu" userId="825bca80-5a4d-43b9-a1f1-e149dbc8f15e" providerId="ADAL" clId="{95BB5CF5-7439-BD40-829B-01D185073285}"/>
    <pc:docChg chg="undo custSel addSld delSld modSld">
      <pc:chgData name="Pranthi Cavuturu" userId="825bca80-5a4d-43b9-a1f1-e149dbc8f15e" providerId="ADAL" clId="{95BB5CF5-7439-BD40-829B-01D185073285}" dt="2023-12-04T07:41:26.750" v="584" actId="1076"/>
      <pc:docMkLst>
        <pc:docMk/>
      </pc:docMkLst>
      <pc:sldChg chg="addSp delSp modSp mod">
        <pc:chgData name="Pranthi Cavuturu" userId="825bca80-5a4d-43b9-a1f1-e149dbc8f15e" providerId="ADAL" clId="{95BB5CF5-7439-BD40-829B-01D185073285}" dt="2023-12-04T07:39:51.615" v="581" actId="14100"/>
        <pc:sldMkLst>
          <pc:docMk/>
          <pc:sldMk cId="2783911984" sldId="256"/>
        </pc:sldMkLst>
        <pc:spChg chg="mod">
          <ac:chgData name="Pranthi Cavuturu" userId="825bca80-5a4d-43b9-a1f1-e149dbc8f15e" providerId="ADAL" clId="{95BB5CF5-7439-BD40-829B-01D185073285}" dt="2023-12-04T07:39:51.615" v="581" actId="14100"/>
          <ac:spMkLst>
            <pc:docMk/>
            <pc:sldMk cId="2783911984" sldId="256"/>
            <ac:spMk id="2" creationId="{52E30203-C6A4-C0D4-BA6E-F21309BB3946}"/>
          </ac:spMkLst>
        </pc:spChg>
        <pc:spChg chg="mod">
          <ac:chgData name="Pranthi Cavuturu" userId="825bca80-5a4d-43b9-a1f1-e149dbc8f15e" providerId="ADAL" clId="{95BB5CF5-7439-BD40-829B-01D185073285}" dt="2023-12-04T07:39:38.852" v="580" actId="26606"/>
          <ac:spMkLst>
            <pc:docMk/>
            <pc:sldMk cId="2783911984" sldId="256"/>
            <ac:spMk id="3" creationId="{67063C81-9120-07F8-5BC6-68374B9DA36C}"/>
          </ac:spMkLst>
        </pc:spChg>
        <pc:spChg chg="del">
          <ac:chgData name="Pranthi Cavuturu" userId="825bca80-5a4d-43b9-a1f1-e149dbc8f15e" providerId="ADAL" clId="{95BB5CF5-7439-BD40-829B-01D185073285}" dt="2023-12-04T07:25:25.540" v="527" actId="26606"/>
          <ac:spMkLst>
            <pc:docMk/>
            <pc:sldMk cId="2783911984" sldId="256"/>
            <ac:spMk id="10" creationId="{A3363022-C969-41E9-8EB2-E4C94908C1FA}"/>
          </ac:spMkLst>
        </pc:spChg>
        <pc:spChg chg="del">
          <ac:chgData name="Pranthi Cavuturu" userId="825bca80-5a4d-43b9-a1f1-e149dbc8f15e" providerId="ADAL" clId="{95BB5CF5-7439-BD40-829B-01D185073285}" dt="2023-12-04T07:25:25.540" v="527" actId="26606"/>
          <ac:spMkLst>
            <pc:docMk/>
            <pc:sldMk cId="2783911984" sldId="256"/>
            <ac:spMk id="12" creationId="{8D1AD6B3-BE88-4CEB-BA17-790657CC4729}"/>
          </ac:spMkLst>
        </pc:spChg>
        <pc:spChg chg="add del">
          <ac:chgData name="Pranthi Cavuturu" userId="825bca80-5a4d-43b9-a1f1-e149dbc8f15e" providerId="ADAL" clId="{95BB5CF5-7439-BD40-829B-01D185073285}" dt="2023-12-04T07:27:40.174" v="541" actId="26606"/>
          <ac:spMkLst>
            <pc:docMk/>
            <pc:sldMk cId="2783911984" sldId="256"/>
            <ac:spMk id="22" creationId="{19D32F93-50AC-4C46-A5DB-291C60DDB7BD}"/>
          </ac:spMkLst>
        </pc:spChg>
        <pc:spChg chg="add del">
          <ac:chgData name="Pranthi Cavuturu" userId="825bca80-5a4d-43b9-a1f1-e149dbc8f15e" providerId="ADAL" clId="{95BB5CF5-7439-BD40-829B-01D185073285}" dt="2023-12-04T07:27:40.174" v="541" actId="26606"/>
          <ac:spMkLst>
            <pc:docMk/>
            <pc:sldMk cId="2783911984" sldId="256"/>
            <ac:spMk id="24" creationId="{827DC2C4-B485-428A-BF4A-472D2967F47F}"/>
          </ac:spMkLst>
        </pc:spChg>
        <pc:spChg chg="add del">
          <ac:chgData name="Pranthi Cavuturu" userId="825bca80-5a4d-43b9-a1f1-e149dbc8f15e" providerId="ADAL" clId="{95BB5CF5-7439-BD40-829B-01D185073285}" dt="2023-12-04T07:27:40.174" v="541" actId="26606"/>
          <ac:spMkLst>
            <pc:docMk/>
            <pc:sldMk cId="2783911984" sldId="256"/>
            <ac:spMk id="26" creationId="{EE04B5EB-F158-4507-90DD-BD23620C7CC9}"/>
          </ac:spMkLst>
        </pc:spChg>
        <pc:spChg chg="add del">
          <ac:chgData name="Pranthi Cavuturu" userId="825bca80-5a4d-43b9-a1f1-e149dbc8f15e" providerId="ADAL" clId="{95BB5CF5-7439-BD40-829B-01D185073285}" dt="2023-12-04T07:27:40.164" v="540" actId="26606"/>
          <ac:spMkLst>
            <pc:docMk/>
            <pc:sldMk cId="2783911984" sldId="256"/>
            <ac:spMk id="31" creationId="{907EF6B7-1338-4443-8C46-6A318D952DFD}"/>
          </ac:spMkLst>
        </pc:spChg>
        <pc:spChg chg="add del">
          <ac:chgData name="Pranthi Cavuturu" userId="825bca80-5a4d-43b9-a1f1-e149dbc8f15e" providerId="ADAL" clId="{95BB5CF5-7439-BD40-829B-01D185073285}" dt="2023-12-04T07:27:40.164" v="540" actId="26606"/>
          <ac:spMkLst>
            <pc:docMk/>
            <pc:sldMk cId="2783911984" sldId="256"/>
            <ac:spMk id="33" creationId="{DAAE4CDD-124C-4DCF-9584-B6033B545DD5}"/>
          </ac:spMkLst>
        </pc:spChg>
        <pc:spChg chg="add del">
          <ac:chgData name="Pranthi Cavuturu" userId="825bca80-5a4d-43b9-a1f1-e149dbc8f15e" providerId="ADAL" clId="{95BB5CF5-7439-BD40-829B-01D185073285}" dt="2023-12-04T07:27:40.164" v="540" actId="26606"/>
          <ac:spMkLst>
            <pc:docMk/>
            <pc:sldMk cId="2783911984" sldId="256"/>
            <ac:spMk id="35" creationId="{081E4A58-353D-44AE-B2FC-2A74E2E400F7}"/>
          </ac:spMkLst>
        </pc:spChg>
        <pc:spChg chg="add del">
          <ac:chgData name="Pranthi Cavuturu" userId="825bca80-5a4d-43b9-a1f1-e149dbc8f15e" providerId="ADAL" clId="{95BB5CF5-7439-BD40-829B-01D185073285}" dt="2023-12-04T07:39:38.852" v="580" actId="26606"/>
          <ac:spMkLst>
            <pc:docMk/>
            <pc:sldMk cId="2783911984" sldId="256"/>
            <ac:spMk id="38" creationId="{081EA652-8C6A-4E69-BEB9-170809474553}"/>
          </ac:spMkLst>
        </pc:spChg>
        <pc:spChg chg="add del">
          <ac:chgData name="Pranthi Cavuturu" userId="825bca80-5a4d-43b9-a1f1-e149dbc8f15e" providerId="ADAL" clId="{95BB5CF5-7439-BD40-829B-01D185073285}" dt="2023-12-04T07:39:38.852" v="580" actId="26606"/>
          <ac:spMkLst>
            <pc:docMk/>
            <pc:sldMk cId="2783911984" sldId="256"/>
            <ac:spMk id="39" creationId="{5298780A-33B9-4EA2-8F67-DE68AD62841B}"/>
          </ac:spMkLst>
        </pc:spChg>
        <pc:spChg chg="add del">
          <ac:chgData name="Pranthi Cavuturu" userId="825bca80-5a4d-43b9-a1f1-e149dbc8f15e" providerId="ADAL" clId="{95BB5CF5-7439-BD40-829B-01D185073285}" dt="2023-12-04T07:39:38.852" v="580" actId="26606"/>
          <ac:spMkLst>
            <pc:docMk/>
            <pc:sldMk cId="2783911984" sldId="256"/>
            <ac:spMk id="40" creationId="{7F488E8B-4E1E-4402-8935-D4E6C02615C7}"/>
          </ac:spMkLst>
        </pc:spChg>
        <pc:spChg chg="add del">
          <ac:chgData name="Pranthi Cavuturu" userId="825bca80-5a4d-43b9-a1f1-e149dbc8f15e" providerId="ADAL" clId="{95BB5CF5-7439-BD40-829B-01D185073285}" dt="2023-12-04T07:39:38.842" v="579" actId="26606"/>
          <ac:spMkLst>
            <pc:docMk/>
            <pc:sldMk cId="2783911984" sldId="256"/>
            <ac:spMk id="45" creationId="{907EF6B7-1338-4443-8C46-6A318D952DFD}"/>
          </ac:spMkLst>
        </pc:spChg>
        <pc:spChg chg="add del">
          <ac:chgData name="Pranthi Cavuturu" userId="825bca80-5a4d-43b9-a1f1-e149dbc8f15e" providerId="ADAL" clId="{95BB5CF5-7439-BD40-829B-01D185073285}" dt="2023-12-04T07:39:38.842" v="579" actId="26606"/>
          <ac:spMkLst>
            <pc:docMk/>
            <pc:sldMk cId="2783911984" sldId="256"/>
            <ac:spMk id="47" creationId="{DAAE4CDD-124C-4DCF-9584-B6033B545DD5}"/>
          </ac:spMkLst>
        </pc:spChg>
        <pc:spChg chg="add del">
          <ac:chgData name="Pranthi Cavuturu" userId="825bca80-5a4d-43b9-a1f1-e149dbc8f15e" providerId="ADAL" clId="{95BB5CF5-7439-BD40-829B-01D185073285}" dt="2023-12-04T07:39:38.842" v="579" actId="26606"/>
          <ac:spMkLst>
            <pc:docMk/>
            <pc:sldMk cId="2783911984" sldId="256"/>
            <ac:spMk id="49" creationId="{081E4A58-353D-44AE-B2FC-2A74E2E400F7}"/>
          </ac:spMkLst>
        </pc:spChg>
        <pc:spChg chg="add">
          <ac:chgData name="Pranthi Cavuturu" userId="825bca80-5a4d-43b9-a1f1-e149dbc8f15e" providerId="ADAL" clId="{95BB5CF5-7439-BD40-829B-01D185073285}" dt="2023-12-04T07:39:38.852" v="580" actId="26606"/>
          <ac:spMkLst>
            <pc:docMk/>
            <pc:sldMk cId="2783911984" sldId="256"/>
            <ac:spMk id="52" creationId="{081EA652-8C6A-4E69-BEB9-170809474553}"/>
          </ac:spMkLst>
        </pc:spChg>
        <pc:spChg chg="add">
          <ac:chgData name="Pranthi Cavuturu" userId="825bca80-5a4d-43b9-a1f1-e149dbc8f15e" providerId="ADAL" clId="{95BB5CF5-7439-BD40-829B-01D185073285}" dt="2023-12-04T07:39:38.852" v="580" actId="26606"/>
          <ac:spMkLst>
            <pc:docMk/>
            <pc:sldMk cId="2783911984" sldId="256"/>
            <ac:spMk id="53" creationId="{5298780A-33B9-4EA2-8F67-DE68AD62841B}"/>
          </ac:spMkLst>
        </pc:spChg>
        <pc:spChg chg="add">
          <ac:chgData name="Pranthi Cavuturu" userId="825bca80-5a4d-43b9-a1f1-e149dbc8f15e" providerId="ADAL" clId="{95BB5CF5-7439-BD40-829B-01D185073285}" dt="2023-12-04T07:39:38.852" v="580" actId="26606"/>
          <ac:spMkLst>
            <pc:docMk/>
            <pc:sldMk cId="2783911984" sldId="256"/>
            <ac:spMk id="54" creationId="{7F488E8B-4E1E-4402-8935-D4E6C02615C7}"/>
          </ac:spMkLst>
        </pc:spChg>
        <pc:grpChg chg="del">
          <ac:chgData name="Pranthi Cavuturu" userId="825bca80-5a4d-43b9-a1f1-e149dbc8f15e" providerId="ADAL" clId="{95BB5CF5-7439-BD40-829B-01D185073285}" dt="2023-12-04T07:25:25.540" v="527" actId="26606"/>
          <ac:grpSpMkLst>
            <pc:docMk/>
            <pc:sldMk cId="2783911984" sldId="256"/>
            <ac:grpSpMk id="14" creationId="{89D1390B-7E13-4B4F-9CB2-391063412E54}"/>
          </ac:grpSpMkLst>
        </pc:grpChg>
        <pc:picChg chg="del mod">
          <ac:chgData name="Pranthi Cavuturu" userId="825bca80-5a4d-43b9-a1f1-e149dbc8f15e" providerId="ADAL" clId="{95BB5CF5-7439-BD40-829B-01D185073285}" dt="2023-12-04T07:25:30.869" v="528" actId="478"/>
          <ac:picMkLst>
            <pc:docMk/>
            <pc:sldMk cId="2783911984" sldId="256"/>
            <ac:picMk id="7" creationId="{47BEC9F2-6F60-023A-939E-0077F75467D9}"/>
          </ac:picMkLst>
        </pc:picChg>
        <pc:cxnChg chg="add del">
          <ac:chgData name="Pranthi Cavuturu" userId="825bca80-5a4d-43b9-a1f1-e149dbc8f15e" providerId="ADAL" clId="{95BB5CF5-7439-BD40-829B-01D185073285}" dt="2023-12-04T07:39:38.852" v="580" actId="26606"/>
          <ac:cxnSpMkLst>
            <pc:docMk/>
            <pc:sldMk cId="2783911984" sldId="256"/>
            <ac:cxnSpMk id="37" creationId="{23AAC9B5-8015-485C-ACF9-A750390E9A56}"/>
          </ac:cxnSpMkLst>
        </pc:cxnChg>
        <pc:cxnChg chg="add">
          <ac:chgData name="Pranthi Cavuturu" userId="825bca80-5a4d-43b9-a1f1-e149dbc8f15e" providerId="ADAL" clId="{95BB5CF5-7439-BD40-829B-01D185073285}" dt="2023-12-04T07:39:38.852" v="580" actId="26606"/>
          <ac:cxnSpMkLst>
            <pc:docMk/>
            <pc:sldMk cId="2783911984" sldId="256"/>
            <ac:cxnSpMk id="51" creationId="{23AAC9B5-8015-485C-ACF9-A750390E9A56}"/>
          </ac:cxnSpMkLst>
        </pc:cxnChg>
      </pc:sldChg>
      <pc:sldChg chg="addSp modSp mod setBg">
        <pc:chgData name="Pranthi Cavuturu" userId="825bca80-5a4d-43b9-a1f1-e149dbc8f15e" providerId="ADAL" clId="{95BB5CF5-7439-BD40-829B-01D185073285}" dt="2023-12-04T07:25:45.111" v="532" actId="26606"/>
        <pc:sldMkLst>
          <pc:docMk/>
          <pc:sldMk cId="1723243003" sldId="257"/>
        </pc:sldMkLst>
        <pc:spChg chg="mod">
          <ac:chgData name="Pranthi Cavuturu" userId="825bca80-5a4d-43b9-a1f1-e149dbc8f15e" providerId="ADAL" clId="{95BB5CF5-7439-BD40-829B-01D185073285}" dt="2023-12-04T07:25:45.111" v="532" actId="26606"/>
          <ac:spMkLst>
            <pc:docMk/>
            <pc:sldMk cId="1723243003" sldId="257"/>
            <ac:spMk id="2" creationId="{F28ECABA-4EE1-0EFD-7D22-1482A165B2E4}"/>
          </ac:spMkLst>
        </pc:spChg>
        <pc:spChg chg="mod">
          <ac:chgData name="Pranthi Cavuturu" userId="825bca80-5a4d-43b9-a1f1-e149dbc8f15e" providerId="ADAL" clId="{95BB5CF5-7439-BD40-829B-01D185073285}" dt="2023-12-04T07:25:45.111" v="532" actId="26606"/>
          <ac:spMkLst>
            <pc:docMk/>
            <pc:sldMk cId="1723243003" sldId="257"/>
            <ac:spMk id="3" creationId="{70545CEE-95D7-E9ED-00A3-7BC20E8DDC1A}"/>
          </ac:spMkLst>
        </pc:spChg>
        <pc:spChg chg="mod">
          <ac:chgData name="Pranthi Cavuturu" userId="825bca80-5a4d-43b9-a1f1-e149dbc8f15e" providerId="ADAL" clId="{95BB5CF5-7439-BD40-829B-01D185073285}" dt="2023-12-04T07:25:45.111" v="532" actId="26606"/>
          <ac:spMkLst>
            <pc:docMk/>
            <pc:sldMk cId="1723243003" sldId="257"/>
            <ac:spMk id="5" creationId="{91C0B366-4E73-ADE6-0EFB-51FE985F477D}"/>
          </ac:spMkLst>
        </pc:spChg>
        <pc:spChg chg="mod">
          <ac:chgData name="Pranthi Cavuturu" userId="825bca80-5a4d-43b9-a1f1-e149dbc8f15e" providerId="ADAL" clId="{95BB5CF5-7439-BD40-829B-01D185073285}" dt="2023-12-04T07:25:45.111" v="532" actId="26606"/>
          <ac:spMkLst>
            <pc:docMk/>
            <pc:sldMk cId="1723243003" sldId="257"/>
            <ac:spMk id="7" creationId="{130A4F8E-0D03-1BAC-0791-F2AED7155A88}"/>
          </ac:spMkLst>
        </pc:spChg>
        <pc:spChg chg="add">
          <ac:chgData name="Pranthi Cavuturu" userId="825bca80-5a4d-43b9-a1f1-e149dbc8f15e" providerId="ADAL" clId="{95BB5CF5-7439-BD40-829B-01D185073285}" dt="2023-12-04T07:25:45.111" v="532" actId="26606"/>
          <ac:spMkLst>
            <pc:docMk/>
            <pc:sldMk cId="1723243003" sldId="257"/>
            <ac:spMk id="14" creationId="{53B021B3-DE93-4AB7-8A18-CF5F1CED88B8}"/>
          </ac:spMkLst>
        </pc:spChg>
        <pc:spChg chg="add">
          <ac:chgData name="Pranthi Cavuturu" userId="825bca80-5a4d-43b9-a1f1-e149dbc8f15e" providerId="ADAL" clId="{95BB5CF5-7439-BD40-829B-01D185073285}" dt="2023-12-04T07:25:45.111" v="532" actId="26606"/>
          <ac:spMkLst>
            <pc:docMk/>
            <pc:sldMk cId="1723243003" sldId="257"/>
            <ac:spMk id="16" creationId="{52D502E5-F6B4-4D58-B4AE-FC466FF15EE8}"/>
          </ac:spMkLst>
        </pc:spChg>
        <pc:spChg chg="add">
          <ac:chgData name="Pranthi Cavuturu" userId="825bca80-5a4d-43b9-a1f1-e149dbc8f15e" providerId="ADAL" clId="{95BB5CF5-7439-BD40-829B-01D185073285}" dt="2023-12-04T07:25:45.111" v="532" actId="26606"/>
          <ac:spMkLst>
            <pc:docMk/>
            <pc:sldMk cId="1723243003" sldId="257"/>
            <ac:spMk id="18" creationId="{9DECDBF4-02B6-4BB4-B65B-B8107AD6A9E8}"/>
          </ac:spMkLst>
        </pc:spChg>
        <pc:picChg chg="mod">
          <ac:chgData name="Pranthi Cavuturu" userId="825bca80-5a4d-43b9-a1f1-e149dbc8f15e" providerId="ADAL" clId="{95BB5CF5-7439-BD40-829B-01D185073285}" dt="2023-12-04T07:25:45.111" v="532" actId="26606"/>
          <ac:picMkLst>
            <pc:docMk/>
            <pc:sldMk cId="1723243003" sldId="257"/>
            <ac:picMk id="4" creationId="{4D1ECF5C-A095-9E97-4E16-6C815677C3BD}"/>
          </ac:picMkLst>
        </pc:picChg>
        <pc:picChg chg="mod">
          <ac:chgData name="Pranthi Cavuturu" userId="825bca80-5a4d-43b9-a1f1-e149dbc8f15e" providerId="ADAL" clId="{95BB5CF5-7439-BD40-829B-01D185073285}" dt="2023-12-04T07:25:45.111" v="532" actId="26606"/>
          <ac:picMkLst>
            <pc:docMk/>
            <pc:sldMk cId="1723243003" sldId="257"/>
            <ac:picMk id="6" creationId="{8761A301-C3C4-AAB8-EE59-3F4431B297B2}"/>
          </ac:picMkLst>
        </pc:picChg>
        <pc:picChg chg="mod">
          <ac:chgData name="Pranthi Cavuturu" userId="825bca80-5a4d-43b9-a1f1-e149dbc8f15e" providerId="ADAL" clId="{95BB5CF5-7439-BD40-829B-01D185073285}" dt="2023-12-04T07:25:45.111" v="532" actId="26606"/>
          <ac:picMkLst>
            <pc:docMk/>
            <pc:sldMk cId="1723243003" sldId="257"/>
            <ac:picMk id="9" creationId="{E1B8E076-83E1-F284-286D-B0E2F415DD53}"/>
          </ac:picMkLst>
        </pc:picChg>
      </pc:sldChg>
      <pc:sldChg chg="addSp modSp mod setBg">
        <pc:chgData name="Pranthi Cavuturu" userId="825bca80-5a4d-43b9-a1f1-e149dbc8f15e" providerId="ADAL" clId="{95BB5CF5-7439-BD40-829B-01D185073285}" dt="2023-12-04T07:39:23.564" v="577" actId="14100"/>
        <pc:sldMkLst>
          <pc:docMk/>
          <pc:sldMk cId="3129432654" sldId="259"/>
        </pc:sldMkLst>
        <pc:spChg chg="mod">
          <ac:chgData name="Pranthi Cavuturu" userId="825bca80-5a4d-43b9-a1f1-e149dbc8f15e" providerId="ADAL" clId="{95BB5CF5-7439-BD40-829B-01D185073285}" dt="2023-12-04T07:25:49.046" v="533" actId="26606"/>
          <ac:spMkLst>
            <pc:docMk/>
            <pc:sldMk cId="3129432654" sldId="259"/>
            <ac:spMk id="2" creationId="{F28ECABA-4EE1-0EFD-7D22-1482A165B2E4}"/>
          </ac:spMkLst>
        </pc:spChg>
        <pc:spChg chg="mod">
          <ac:chgData name="Pranthi Cavuturu" userId="825bca80-5a4d-43b9-a1f1-e149dbc8f15e" providerId="ADAL" clId="{95BB5CF5-7439-BD40-829B-01D185073285}" dt="2023-12-04T07:39:03.667" v="573" actId="1076"/>
          <ac:spMkLst>
            <pc:docMk/>
            <pc:sldMk cId="3129432654" sldId="259"/>
            <ac:spMk id="11" creationId="{CBBDC2C5-28BE-6D42-AE55-2BE7A92028B6}"/>
          </ac:spMkLst>
        </pc:spChg>
        <pc:spChg chg="mod">
          <ac:chgData name="Pranthi Cavuturu" userId="825bca80-5a4d-43b9-a1f1-e149dbc8f15e" providerId="ADAL" clId="{95BB5CF5-7439-BD40-829B-01D185073285}" dt="2023-12-04T07:38:50.537" v="570" actId="1076"/>
          <ac:spMkLst>
            <pc:docMk/>
            <pc:sldMk cId="3129432654" sldId="259"/>
            <ac:spMk id="13" creationId="{E0E6FC8B-0D96-054E-7B29-5F78BDC2D959}"/>
          </ac:spMkLst>
        </pc:spChg>
        <pc:spChg chg="add">
          <ac:chgData name="Pranthi Cavuturu" userId="825bca80-5a4d-43b9-a1f1-e149dbc8f15e" providerId="ADAL" clId="{95BB5CF5-7439-BD40-829B-01D185073285}" dt="2023-12-04T07:25:49.046" v="533" actId="26606"/>
          <ac:spMkLst>
            <pc:docMk/>
            <pc:sldMk cId="3129432654" sldId="259"/>
            <ac:spMk id="19" creationId="{53B021B3-DE93-4AB7-8A18-CF5F1CED88B8}"/>
          </ac:spMkLst>
        </pc:spChg>
        <pc:spChg chg="add">
          <ac:chgData name="Pranthi Cavuturu" userId="825bca80-5a4d-43b9-a1f1-e149dbc8f15e" providerId="ADAL" clId="{95BB5CF5-7439-BD40-829B-01D185073285}" dt="2023-12-04T07:25:49.046" v="533" actId="26606"/>
          <ac:spMkLst>
            <pc:docMk/>
            <pc:sldMk cId="3129432654" sldId="259"/>
            <ac:spMk id="21" creationId="{52D502E5-F6B4-4D58-B4AE-FC466FF15EE8}"/>
          </ac:spMkLst>
        </pc:spChg>
        <pc:spChg chg="add">
          <ac:chgData name="Pranthi Cavuturu" userId="825bca80-5a4d-43b9-a1f1-e149dbc8f15e" providerId="ADAL" clId="{95BB5CF5-7439-BD40-829B-01D185073285}" dt="2023-12-04T07:25:49.046" v="533" actId="26606"/>
          <ac:spMkLst>
            <pc:docMk/>
            <pc:sldMk cId="3129432654" sldId="259"/>
            <ac:spMk id="23" creationId="{9DECDBF4-02B6-4BB4-B65B-B8107AD6A9E8}"/>
          </ac:spMkLst>
        </pc:spChg>
        <pc:picChg chg="mod">
          <ac:chgData name="Pranthi Cavuturu" userId="825bca80-5a4d-43b9-a1f1-e149dbc8f15e" providerId="ADAL" clId="{95BB5CF5-7439-BD40-829B-01D185073285}" dt="2023-12-04T07:39:12.738" v="575" actId="1076"/>
          <ac:picMkLst>
            <pc:docMk/>
            <pc:sldMk cId="3129432654" sldId="259"/>
            <ac:picMk id="12" creationId="{F42C6065-6D7C-52A3-94CB-A3BC6C378940}"/>
          </ac:picMkLst>
        </pc:picChg>
        <pc:picChg chg="mod">
          <ac:chgData name="Pranthi Cavuturu" userId="825bca80-5a4d-43b9-a1f1-e149dbc8f15e" providerId="ADAL" clId="{95BB5CF5-7439-BD40-829B-01D185073285}" dt="2023-12-04T07:39:23.564" v="577" actId="14100"/>
          <ac:picMkLst>
            <pc:docMk/>
            <pc:sldMk cId="3129432654" sldId="259"/>
            <ac:picMk id="14" creationId="{C3C3AE0A-EA12-06AA-4A23-103C21A7A73B}"/>
          </ac:picMkLst>
        </pc:picChg>
      </pc:sldChg>
      <pc:sldChg chg="addSp delSp modSp mod setBg">
        <pc:chgData name="Pranthi Cavuturu" userId="825bca80-5a4d-43b9-a1f1-e149dbc8f15e" providerId="ADAL" clId="{95BB5CF5-7439-BD40-829B-01D185073285}" dt="2023-12-04T07:37:21.123" v="567" actId="1076"/>
        <pc:sldMkLst>
          <pc:docMk/>
          <pc:sldMk cId="3710634734" sldId="260"/>
        </pc:sldMkLst>
        <pc:spChg chg="mod">
          <ac:chgData name="Pranthi Cavuturu" userId="825bca80-5a4d-43b9-a1f1-e149dbc8f15e" providerId="ADAL" clId="{95BB5CF5-7439-BD40-829B-01D185073285}" dt="2023-12-04T07:27:02.573" v="537" actId="26606"/>
          <ac:spMkLst>
            <pc:docMk/>
            <pc:sldMk cId="3710634734" sldId="260"/>
            <ac:spMk id="2" creationId="{F28ECABA-4EE1-0EFD-7D22-1482A165B2E4}"/>
          </ac:spMkLst>
        </pc:spChg>
        <pc:spChg chg="mod ord">
          <ac:chgData name="Pranthi Cavuturu" userId="825bca80-5a4d-43b9-a1f1-e149dbc8f15e" providerId="ADAL" clId="{95BB5CF5-7439-BD40-829B-01D185073285}" dt="2023-12-04T07:28:29.504" v="545" actId="20577"/>
          <ac:spMkLst>
            <pc:docMk/>
            <pc:sldMk cId="3710634734" sldId="260"/>
            <ac:spMk id="11" creationId="{CBBDC2C5-28BE-6D42-AE55-2BE7A92028B6}"/>
          </ac:spMkLst>
        </pc:spChg>
        <pc:spChg chg="add del">
          <ac:chgData name="Pranthi Cavuturu" userId="825bca80-5a4d-43b9-a1f1-e149dbc8f15e" providerId="ADAL" clId="{95BB5CF5-7439-BD40-829B-01D185073285}" dt="2023-12-04T07:27:02.573" v="537" actId="26606"/>
          <ac:spMkLst>
            <pc:docMk/>
            <pc:sldMk cId="3710634734" sldId="260"/>
            <ac:spMk id="13" creationId="{BB7169B8-2507-43F4-A148-FA791CD9C678}"/>
          </ac:spMkLst>
        </pc:spChg>
        <pc:spChg chg="add del">
          <ac:chgData name="Pranthi Cavuturu" userId="825bca80-5a4d-43b9-a1f1-e149dbc8f15e" providerId="ADAL" clId="{95BB5CF5-7439-BD40-829B-01D185073285}" dt="2023-12-04T07:26:09.817" v="535" actId="26606"/>
          <ac:spMkLst>
            <pc:docMk/>
            <pc:sldMk cId="3710634734" sldId="260"/>
            <ac:spMk id="16" creationId="{E02239D2-A05D-4A1C-9F06-FBA7FC730E1B}"/>
          </ac:spMkLst>
        </pc:spChg>
        <pc:grpChg chg="add del">
          <ac:chgData name="Pranthi Cavuturu" userId="825bca80-5a4d-43b9-a1f1-e149dbc8f15e" providerId="ADAL" clId="{95BB5CF5-7439-BD40-829B-01D185073285}" dt="2023-12-04T07:27:02.573" v="537" actId="26606"/>
          <ac:grpSpMkLst>
            <pc:docMk/>
            <pc:sldMk cId="3710634734" sldId="260"/>
            <ac:grpSpMk id="20" creationId="{15575A9B-DBF3-42FB-B0CA-CF2CC74D4552}"/>
          </ac:grpSpMkLst>
        </pc:grpChg>
        <pc:picChg chg="mod">
          <ac:chgData name="Pranthi Cavuturu" userId="825bca80-5a4d-43b9-a1f1-e149dbc8f15e" providerId="ADAL" clId="{95BB5CF5-7439-BD40-829B-01D185073285}" dt="2023-12-04T07:27:02.573" v="537" actId="26606"/>
          <ac:picMkLst>
            <pc:docMk/>
            <pc:sldMk cId="3710634734" sldId="260"/>
            <ac:picMk id="3" creationId="{62027BA4-2A1A-7893-C095-D7DEABEAF6C3}"/>
          </ac:picMkLst>
        </pc:picChg>
        <pc:picChg chg="mod">
          <ac:chgData name="Pranthi Cavuturu" userId="825bca80-5a4d-43b9-a1f1-e149dbc8f15e" providerId="ADAL" clId="{95BB5CF5-7439-BD40-829B-01D185073285}" dt="2023-12-04T07:37:21.123" v="567" actId="1076"/>
          <ac:picMkLst>
            <pc:docMk/>
            <pc:sldMk cId="3710634734" sldId="260"/>
            <ac:picMk id="4" creationId="{6CCCD28E-5ACB-0F95-F166-EBAE98036077}"/>
          </ac:picMkLst>
        </pc:picChg>
        <pc:cxnChg chg="add del">
          <ac:chgData name="Pranthi Cavuturu" userId="825bca80-5a4d-43b9-a1f1-e149dbc8f15e" providerId="ADAL" clId="{95BB5CF5-7439-BD40-829B-01D185073285}" dt="2023-12-04T07:27:02.573" v="537" actId="26606"/>
          <ac:cxnSpMkLst>
            <pc:docMk/>
            <pc:sldMk cId="3710634734" sldId="260"/>
            <ac:cxnSpMk id="18" creationId="{C49DA8F6-BCC1-4447-B54C-57856834B94B}"/>
          </ac:cxnSpMkLst>
        </pc:cxnChg>
      </pc:sldChg>
      <pc:sldChg chg="modSp new mod">
        <pc:chgData name="Pranthi Cavuturu" userId="825bca80-5a4d-43b9-a1f1-e149dbc8f15e" providerId="ADAL" clId="{95BB5CF5-7439-BD40-829B-01D185073285}" dt="2023-12-04T07:41:26.750" v="584" actId="1076"/>
        <pc:sldMkLst>
          <pc:docMk/>
          <pc:sldMk cId="2095376368" sldId="262"/>
        </pc:sldMkLst>
        <pc:spChg chg="mod">
          <ac:chgData name="Pranthi Cavuturu" userId="825bca80-5a4d-43b9-a1f1-e149dbc8f15e" providerId="ADAL" clId="{95BB5CF5-7439-BD40-829B-01D185073285}" dt="2023-12-04T07:21:37.888" v="380" actId="20577"/>
          <ac:spMkLst>
            <pc:docMk/>
            <pc:sldMk cId="2095376368" sldId="262"/>
            <ac:spMk id="2" creationId="{F6F7C6EB-843A-DB8F-D283-F60C28E5721E}"/>
          </ac:spMkLst>
        </pc:spChg>
        <pc:spChg chg="mod">
          <ac:chgData name="Pranthi Cavuturu" userId="825bca80-5a4d-43b9-a1f1-e149dbc8f15e" providerId="ADAL" clId="{95BB5CF5-7439-BD40-829B-01D185073285}" dt="2023-12-04T07:23:02.717" v="523" actId="14100"/>
          <ac:spMkLst>
            <pc:docMk/>
            <pc:sldMk cId="2095376368" sldId="262"/>
            <ac:spMk id="3" creationId="{779BB9F5-C5E9-95EB-57D7-57DE4D4767C4}"/>
          </ac:spMkLst>
        </pc:spChg>
        <pc:picChg chg="mod">
          <ac:chgData name="Pranthi Cavuturu" userId="825bca80-5a4d-43b9-a1f1-e149dbc8f15e" providerId="ADAL" clId="{95BB5CF5-7439-BD40-829B-01D185073285}" dt="2023-12-04T07:24:39.237" v="526" actId="1076"/>
          <ac:picMkLst>
            <pc:docMk/>
            <pc:sldMk cId="2095376368" sldId="262"/>
            <ac:picMk id="4" creationId="{F7F211FD-F599-F537-8CCD-3779E98FD09B}"/>
          </ac:picMkLst>
        </pc:picChg>
        <pc:picChg chg="mod">
          <ac:chgData name="Pranthi Cavuturu" userId="825bca80-5a4d-43b9-a1f1-e149dbc8f15e" providerId="ADAL" clId="{95BB5CF5-7439-BD40-829B-01D185073285}" dt="2023-12-04T07:41:26.750" v="584" actId="1076"/>
          <ac:picMkLst>
            <pc:docMk/>
            <pc:sldMk cId="2095376368" sldId="262"/>
            <ac:picMk id="5" creationId="{C647E05F-5807-1CEE-C039-6301F52AEECB}"/>
          </ac:picMkLst>
        </pc:picChg>
      </pc:sldChg>
      <pc:sldChg chg="modSp add del mod">
        <pc:chgData name="Pranthi Cavuturu" userId="825bca80-5a4d-43b9-a1f1-e149dbc8f15e" providerId="ADAL" clId="{95BB5CF5-7439-BD40-829B-01D185073285}" dt="2023-12-04T05:39:20.168" v="76" actId="2696"/>
        <pc:sldMkLst>
          <pc:docMk/>
          <pc:sldMk cId="2433326704" sldId="262"/>
        </pc:sldMkLst>
        <pc:spChg chg="mod">
          <ac:chgData name="Pranthi Cavuturu" userId="825bca80-5a4d-43b9-a1f1-e149dbc8f15e" providerId="ADAL" clId="{95BB5CF5-7439-BD40-829B-01D185073285}" dt="2023-12-04T05:38:33.235" v="73" actId="20577"/>
          <ac:spMkLst>
            <pc:docMk/>
            <pc:sldMk cId="2433326704" sldId="262"/>
            <ac:spMk id="11" creationId="{CBBDC2C5-28BE-6D42-AE55-2BE7A92028B6}"/>
          </ac:spMkLst>
        </pc:spChg>
      </pc:sldChg>
      <pc:sldChg chg="del">
        <pc:chgData name="Pranthi Cavuturu" userId="825bca80-5a4d-43b9-a1f1-e149dbc8f15e" providerId="ADAL" clId="{95BB5CF5-7439-BD40-829B-01D185073285}" dt="2023-12-04T05:30:38.038" v="0" actId="2696"/>
        <pc:sldMkLst>
          <pc:docMk/>
          <pc:sldMk cId="3735995316" sldId="262"/>
        </pc:sldMkLst>
      </pc:sldChg>
      <pc:sldChg chg="del">
        <pc:chgData name="Pranthi Cavuturu" userId="825bca80-5a4d-43b9-a1f1-e149dbc8f15e" providerId="ADAL" clId="{95BB5CF5-7439-BD40-829B-01D185073285}" dt="2023-12-04T05:30:38.567" v="1" actId="2696"/>
        <pc:sldMkLst>
          <pc:docMk/>
          <pc:sldMk cId="801695859" sldId="263"/>
        </pc:sldMkLst>
      </pc:sldChg>
      <pc:sldChg chg="addSp delSp modSp mod">
        <pc:chgData name="Pranthi Cavuturu" userId="825bca80-5a4d-43b9-a1f1-e149dbc8f15e" providerId="ADAL" clId="{95BB5CF5-7439-BD40-829B-01D185073285}" dt="2023-12-04T07:27:20.271" v="538" actId="26606"/>
        <pc:sldMkLst>
          <pc:docMk/>
          <pc:sldMk cId="2095710799" sldId="263"/>
        </pc:sldMkLst>
        <pc:picChg chg="mod">
          <ac:chgData name="Pranthi Cavuturu" userId="825bca80-5a4d-43b9-a1f1-e149dbc8f15e" providerId="ADAL" clId="{95BB5CF5-7439-BD40-829B-01D185073285}" dt="2023-12-04T07:27:20.271" v="538" actId="26606"/>
          <ac:picMkLst>
            <pc:docMk/>
            <pc:sldMk cId="2095710799" sldId="263"/>
            <ac:picMk id="4" creationId="{7A972990-B101-9A25-4EAE-F411797E7B94}"/>
          </ac:picMkLst>
        </pc:picChg>
        <pc:picChg chg="mod">
          <ac:chgData name="Pranthi Cavuturu" userId="825bca80-5a4d-43b9-a1f1-e149dbc8f15e" providerId="ADAL" clId="{95BB5CF5-7439-BD40-829B-01D185073285}" dt="2023-12-04T07:27:20.271" v="538" actId="26606"/>
          <ac:picMkLst>
            <pc:docMk/>
            <pc:sldMk cId="2095710799" sldId="263"/>
            <ac:picMk id="5" creationId="{5D81B99A-2BAC-EE51-1BBB-FE3082CD260B}"/>
          </ac:picMkLst>
        </pc:picChg>
        <pc:cxnChg chg="del">
          <ac:chgData name="Pranthi Cavuturu" userId="825bca80-5a4d-43b9-a1f1-e149dbc8f15e" providerId="ADAL" clId="{95BB5CF5-7439-BD40-829B-01D185073285}" dt="2023-12-04T07:27:20.271" v="538" actId="26606"/>
          <ac:cxnSpMkLst>
            <pc:docMk/>
            <pc:sldMk cId="2095710799" sldId="263"/>
            <ac:cxnSpMk id="41" creationId="{4D56677B-C0B7-4DAC-ACAD-8054FF1B599A}"/>
          </ac:cxnSpMkLst>
        </pc:cxnChg>
        <pc:cxnChg chg="add">
          <ac:chgData name="Pranthi Cavuturu" userId="825bca80-5a4d-43b9-a1f1-e149dbc8f15e" providerId="ADAL" clId="{95BB5CF5-7439-BD40-829B-01D185073285}" dt="2023-12-04T07:27:20.271" v="538" actId="26606"/>
          <ac:cxnSpMkLst>
            <pc:docMk/>
            <pc:sldMk cId="2095710799" sldId="263"/>
            <ac:cxnSpMk id="46" creationId="{4D56677B-C0B7-4DAC-ACAD-8054FF1B599A}"/>
          </ac:cxnSpMkLst>
        </pc:cxnChg>
      </pc:sldChg>
      <pc:sldChg chg="modSp mod">
        <pc:chgData name="Pranthi Cavuturu" userId="825bca80-5a4d-43b9-a1f1-e149dbc8f15e" providerId="ADAL" clId="{95BB5CF5-7439-BD40-829B-01D185073285}" dt="2023-12-04T07:36:30.420" v="565" actId="14100"/>
        <pc:sldMkLst>
          <pc:docMk/>
          <pc:sldMk cId="1756554670" sldId="264"/>
        </pc:sldMkLst>
        <pc:spChg chg="mod">
          <ac:chgData name="Pranthi Cavuturu" userId="825bca80-5a4d-43b9-a1f1-e149dbc8f15e" providerId="ADAL" clId="{95BB5CF5-7439-BD40-829B-01D185073285}" dt="2023-12-04T07:36:03.799" v="558" actId="255"/>
          <ac:spMkLst>
            <pc:docMk/>
            <pc:sldMk cId="1756554670" sldId="264"/>
            <ac:spMk id="4" creationId="{057F9155-1514-A314-222F-7BBFD36034EB}"/>
          </ac:spMkLst>
        </pc:spChg>
        <pc:spChg chg="mod">
          <ac:chgData name="Pranthi Cavuturu" userId="825bca80-5a4d-43b9-a1f1-e149dbc8f15e" providerId="ADAL" clId="{95BB5CF5-7439-BD40-829B-01D185073285}" dt="2023-12-04T07:36:10.667" v="559" actId="255"/>
          <ac:spMkLst>
            <pc:docMk/>
            <pc:sldMk cId="1756554670" sldId="264"/>
            <ac:spMk id="5" creationId="{3C451B30-048B-0D80-F2B9-2AD38929284F}"/>
          </ac:spMkLst>
        </pc:spChg>
        <pc:picChg chg="mod">
          <ac:chgData name="Pranthi Cavuturu" userId="825bca80-5a4d-43b9-a1f1-e149dbc8f15e" providerId="ADAL" clId="{95BB5CF5-7439-BD40-829B-01D185073285}" dt="2023-12-04T07:36:30.420" v="565" actId="14100"/>
          <ac:picMkLst>
            <pc:docMk/>
            <pc:sldMk cId="1756554670" sldId="264"/>
            <ac:picMk id="7" creationId="{A2765645-5FD1-5087-1E7C-4B3BC58FEC3A}"/>
          </ac:picMkLst>
        </pc:picChg>
        <pc:picChg chg="mod">
          <ac:chgData name="Pranthi Cavuturu" userId="825bca80-5a4d-43b9-a1f1-e149dbc8f15e" providerId="ADAL" clId="{95BB5CF5-7439-BD40-829B-01D185073285}" dt="2023-12-04T07:36:13.467" v="560" actId="1076"/>
          <ac:picMkLst>
            <pc:docMk/>
            <pc:sldMk cId="1756554670" sldId="264"/>
            <ac:picMk id="8" creationId="{1CB15753-D060-230B-3BEC-C8A37374EAF2}"/>
          </ac:picMkLst>
        </pc:picChg>
      </pc:sldChg>
    </pc:docChg>
  </pc:docChgLst>
  <pc:docChgLst>
    <pc:chgData name="Rohith Ganni" userId="S::rganni1@student.gsu.edu::7b1d5c76-2669-4c87-abaf-57b4efd698c7" providerId="AD" clId="Web-{2BC0922A-4DFD-7B27-116F-63F42574EBF4}"/>
    <pc:docChg chg="addSld modSld">
      <pc:chgData name="Rohith Ganni" userId="S::rganni1@student.gsu.edu::7b1d5c76-2669-4c87-abaf-57b4efd698c7" providerId="AD" clId="Web-{2BC0922A-4DFD-7B27-116F-63F42574EBF4}" dt="2023-12-04T07:41:55.490" v="105" actId="20577"/>
      <pc:docMkLst>
        <pc:docMk/>
      </pc:docMkLst>
      <pc:sldChg chg="addSp modSp mod setBg">
        <pc:chgData name="Rohith Ganni" userId="S::rganni1@student.gsu.edu::7b1d5c76-2669-4c87-abaf-57b4efd698c7" providerId="AD" clId="Web-{2BC0922A-4DFD-7B27-116F-63F42574EBF4}" dt="2023-12-04T07:27:58.853" v="57" actId="20577"/>
        <pc:sldMkLst>
          <pc:docMk/>
          <pc:sldMk cId="2783911984" sldId="256"/>
        </pc:sldMkLst>
        <pc:spChg chg="mod">
          <ac:chgData name="Rohith Ganni" userId="S::rganni1@student.gsu.edu::7b1d5c76-2669-4c87-abaf-57b4efd698c7" providerId="AD" clId="Web-{2BC0922A-4DFD-7B27-116F-63F42574EBF4}" dt="2023-12-04T07:27:58.853" v="57" actId="20577"/>
          <ac:spMkLst>
            <pc:docMk/>
            <pc:sldMk cId="2783911984" sldId="256"/>
            <ac:spMk id="2" creationId="{52E30203-C6A4-C0D4-BA6E-F21309BB3946}"/>
          </ac:spMkLst>
        </pc:spChg>
        <pc:spChg chg="mod">
          <ac:chgData name="Rohith Ganni" userId="S::rganni1@student.gsu.edu::7b1d5c76-2669-4c87-abaf-57b4efd698c7" providerId="AD" clId="Web-{2BC0922A-4DFD-7B27-116F-63F42574EBF4}" dt="2023-12-04T07:24:54.309" v="35" actId="1076"/>
          <ac:spMkLst>
            <pc:docMk/>
            <pc:sldMk cId="2783911984" sldId="256"/>
            <ac:spMk id="3" creationId="{67063C81-9120-07F8-5BC6-68374B9DA36C}"/>
          </ac:spMkLst>
        </pc:spChg>
        <pc:spChg chg="add">
          <ac:chgData name="Rohith Ganni" userId="S::rganni1@student.gsu.edu::7b1d5c76-2669-4c87-abaf-57b4efd698c7" providerId="AD" clId="Web-{2BC0922A-4DFD-7B27-116F-63F42574EBF4}" dt="2023-12-04T07:22:49.612" v="29"/>
          <ac:spMkLst>
            <pc:docMk/>
            <pc:sldMk cId="2783911984" sldId="256"/>
            <ac:spMk id="10" creationId="{A3363022-C969-41E9-8EB2-E4C94908C1FA}"/>
          </ac:spMkLst>
        </pc:spChg>
        <pc:spChg chg="add">
          <ac:chgData name="Rohith Ganni" userId="S::rganni1@student.gsu.edu::7b1d5c76-2669-4c87-abaf-57b4efd698c7" providerId="AD" clId="Web-{2BC0922A-4DFD-7B27-116F-63F42574EBF4}" dt="2023-12-04T07:22:49.612" v="29"/>
          <ac:spMkLst>
            <pc:docMk/>
            <pc:sldMk cId="2783911984" sldId="256"/>
            <ac:spMk id="12" creationId="{8D1AD6B3-BE88-4CEB-BA17-790657CC4729}"/>
          </ac:spMkLst>
        </pc:spChg>
        <pc:grpChg chg="add">
          <ac:chgData name="Rohith Ganni" userId="S::rganni1@student.gsu.edu::7b1d5c76-2669-4c87-abaf-57b4efd698c7" providerId="AD" clId="Web-{2BC0922A-4DFD-7B27-116F-63F42574EBF4}" dt="2023-12-04T07:22:49.612" v="29"/>
          <ac:grpSpMkLst>
            <pc:docMk/>
            <pc:sldMk cId="2783911984" sldId="256"/>
            <ac:grpSpMk id="14" creationId="{89D1390B-7E13-4B4F-9CB2-391063412E54}"/>
          </ac:grpSpMkLst>
        </pc:grpChg>
        <pc:picChg chg="add">
          <ac:chgData name="Rohith Ganni" userId="S::rganni1@student.gsu.edu::7b1d5c76-2669-4c87-abaf-57b4efd698c7" providerId="AD" clId="Web-{2BC0922A-4DFD-7B27-116F-63F42574EBF4}" dt="2023-12-04T07:22:49.612" v="29"/>
          <ac:picMkLst>
            <pc:docMk/>
            <pc:sldMk cId="2783911984" sldId="256"/>
            <ac:picMk id="7" creationId="{47BEC9F2-6F60-023A-939E-0077F75467D9}"/>
          </ac:picMkLst>
        </pc:picChg>
      </pc:sldChg>
      <pc:sldChg chg="modSp">
        <pc:chgData name="Rohith Ganni" userId="S::rganni1@student.gsu.edu::7b1d5c76-2669-4c87-abaf-57b4efd698c7" providerId="AD" clId="Web-{2BC0922A-4DFD-7B27-116F-63F42574EBF4}" dt="2023-12-04T07:27:53.181" v="56" actId="20577"/>
        <pc:sldMkLst>
          <pc:docMk/>
          <pc:sldMk cId="1723243003" sldId="257"/>
        </pc:sldMkLst>
        <pc:spChg chg="mod">
          <ac:chgData name="Rohith Ganni" userId="S::rganni1@student.gsu.edu::7b1d5c76-2669-4c87-abaf-57b4efd698c7" providerId="AD" clId="Web-{2BC0922A-4DFD-7B27-116F-63F42574EBF4}" dt="2023-12-04T07:27:53.181" v="56" actId="20577"/>
          <ac:spMkLst>
            <pc:docMk/>
            <pc:sldMk cId="1723243003" sldId="257"/>
            <ac:spMk id="2" creationId="{F28ECABA-4EE1-0EFD-7D22-1482A165B2E4}"/>
          </ac:spMkLst>
        </pc:spChg>
      </pc:sldChg>
      <pc:sldChg chg="modSp">
        <pc:chgData name="Rohith Ganni" userId="S::rganni1@student.gsu.edu::7b1d5c76-2669-4c87-abaf-57b4efd698c7" providerId="AD" clId="Web-{2BC0922A-4DFD-7B27-116F-63F42574EBF4}" dt="2023-12-04T07:27:46.805" v="55" actId="20577"/>
        <pc:sldMkLst>
          <pc:docMk/>
          <pc:sldMk cId="3129432654" sldId="259"/>
        </pc:sldMkLst>
        <pc:spChg chg="mod">
          <ac:chgData name="Rohith Ganni" userId="S::rganni1@student.gsu.edu::7b1d5c76-2669-4c87-abaf-57b4efd698c7" providerId="AD" clId="Web-{2BC0922A-4DFD-7B27-116F-63F42574EBF4}" dt="2023-12-04T07:27:46.805" v="55" actId="20577"/>
          <ac:spMkLst>
            <pc:docMk/>
            <pc:sldMk cId="3129432654" sldId="259"/>
            <ac:spMk id="2" creationId="{F28ECABA-4EE1-0EFD-7D22-1482A165B2E4}"/>
          </ac:spMkLst>
        </pc:spChg>
        <pc:spChg chg="mod">
          <ac:chgData name="Rohith Ganni" userId="S::rganni1@student.gsu.edu::7b1d5c76-2669-4c87-abaf-57b4efd698c7" providerId="AD" clId="Web-{2BC0922A-4DFD-7B27-116F-63F42574EBF4}" dt="2023-12-04T07:21:16.747" v="23" actId="20577"/>
          <ac:spMkLst>
            <pc:docMk/>
            <pc:sldMk cId="3129432654" sldId="259"/>
            <ac:spMk id="13" creationId="{E0E6FC8B-0D96-054E-7B29-5F78BDC2D959}"/>
          </ac:spMkLst>
        </pc:spChg>
      </pc:sldChg>
      <pc:sldChg chg="addSp delSp modSp">
        <pc:chgData name="Rohith Ganni" userId="S::rganni1@student.gsu.edu::7b1d5c76-2669-4c87-abaf-57b4efd698c7" providerId="AD" clId="Web-{2BC0922A-4DFD-7B27-116F-63F42574EBF4}" dt="2023-12-04T07:32:02.589" v="60" actId="1076"/>
        <pc:sldMkLst>
          <pc:docMk/>
          <pc:sldMk cId="3710634734" sldId="260"/>
        </pc:sldMkLst>
        <pc:spChg chg="mod">
          <ac:chgData name="Rohith Ganni" userId="S::rganni1@student.gsu.edu::7b1d5c76-2669-4c87-abaf-57b4efd698c7" providerId="AD" clId="Web-{2BC0922A-4DFD-7B27-116F-63F42574EBF4}" dt="2023-12-04T07:27:40.899" v="54" actId="20577"/>
          <ac:spMkLst>
            <pc:docMk/>
            <pc:sldMk cId="3710634734" sldId="260"/>
            <ac:spMk id="2" creationId="{F28ECABA-4EE1-0EFD-7D22-1482A165B2E4}"/>
          </ac:spMkLst>
        </pc:spChg>
        <pc:picChg chg="del">
          <ac:chgData name="Rohith Ganni" userId="S::rganni1@student.gsu.edu::7b1d5c76-2669-4c87-abaf-57b4efd698c7" providerId="AD" clId="Web-{2BC0922A-4DFD-7B27-116F-63F42574EBF4}" dt="2023-12-04T07:31:50.948" v="58"/>
          <ac:picMkLst>
            <pc:docMk/>
            <pc:sldMk cId="3710634734" sldId="260"/>
            <ac:picMk id="3" creationId="{62027BA4-2A1A-7893-C095-D7DEABEAF6C3}"/>
          </ac:picMkLst>
        </pc:picChg>
        <pc:picChg chg="add mod">
          <ac:chgData name="Rohith Ganni" userId="S::rganni1@student.gsu.edu::7b1d5c76-2669-4c87-abaf-57b4efd698c7" providerId="AD" clId="Web-{2BC0922A-4DFD-7B27-116F-63F42574EBF4}" dt="2023-12-04T07:32:02.589" v="60" actId="1076"/>
          <ac:picMkLst>
            <pc:docMk/>
            <pc:sldMk cId="3710634734" sldId="260"/>
            <ac:picMk id="4" creationId="{6CCCD28E-5ACB-0F95-F166-EBAE98036077}"/>
          </ac:picMkLst>
        </pc:picChg>
      </pc:sldChg>
      <pc:sldChg chg="addSp delSp modSp">
        <pc:chgData name="Rohith Ganni" userId="S::rganni1@student.gsu.edu::7b1d5c76-2669-4c87-abaf-57b4efd698c7" providerId="AD" clId="Web-{2BC0922A-4DFD-7B27-116F-63F42574EBF4}" dt="2023-12-04T07:41:55.490" v="105" actId="20577"/>
        <pc:sldMkLst>
          <pc:docMk/>
          <pc:sldMk cId="2095376368" sldId="262"/>
        </pc:sldMkLst>
        <pc:spChg chg="mod">
          <ac:chgData name="Rohith Ganni" userId="S::rganni1@student.gsu.edu::7b1d5c76-2669-4c87-abaf-57b4efd698c7" providerId="AD" clId="Web-{2BC0922A-4DFD-7B27-116F-63F42574EBF4}" dt="2023-12-04T07:27:37.680" v="53" actId="20577"/>
          <ac:spMkLst>
            <pc:docMk/>
            <pc:sldMk cId="2095376368" sldId="262"/>
            <ac:spMk id="2" creationId="{F6F7C6EB-843A-DB8F-D283-F60C28E5721E}"/>
          </ac:spMkLst>
        </pc:spChg>
        <pc:spChg chg="mod">
          <ac:chgData name="Rohith Ganni" userId="S::rganni1@student.gsu.edu::7b1d5c76-2669-4c87-abaf-57b4efd698c7" providerId="AD" clId="Web-{2BC0922A-4DFD-7B27-116F-63F42574EBF4}" dt="2023-12-04T07:41:55.490" v="105" actId="20577"/>
          <ac:spMkLst>
            <pc:docMk/>
            <pc:sldMk cId="2095376368" sldId="262"/>
            <ac:spMk id="3" creationId="{779BB9F5-C5E9-95EB-57D7-57DE4D4767C4}"/>
          </ac:spMkLst>
        </pc:spChg>
        <pc:picChg chg="add del mod">
          <ac:chgData name="Rohith Ganni" userId="S::rganni1@student.gsu.edu::7b1d5c76-2669-4c87-abaf-57b4efd698c7" providerId="AD" clId="Web-{2BC0922A-4DFD-7B27-116F-63F42574EBF4}" dt="2023-12-04T07:33:28.923" v="61"/>
          <ac:picMkLst>
            <pc:docMk/>
            <pc:sldMk cId="2095376368" sldId="262"/>
            <ac:picMk id="4" creationId="{F7F211FD-F599-F537-8CCD-3779E98FD09B}"/>
          </ac:picMkLst>
        </pc:picChg>
        <pc:picChg chg="add mod">
          <ac:chgData name="Rohith Ganni" userId="S::rganni1@student.gsu.edu::7b1d5c76-2669-4c87-abaf-57b4efd698c7" providerId="AD" clId="Web-{2BC0922A-4DFD-7B27-116F-63F42574EBF4}" dt="2023-12-04T07:33:33.299" v="62"/>
          <ac:picMkLst>
            <pc:docMk/>
            <pc:sldMk cId="2095376368" sldId="262"/>
            <ac:picMk id="5" creationId="{C647E05F-5807-1CEE-C039-6301F52AEECB}"/>
          </ac:picMkLst>
        </pc:picChg>
      </pc:sldChg>
      <pc:sldChg chg="addSp delSp modSp new mod setBg">
        <pc:chgData name="Rohith Ganni" userId="S::rganni1@student.gsu.edu::7b1d5c76-2669-4c87-abaf-57b4efd698c7" providerId="AD" clId="Web-{2BC0922A-4DFD-7B27-116F-63F42574EBF4}" dt="2023-12-04T07:41:07.549" v="94"/>
        <pc:sldMkLst>
          <pc:docMk/>
          <pc:sldMk cId="2095710799" sldId="263"/>
        </pc:sldMkLst>
        <pc:spChg chg="del">
          <ac:chgData name="Rohith Ganni" userId="S::rganni1@student.gsu.edu::7b1d5c76-2669-4c87-abaf-57b4efd698c7" providerId="AD" clId="Web-{2BC0922A-4DFD-7B27-116F-63F42574EBF4}" dt="2023-12-04T07:22:18.813" v="25"/>
          <ac:spMkLst>
            <pc:docMk/>
            <pc:sldMk cId="2095710799" sldId="263"/>
            <ac:spMk id="2" creationId="{5745016E-983A-3F3C-BC5B-2CA078724F15}"/>
          </ac:spMkLst>
        </pc:spChg>
        <pc:spChg chg="del">
          <ac:chgData name="Rohith Ganni" userId="S::rganni1@student.gsu.edu::7b1d5c76-2669-4c87-abaf-57b4efd698c7" providerId="AD" clId="Web-{2BC0922A-4DFD-7B27-116F-63F42574EBF4}" dt="2023-12-04T07:22:23.814" v="26"/>
          <ac:spMkLst>
            <pc:docMk/>
            <pc:sldMk cId="2095710799" sldId="263"/>
            <ac:spMk id="3" creationId="{B9D2E5A1-801E-87EE-EA5D-00BB0B2FFD03}"/>
          </ac:spMkLst>
        </pc:spChg>
        <pc:spChg chg="add del">
          <ac:chgData name="Rohith Ganni" userId="S::rganni1@student.gsu.edu::7b1d5c76-2669-4c87-abaf-57b4efd698c7" providerId="AD" clId="Web-{2BC0922A-4DFD-7B27-116F-63F42574EBF4}" dt="2023-12-04T07:25:54.360" v="37"/>
          <ac:spMkLst>
            <pc:docMk/>
            <pc:sldMk cId="2095710799" sldId="263"/>
            <ac:spMk id="9" creationId="{F3060C83-F051-4F0E-ABAD-AA0DFC48B218}"/>
          </ac:spMkLst>
        </pc:spChg>
        <pc:spChg chg="add del">
          <ac:chgData name="Rohith Ganni" userId="S::rganni1@student.gsu.edu::7b1d5c76-2669-4c87-abaf-57b4efd698c7" providerId="AD" clId="Web-{2BC0922A-4DFD-7B27-116F-63F42574EBF4}" dt="2023-12-04T07:25:54.360" v="37"/>
          <ac:spMkLst>
            <pc:docMk/>
            <pc:sldMk cId="2095710799" sldId="263"/>
            <ac:spMk id="11" creationId="{83C98ABE-055B-441F-B07E-44F97F083C39}"/>
          </ac:spMkLst>
        </pc:spChg>
        <pc:spChg chg="add del">
          <ac:chgData name="Rohith Ganni" userId="S::rganni1@student.gsu.edu::7b1d5c76-2669-4c87-abaf-57b4efd698c7" providerId="AD" clId="Web-{2BC0922A-4DFD-7B27-116F-63F42574EBF4}" dt="2023-12-04T07:25:54.360" v="37"/>
          <ac:spMkLst>
            <pc:docMk/>
            <pc:sldMk cId="2095710799" sldId="263"/>
            <ac:spMk id="13" creationId="{29FDB030-9B49-4CED-8CCD-4D99382388AC}"/>
          </ac:spMkLst>
        </pc:spChg>
        <pc:spChg chg="add del">
          <ac:chgData name="Rohith Ganni" userId="S::rganni1@student.gsu.edu::7b1d5c76-2669-4c87-abaf-57b4efd698c7" providerId="AD" clId="Web-{2BC0922A-4DFD-7B27-116F-63F42574EBF4}" dt="2023-12-04T07:25:54.360" v="37"/>
          <ac:spMkLst>
            <pc:docMk/>
            <pc:sldMk cId="2095710799" sldId="263"/>
            <ac:spMk id="15" creationId="{3783CA14-24A1-485C-8B30-D6A5D87987AD}"/>
          </ac:spMkLst>
        </pc:spChg>
        <pc:spChg chg="add del">
          <ac:chgData name="Rohith Ganni" userId="S::rganni1@student.gsu.edu::7b1d5c76-2669-4c87-abaf-57b4efd698c7" providerId="AD" clId="Web-{2BC0922A-4DFD-7B27-116F-63F42574EBF4}" dt="2023-12-04T07:25:54.360" v="37"/>
          <ac:spMkLst>
            <pc:docMk/>
            <pc:sldMk cId="2095710799" sldId="263"/>
            <ac:spMk id="17" creationId="{9A97C86A-04D6-40F7-AE84-31AB43E6A846}"/>
          </ac:spMkLst>
        </pc:spChg>
        <pc:spChg chg="add del">
          <ac:chgData name="Rohith Ganni" userId="S::rganni1@student.gsu.edu::7b1d5c76-2669-4c87-abaf-57b4efd698c7" providerId="AD" clId="Web-{2BC0922A-4DFD-7B27-116F-63F42574EBF4}" dt="2023-12-04T07:25:54.360" v="37"/>
          <ac:spMkLst>
            <pc:docMk/>
            <pc:sldMk cId="2095710799" sldId="263"/>
            <ac:spMk id="19" creationId="{FF9F2414-84E8-453E-B1F3-389FDE8192D9}"/>
          </ac:spMkLst>
        </pc:spChg>
        <pc:spChg chg="add del">
          <ac:chgData name="Rohith Ganni" userId="S::rganni1@student.gsu.edu::7b1d5c76-2669-4c87-abaf-57b4efd698c7" providerId="AD" clId="Web-{2BC0922A-4DFD-7B27-116F-63F42574EBF4}" dt="2023-12-04T07:25:54.360" v="37"/>
          <ac:spMkLst>
            <pc:docMk/>
            <pc:sldMk cId="2095710799" sldId="263"/>
            <ac:spMk id="21" creationId="{3ECA69A1-7536-43AC-85EF-C7106179F5ED}"/>
          </ac:spMkLst>
        </pc:spChg>
        <pc:spChg chg="add del">
          <ac:chgData name="Rohith Ganni" userId="S::rganni1@student.gsu.edu::7b1d5c76-2669-4c87-abaf-57b4efd698c7" providerId="AD" clId="Web-{2BC0922A-4DFD-7B27-116F-63F42574EBF4}" dt="2023-12-04T07:26:58.677" v="42"/>
          <ac:spMkLst>
            <pc:docMk/>
            <pc:sldMk cId="2095710799" sldId="263"/>
            <ac:spMk id="26" creationId="{A9F529C3-C941-49FD-8C67-82F134F64BDB}"/>
          </ac:spMkLst>
        </pc:spChg>
        <pc:spChg chg="add del">
          <ac:chgData name="Rohith Ganni" userId="S::rganni1@student.gsu.edu::7b1d5c76-2669-4c87-abaf-57b4efd698c7" providerId="AD" clId="Web-{2BC0922A-4DFD-7B27-116F-63F42574EBF4}" dt="2023-12-04T07:26:58.677" v="42"/>
          <ac:spMkLst>
            <pc:docMk/>
            <pc:sldMk cId="2095710799" sldId="263"/>
            <ac:spMk id="28" creationId="{20586029-32A0-47E5-9AEC-AE3ABA6B94D0}"/>
          </ac:spMkLst>
        </pc:spChg>
        <pc:spChg chg="add del">
          <ac:chgData name="Rohith Ganni" userId="S::rganni1@student.gsu.edu::7b1d5c76-2669-4c87-abaf-57b4efd698c7" providerId="AD" clId="Web-{2BC0922A-4DFD-7B27-116F-63F42574EBF4}" dt="2023-12-04T07:26:58.677" v="41"/>
          <ac:spMkLst>
            <pc:docMk/>
            <pc:sldMk cId="2095710799" sldId="263"/>
            <ac:spMk id="37" creationId="{B06949AE-010D-4C18-8AED-7872085ADD57}"/>
          </ac:spMkLst>
        </pc:spChg>
        <pc:spChg chg="add del">
          <ac:chgData name="Rohith Ganni" userId="S::rganni1@student.gsu.edu::7b1d5c76-2669-4c87-abaf-57b4efd698c7" providerId="AD" clId="Web-{2BC0922A-4DFD-7B27-116F-63F42574EBF4}" dt="2023-12-04T07:26:58.677" v="41"/>
          <ac:spMkLst>
            <pc:docMk/>
            <pc:sldMk cId="2095710799" sldId="263"/>
            <ac:spMk id="38" creationId="{664E23E2-7440-4E36-A67B-0F88C5F7E185}"/>
          </ac:spMkLst>
        </pc:spChg>
        <pc:spChg chg="add del">
          <ac:chgData name="Rohith Ganni" userId="S::rganni1@student.gsu.edu::7b1d5c76-2669-4c87-abaf-57b4efd698c7" providerId="AD" clId="Web-{2BC0922A-4DFD-7B27-116F-63F42574EBF4}" dt="2023-12-04T07:26:58.677" v="41"/>
          <ac:spMkLst>
            <pc:docMk/>
            <pc:sldMk cId="2095710799" sldId="263"/>
            <ac:spMk id="39" creationId="{FE54AADB-50C7-4293-94C0-27361A32B8CF}"/>
          </ac:spMkLst>
        </pc:spChg>
        <pc:spChg chg="add del">
          <ac:chgData name="Rohith Ganni" userId="S::rganni1@student.gsu.edu::7b1d5c76-2669-4c87-abaf-57b4efd698c7" providerId="AD" clId="Web-{2BC0922A-4DFD-7B27-116F-63F42574EBF4}" dt="2023-12-04T07:41:07.549" v="93"/>
          <ac:spMkLst>
            <pc:docMk/>
            <pc:sldMk cId="2095710799" sldId="263"/>
            <ac:spMk id="51" creationId="{799448F2-0E5B-42DA-B2D1-11A14E947BD4}"/>
          </ac:spMkLst>
        </pc:spChg>
        <pc:spChg chg="add del">
          <ac:chgData name="Rohith Ganni" userId="S::rganni1@student.gsu.edu::7b1d5c76-2669-4c87-abaf-57b4efd698c7" providerId="AD" clId="Web-{2BC0922A-4DFD-7B27-116F-63F42574EBF4}" dt="2023-12-04T07:41:07.549" v="93"/>
          <ac:spMkLst>
            <pc:docMk/>
            <pc:sldMk cId="2095710799" sldId="263"/>
            <ac:spMk id="53" creationId="{4E8A7552-20E1-4F34-ADAB-C1DB6634D47E}"/>
          </ac:spMkLst>
        </pc:spChg>
        <pc:picChg chg="add mod ord">
          <ac:chgData name="Rohith Ganni" userId="S::rganni1@student.gsu.edu::7b1d5c76-2669-4c87-abaf-57b4efd698c7" providerId="AD" clId="Web-{2BC0922A-4DFD-7B27-116F-63F42574EBF4}" dt="2023-12-04T07:41:07.549" v="94"/>
          <ac:picMkLst>
            <pc:docMk/>
            <pc:sldMk cId="2095710799" sldId="263"/>
            <ac:picMk id="4" creationId="{7A972990-B101-9A25-4EAE-F411797E7B94}"/>
          </ac:picMkLst>
        </pc:picChg>
        <pc:picChg chg="add mod ord">
          <ac:chgData name="Rohith Ganni" userId="S::rganni1@student.gsu.edu::7b1d5c76-2669-4c87-abaf-57b4efd698c7" providerId="AD" clId="Web-{2BC0922A-4DFD-7B27-116F-63F42574EBF4}" dt="2023-12-04T07:41:07.549" v="94"/>
          <ac:picMkLst>
            <pc:docMk/>
            <pc:sldMk cId="2095710799" sldId="263"/>
            <ac:picMk id="5" creationId="{5D81B99A-2BAC-EE51-1BBB-FE3082CD260B}"/>
          </ac:picMkLst>
        </pc:picChg>
        <pc:picChg chg="add mod ord">
          <ac:chgData name="Rohith Ganni" userId="S::rganni1@student.gsu.edu::7b1d5c76-2669-4c87-abaf-57b4efd698c7" providerId="AD" clId="Web-{2BC0922A-4DFD-7B27-116F-63F42574EBF4}" dt="2023-12-04T07:41:07.549" v="94"/>
          <ac:picMkLst>
            <pc:docMk/>
            <pc:sldMk cId="2095710799" sldId="263"/>
            <ac:picMk id="6" creationId="{2006FB01-B4CD-F922-A003-0E047338A32C}"/>
          </ac:picMkLst>
        </pc:picChg>
        <pc:cxnChg chg="add del">
          <ac:chgData name="Rohith Ganni" userId="S::rganni1@student.gsu.edu::7b1d5c76-2669-4c87-abaf-57b4efd698c7" providerId="AD" clId="Web-{2BC0922A-4DFD-7B27-116F-63F42574EBF4}" dt="2023-12-04T07:26:58.677" v="42"/>
          <ac:cxnSpMkLst>
            <pc:docMk/>
            <pc:sldMk cId="2095710799" sldId="263"/>
            <ac:cxnSpMk id="30" creationId="{8C730EAB-A532-4295-A302-FB4B90DB9F5E}"/>
          </ac:cxnSpMkLst>
        </pc:cxnChg>
        <pc:cxnChg chg="add del">
          <ac:chgData name="Rohith Ganni" userId="S::rganni1@student.gsu.edu::7b1d5c76-2669-4c87-abaf-57b4efd698c7" providerId="AD" clId="Web-{2BC0922A-4DFD-7B27-116F-63F42574EBF4}" dt="2023-12-04T07:26:52.536" v="39"/>
          <ac:cxnSpMkLst>
            <pc:docMk/>
            <pc:sldMk cId="2095710799" sldId="263"/>
            <ac:cxnSpMk id="35" creationId="{4D56677B-C0B7-4DAC-ACAD-8054FF1B599A}"/>
          </ac:cxnSpMkLst>
        </pc:cxnChg>
        <pc:cxnChg chg="add">
          <ac:chgData name="Rohith Ganni" userId="S::rganni1@student.gsu.edu::7b1d5c76-2669-4c87-abaf-57b4efd698c7" providerId="AD" clId="Web-{2BC0922A-4DFD-7B27-116F-63F42574EBF4}" dt="2023-12-04T07:26:58.677" v="42"/>
          <ac:cxnSpMkLst>
            <pc:docMk/>
            <pc:sldMk cId="2095710799" sldId="263"/>
            <ac:cxnSpMk id="41" creationId="{4D56677B-C0B7-4DAC-ACAD-8054FF1B599A}"/>
          </ac:cxnSpMkLst>
        </pc:cxnChg>
        <pc:cxnChg chg="add del">
          <ac:chgData name="Rohith Ganni" userId="S::rganni1@student.gsu.edu::7b1d5c76-2669-4c87-abaf-57b4efd698c7" providerId="AD" clId="Web-{2BC0922A-4DFD-7B27-116F-63F42574EBF4}" dt="2023-12-04T07:41:07.549" v="94"/>
          <ac:cxnSpMkLst>
            <pc:docMk/>
            <pc:sldMk cId="2095710799" sldId="263"/>
            <ac:cxnSpMk id="46" creationId="{4D56677B-C0B7-4DAC-ACAD-8054FF1B599A}"/>
          </ac:cxnSpMkLst>
        </pc:cxnChg>
        <pc:cxnChg chg="add">
          <ac:chgData name="Rohith Ganni" userId="S::rganni1@student.gsu.edu::7b1d5c76-2669-4c87-abaf-57b4efd698c7" providerId="AD" clId="Web-{2BC0922A-4DFD-7B27-116F-63F42574EBF4}" dt="2023-12-04T07:41:07.549" v="94"/>
          <ac:cxnSpMkLst>
            <pc:docMk/>
            <pc:sldMk cId="2095710799" sldId="263"/>
            <ac:cxnSpMk id="55" creationId="{D4BDCD00-BA97-40D8-93CD-0A9CA931BE17}"/>
          </ac:cxnSpMkLst>
        </pc:cxnChg>
        <pc:cxnChg chg="add">
          <ac:chgData name="Rohith Ganni" userId="S::rganni1@student.gsu.edu::7b1d5c76-2669-4c87-abaf-57b4efd698c7" providerId="AD" clId="Web-{2BC0922A-4DFD-7B27-116F-63F42574EBF4}" dt="2023-12-04T07:41:07.549" v="94"/>
          <ac:cxnSpMkLst>
            <pc:docMk/>
            <pc:sldMk cId="2095710799" sldId="263"/>
            <ac:cxnSpMk id="56" creationId="{2D631E40-F51C-4828-B23B-DF903513296E}"/>
          </ac:cxnSpMkLst>
        </pc:cxnChg>
      </pc:sldChg>
      <pc:sldChg chg="addSp delSp modSp new mod setBg modClrScheme chgLayout">
        <pc:chgData name="Rohith Ganni" userId="S::rganni1@student.gsu.edu::7b1d5c76-2669-4c87-abaf-57b4efd698c7" providerId="AD" clId="Web-{2BC0922A-4DFD-7B27-116F-63F42574EBF4}" dt="2023-12-04T07:40:40.454" v="90"/>
        <pc:sldMkLst>
          <pc:docMk/>
          <pc:sldMk cId="1756554670" sldId="264"/>
        </pc:sldMkLst>
        <pc:spChg chg="mod ord">
          <ac:chgData name="Rohith Ganni" userId="S::rganni1@student.gsu.edu::7b1d5c76-2669-4c87-abaf-57b4efd698c7" providerId="AD" clId="Web-{2BC0922A-4DFD-7B27-116F-63F42574EBF4}" dt="2023-12-04T07:35:27.822" v="86"/>
          <ac:spMkLst>
            <pc:docMk/>
            <pc:sldMk cId="1756554670" sldId="264"/>
            <ac:spMk id="2" creationId="{DB18582A-2CE7-D8DF-0A22-7FB39B143CA9}"/>
          </ac:spMkLst>
        </pc:spChg>
        <pc:spChg chg="del mod ord">
          <ac:chgData name="Rohith Ganni" userId="S::rganni1@student.gsu.edu::7b1d5c76-2669-4c87-abaf-57b4efd698c7" providerId="AD" clId="Web-{2BC0922A-4DFD-7B27-116F-63F42574EBF4}" dt="2023-12-04T07:34:59.305" v="84"/>
          <ac:spMkLst>
            <pc:docMk/>
            <pc:sldMk cId="1756554670" sldId="264"/>
            <ac:spMk id="3" creationId="{16272DCA-FC8F-E1EC-5648-7BACE0FD39C7}"/>
          </ac:spMkLst>
        </pc:spChg>
        <pc:spChg chg="add mod ord">
          <ac:chgData name="Rohith Ganni" userId="S::rganni1@student.gsu.edu::7b1d5c76-2669-4c87-abaf-57b4efd698c7" providerId="AD" clId="Web-{2BC0922A-4DFD-7B27-116F-63F42574EBF4}" dt="2023-12-04T07:35:27.822" v="86"/>
          <ac:spMkLst>
            <pc:docMk/>
            <pc:sldMk cId="1756554670" sldId="264"/>
            <ac:spMk id="4" creationId="{057F9155-1514-A314-222F-7BBFD36034EB}"/>
          </ac:spMkLst>
        </pc:spChg>
        <pc:spChg chg="add mod ord">
          <ac:chgData name="Rohith Ganni" userId="S::rganni1@student.gsu.edu::7b1d5c76-2669-4c87-abaf-57b4efd698c7" providerId="AD" clId="Web-{2BC0922A-4DFD-7B27-116F-63F42574EBF4}" dt="2023-12-04T07:35:27.822" v="86"/>
          <ac:spMkLst>
            <pc:docMk/>
            <pc:sldMk cId="1756554670" sldId="264"/>
            <ac:spMk id="5" creationId="{3C451B30-048B-0D80-F2B9-2AD38929284F}"/>
          </ac:spMkLst>
        </pc:spChg>
        <pc:spChg chg="add del mod ord">
          <ac:chgData name="Rohith Ganni" userId="S::rganni1@student.gsu.edu::7b1d5c76-2669-4c87-abaf-57b4efd698c7" providerId="AD" clId="Web-{2BC0922A-4DFD-7B27-116F-63F42574EBF4}" dt="2023-12-04T07:35:15.509" v="85"/>
          <ac:spMkLst>
            <pc:docMk/>
            <pc:sldMk cId="1756554670" sldId="264"/>
            <ac:spMk id="6" creationId="{1622C76C-FE67-41FA-3B82-562013EA34E1}"/>
          </ac:spMkLst>
        </pc:spChg>
        <pc:spChg chg="add">
          <ac:chgData name="Rohith Ganni" userId="S::rganni1@student.gsu.edu::7b1d5c76-2669-4c87-abaf-57b4efd698c7" providerId="AD" clId="Web-{2BC0922A-4DFD-7B27-116F-63F42574EBF4}" dt="2023-12-04T07:35:27.822" v="86"/>
          <ac:spMkLst>
            <pc:docMk/>
            <pc:sldMk cId="1756554670" sldId="264"/>
            <ac:spMk id="13" creationId="{4C10CBC8-7837-4750-8EE9-B4C3D50488F6}"/>
          </ac:spMkLst>
        </pc:spChg>
        <pc:spChg chg="add">
          <ac:chgData name="Rohith Ganni" userId="S::rganni1@student.gsu.edu::7b1d5c76-2669-4c87-abaf-57b4efd698c7" providerId="AD" clId="Web-{2BC0922A-4DFD-7B27-116F-63F42574EBF4}" dt="2023-12-04T07:35:27.822" v="86"/>
          <ac:spMkLst>
            <pc:docMk/>
            <pc:sldMk cId="1756554670" sldId="264"/>
            <ac:spMk id="15" creationId="{69014793-11D4-4A17-9261-1A2E683ADF75}"/>
          </ac:spMkLst>
        </pc:spChg>
        <pc:picChg chg="add mod ord">
          <ac:chgData name="Rohith Ganni" userId="S::rganni1@student.gsu.edu::7b1d5c76-2669-4c87-abaf-57b4efd698c7" providerId="AD" clId="Web-{2BC0922A-4DFD-7B27-116F-63F42574EBF4}" dt="2023-12-04T07:35:27.822" v="86"/>
          <ac:picMkLst>
            <pc:docMk/>
            <pc:sldMk cId="1756554670" sldId="264"/>
            <ac:picMk id="7" creationId="{A2765645-5FD1-5087-1E7C-4B3BC58FEC3A}"/>
          </ac:picMkLst>
        </pc:picChg>
        <pc:picChg chg="add mod ord">
          <ac:chgData name="Rohith Ganni" userId="S::rganni1@student.gsu.edu::7b1d5c76-2669-4c87-abaf-57b4efd698c7" providerId="AD" clId="Web-{2BC0922A-4DFD-7B27-116F-63F42574EBF4}" dt="2023-12-04T07:35:27.822" v="86"/>
          <ac:picMkLst>
            <pc:docMk/>
            <pc:sldMk cId="1756554670" sldId="264"/>
            <ac:picMk id="8" creationId="{1CB15753-D060-230B-3BEC-C8A37374EAF2}"/>
          </ac:picMkLst>
        </pc:picChg>
        <pc:picChg chg="add del mod">
          <ac:chgData name="Rohith Ganni" userId="S::rganni1@student.gsu.edu::7b1d5c76-2669-4c87-abaf-57b4efd698c7" providerId="AD" clId="Web-{2BC0922A-4DFD-7B27-116F-63F42574EBF4}" dt="2023-12-04T07:40:40.454" v="90"/>
          <ac:picMkLst>
            <pc:docMk/>
            <pc:sldMk cId="1756554670" sldId="264"/>
            <ac:picMk id="9" creationId="{75DA4355-2FA2-43E9-1010-DAAAAF00AF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44B7-74F5-DE0D-D880-BC27AAF64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EA1F6-8A47-AC36-9AB6-6D40B3CC0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01D7B-993A-401E-B578-3D29C01A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801E-8FC2-C34F-9CB1-B70E5D65B36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9E47F-A16F-113D-CF8F-597561CE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43BD2-0F5D-9B59-3FD3-8F6DAB37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639E-1267-7C4E-BA8D-9FA3F71B1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5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C474-F42B-3117-0201-F5EF832D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2234F-2F4B-3A12-41F0-0E797CE8C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D6D1-DB51-1A9D-5B99-E803B28F5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801E-8FC2-C34F-9CB1-B70E5D65B36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78937-59C7-3000-6DD3-6C94CFD5D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A885-B5CE-7C06-E6BE-62B00985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639E-1267-7C4E-BA8D-9FA3F71B1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B584B-6222-A9B5-1776-95AA565D1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E878D-6E7F-DF0C-FC49-ABC54D06A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3198F-8801-3F12-F13B-50F0D819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801E-8FC2-C34F-9CB1-B70E5D65B36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1D78C-663C-4513-CCC8-C3EEBAD3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9EF0F-17D2-98C9-A6CF-F5205A48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639E-1267-7C4E-BA8D-9FA3F71B1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7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CA1B-FCD3-A69E-FD08-BBE62DFD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AC05E-58E8-4616-CCC5-41420A161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2F31D-D8B3-5F0F-E2FD-8EB405A9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801E-8FC2-C34F-9CB1-B70E5D65B36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C0B63-8690-571A-26DD-DFBDDCD0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A421D-BBA9-1ADA-EE3A-17BE8C88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639E-1267-7C4E-BA8D-9FA3F71B1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4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A272-BD6E-2EAC-206F-D1006FD29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D5E87-2696-7007-E5A4-5F761FB68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4FEFB-155F-4635-A5D0-EBB90508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801E-8FC2-C34F-9CB1-B70E5D65B36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EF538-E27C-778E-1F69-D6E5FF0E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36B1D-B0F5-D638-E344-CEB17A1C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639E-1267-7C4E-BA8D-9FA3F71B1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3183-06A6-798C-C22A-EFC57558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7F5F-DC6F-EF9B-4FFA-89DDDC2AF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2B0F5-9E33-8481-733C-63171EA75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3AD22-867F-5CA6-F99E-C900F6F6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801E-8FC2-C34F-9CB1-B70E5D65B36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F6D65-C1CB-14F7-5092-8B3D8E6A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85459-ED26-7C19-1DBD-44041782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639E-1267-7C4E-BA8D-9FA3F71B1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1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1FF5-8C6A-CB7A-8181-0387131FB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4C127-E5A5-EC3D-3941-92DC95BA9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F64A0-5801-ECD3-68A5-9FE2FCCD0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D32F8E-3BFB-8FF1-D21A-EF4A6B6A2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93CF2-C346-09D4-9BA1-EB278810E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9ECE82-0D4A-A74D-C31B-41FF74AC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801E-8FC2-C34F-9CB1-B70E5D65B36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044D1-2417-A358-E905-7756CFA99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01DDF6-A2DB-0145-FF58-0B386F99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639E-1267-7C4E-BA8D-9FA3F71B1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5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25B4-CDB8-DE8D-0E55-DDF0AF04D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CD504-3D54-A482-9D2C-8D61F8EF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801E-8FC2-C34F-9CB1-B70E5D65B36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2F744-5F44-7736-ED02-3747789D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28E91-E300-1231-875B-C198AD67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639E-1267-7C4E-BA8D-9FA3F71B1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9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9BFAF-21D5-10DF-99CD-8433FEB8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801E-8FC2-C34F-9CB1-B70E5D65B36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E0708-DF59-8D14-6D92-7939CCF5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303EF-A530-BF04-A941-7F54A494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639E-1267-7C4E-BA8D-9FA3F71B1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7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BDDA-6A00-06EA-1256-2899552C8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54EF-B4DB-86E2-9A0A-12F575742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AA0AD-5980-9795-50D1-B730ACD20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80282-C66B-D74C-2301-8F8D4E6C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801E-8FC2-C34F-9CB1-B70E5D65B36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795BA-EF1D-96F1-252D-FB05288C9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4A8FE-F4A1-D49A-081C-93E91138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639E-1267-7C4E-BA8D-9FA3F71B1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A9D56-B0F1-D61B-17DE-ACE612B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52A326-EE43-799E-3E9B-FB329E267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76EE1-38EB-7398-9789-1EEBA0E5A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E2749-4E57-B479-14D0-212F4770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801E-8FC2-C34F-9CB1-B70E5D65B36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6B6A8-7D7E-B4C8-DB9A-CCFC1816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D3AD0-8C3E-CFE6-1D2A-72CCD413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639E-1267-7C4E-BA8D-9FA3F71B1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4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7C9BE-02C2-BB51-96CB-D4A8098CE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E2443-74CB-47CD-D240-9AEFA68A3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9B82D-FE51-3091-9FAD-0EFDD295A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C801E-8FC2-C34F-9CB1-B70E5D65B36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269AA-3992-DDE7-E95D-5B87B1D96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D23B0-3828-6A6B-04FA-4D823B970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E639E-1267-7C4E-BA8D-9FA3F71B1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0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30203-C6A4-C0D4-BA6E-F21309BB3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66" y="1188637"/>
            <a:ext cx="3446797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Statistics Mini Project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7063C81-9120-07F8-5BC6-68374B9DA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Rohith Ganni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Pranthi Cavuturu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Akhil Addepalli 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11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006FB01-B4CD-F922-A003-0E047338A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583391"/>
            <a:ext cx="3292524" cy="1143428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of black dots&#10;&#10;Description automatically generated">
            <a:extLst>
              <a:ext uri="{FF2B5EF4-FFF2-40B4-BE49-F238E27FC236}">
                <a16:creationId xmlns:a16="http://schemas.microsoft.com/office/drawing/2014/main" id="{5D81B99A-2BAC-EE51-1BBB-FE3082CD2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115" y="3826781"/>
            <a:ext cx="3279025" cy="174608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aph of a normal q-q plot&#10;&#10;Description automatically generated">
            <a:extLst>
              <a:ext uri="{FF2B5EF4-FFF2-40B4-BE49-F238E27FC236}">
                <a16:creationId xmlns:a16="http://schemas.microsoft.com/office/drawing/2014/main" id="{7A972990-B101-9A25-4EAE-F411797E7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676" y="1678783"/>
            <a:ext cx="6184580" cy="349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1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8582A-2CE7-D8DF-0A22-7FB39B14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F9155-1514-A314-222F-7BBFD36034EB}"/>
              </a:ext>
            </a:extLst>
          </p:cNvPr>
          <p:cNvSpPr>
            <a:spLocks/>
          </p:cNvSpPr>
          <p:nvPr/>
        </p:nvSpPr>
        <p:spPr>
          <a:xfrm>
            <a:off x="838200" y="2827065"/>
            <a:ext cx="5157787" cy="823912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800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Initial Model</a:t>
            </a:r>
            <a:endParaRPr lang="en-US" sz="280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765645-5FD1-5087-1E7C-4B3BC58FE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0977"/>
            <a:ext cx="3924462" cy="105469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51B30-048B-0D80-F2B9-2AD38929284F}"/>
              </a:ext>
            </a:extLst>
          </p:cNvPr>
          <p:cNvSpPr>
            <a:spLocks/>
          </p:cNvSpPr>
          <p:nvPr/>
        </p:nvSpPr>
        <p:spPr>
          <a:xfrm>
            <a:off x="6170612" y="2827065"/>
            <a:ext cx="5183188" cy="823912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800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Improved Model</a:t>
            </a:r>
            <a:endParaRPr lang="en-US" sz="280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CB15753-D060-230B-3BEC-C8A37374E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987" y="3801444"/>
            <a:ext cx="3924461" cy="96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5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ECABA-4EE1-0EFD-7D22-1482A165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b="1"/>
              <a:t>Preprocessing Improvements</a:t>
            </a:r>
            <a:endParaRPr lang="en-US" b="1">
              <a:cs typeface="Calibri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45CEE-95D7-E9ED-00A3-7BC20E8DDC1A}"/>
              </a:ext>
            </a:extLst>
          </p:cNvPr>
          <p:cNvSpPr>
            <a:spLocks/>
          </p:cNvSpPr>
          <p:nvPr/>
        </p:nvSpPr>
        <p:spPr>
          <a:xfrm>
            <a:off x="1791903" y="3236009"/>
            <a:ext cx="8667402" cy="7726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defTabSz="758952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Imputing missing values with median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ECF5C-A095-9E97-4E16-6C815677C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487" y="3836105"/>
            <a:ext cx="2654234" cy="102682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C0B366-4E73-ADE6-0EFB-51FE985F477D}"/>
              </a:ext>
            </a:extLst>
          </p:cNvPr>
          <p:cNvSpPr txBox="1">
            <a:spLocks/>
          </p:cNvSpPr>
          <p:nvPr/>
        </p:nvSpPr>
        <p:spPr>
          <a:xfrm>
            <a:off x="1851112" y="1926266"/>
            <a:ext cx="8548985" cy="654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9738" indent="-189738" algn="ctr" defTabSz="758952">
              <a:spcBef>
                <a:spcPts val="830"/>
              </a:spcBef>
            </a:pPr>
            <a:r>
              <a:rPr lang="en-US" sz="232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Imputing missing values with mean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61A301-C3C4-AAB8-EE59-3F4431B29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684" y="2350323"/>
            <a:ext cx="2021826" cy="69215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0A4F8E-0D03-1BAC-0791-F2AED7155A88}"/>
              </a:ext>
            </a:extLst>
          </p:cNvPr>
          <p:cNvSpPr txBox="1">
            <a:spLocks/>
          </p:cNvSpPr>
          <p:nvPr/>
        </p:nvSpPr>
        <p:spPr>
          <a:xfrm>
            <a:off x="1732694" y="4873899"/>
            <a:ext cx="8467493" cy="659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9738" indent="-189738" algn="ctr" defTabSz="758952">
              <a:spcBef>
                <a:spcPts val="830"/>
              </a:spcBef>
            </a:pPr>
            <a:r>
              <a:rPr lang="en-US" sz="232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Omitting null values </a:t>
            </a:r>
            <a:endParaRPr lang="en-US"/>
          </a:p>
        </p:txBody>
      </p:sp>
      <p:pic>
        <p:nvPicPr>
          <p:cNvPr id="9" name="Picture 8" descr="A number with black text&#10;&#10;Description automatically generated">
            <a:extLst>
              <a:ext uri="{FF2B5EF4-FFF2-40B4-BE49-F238E27FC236}">
                <a16:creationId xmlns:a16="http://schemas.microsoft.com/office/drawing/2014/main" id="{E1B8E076-83E1-F284-286D-B0E2F415D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263" y="5453728"/>
            <a:ext cx="2282669" cy="83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4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45D8-EEC5-A922-B1E7-FCDCFDEA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Description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5C24D6-12F5-3042-7F3E-35AB5E66C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8239" y="1700622"/>
            <a:ext cx="4554743" cy="7813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18054C-8BFB-5CE5-5F2A-849AFB160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500" y="2788663"/>
            <a:ext cx="5757061" cy="363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7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dotted graph with numbers&#10;&#10;Description automatically generated with medium confidence">
            <a:extLst>
              <a:ext uri="{FF2B5EF4-FFF2-40B4-BE49-F238E27FC236}">
                <a16:creationId xmlns:a16="http://schemas.microsoft.com/office/drawing/2014/main" id="{91EF7B84-C129-F510-14B8-99D88B0CC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82958"/>
            <a:ext cx="5294716" cy="409208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black and white graph&#10;&#10;Description automatically generated">
            <a:extLst>
              <a:ext uri="{FF2B5EF4-FFF2-40B4-BE49-F238E27FC236}">
                <a16:creationId xmlns:a16="http://schemas.microsoft.com/office/drawing/2014/main" id="{3AA6FD25-4EB6-BED2-AAFD-02B8CFD04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376108"/>
            <a:ext cx="5294715" cy="410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8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ECABA-4EE1-0EFD-7D22-1482A165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4712038"/>
            <a:ext cx="3451859" cy="1274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/>
              <a:t>Insignificant Columns</a:t>
            </a: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DDACFF2-698C-2631-9798-93A9FF06C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686" y="2574726"/>
            <a:ext cx="7539309" cy="3939286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5D9BB2-A5BE-E224-2249-FA0E0F2E9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1459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42C6065-6D7C-52A3-94CB-A3BC6C378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12" y="2784558"/>
            <a:ext cx="3163388" cy="39542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BBDC2C5-28BE-6D42-AE55-2BE7A92028B6}"/>
              </a:ext>
            </a:extLst>
          </p:cNvPr>
          <p:cNvSpPr txBox="1">
            <a:spLocks/>
          </p:cNvSpPr>
          <p:nvPr/>
        </p:nvSpPr>
        <p:spPr>
          <a:xfrm>
            <a:off x="428203" y="1317299"/>
            <a:ext cx="6259172" cy="1402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>
              <a:spcBef>
                <a:spcPts val="880"/>
              </a:spcBef>
            </a:pPr>
            <a:r>
              <a:rPr lang="en-US" sz="2000" dirty="0"/>
              <a:t>When checking the </a:t>
            </a:r>
            <a:r>
              <a:rPr lang="en-US" sz="2000" dirty="0" err="1"/>
              <a:t>p_values</a:t>
            </a:r>
            <a:r>
              <a:rPr lang="en-US" sz="2000" dirty="0"/>
              <a:t>, we found that the following columns have </a:t>
            </a:r>
            <a:r>
              <a:rPr lang="en-US" sz="2000" dirty="0" err="1"/>
              <a:t>p_value</a:t>
            </a:r>
            <a:r>
              <a:rPr lang="en-US" sz="2000" dirty="0"/>
              <a:t> greater than alpha. Therefore, they are insignificant to </a:t>
            </a:r>
            <a:r>
              <a:rPr lang="en-US" sz="2000" dirty="0" err="1"/>
              <a:t>next_Tmax</a:t>
            </a:r>
            <a:r>
              <a:rPr lang="en-US" sz="200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129432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ECABA-4EE1-0EFD-7D22-1482A165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b="1"/>
              <a:t>Insignificant Columns</a:t>
            </a:r>
            <a:endParaRPr lang="en-US" b="1">
              <a:cs typeface="Calibri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0E6FC8B-0D96-054E-7B29-5F78BDC2D959}"/>
              </a:ext>
            </a:extLst>
          </p:cNvPr>
          <p:cNvSpPr txBox="1">
            <a:spLocks/>
          </p:cNvSpPr>
          <p:nvPr/>
        </p:nvSpPr>
        <p:spPr>
          <a:xfrm>
            <a:off x="1226068" y="2079813"/>
            <a:ext cx="9348509" cy="21603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indent="-201168" defTabSz="804672">
              <a:spcBef>
                <a:spcPts val="880"/>
              </a:spcBef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removed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Next_Tmin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it is not a predictor</a:t>
            </a:r>
          </a:p>
          <a:p>
            <a:pPr marL="201168" indent="-201168" defTabSz="804672">
              <a:spcBef>
                <a:spcPts val="880"/>
              </a:spcBef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Removed columns that do not contribute much (based on domain knowledge) to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Next_Tmax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long, Slope, Elevation (using station column instead)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C3AE0A-EA12-06AA-4A23-103C21A7A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434" y="4085904"/>
            <a:ext cx="3776802" cy="97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0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ECABA-4EE1-0EFD-7D22-1482A165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768"/>
            <a:ext cx="10515600" cy="1325563"/>
          </a:xfrm>
        </p:spPr>
        <p:txBody>
          <a:bodyPr/>
          <a:lstStyle/>
          <a:p>
            <a:r>
              <a:rPr lang="en-US" b="1"/>
              <a:t>Transformations on the Columns</a:t>
            </a:r>
            <a:endParaRPr lang="en-US" b="1">
              <a:cs typeface="Calibri Light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BBDC2C5-28BE-6D42-AE55-2BE7A92028B6}"/>
              </a:ext>
            </a:extLst>
          </p:cNvPr>
          <p:cNvSpPr txBox="1">
            <a:spLocks/>
          </p:cNvSpPr>
          <p:nvPr/>
        </p:nvSpPr>
        <p:spPr>
          <a:xfrm>
            <a:off x="909065" y="1537725"/>
            <a:ext cx="11039919" cy="4220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Night_Cloud_Cover</a:t>
            </a:r>
            <a:r>
              <a:rPr lang="en-US" dirty="0"/>
              <a:t> = (LDAPS_CC1 + LDAPS_CC4) / 2</a:t>
            </a:r>
          </a:p>
          <a:p>
            <a:r>
              <a:rPr lang="en-US" dirty="0" err="1"/>
              <a:t>Day_Cloud_Cover</a:t>
            </a:r>
            <a:r>
              <a:rPr lang="en-US" dirty="0"/>
              <a:t> = (LDAPS_CC2 + LDAPS_CC3) / 2</a:t>
            </a:r>
          </a:p>
          <a:p>
            <a:r>
              <a:rPr lang="en-US" dirty="0"/>
              <a:t>Precipitation = (LDAPS_PPT1 + LDAPS_PPT2) / 2</a:t>
            </a:r>
          </a:p>
          <a:p>
            <a:r>
              <a:rPr lang="en-US" dirty="0"/>
              <a:t>Removed the columns that were transformed:</a:t>
            </a:r>
          </a:p>
          <a:p>
            <a:pPr marL="0" indent="0">
              <a:buNone/>
            </a:pPr>
            <a:r>
              <a:rPr lang="en-US" dirty="0"/>
              <a:t>	LDAPS_CC1 = NULL</a:t>
            </a:r>
          </a:p>
          <a:p>
            <a:pPr marL="0" indent="0">
              <a:buNone/>
            </a:pPr>
            <a:r>
              <a:rPr lang="en-US" dirty="0"/>
              <a:t>	LDAPS_CC2 = NULL</a:t>
            </a:r>
          </a:p>
          <a:p>
            <a:pPr marL="0" indent="0">
              <a:buNone/>
            </a:pPr>
            <a:r>
              <a:rPr lang="en-US" dirty="0"/>
              <a:t>	LDAPS_CC3 = NULL</a:t>
            </a:r>
          </a:p>
          <a:p>
            <a:pPr marL="0" indent="0">
              <a:buNone/>
            </a:pPr>
            <a:r>
              <a:rPr lang="en-US" dirty="0"/>
              <a:t>	LDAPS_CC4 = NULL</a:t>
            </a:r>
          </a:p>
          <a:p>
            <a:pPr marL="0" indent="0">
              <a:buNone/>
            </a:pPr>
            <a:r>
              <a:rPr lang="en-US" dirty="0"/>
              <a:t>	LDAPS_PPT1 = NULL</a:t>
            </a:r>
          </a:p>
          <a:p>
            <a:pPr marL="0" indent="0">
              <a:buNone/>
            </a:pPr>
            <a:r>
              <a:rPr lang="en-US" dirty="0"/>
              <a:t>	LDAPS_PPT2 = NULL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CCD28E-5ACB-0F95-F166-EBAE98036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771" y="3892378"/>
            <a:ext cx="3389680" cy="100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3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67F67B-7E0B-2457-B7C8-D9C60BD83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8" y="959991"/>
            <a:ext cx="8482012" cy="52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5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C6EB-843A-DB8F-D283-F60C28E5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Recalculating </a:t>
            </a:r>
            <a:r>
              <a:rPr lang="en-US" b="1" err="1"/>
              <a:t>p_values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B9F5-C5E9-95EB-57D7-57DE4D476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45811" cy="11770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After adding the transformed variables, we recalculated </a:t>
            </a:r>
            <a:r>
              <a:rPr lang="en-US" err="1"/>
              <a:t>p_values</a:t>
            </a:r>
            <a:r>
              <a:rPr lang="en-US"/>
              <a:t> and removed the insignificant variables again [Present_Tmin].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47E05F-5807-1CEE-C039-6301F52AE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759" y="3855309"/>
            <a:ext cx="3949787" cy="111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76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228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Statistics Mini Project</vt:lpstr>
      <vt:lpstr>Preprocessing Improvements</vt:lpstr>
      <vt:lpstr>Data Description</vt:lpstr>
      <vt:lpstr>PowerPoint Presentation</vt:lpstr>
      <vt:lpstr>Insignificant Columns</vt:lpstr>
      <vt:lpstr>Insignificant Columns</vt:lpstr>
      <vt:lpstr>Transformations on the Columns</vt:lpstr>
      <vt:lpstr>PowerPoint Presentation</vt:lpstr>
      <vt:lpstr>Recalculating p_values</vt:lpstr>
      <vt:lpstr>PowerPoint Presentation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Mini Project</dc:title>
  <dc:creator>Pranthi Cavuturu</dc:creator>
  <cp:lastModifiedBy>Rohith Ganni</cp:lastModifiedBy>
  <cp:revision>5</cp:revision>
  <dcterms:created xsi:type="dcterms:W3CDTF">2023-12-04T01:41:24Z</dcterms:created>
  <dcterms:modified xsi:type="dcterms:W3CDTF">2023-12-04T17:44:59Z</dcterms:modified>
</cp:coreProperties>
</file>