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5" r:id="rId4"/>
    <p:sldId id="257" r:id="rId5"/>
    <p:sldId id="270" r:id="rId6"/>
    <p:sldId id="273" r:id="rId7"/>
    <p:sldId id="272" r:id="rId8"/>
    <p:sldId id="264" r:id="rId9"/>
    <p:sldId id="268" r:id="rId10"/>
    <p:sldId id="267" r:id="rId11"/>
    <p:sldId id="259" r:id="rId12"/>
    <p:sldId id="261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C481C-7C0E-9DDD-B09D-ED8FFCF5D9B8}" v="14" dt="2023-11-30T17:00:42.096"/>
    <p1510:client id="{1D87C0A1-BC6C-1BCA-8ED5-B48B68058BA6}" v="5" dt="2023-11-30T16:47:05.288"/>
    <p1510:client id="{29D2DC33-1EFB-C302-B0CD-5AAC9C6BDD16}" v="688" dt="2023-11-30T09:12:20.462"/>
    <p1510:client id="{36AC73BB-D097-D579-339E-548C2A867EAD}" v="762" dt="2023-11-30T06:36:56.588"/>
    <p1510:client id="{4614EC0B-2D18-CF06-8C0D-A67F81CB935C}" v="71" dt="2023-11-30T06:31:19.581"/>
    <p1510:client id="{530CB522-7EB9-475B-9A2C-85EB91DFCDEC}" v="3" dt="2023-11-30T03:57:20.884"/>
    <p1510:client id="{831E506D-7310-AB1D-89EB-3581B414CBB5}" v="33" dt="2023-11-30T17:00:24.946"/>
    <p1510:client id="{C7EDD17D-B7AA-8C7A-1C17-49A0657D1C63}" v="1187" dt="2023-11-30T06:31:1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0CB522-7EB9-475B-9A2C-85EB91DFCDEC}"/>
    <pc:docChg chg="modSld">
      <pc:chgData name="" userId="" providerId="" clId="Web-{530CB522-7EB9-475B-9A2C-85EB91DFCDEC}" dt="2023-11-30T03:56:59.134" v="1" actId="20577"/>
      <pc:docMkLst>
        <pc:docMk/>
      </pc:docMkLst>
      <pc:sldChg chg="modSp">
        <pc:chgData name="" userId="" providerId="" clId="Web-{530CB522-7EB9-475B-9A2C-85EB91DFCDEC}" dt="2023-11-30T03:56:59.134" v="1" actId="20577"/>
        <pc:sldMkLst>
          <pc:docMk/>
          <pc:sldMk cId="109857222" sldId="256"/>
        </pc:sldMkLst>
        <pc:spChg chg="mod">
          <ac:chgData name="" userId="" providerId="" clId="Web-{530CB522-7EB9-475B-9A2C-85EB91DFCDEC}" dt="2023-11-30T03:56:59.134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iz Torres" userId="S::lgarcia46@student.gsu.edu::66a414f5-583b-4976-a4a7-47b067d15eca" providerId="AD" clId="Web-{11AC481C-7C0E-9DDD-B09D-ED8FFCF5D9B8}"/>
    <pc:docChg chg="modSld">
      <pc:chgData name="Liz Torres" userId="S::lgarcia46@student.gsu.edu::66a414f5-583b-4976-a4a7-47b067d15eca" providerId="AD" clId="Web-{11AC481C-7C0E-9DDD-B09D-ED8FFCF5D9B8}" dt="2023-11-30T17:00:41.690" v="12" actId="20577"/>
      <pc:docMkLst>
        <pc:docMk/>
      </pc:docMkLst>
      <pc:sldChg chg="modSp">
        <pc:chgData name="Liz Torres" userId="S::lgarcia46@student.gsu.edu::66a414f5-583b-4976-a4a7-47b067d15eca" providerId="AD" clId="Web-{11AC481C-7C0E-9DDD-B09D-ED8FFCF5D9B8}" dt="2023-11-30T17:00:41.690" v="12" actId="20577"/>
        <pc:sldMkLst>
          <pc:docMk/>
          <pc:sldMk cId="1147295574" sldId="271"/>
        </pc:sldMkLst>
        <pc:spChg chg="mod">
          <ac:chgData name="Liz Torres" userId="S::lgarcia46@student.gsu.edu::66a414f5-583b-4976-a4a7-47b067d15eca" providerId="AD" clId="Web-{11AC481C-7C0E-9DDD-B09D-ED8FFCF5D9B8}" dt="2023-11-30T17:00:41.690" v="12" actId="20577"/>
          <ac:spMkLst>
            <pc:docMk/>
            <pc:sldMk cId="1147295574" sldId="271"/>
            <ac:spMk id="2" creationId="{C0A24B13-CBF7-FFD0-C295-EDEF16F4B061}"/>
          </ac:spMkLst>
        </pc:spChg>
      </pc:sldChg>
    </pc:docChg>
  </pc:docChgLst>
  <pc:docChgLst>
    <pc:chgData name="Rohith Ganni" userId="S::rganni1@student.gsu.edu::7b1d5c76-2669-4c87-abaf-57b4efd698c7" providerId="AD" clId="Web-{29D2DC33-1EFB-C302-B0CD-5AAC9C6BDD16}"/>
    <pc:docChg chg="addSld delSld modSld sldOrd">
      <pc:chgData name="Rohith Ganni" userId="S::rganni1@student.gsu.edu::7b1d5c76-2669-4c87-abaf-57b4efd698c7" providerId="AD" clId="Web-{29D2DC33-1EFB-C302-B0CD-5AAC9C6BDD16}" dt="2023-11-30T09:12:20.462" v="484" actId="1076"/>
      <pc:docMkLst>
        <pc:docMk/>
      </pc:docMkLst>
      <pc:sldChg chg="addSp delSp modSp">
        <pc:chgData name="Rohith Ganni" userId="S::rganni1@student.gsu.edu::7b1d5c76-2669-4c87-abaf-57b4efd698c7" providerId="AD" clId="Web-{29D2DC33-1EFB-C302-B0CD-5AAC9C6BDD16}" dt="2023-11-30T08:40:39.315" v="375" actId="1076"/>
        <pc:sldMkLst>
          <pc:docMk/>
          <pc:sldMk cId="935499899" sldId="263"/>
        </pc:sldMkLst>
        <pc:spChg chg="mod">
          <ac:chgData name="Rohith Ganni" userId="S::rganni1@student.gsu.edu::7b1d5c76-2669-4c87-abaf-57b4efd698c7" providerId="AD" clId="Web-{29D2DC33-1EFB-C302-B0CD-5AAC9C6BDD16}" dt="2023-11-30T08:38:02.774" v="351" actId="20577"/>
          <ac:spMkLst>
            <pc:docMk/>
            <pc:sldMk cId="935499899" sldId="263"/>
            <ac:spMk id="2" creationId="{2D0C6E50-8FA9-2F3C-A2C6-1316B73CDD10}"/>
          </ac:spMkLst>
        </pc:spChg>
        <pc:spChg chg="mod">
          <ac:chgData name="Rohith Ganni" userId="S::rganni1@student.gsu.edu::7b1d5c76-2669-4c87-abaf-57b4efd698c7" providerId="AD" clId="Web-{29D2DC33-1EFB-C302-B0CD-5AAC9C6BDD16}" dt="2023-11-30T08:40:23.533" v="373" actId="20577"/>
          <ac:spMkLst>
            <pc:docMk/>
            <pc:sldMk cId="935499899" sldId="263"/>
            <ac:spMk id="14" creationId="{CD825FB4-EE99-5D1D-3DA7-3B8759CDB862}"/>
          </ac:spMkLst>
        </pc:spChg>
        <pc:picChg chg="add mod">
          <ac:chgData name="Rohith Ganni" userId="S::rganni1@student.gsu.edu::7b1d5c76-2669-4c87-abaf-57b4efd698c7" providerId="AD" clId="Web-{29D2DC33-1EFB-C302-B0CD-5AAC9C6BDD16}" dt="2023-11-30T08:40:39.315" v="375" actId="1076"/>
          <ac:picMkLst>
            <pc:docMk/>
            <pc:sldMk cId="935499899" sldId="263"/>
            <ac:picMk id="3" creationId="{08C6CB96-E50C-22DE-0881-F75D15EACA75}"/>
          </ac:picMkLst>
        </pc:picChg>
        <pc:picChg chg="del">
          <ac:chgData name="Rohith Ganni" userId="S::rganni1@student.gsu.edu::7b1d5c76-2669-4c87-abaf-57b4efd698c7" providerId="AD" clId="Web-{29D2DC33-1EFB-C302-B0CD-5AAC9C6BDD16}" dt="2023-11-30T08:38:17.478" v="354"/>
          <ac:picMkLst>
            <pc:docMk/>
            <pc:sldMk cId="935499899" sldId="263"/>
            <ac:picMk id="12" creationId="{59B260DE-6259-272F-C71A-EA36154AE230}"/>
          </ac:picMkLst>
        </pc:picChg>
      </pc:sldChg>
      <pc:sldChg chg="addSp delSp modSp del mod setBg">
        <pc:chgData name="Rohith Ganni" userId="S::rganni1@student.gsu.edu::7b1d5c76-2669-4c87-abaf-57b4efd698c7" providerId="AD" clId="Web-{29D2DC33-1EFB-C302-B0CD-5AAC9C6BDD16}" dt="2023-11-30T08:42:59.886" v="377"/>
        <pc:sldMkLst>
          <pc:docMk/>
          <pc:sldMk cId="3212233060" sldId="266"/>
        </pc:sldMkLst>
        <pc:spChg chg="mod ord">
          <ac:chgData name="Rohith Ganni" userId="S::rganni1@student.gsu.edu::7b1d5c76-2669-4c87-abaf-57b4efd698c7" providerId="AD" clId="Web-{29D2DC33-1EFB-C302-B0CD-5AAC9C6BDD16}" dt="2023-11-30T08:13:42.917" v="129"/>
          <ac:spMkLst>
            <pc:docMk/>
            <pc:sldMk cId="3212233060" sldId="266"/>
            <ac:spMk id="2" creationId="{2D0C6E50-8FA9-2F3C-A2C6-1316B73CDD10}"/>
          </ac:spMkLst>
        </pc:spChg>
        <pc:spChg chg="mod ord">
          <ac:chgData name="Rohith Ganni" userId="S::rganni1@student.gsu.edu::7b1d5c76-2669-4c87-abaf-57b4efd698c7" providerId="AD" clId="Web-{29D2DC33-1EFB-C302-B0CD-5AAC9C6BDD16}" dt="2023-11-30T08:13:42.917" v="129"/>
          <ac:spMkLst>
            <pc:docMk/>
            <pc:sldMk cId="3212233060" sldId="266"/>
            <ac:spMk id="8" creationId="{5E24FA3D-6B6E-0E49-4706-52347B91F5B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4.876" v="81"/>
          <ac:spMkLst>
            <pc:docMk/>
            <pc:sldMk cId="3212233060" sldId="266"/>
            <ac:spMk id="10" creationId="{3D5FBB81-B61B-416A-8F5D-A8DDF62530F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4.876" v="81"/>
          <ac:spMkLst>
            <pc:docMk/>
            <pc:sldMk cId="3212233060" sldId="266"/>
            <ac:spMk id="11" creationId="{CD1F27BD-F51E-411C-9344-17CEAC38C0E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4.876" v="81"/>
          <ac:spMkLst>
            <pc:docMk/>
            <pc:sldMk cId="3212233060" sldId="266"/>
            <ac:spMk id="12" creationId="{041A5130-ACCA-4228-ACBF-A8E15AF0493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13" creationId="{593B4D24-F4A8-4141-A20A-E0575D19963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4.876" v="81"/>
          <ac:spMkLst>
            <pc:docMk/>
            <pc:sldMk cId="3212233060" sldId="266"/>
            <ac:spMk id="14" creationId="{36F5E9E8-A8DB-43E7-A844-ED53DF57F34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15" creationId="{05B6382F-D286-4A36-8EEB-9946B5A5AF3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16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17" creationId="{D0AF2047-6DB6-4DB7-8D95-E06F91F6B7A4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18" creationId="{08C45C92-59FD-435B-8362-60BEA058FAE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19" creationId="{DCC74998-6E90-42D1-AE90-2BC049038A2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20" creationId="{6BA5E4C9-D26D-422D-AEF7-90E51CC900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21" creationId="{0584B5E2-E3AD-4DD2-BE7E-EF47BAD3019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22" creationId="{604BB258-BFA7-48E7-B5F0-F599B36F3E6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23" creationId="{3AA28C32-5E10-4599-9D25-FBA45EE4DD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24" creationId="{C77DEC3A-5EAB-410D-B312-9B3880B08A1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25" creationId="{B8E3D87A-E1AA-409F-B92D-408EB7EB9E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26" creationId="{7A924750-E715-4799-8D2A-48745D7508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27" creationId="{E518F7B7-420B-4315-982A-D9D5284E465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28" creationId="{CA70EFFE-F930-4125-919D-2F04E1A8091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1.186" v="68"/>
          <ac:spMkLst>
            <pc:docMk/>
            <pc:sldMk cId="3212233060" sldId="266"/>
            <ac:spMk id="29" creationId="{60F6F53E-F132-4304-919F-500C9E37E3E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30" creationId="{C5762920-CED1-4414-9EE9-B0EC3D2F681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3.717" v="70"/>
          <ac:spMkLst>
            <pc:docMk/>
            <pc:sldMk cId="3212233060" sldId="266"/>
            <ac:spMk id="31" creationId="{8181FC64-B306-4821-98E2-780662EFC48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3.717" v="70"/>
          <ac:spMkLst>
            <pc:docMk/>
            <pc:sldMk cId="3212233060" sldId="266"/>
            <ac:spMk id="32" creationId="{5871FC61-DD4E-47D4-81FD-8A7E7D12B37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3.717" v="70"/>
          <ac:spMkLst>
            <pc:docMk/>
            <pc:sldMk cId="3212233060" sldId="266"/>
            <ac:spMk id="33" creationId="{8B598134-D292-43E6-9C55-11719804691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3.717" v="70"/>
          <ac:spMkLst>
            <pc:docMk/>
            <pc:sldMk cId="3212233060" sldId="266"/>
            <ac:spMk id="34" creationId="{829A1E2C-5AC8-40FC-99E9-832069D3979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35" creationId="{390EEB7C-9D4C-491A-A547-18E5793A2B8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36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37" creationId="{0D734200-AA18-43F2-86A1-08BB838EC62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38" creationId="{C554E5A1-A886-498E-BB7B-D46D96956D4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39" creationId="{0C87AD90-AAFE-4334-90DA-2CE513B8AF7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0" creationId="{1418DD6F-4B37-4D9C-8371-5E5B013F2B5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1" creationId="{A9CAA4AF-9439-4251-91D8-B100947176C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2" creationId="{CD2A5C08-5689-4BEE-9A95-2C42FDA8AA0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3" creationId="{402A6F17-9810-4DEF-B424-3A711DE7F00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4" creationId="{4EFC67A7-3EF2-4A67-973D-BC67802257B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5" creationId="{366ABC24-0209-4102-937A-A7DCB631F20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6" creationId="{4E0353AB-2B58-414E-9A96-9F171A07C18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19.952" v="72"/>
          <ac:spMkLst>
            <pc:docMk/>
            <pc:sldMk cId="3212233060" sldId="266"/>
            <ac:spMk id="47" creationId="{338988AC-174D-45F8-BC18-EC09F2AD90F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48" creationId="{07675ACC-B55E-4D4C-A037-0238FF0D93A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49" creationId="{D0B489A4-0D2D-4199-B24F-6F153885C07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50" creationId="{ECFFF39D-5460-4FDC-BBC9-8996A280CE6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51" creationId="{C4893A10-FCAD-49C3-B32A-906DE943106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0:59.611" v="83"/>
          <ac:spMkLst>
            <pc:docMk/>
            <pc:sldMk cId="3212233060" sldId="266"/>
            <ac:spMk id="52" creationId="{1592C2F2-081C-485D-8226-63610DE8C45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4" creationId="{593B4D24-F4A8-4141-A20A-E0575D19963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5" creationId="{05B6382F-D286-4A36-8EEB-9946B5A5AF3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6" creationId="{D0AF2047-6DB6-4DB7-8D95-E06F91F6B7A4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7" creationId="{DCC74998-6E90-42D1-AE90-2BC049038A2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8" creationId="{0584B5E2-E3AD-4DD2-BE7E-EF47BAD3019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59" creationId="{3AA28C32-5E10-4599-9D25-FBA45EE4DD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60" creationId="{B8E3D87A-E1AA-409F-B92D-408EB7EB9E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61" creationId="{E518F7B7-420B-4315-982A-D9D5284E465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2.017" v="85"/>
          <ac:spMkLst>
            <pc:docMk/>
            <pc:sldMk cId="3212233060" sldId="266"/>
            <ac:spMk id="62" creationId="{60F6F53E-F132-4304-919F-500C9E37E3E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4.423" v="87"/>
          <ac:spMkLst>
            <pc:docMk/>
            <pc:sldMk cId="3212233060" sldId="266"/>
            <ac:spMk id="64" creationId="{3D5FBB81-B61B-416A-8F5D-A8DDF62530F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4.423" v="87"/>
          <ac:spMkLst>
            <pc:docMk/>
            <pc:sldMk cId="3212233060" sldId="266"/>
            <ac:spMk id="65" creationId="{B21C4495-06C7-4D38-A504-47181B437E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4.423" v="87"/>
          <ac:spMkLst>
            <pc:docMk/>
            <pc:sldMk cId="3212233060" sldId="266"/>
            <ac:spMk id="66" creationId="{954DC750-3087-4E36-AD5D-5D8FCA91C71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04.423" v="87"/>
          <ac:spMkLst>
            <pc:docMk/>
            <pc:sldMk cId="3212233060" sldId="266"/>
            <ac:spMk id="67" creationId="{F14216FE-B0F1-4AE2-814B-B8459DC084A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69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0" creationId="{C554E5A1-A886-498E-BB7B-D46D96956D4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1" creationId="{0C87AD90-AAFE-4334-90DA-2CE513B8AF7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2" creationId="{1418DD6F-4B37-4D9C-8371-5E5B013F2B5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3" creationId="{A9CAA4AF-9439-4251-91D8-B100947176C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4" creationId="{CD2A5C08-5689-4BEE-9A95-2C42FDA8AA0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5" creationId="{402A6F17-9810-4DEF-B424-3A711DE7F00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6" creationId="{4EFC67A7-3EF2-4A67-973D-BC67802257B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7" creationId="{366ABC24-0209-4102-937A-A7DCB631F20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8" creationId="{4E0353AB-2B58-414E-9A96-9F171A07C18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79" creationId="{338988AC-174D-45F8-BC18-EC09F2AD90F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80" creationId="{390EEB7C-9D4C-491A-A547-18E5793A2B8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20.393" v="89"/>
          <ac:spMkLst>
            <pc:docMk/>
            <pc:sldMk cId="3212233060" sldId="266"/>
            <ac:spMk id="81" creationId="{0D734200-AA18-43F2-86A1-08BB838EC62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3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4" creationId="{08C45C92-59FD-435B-8362-60BEA058FAE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5" creationId="{6BA5E4C9-D26D-422D-AEF7-90E51CC900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6" creationId="{604BB258-BFA7-48E7-B5F0-F599B36F3E6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7" creationId="{C77DEC3A-5EAB-410D-B312-9B3880B08A1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8" creationId="{7A924750-E715-4799-8D2A-48745D7508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89" creationId="{CA70EFFE-F930-4125-919D-2F04E1A8091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0" creationId="{C5762920-CED1-4414-9EE9-B0EC3D2F681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1" creationId="{07675ACC-B55E-4D4C-A037-0238FF0D93A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2" creationId="{D0B489A4-0D2D-4199-B24F-6F153885C07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3" creationId="{ECFFF39D-5460-4FDC-BBC9-8996A280CE6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4" creationId="{C4893A10-FCAD-49C3-B32A-906DE943106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1:43.426" v="91"/>
          <ac:spMkLst>
            <pc:docMk/>
            <pc:sldMk cId="3212233060" sldId="266"/>
            <ac:spMk id="95" creationId="{1592C2F2-081C-485D-8226-63610DE8C45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2.917" v="129"/>
          <ac:spMkLst>
            <pc:docMk/>
            <pc:sldMk cId="3212233060" sldId="266"/>
            <ac:spMk id="97" creationId="{AC14302F-E955-47D0-A56B-D1D1A6953B5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2:03.599" v="95"/>
          <ac:spMkLst>
            <pc:docMk/>
            <pc:sldMk cId="3212233060" sldId="266"/>
            <ac:spMk id="106" creationId="{8181FC64-B306-4821-98E2-780662EFC48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2:03.599" v="95"/>
          <ac:spMkLst>
            <pc:docMk/>
            <pc:sldMk cId="3212233060" sldId="266"/>
            <ac:spMk id="108" creationId="{BC0385E9-02B2-4941-889A-EAD43F5BB0A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2:03.599" v="95"/>
          <ac:spMkLst>
            <pc:docMk/>
            <pc:sldMk cId="3212233060" sldId="266"/>
            <ac:spMk id="110" creationId="{829A1E2C-5AC8-40FC-99E9-832069D3979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2:03.599" v="95"/>
          <ac:spMkLst>
            <pc:docMk/>
            <pc:sldMk cId="3212233060" sldId="266"/>
            <ac:spMk id="112" creationId="{55C54A75-E44A-4147-B9D0-FF46CFD3161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4" creationId="{1ACF5E41-1180-4F4D-8B18-7BF41E95FE9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5" creationId="{F6E961F8-E8D9-40C0-9827-6A2A0B4F264C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6" creationId="{0875622B-BE16-4243-B0B6-627893091E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7" creationId="{48465142-26CF-4A14-BAE0-499E62FD4D8C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8" creationId="{37A1B7AB-6762-4150-B1BE-25D0E642BED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19" creationId="{0F89C133-1972-4B13-9E90-2BDD4CB3E4E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20" creationId="{AF2E4B5D-B5A6-48F9-AD2A-B5F12570B92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41.636" v="127"/>
          <ac:spMkLst>
            <pc:docMk/>
            <pc:sldMk cId="3212233060" sldId="266"/>
            <ac:spMk id="121" creationId="{410EE20B-ABA0-4D8B-A352-239FD3B7F6C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26" creationId="{D25C67E4-84C1-451C-BD3B-ECB0DD93B4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28" creationId="{0F8B8F8F-2217-45E6-80A4-5A647BA7545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30" creationId="{22965FE7-ADA9-41DA-910C-8C6C2602C81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32" creationId="{975AEE9A-8919-44D6-8AE6-E0BE4221621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34" creationId="{58D256AA-C8BE-4F76-AC46-0394FB4827C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36" creationId="{6AA1D337-A367-43A9-9840-1170E84B5D1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38" creationId="{E278376F-CAC3-43B2-B3BB-316716BCAEA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40" creationId="{1E6DB596-F566-469D-8F71-C9D1A016928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42" creationId="{0DEDFD66-844D-4995-AA17-C71DDE764ED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933" v="124"/>
          <ac:spMkLst>
            <pc:docMk/>
            <pc:sldMk cId="3212233060" sldId="266"/>
            <ac:spMk id="144" creationId="{068B0AB6-581C-48A6-B326-FBB06170BB4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49" creationId="{F6E961F8-E8D9-40C0-9827-6A2A0B4F264C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51" creationId="{48465142-26CF-4A14-BAE0-499E62FD4D8C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53" creationId="{0F89C133-1972-4B13-9E90-2BDD4CB3E4E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55" creationId="{410EE20B-ABA0-4D8B-A352-239FD3B7F6C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57" creationId="{1ACF5E41-1180-4F4D-8B18-7BF41E95FE9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59" creationId="{0875622B-BE16-4243-B0B6-627893091E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61" creationId="{37A1B7AB-6762-4150-B1BE-25D0E642BED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9.511" v="123"/>
          <ac:spMkLst>
            <pc:docMk/>
            <pc:sldMk cId="3212233060" sldId="266"/>
            <ac:spMk id="163" creationId="{AF2E4B5D-B5A6-48F9-AD2A-B5F12570B92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68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70" creationId="{08C45C92-59FD-435B-8362-60BEA058FAEF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72" creationId="{6BA5E4C9-D26D-422D-AEF7-90E51CC900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74" creationId="{604BB258-BFA7-48E7-B5F0-F599B36F3E6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76" creationId="{C77DEC3A-5EAB-410D-B312-9B3880B08A1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78" creationId="{7A924750-E715-4799-8D2A-48745D7508C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80" creationId="{CA70EFFE-F930-4125-919D-2F04E1A8091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82" creationId="{C5762920-CED1-4414-9EE9-B0EC3D2F681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84" creationId="{07675ACC-B55E-4D4C-A037-0238FF0D93A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86" creationId="{D0B489A4-0D2D-4199-B24F-6F153885C07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88" creationId="{ECFFF39D-5460-4FDC-BBC9-8996A280CE6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90" creationId="{C4893A10-FCAD-49C3-B32A-906DE943106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2.635" v="111"/>
          <ac:spMkLst>
            <pc:docMk/>
            <pc:sldMk cId="3212233060" sldId="266"/>
            <ac:spMk id="192" creationId="{1592C2F2-081C-485D-8226-63610DE8C45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5.057" v="113"/>
          <ac:spMkLst>
            <pc:docMk/>
            <pc:sldMk cId="3212233060" sldId="266"/>
            <ac:spMk id="194" creationId="{3D5FBB81-B61B-416A-8F5D-A8DDF62530F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5.057" v="113"/>
          <ac:spMkLst>
            <pc:docMk/>
            <pc:sldMk cId="3212233060" sldId="266"/>
            <ac:spMk id="195" creationId="{CD1F27BD-F51E-411C-9344-17CEAC38C0ED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5.057" v="113"/>
          <ac:spMkLst>
            <pc:docMk/>
            <pc:sldMk cId="3212233060" sldId="266"/>
            <ac:spMk id="196" creationId="{041A5130-ACCA-4228-ACBF-A8E15AF0493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5.057" v="113"/>
          <ac:spMkLst>
            <pc:docMk/>
            <pc:sldMk cId="3212233060" sldId="266"/>
            <ac:spMk id="197" creationId="{36F5E9E8-A8DB-43E7-A844-ED53DF57F34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7.448" v="115"/>
          <ac:spMkLst>
            <pc:docMk/>
            <pc:sldMk cId="3212233060" sldId="266"/>
            <ac:spMk id="199" creationId="{8181FC64-B306-4821-98E2-780662EFC48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7.448" v="115"/>
          <ac:spMkLst>
            <pc:docMk/>
            <pc:sldMk cId="3212233060" sldId="266"/>
            <ac:spMk id="200" creationId="{5871FC61-DD4E-47D4-81FD-8A7E7D12B371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7.448" v="115"/>
          <ac:spMkLst>
            <pc:docMk/>
            <pc:sldMk cId="3212233060" sldId="266"/>
            <ac:spMk id="201" creationId="{8B598134-D292-43E6-9C55-11719804691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27.448" v="115"/>
          <ac:spMkLst>
            <pc:docMk/>
            <pc:sldMk cId="3212233060" sldId="266"/>
            <ac:spMk id="202" creationId="{829A1E2C-5AC8-40FC-99E9-832069D3979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4" creationId="{593B4D24-F4A8-4141-A20A-E0575D19963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5" creationId="{05B6382F-D286-4A36-8EEB-9946B5A5AF3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6" creationId="{D0AF2047-6DB6-4DB7-8D95-E06F91F6B7A4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7" creationId="{DCC74998-6E90-42D1-AE90-2BC049038A2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8" creationId="{0584B5E2-E3AD-4DD2-BE7E-EF47BAD3019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09" creationId="{3AA28C32-5E10-4599-9D25-FBA45EE4DD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10" creationId="{B8E3D87A-E1AA-409F-B92D-408EB7EB9E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11" creationId="{E518F7B7-420B-4315-982A-D9D5284E465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0.042" v="117"/>
          <ac:spMkLst>
            <pc:docMk/>
            <pc:sldMk cId="3212233060" sldId="266"/>
            <ac:spMk id="212" creationId="{60F6F53E-F132-4304-919F-500C9E37E3E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4" creationId="{954AB742-44A6-4CDD-B54A-818846AF8FF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5" creationId="{C554E5A1-A886-498E-BB7B-D46D96956D4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6" creationId="{0C87AD90-AAFE-4334-90DA-2CE513B8AF79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7" creationId="{1418DD6F-4B37-4D9C-8371-5E5B013F2B5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8" creationId="{A9CAA4AF-9439-4251-91D8-B100947176C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19" creationId="{CD2A5C08-5689-4BEE-9A95-2C42FDA8AA0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0" creationId="{402A6F17-9810-4DEF-B424-3A711DE7F00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1" creationId="{4EFC67A7-3EF2-4A67-973D-BC67802257B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2" creationId="{366ABC24-0209-4102-937A-A7DCB631F206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3" creationId="{4E0353AB-2B58-414E-9A96-9F171A07C18A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4" creationId="{338988AC-174D-45F8-BC18-EC09F2AD90F7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5" creationId="{390EEB7C-9D4C-491A-A547-18E5793A2B8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2.682" v="119"/>
          <ac:spMkLst>
            <pc:docMk/>
            <pc:sldMk cId="3212233060" sldId="266"/>
            <ac:spMk id="226" creationId="{0D734200-AA18-43F2-86A1-08BB838EC62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28" creationId="{593B4D24-F4A8-4141-A20A-E0575D199633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29" creationId="{05B6382F-D286-4A36-8EEB-9946B5A5AF3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0" creationId="{D0AF2047-6DB6-4DB7-8D95-E06F91F6B7A4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1" creationId="{DCC74998-6E90-42D1-AE90-2BC049038A20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2" creationId="{0584B5E2-E3AD-4DD2-BE7E-EF47BAD3019B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3" creationId="{3AA28C32-5E10-4599-9D25-FBA45EE4DD55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4" creationId="{B8E3D87A-E1AA-409F-B92D-408EB7EB9E98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5" creationId="{E518F7B7-420B-4315-982A-D9D5284E4652}"/>
          </ac:spMkLst>
        </pc:spChg>
        <pc:spChg chg="add del">
          <ac:chgData name="Rohith Ganni" userId="S::rganni1@student.gsu.edu::7b1d5c76-2669-4c87-abaf-57b4efd698c7" providerId="AD" clId="Web-{29D2DC33-1EFB-C302-B0CD-5AAC9C6BDD16}" dt="2023-11-30T08:13:38.261" v="121"/>
          <ac:spMkLst>
            <pc:docMk/>
            <pc:sldMk cId="3212233060" sldId="266"/>
            <ac:spMk id="236" creationId="{60F6F53E-F132-4304-919F-500C9E37E3E9}"/>
          </ac:spMkLst>
        </pc:spChg>
        <pc:grpChg chg="add del">
          <ac:chgData name="Rohith Ganni" userId="S::rganni1@student.gsu.edu::7b1d5c76-2669-4c87-abaf-57b4efd698c7" providerId="AD" clId="Web-{29D2DC33-1EFB-C302-B0CD-5AAC9C6BDD16}" dt="2023-11-30T08:13:42.917" v="129"/>
          <ac:grpSpMkLst>
            <pc:docMk/>
            <pc:sldMk cId="3212233060" sldId="266"/>
            <ac:grpSpMk id="98" creationId="{F0DA1A54-9FBE-4DAE-B253-1715AA029202}"/>
          </ac:grpSpMkLst>
        </pc:grpChg>
        <pc:picChg chg="add del mod ord">
          <ac:chgData name="Rohith Ganni" userId="S::rganni1@student.gsu.edu::7b1d5c76-2669-4c87-abaf-57b4efd698c7" providerId="AD" clId="Web-{29D2DC33-1EFB-C302-B0CD-5AAC9C6BDD16}" dt="2023-11-30T08:13:48.543" v="135"/>
          <ac:picMkLst>
            <pc:docMk/>
            <pc:sldMk cId="3212233060" sldId="266"/>
            <ac:picMk id="3" creationId="{C7FECCDD-11E5-6A82-3BB7-D4C674F07D80}"/>
          </ac:picMkLst>
        </pc:picChg>
        <pc:picChg chg="mod ord modCrop">
          <ac:chgData name="Rohith Ganni" userId="S::rganni1@student.gsu.edu::7b1d5c76-2669-4c87-abaf-57b4efd698c7" providerId="AD" clId="Web-{29D2DC33-1EFB-C302-B0CD-5AAC9C6BDD16}" dt="2023-11-30T08:13:42.917" v="129"/>
          <ac:picMkLst>
            <pc:docMk/>
            <pc:sldMk cId="3212233060" sldId="266"/>
            <ac:picMk id="4" creationId="{2BC52E79-B1B9-3F72-B058-97B41D7E174E}"/>
          </ac:picMkLst>
        </pc:picChg>
        <pc:picChg chg="add del mod ord">
          <ac:chgData name="Rohith Ganni" userId="S::rganni1@student.gsu.edu::7b1d5c76-2669-4c87-abaf-57b4efd698c7" providerId="AD" clId="Web-{29D2DC33-1EFB-C302-B0CD-5AAC9C6BDD16}" dt="2023-11-30T08:13:47.511" v="134"/>
          <ac:picMkLst>
            <pc:docMk/>
            <pc:sldMk cId="3212233060" sldId="266"/>
            <ac:picMk id="5" creationId="{7A0DDA48-AA02-BDE5-8307-7455BCAD0EDE}"/>
          </ac:picMkLst>
        </pc:picChg>
        <pc:picChg chg="add del mod ord">
          <ac:chgData name="Rohith Ganni" userId="S::rganni1@student.gsu.edu::7b1d5c76-2669-4c87-abaf-57b4efd698c7" providerId="AD" clId="Web-{29D2DC33-1EFB-C302-B0CD-5AAC9C6BDD16}" dt="2023-11-30T08:10:20.811" v="73"/>
          <ac:picMkLst>
            <pc:docMk/>
            <pc:sldMk cId="3212233060" sldId="266"/>
            <ac:picMk id="6" creationId="{7B4020A6-FBCC-6F79-3274-2C4E66BAC5EF}"/>
          </ac:picMkLst>
        </pc:picChg>
        <pc:picChg chg="add del mod ord">
          <ac:chgData name="Rohith Ganni" userId="S::rganni1@student.gsu.edu::7b1d5c76-2669-4c87-abaf-57b4efd698c7" providerId="AD" clId="Web-{29D2DC33-1EFB-C302-B0CD-5AAC9C6BDD16}" dt="2023-11-30T08:13:44.964" v="131"/>
          <ac:picMkLst>
            <pc:docMk/>
            <pc:sldMk cId="3212233060" sldId="266"/>
            <ac:picMk id="7" creationId="{35531B33-12AD-CDD9-F335-13140D07CFE7}"/>
          </ac:picMkLst>
        </pc:picChg>
        <pc:picChg chg="add del mod ord">
          <ac:chgData name="Rohith Ganni" userId="S::rganni1@student.gsu.edu::7b1d5c76-2669-4c87-abaf-57b4efd698c7" providerId="AD" clId="Web-{29D2DC33-1EFB-C302-B0CD-5AAC9C6BDD16}" dt="2023-11-30T08:13:38.605" v="122"/>
          <ac:picMkLst>
            <pc:docMk/>
            <pc:sldMk cId="3212233060" sldId="266"/>
            <ac:picMk id="9" creationId="{639A0AAC-3571-545B-3F23-62066FB40CD5}"/>
          </ac:picMkLst>
        </pc:picChg>
      </pc:sldChg>
      <pc:sldChg chg="addSp delSp modSp mod ord modClrScheme chgLayout">
        <pc:chgData name="Rohith Ganni" userId="S::rganni1@student.gsu.edu::7b1d5c76-2669-4c87-abaf-57b4efd698c7" providerId="AD" clId="Web-{29D2DC33-1EFB-C302-B0CD-5AAC9C6BDD16}" dt="2023-11-30T08:49:18.553" v="393" actId="1076"/>
        <pc:sldMkLst>
          <pc:docMk/>
          <pc:sldMk cId="2644214405" sldId="270"/>
        </pc:sldMkLst>
        <pc:spChg chg="mod ord">
          <ac:chgData name="Rohith Ganni" userId="S::rganni1@student.gsu.edu::7b1d5c76-2669-4c87-abaf-57b4efd698c7" providerId="AD" clId="Web-{29D2DC33-1EFB-C302-B0CD-5AAC9C6BDD16}" dt="2023-11-30T08:01:51.437" v="10"/>
          <ac:spMkLst>
            <pc:docMk/>
            <pc:sldMk cId="2644214405" sldId="270"/>
            <ac:spMk id="2" creationId="{2D0C6E50-8FA9-2F3C-A2C6-1316B73CDD10}"/>
          </ac:spMkLst>
        </pc:spChg>
        <pc:spChg chg="add del mod ord">
          <ac:chgData name="Rohith Ganni" userId="S::rganni1@student.gsu.edu::7b1d5c76-2669-4c87-abaf-57b4efd698c7" providerId="AD" clId="Web-{29D2DC33-1EFB-C302-B0CD-5AAC9C6BDD16}" dt="2023-11-30T08:01:51.437" v="10"/>
          <ac:spMkLst>
            <pc:docMk/>
            <pc:sldMk cId="2644214405" sldId="270"/>
            <ac:spMk id="3" creationId="{74E4ADAC-EF64-12A0-6C92-AFB5B4371698}"/>
          </ac:spMkLst>
        </pc:spChg>
        <pc:spChg chg="add mod">
          <ac:chgData name="Rohith Ganni" userId="S::rganni1@student.gsu.edu::7b1d5c76-2669-4c87-abaf-57b4efd698c7" providerId="AD" clId="Web-{29D2DC33-1EFB-C302-B0CD-5AAC9C6BDD16}" dt="2023-11-30T08:47:57.439" v="381" actId="1076"/>
          <ac:spMkLst>
            <pc:docMk/>
            <pc:sldMk cId="2644214405" sldId="270"/>
            <ac:spMk id="5" creationId="{2012CBB6-3D06-F67E-E22B-E8206B010809}"/>
          </ac:spMkLst>
        </pc:spChg>
        <pc:spChg chg="add del mod">
          <ac:chgData name="Rohith Ganni" userId="S::rganni1@student.gsu.edu::7b1d5c76-2669-4c87-abaf-57b4efd698c7" providerId="AD" clId="Web-{29D2DC33-1EFB-C302-B0CD-5AAC9C6BDD16}" dt="2023-11-30T08:16:39.569" v="156"/>
          <ac:spMkLst>
            <pc:docMk/>
            <pc:sldMk cId="2644214405" sldId="270"/>
            <ac:spMk id="6" creationId="{4F25668E-5C3C-B713-450D-CC1D7435587B}"/>
          </ac:spMkLst>
        </pc:spChg>
        <pc:spChg chg="add del mod">
          <ac:chgData name="Rohith Ganni" userId="S::rganni1@student.gsu.edu::7b1d5c76-2669-4c87-abaf-57b4efd698c7" providerId="AD" clId="Web-{29D2DC33-1EFB-C302-B0CD-5AAC9C6BDD16}" dt="2023-11-30T08:16:42.866" v="157"/>
          <ac:spMkLst>
            <pc:docMk/>
            <pc:sldMk cId="2644214405" sldId="270"/>
            <ac:spMk id="7" creationId="{6F4FFACC-F05A-C530-B369-1198711FD84F}"/>
          </ac:spMkLst>
        </pc:spChg>
        <pc:spChg chg="del mod ord">
          <ac:chgData name="Rohith Ganni" userId="S::rganni1@student.gsu.edu::7b1d5c76-2669-4c87-abaf-57b4efd698c7" providerId="AD" clId="Web-{29D2DC33-1EFB-C302-B0CD-5AAC9C6BDD16}" dt="2023-11-30T08:03:47.147" v="37"/>
          <ac:spMkLst>
            <pc:docMk/>
            <pc:sldMk cId="2644214405" sldId="270"/>
            <ac:spMk id="8" creationId="{5E24FA3D-6B6E-0E49-4706-52347B91F5B9}"/>
          </ac:spMkLst>
        </pc:spChg>
        <pc:spChg chg="add del mod">
          <ac:chgData name="Rohith Ganni" userId="S::rganni1@student.gsu.edu::7b1d5c76-2669-4c87-abaf-57b4efd698c7" providerId="AD" clId="Web-{29D2DC33-1EFB-C302-B0CD-5AAC9C6BDD16}" dt="2023-11-30T08:03:50.725" v="38"/>
          <ac:spMkLst>
            <pc:docMk/>
            <pc:sldMk cId="2644214405" sldId="270"/>
            <ac:spMk id="10" creationId="{62D8D2B3-0EDD-2E57-97D2-B074CD123B95}"/>
          </ac:spMkLst>
        </pc:spChg>
        <pc:spChg chg="add mod">
          <ac:chgData name="Rohith Ganni" userId="S::rganni1@student.gsu.edu::7b1d5c76-2669-4c87-abaf-57b4efd698c7" providerId="AD" clId="Web-{29D2DC33-1EFB-C302-B0CD-5AAC9C6BDD16}" dt="2023-11-30T08:48:51.349" v="388" actId="20577"/>
          <ac:spMkLst>
            <pc:docMk/>
            <pc:sldMk cId="2644214405" sldId="270"/>
            <ac:spMk id="14" creationId="{33040930-6274-50BB-DD56-CFA87FBE8107}"/>
          </ac:spMkLst>
        </pc:spChg>
        <pc:spChg chg="add mod">
          <ac:chgData name="Rohith Ganni" userId="S::rganni1@student.gsu.edu::7b1d5c76-2669-4c87-abaf-57b4efd698c7" providerId="AD" clId="Web-{29D2DC33-1EFB-C302-B0CD-5AAC9C6BDD16}" dt="2023-11-30T08:24:22.550" v="332" actId="1076"/>
          <ac:spMkLst>
            <pc:docMk/>
            <pc:sldMk cId="2644214405" sldId="270"/>
            <ac:spMk id="15" creationId="{554D3DEB-2EE0-C91C-91AA-24A5A8834D65}"/>
          </ac:spMkLst>
        </pc:spChg>
        <pc:picChg chg="add del mod">
          <ac:chgData name="Rohith Ganni" userId="S::rganni1@student.gsu.edu::7b1d5c76-2669-4c87-abaf-57b4efd698c7" providerId="AD" clId="Web-{29D2DC33-1EFB-C302-B0CD-5AAC9C6BDD16}" dt="2023-11-30T08:25:55.868" v="342"/>
          <ac:picMkLst>
            <pc:docMk/>
            <pc:sldMk cId="2644214405" sldId="270"/>
            <ac:picMk id="11" creationId="{0CDA7B1B-D116-E96D-76D2-52489E3879F4}"/>
          </ac:picMkLst>
        </pc:picChg>
        <pc:picChg chg="add mod">
          <ac:chgData name="Rohith Ganni" userId="S::rganni1@student.gsu.edu::7b1d5c76-2669-4c87-abaf-57b4efd698c7" providerId="AD" clId="Web-{29D2DC33-1EFB-C302-B0CD-5AAC9C6BDD16}" dt="2023-11-30T08:49:18.553" v="393" actId="1076"/>
          <ac:picMkLst>
            <pc:docMk/>
            <pc:sldMk cId="2644214405" sldId="270"/>
            <ac:picMk id="12" creationId="{3E0F714F-4A5B-E516-5450-C40029847307}"/>
          </ac:picMkLst>
        </pc:picChg>
        <pc:picChg chg="add del mod">
          <ac:chgData name="Rohith Ganni" userId="S::rganni1@student.gsu.edu::7b1d5c76-2669-4c87-abaf-57b4efd698c7" providerId="AD" clId="Web-{29D2DC33-1EFB-C302-B0CD-5AAC9C6BDD16}" dt="2023-11-30T08:47:37.172" v="378"/>
          <ac:picMkLst>
            <pc:docMk/>
            <pc:sldMk cId="2644214405" sldId="270"/>
            <ac:picMk id="13" creationId="{42633C3F-EE54-AD35-0E3C-9D3921D7947F}"/>
          </ac:picMkLst>
        </pc:picChg>
        <pc:picChg chg="add mod">
          <ac:chgData name="Rohith Ganni" userId="S::rganni1@student.gsu.edu::7b1d5c76-2669-4c87-abaf-57b4efd698c7" providerId="AD" clId="Web-{29D2DC33-1EFB-C302-B0CD-5AAC9C6BDD16}" dt="2023-11-30T08:26:11.885" v="344" actId="1076"/>
          <ac:picMkLst>
            <pc:docMk/>
            <pc:sldMk cId="2644214405" sldId="270"/>
            <ac:picMk id="16" creationId="{BDD2B63F-CDDA-E653-B244-9175B9F02228}"/>
          </ac:picMkLst>
        </pc:picChg>
        <pc:picChg chg="add mod">
          <ac:chgData name="Rohith Ganni" userId="S::rganni1@student.gsu.edu::7b1d5c76-2669-4c87-abaf-57b4efd698c7" providerId="AD" clId="Web-{29D2DC33-1EFB-C302-B0CD-5AAC9C6BDD16}" dt="2023-11-30T08:47:49.751" v="380" actId="1076"/>
          <ac:picMkLst>
            <pc:docMk/>
            <pc:sldMk cId="2644214405" sldId="270"/>
            <ac:picMk id="17" creationId="{75DF2F28-A1E6-BC55-F3B7-FEC1DA0C3649}"/>
          </ac:picMkLst>
        </pc:picChg>
      </pc:sldChg>
      <pc:sldChg chg="add replId">
        <pc:chgData name="Rohith Ganni" userId="S::rganni1@student.gsu.edu::7b1d5c76-2669-4c87-abaf-57b4efd698c7" providerId="AD" clId="Web-{29D2DC33-1EFB-C302-B0CD-5AAC9C6BDD16}" dt="2023-11-30T08:37:52.352" v="345"/>
        <pc:sldMkLst>
          <pc:docMk/>
          <pc:sldMk cId="2149785384" sldId="272"/>
        </pc:sldMkLst>
      </pc:sldChg>
      <pc:sldChg chg="addSp delSp modSp add replId">
        <pc:chgData name="Rohith Ganni" userId="S::rganni1@student.gsu.edu::7b1d5c76-2669-4c87-abaf-57b4efd698c7" providerId="AD" clId="Web-{29D2DC33-1EFB-C302-B0CD-5AAC9C6BDD16}" dt="2023-11-30T09:12:20.462" v="484" actId="1076"/>
        <pc:sldMkLst>
          <pc:docMk/>
          <pc:sldMk cId="2862677298" sldId="273"/>
        </pc:sldMkLst>
        <pc:spChg chg="mod">
          <ac:chgData name="Rohith Ganni" userId="S::rganni1@student.gsu.edu::7b1d5c76-2669-4c87-abaf-57b4efd698c7" providerId="AD" clId="Web-{29D2DC33-1EFB-C302-B0CD-5AAC9C6BDD16}" dt="2023-11-30T08:55:44.983" v="407" actId="20577"/>
          <ac:spMkLst>
            <pc:docMk/>
            <pc:sldMk cId="2862677298" sldId="273"/>
            <ac:spMk id="2" creationId="{2D0C6E50-8FA9-2F3C-A2C6-1316B73CDD10}"/>
          </ac:spMkLst>
        </pc:spChg>
        <pc:spChg chg="add mod">
          <ac:chgData name="Rohith Ganni" userId="S::rganni1@student.gsu.edu::7b1d5c76-2669-4c87-abaf-57b4efd698c7" providerId="AD" clId="Web-{29D2DC33-1EFB-C302-B0CD-5AAC9C6BDD16}" dt="2023-11-30T09:04:54.726" v="477" actId="1076"/>
          <ac:spMkLst>
            <pc:docMk/>
            <pc:sldMk cId="2862677298" sldId="273"/>
            <ac:spMk id="6" creationId="{C58813A2-4D5F-5F24-6AD6-690CE5EB5FC0}"/>
          </ac:spMkLst>
        </pc:spChg>
        <pc:spChg chg="mod">
          <ac:chgData name="Rohith Ganni" userId="S::rganni1@student.gsu.edu::7b1d5c76-2669-4c87-abaf-57b4efd698c7" providerId="AD" clId="Web-{29D2DC33-1EFB-C302-B0CD-5AAC9C6BDD16}" dt="2023-11-30T09:01:43.308" v="434" actId="20577"/>
          <ac:spMkLst>
            <pc:docMk/>
            <pc:sldMk cId="2862677298" sldId="273"/>
            <ac:spMk id="14" creationId="{CD825FB4-EE99-5D1D-3DA7-3B8759CDB862}"/>
          </ac:spMkLst>
        </pc:spChg>
        <pc:picChg chg="del">
          <ac:chgData name="Rohith Ganni" userId="S::rganni1@student.gsu.edu::7b1d5c76-2669-4c87-abaf-57b4efd698c7" providerId="AD" clId="Web-{29D2DC33-1EFB-C302-B0CD-5AAC9C6BDD16}" dt="2023-11-30T08:54:32.447" v="394"/>
          <ac:picMkLst>
            <pc:docMk/>
            <pc:sldMk cId="2862677298" sldId="273"/>
            <ac:picMk id="3" creationId="{08C6CB96-E50C-22DE-0881-F75D15EACA75}"/>
          </ac:picMkLst>
        </pc:picChg>
        <pc:picChg chg="add del mod">
          <ac:chgData name="Rohith Ganni" userId="S::rganni1@student.gsu.edu::7b1d5c76-2669-4c87-abaf-57b4efd698c7" providerId="AD" clId="Web-{29D2DC33-1EFB-C302-B0CD-5AAC9C6BDD16}" dt="2023-11-30T09:05:57.185" v="479"/>
          <ac:picMkLst>
            <pc:docMk/>
            <pc:sldMk cId="2862677298" sldId="273"/>
            <ac:picMk id="5" creationId="{624DD07D-C66A-BE1B-01CB-F74110AD1E66}"/>
          </ac:picMkLst>
        </pc:picChg>
        <pc:picChg chg="add mod">
          <ac:chgData name="Rohith Ganni" userId="S::rganni1@student.gsu.edu::7b1d5c76-2669-4c87-abaf-57b4efd698c7" providerId="AD" clId="Web-{29D2DC33-1EFB-C302-B0CD-5AAC9C6BDD16}" dt="2023-11-30T09:06:15.593" v="482" actId="1076"/>
          <ac:picMkLst>
            <pc:docMk/>
            <pc:sldMk cId="2862677298" sldId="273"/>
            <ac:picMk id="7" creationId="{B910436C-6902-AF42-037F-B45B9A12BC46}"/>
          </ac:picMkLst>
        </pc:picChg>
        <pc:picChg chg="add mod">
          <ac:chgData name="Rohith Ganni" userId="S::rganni1@student.gsu.edu::7b1d5c76-2669-4c87-abaf-57b4efd698c7" providerId="AD" clId="Web-{29D2DC33-1EFB-C302-B0CD-5AAC9C6BDD16}" dt="2023-11-30T09:12:20.462" v="484" actId="1076"/>
          <ac:picMkLst>
            <pc:docMk/>
            <pc:sldMk cId="2862677298" sldId="273"/>
            <ac:picMk id="8" creationId="{347876D2-04A4-1144-130C-84BD95CEB6D7}"/>
          </ac:picMkLst>
        </pc:picChg>
      </pc:sldChg>
    </pc:docChg>
  </pc:docChgLst>
  <pc:docChgLst>
    <pc:chgData name="Liz Torres" userId="S::lgarcia46@student.gsu.edu::66a414f5-583b-4976-a4a7-47b067d15eca" providerId="AD" clId="Web-{36AC73BB-D097-D579-339E-548C2A867EAD}"/>
    <pc:docChg chg="addSld delSld modSld addMainMaster delMainMaster">
      <pc:chgData name="Liz Torres" userId="S::lgarcia46@student.gsu.edu::66a414f5-583b-4976-a4a7-47b067d15eca" providerId="AD" clId="Web-{36AC73BB-D097-D579-339E-548C2A867EAD}" dt="2023-11-30T06:36:56.588" v="742" actId="20577"/>
      <pc:docMkLst>
        <pc:docMk/>
      </pc:docMkLst>
      <pc:sldChg chg="addSp modSp mod setBg modClrScheme chgLayout">
        <pc:chgData name="Liz Torres" userId="S::lgarcia46@student.gsu.edu::66a414f5-583b-4976-a4a7-47b067d15eca" providerId="AD" clId="Web-{36AC73BB-D097-D579-339E-548C2A867EAD}" dt="2023-11-30T02:55:53.778" v="18"/>
        <pc:sldMkLst>
          <pc:docMk/>
          <pc:sldMk cId="109857222" sldId="256"/>
        </pc:sldMkLst>
        <pc:spChg chg="mo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9" creationId="{0DBF1ABE-8590-450D-BB49-BDDCCF3EEA9E}"/>
          </ac:spMkLst>
        </pc:spChg>
        <pc:spChg chg="ad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11" creationId="{DCD36D47-40B7-494B-B249-3CBA333DE256}"/>
          </ac:spMkLst>
        </pc:spChg>
        <pc:spChg chg="ad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13" creationId="{03AD0D1C-F8BA-4CD1-BC4D-BE1823F3EBDD}"/>
          </ac:spMkLst>
        </pc:spChg>
        <pc:spChg chg="add">
          <ac:chgData name="Liz Torres" userId="S::lgarcia46@student.gsu.edu::66a414f5-583b-4976-a4a7-47b067d15eca" providerId="AD" clId="Web-{36AC73BB-D097-D579-339E-548C2A867EAD}" dt="2023-11-30T02:55:53.778" v="18"/>
          <ac:spMkLst>
            <pc:docMk/>
            <pc:sldMk cId="109857222" sldId="256"/>
            <ac:spMk id="15" creationId="{FBA7E51E-7B6A-4A79-8F84-47C845C7A2CC}"/>
          </ac:spMkLst>
        </pc:spChg>
        <pc:picChg chg="add">
          <ac:chgData name="Liz Torres" userId="S::lgarcia46@student.gsu.edu::66a414f5-583b-4976-a4a7-47b067d15eca" providerId="AD" clId="Web-{36AC73BB-D097-D579-339E-548C2A867EAD}" dt="2023-11-30T02:55:53.778" v="18"/>
          <ac:picMkLst>
            <pc:docMk/>
            <pc:sldMk cId="109857222" sldId="256"/>
            <ac:picMk id="4" creationId="{D9D1FE02-91DD-8911-E059-71C96C258700}"/>
          </ac:picMkLst>
        </pc:picChg>
      </pc:sldChg>
      <pc:sldChg chg="addSp delSp modSp new mod setBg">
        <pc:chgData name="Liz Torres" userId="S::lgarcia46@student.gsu.edu::66a414f5-583b-4976-a4a7-47b067d15eca" providerId="AD" clId="Web-{36AC73BB-D097-D579-339E-548C2A867EAD}" dt="2023-11-30T06:20:25.362" v="628" actId="20577"/>
        <pc:sldMkLst>
          <pc:docMk/>
          <pc:sldMk cId="3107102309" sldId="257"/>
        </pc:sldMkLst>
        <pc:spChg chg="mod">
          <ac:chgData name="Liz Torres" userId="S::lgarcia46@student.gsu.edu::66a414f5-583b-4976-a4a7-47b067d15eca" providerId="AD" clId="Web-{36AC73BB-D097-D579-339E-548C2A867EAD}" dt="2023-11-30T03:21:56.684" v="283" actId="1076"/>
          <ac:spMkLst>
            <pc:docMk/>
            <pc:sldMk cId="3107102309" sldId="257"/>
            <ac:spMk id="2" creationId="{C09C116E-D2A0-798A-2AAE-50E9527E185E}"/>
          </ac:spMkLst>
        </pc:spChg>
        <pc:spChg chg="mod ord">
          <ac:chgData name="Liz Torres" userId="S::lgarcia46@student.gsu.edu::66a414f5-583b-4976-a4a7-47b067d15eca" providerId="AD" clId="Web-{36AC73BB-D097-D579-339E-548C2A867EAD}" dt="2023-11-30T06:20:25.362" v="628" actId="20577"/>
          <ac:spMkLst>
            <pc:docMk/>
            <pc:sldMk cId="3107102309" sldId="257"/>
            <ac:spMk id="3" creationId="{1DB81583-C2B8-A0A1-2C32-E85C46EE6527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3:10:13.610" v="177"/>
          <ac:spMkLst>
            <pc:docMk/>
            <pc:sldMk cId="3107102309" sldId="257"/>
            <ac:spMk id="5" creationId="{7C02E54A-6734-2B21-3125-1EE25C1BAFD5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3:11:06.127" v="190"/>
          <ac:spMkLst>
            <pc:docMk/>
            <pc:sldMk cId="3107102309" sldId="257"/>
            <ac:spMk id="8" creationId="{7D8AF593-A10A-F5E5-0A68-F986D4D92C36}"/>
          </ac:spMkLst>
        </pc:spChg>
        <pc:spChg chg="add del mod ord">
          <ac:chgData name="Liz Torres" userId="S::lgarcia46@student.gsu.edu::66a414f5-583b-4976-a4a7-47b067d15eca" providerId="AD" clId="Web-{36AC73BB-D097-D579-339E-548C2A867EAD}" dt="2023-11-30T03:14:02.103" v="226"/>
          <ac:spMkLst>
            <pc:docMk/>
            <pc:sldMk cId="3107102309" sldId="257"/>
            <ac:spMk id="11" creationId="{D51FE117-551D-0A6C-F6DC-BD088B2E6BA6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3:15:19.575" v="234"/>
          <ac:spMkLst>
            <pc:docMk/>
            <pc:sldMk cId="3107102309" sldId="257"/>
            <ac:spMk id="14" creationId="{D32A2D49-3C29-0F80-75A9-2BECADC1F049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16" creationId="{DA9B8B07-8F81-49AC-8835-B96E502AE602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18" creationId="{FFCE32A8-9023-4233-8069-BD496439E44F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20" creationId="{A0F97ED8-8309-4F86-B4AF-B4CE4380A350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22" creationId="{79579F2F-A4FB-4FC7-879A-E4EAAD7C8249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24" creationId="{519666C0-D5A3-44A4-B225-389ABCB925D0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16.036" v="207"/>
          <ac:spMkLst>
            <pc:docMk/>
            <pc:sldMk cId="3107102309" sldId="257"/>
            <ac:spMk id="26" creationId="{415E655C-898A-48D1-A2C9-53B3FCA9A690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56.194" v="212"/>
          <ac:spMkLst>
            <pc:docMk/>
            <pc:sldMk cId="3107102309" sldId="257"/>
            <ac:spMk id="28" creationId="{3D5FBB81-B61B-416A-8F5D-A8DDF62530F1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56.194" v="212"/>
          <ac:spMkLst>
            <pc:docMk/>
            <pc:sldMk cId="3107102309" sldId="257"/>
            <ac:spMk id="29" creationId="{40C0D7D4-D83D-4C58-87D1-955F0A9173D7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56.194" v="212"/>
          <ac:spMkLst>
            <pc:docMk/>
            <pc:sldMk cId="3107102309" sldId="257"/>
            <ac:spMk id="30" creationId="{15F9A324-404E-4C5D-AFF0-C5D0D84182B0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2:56.194" v="212"/>
          <ac:spMkLst>
            <pc:docMk/>
            <pc:sldMk cId="3107102309" sldId="257"/>
            <ac:spMk id="31" creationId="{AC4CE3C4-3600-4353-9FE1-B32D06BEF02B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36" creationId="{AC14302F-E955-47D0-A56B-D1D1A6953B51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38" creationId="{338E15C2-FFE3-4AD9-B8E8-4B895DB2E1A8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40" creationId="{A45FD7F6-BF7B-4588-AE38-90035891A149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42" creationId="{CA287970-7F13-4D1F-AF7F-E0B649F25AF8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44" creationId="{F03296FF-275D-4B43-B5B2-F04190E05E67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46" creationId="{CE2CF453-4871-4F22-8746-957F757DAAF8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48" creationId="{3705B420-CA19-4291-B5C3-B6AA9196864E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53" creationId="{D25C67E4-84C1-451C-BD3B-ECB0DD93B498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55" creationId="{0F8B8F8F-2217-45E6-80A4-5A647BA7545D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57" creationId="{22965FE7-ADA9-41DA-910C-8C6C2602C811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59" creationId="{975AEE9A-8919-44D6-8AE6-E0BE42216211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61" creationId="{58D256AA-C8BE-4F76-AC46-0394FB4827C5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63" creationId="{6AA1D337-A367-43A9-9840-1170E84B5D13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65" creationId="{E278376F-CAC3-43B2-B3BB-316716BCAEA1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67" creationId="{1E6DB596-F566-469D-8F71-C9D1A016928D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69" creationId="{0DEDFD66-844D-4995-AA17-C71DDE764ED3}"/>
          </ac:spMkLst>
        </pc:spChg>
        <pc:spChg chg="add">
          <ac:chgData name="Liz Torres" userId="S::lgarcia46@student.gsu.edu::66a414f5-583b-4976-a4a7-47b067d15eca" providerId="AD" clId="Web-{36AC73BB-D097-D579-339E-548C2A867EAD}" dt="2023-11-30T03:13:42.665" v="225"/>
          <ac:spMkLst>
            <pc:docMk/>
            <pc:sldMk cId="3107102309" sldId="257"/>
            <ac:spMk id="71" creationId="{068B0AB6-581C-48A6-B326-FBB06170BB46}"/>
          </ac:spMkLst>
        </pc:spChg>
        <pc:picChg chg="add mod ord">
          <ac:chgData name="Liz Torres" userId="S::lgarcia46@student.gsu.edu::66a414f5-583b-4976-a4a7-47b067d15eca" providerId="AD" clId="Web-{36AC73BB-D097-D579-339E-548C2A867EAD}" dt="2023-11-30T03:13:42.665" v="225"/>
          <ac:picMkLst>
            <pc:docMk/>
            <pc:sldMk cId="3107102309" sldId="257"/>
            <ac:picMk id="4" creationId="{662A82BA-B1DF-F793-4507-7A2D798A801F}"/>
          </ac:picMkLst>
        </pc:picChg>
        <pc:picChg chg="add del mod">
          <ac:chgData name="Liz Torres" userId="S::lgarcia46@student.gsu.edu::66a414f5-583b-4976-a4a7-47b067d15eca" providerId="AD" clId="Web-{36AC73BB-D097-D579-339E-548C2A867EAD}" dt="2023-11-30T03:11:06.143" v="191"/>
          <ac:picMkLst>
            <pc:docMk/>
            <pc:sldMk cId="3107102309" sldId="257"/>
            <ac:picMk id="7" creationId="{4335A735-3E07-DFA2-C123-D32266D9C4AD}"/>
          </ac:picMkLst>
        </pc:picChg>
        <pc:picChg chg="add mod">
          <ac:chgData name="Liz Torres" userId="S::lgarcia46@student.gsu.edu::66a414f5-583b-4976-a4a7-47b067d15eca" providerId="AD" clId="Web-{36AC73BB-D097-D579-339E-548C2A867EAD}" dt="2023-11-30T03:13:42.665" v="225"/>
          <ac:picMkLst>
            <pc:docMk/>
            <pc:sldMk cId="3107102309" sldId="257"/>
            <ac:picMk id="10" creationId="{156C6F7E-1514-1D05-7628-E00C0CA34B16}"/>
          </ac:picMkLst>
        </pc:picChg>
        <pc:picChg chg="add mod">
          <ac:chgData name="Liz Torres" userId="S::lgarcia46@student.gsu.edu::66a414f5-583b-4976-a4a7-47b067d15eca" providerId="AD" clId="Web-{36AC73BB-D097-D579-339E-548C2A867EAD}" dt="2023-11-30T03:13:42.665" v="225"/>
          <ac:picMkLst>
            <pc:docMk/>
            <pc:sldMk cId="3107102309" sldId="257"/>
            <ac:picMk id="13" creationId="{9B541A89-A811-7285-F0FB-7C44F63F9216}"/>
          </ac:picMkLst>
        </pc:picChg>
      </pc:sldChg>
      <pc:sldChg chg="addSp delSp modSp new">
        <pc:chgData name="Liz Torres" userId="S::lgarcia46@student.gsu.edu::66a414f5-583b-4976-a4a7-47b067d15eca" providerId="AD" clId="Web-{36AC73BB-D097-D579-339E-548C2A867EAD}" dt="2023-11-30T06:21:04.426" v="637" actId="20577"/>
        <pc:sldMkLst>
          <pc:docMk/>
          <pc:sldMk cId="2867388701" sldId="258"/>
        </pc:sldMkLst>
        <pc:spChg chg="mod">
          <ac:chgData name="Liz Torres" userId="S::lgarcia46@student.gsu.edu::66a414f5-583b-4976-a4a7-47b067d15eca" providerId="AD" clId="Web-{36AC73BB-D097-D579-339E-548C2A867EAD}" dt="2023-11-30T03:39:58.039" v="356" actId="1076"/>
          <ac:spMkLst>
            <pc:docMk/>
            <pc:sldMk cId="2867388701" sldId="258"/>
            <ac:spMk id="2" creationId="{2D0C6E50-8FA9-2F3C-A2C6-1316B73CDD10}"/>
          </ac:spMkLst>
        </pc:spChg>
        <pc:spChg chg="mod">
          <ac:chgData name="Liz Torres" userId="S::lgarcia46@student.gsu.edu::66a414f5-583b-4976-a4a7-47b067d15eca" providerId="AD" clId="Web-{36AC73BB-D097-D579-339E-548C2A867EAD}" dt="2023-11-30T06:21:04.426" v="637" actId="20577"/>
          <ac:spMkLst>
            <pc:docMk/>
            <pc:sldMk cId="2867388701" sldId="258"/>
            <ac:spMk id="3" creationId="{EF7A6D4B-0CD6-591C-7CD4-A1EE051172D6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4:00:23.088" v="457"/>
          <ac:spMkLst>
            <pc:docMk/>
            <pc:sldMk cId="2867388701" sldId="258"/>
            <ac:spMk id="5" creationId="{2B938EBF-1FFC-85DF-ABEE-B31211212D82}"/>
          </ac:spMkLst>
        </pc:spChg>
        <pc:picChg chg="add mod">
          <ac:chgData name="Liz Torres" userId="S::lgarcia46@student.gsu.edu::66a414f5-583b-4976-a4a7-47b067d15eca" providerId="AD" clId="Web-{36AC73BB-D097-D579-339E-548C2A867EAD}" dt="2023-11-30T03:46:06.585" v="431" actId="1076"/>
          <ac:picMkLst>
            <pc:docMk/>
            <pc:sldMk cId="2867388701" sldId="258"/>
            <ac:picMk id="4" creationId="{2BC52E79-B1B9-3F72-B058-97B41D7E174E}"/>
          </ac:picMkLst>
        </pc:picChg>
      </pc:sldChg>
      <pc:sldChg chg="addSp delSp modSp new mod setBg">
        <pc:chgData name="Liz Torres" userId="S::lgarcia46@student.gsu.edu::66a414f5-583b-4976-a4a7-47b067d15eca" providerId="AD" clId="Web-{36AC73BB-D097-D579-339E-548C2A867EAD}" dt="2023-11-30T05:25:34.987" v="541" actId="1076"/>
        <pc:sldMkLst>
          <pc:docMk/>
          <pc:sldMk cId="2090344095" sldId="259"/>
        </pc:sldMkLst>
        <pc:spChg chg="del">
          <ac:chgData name="Liz Torres" userId="S::lgarcia46@student.gsu.edu::66a414f5-583b-4976-a4a7-47b067d15eca" providerId="AD" clId="Web-{36AC73BB-D097-D579-339E-548C2A867EAD}" dt="2023-11-30T03:49:36.265" v="435"/>
          <ac:spMkLst>
            <pc:docMk/>
            <pc:sldMk cId="2090344095" sldId="259"/>
            <ac:spMk id="2" creationId="{41754497-40A3-C829-27BC-DBFDB690650E}"/>
          </ac:spMkLst>
        </pc:spChg>
        <pc:spChg chg="del">
          <ac:chgData name="Liz Torres" userId="S::lgarcia46@student.gsu.edu::66a414f5-583b-4976-a4a7-47b067d15eca" providerId="AD" clId="Web-{36AC73BB-D097-D579-339E-548C2A867EAD}" dt="2023-11-30T03:49:23.968" v="434"/>
          <ac:spMkLst>
            <pc:docMk/>
            <pc:sldMk cId="2090344095" sldId="259"/>
            <ac:spMk id="3" creationId="{F5ABEAA4-AB1B-84AA-9B81-7D2572B9496C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5:14:27.390" v="513"/>
          <ac:spMkLst>
            <pc:docMk/>
            <pc:sldMk cId="2090344095" sldId="259"/>
            <ac:spMk id="5" creationId="{8850F800-850A-BDA5-BC1C-7DB538FBBCCF}"/>
          </ac:spMkLst>
        </pc:spChg>
        <pc:spChg chg="add del mod">
          <ac:chgData name="Liz Torres" userId="S::lgarcia46@student.gsu.edu::66a414f5-583b-4976-a4a7-47b067d15eca" providerId="AD" clId="Web-{36AC73BB-D097-D579-339E-548C2A867EAD}" dt="2023-11-30T05:14:02.639" v="506"/>
          <ac:spMkLst>
            <pc:docMk/>
            <pc:sldMk cId="2090344095" sldId="259"/>
            <ac:spMk id="7" creationId="{14FFF601-6444-1770-17FA-3A21439E62C5}"/>
          </ac:spMkLst>
        </pc:spChg>
        <pc:spChg chg="add mod">
          <ac:chgData name="Liz Torres" userId="S::lgarcia46@student.gsu.edu::66a414f5-583b-4976-a4a7-47b067d15eca" providerId="AD" clId="Web-{36AC73BB-D097-D579-339E-548C2A867EAD}" dt="2023-11-30T05:25:34.987" v="541" actId="1076"/>
          <ac:spMkLst>
            <pc:docMk/>
            <pc:sldMk cId="2090344095" sldId="259"/>
            <ac:spMk id="9" creationId="{0BF9DBA5-4B22-9BF6-E44A-EE922529C9E9}"/>
          </ac:spMkLst>
        </pc:spChg>
        <pc:spChg chg="add del">
          <ac:chgData name="Liz Torres" userId="S::lgarcia46@student.gsu.edu::66a414f5-583b-4976-a4a7-47b067d15eca" providerId="AD" clId="Web-{36AC73BB-D097-D579-339E-548C2A867EAD}" dt="2023-11-30T05:14:53.470" v="517"/>
          <ac:spMkLst>
            <pc:docMk/>
            <pc:sldMk cId="2090344095" sldId="259"/>
            <ac:spMk id="13" creationId="{8950AD4C-6AF3-49F8-94E1-DBCAFB39478B}"/>
          </ac:spMkLst>
        </pc:spChg>
        <pc:spChg chg="add">
          <ac:chgData name="Liz Torres" userId="S::lgarcia46@student.gsu.edu::66a414f5-583b-4976-a4a7-47b067d15eca" providerId="AD" clId="Web-{36AC73BB-D097-D579-339E-548C2A867EAD}" dt="2023-11-30T05:14:53.485" v="518"/>
          <ac:spMkLst>
            <pc:docMk/>
            <pc:sldMk cId="2090344095" sldId="259"/>
            <ac:spMk id="15" creationId="{8950AD4C-6AF3-49F8-94E1-DBCAFB39478B}"/>
          </ac:spMkLst>
        </pc:spChg>
        <pc:picChg chg="add del mod ord">
          <ac:chgData name="Liz Torres" userId="S::lgarcia46@student.gsu.edu::66a414f5-583b-4976-a4a7-47b067d15eca" providerId="AD" clId="Web-{36AC73BB-D097-D579-339E-548C2A867EAD}" dt="2023-11-30T05:13:28.685" v="502"/>
          <ac:picMkLst>
            <pc:docMk/>
            <pc:sldMk cId="2090344095" sldId="259"/>
            <ac:picMk id="4" creationId="{C5899E34-06DC-431C-EA94-A901592C6347}"/>
          </ac:picMkLst>
        </pc:picChg>
        <pc:picChg chg="add del mod">
          <ac:chgData name="Liz Torres" userId="S::lgarcia46@student.gsu.edu::66a414f5-583b-4976-a4a7-47b067d15eca" providerId="AD" clId="Web-{36AC73BB-D097-D579-339E-548C2A867EAD}" dt="2023-11-30T05:23:49.382" v="531"/>
          <ac:picMkLst>
            <pc:docMk/>
            <pc:sldMk cId="2090344095" sldId="259"/>
            <ac:picMk id="8" creationId="{34A53E12-6691-6607-7DCE-03A0F0768996}"/>
          </ac:picMkLst>
        </pc:picChg>
        <pc:picChg chg="add del mod">
          <ac:chgData name="Liz Torres" userId="S::lgarcia46@student.gsu.edu::66a414f5-583b-4976-a4a7-47b067d15eca" providerId="AD" clId="Web-{36AC73BB-D097-D579-339E-548C2A867EAD}" dt="2023-11-30T05:24:12.196" v="533"/>
          <ac:picMkLst>
            <pc:docMk/>
            <pc:sldMk cId="2090344095" sldId="259"/>
            <ac:picMk id="10" creationId="{9DF941DE-C7B7-3F0C-7A9D-D3B135977C64}"/>
          </ac:picMkLst>
        </pc:picChg>
        <pc:picChg chg="add mod ord">
          <ac:chgData name="Liz Torres" userId="S::lgarcia46@student.gsu.edu::66a414f5-583b-4976-a4a7-47b067d15eca" providerId="AD" clId="Web-{36AC73BB-D097-D579-339E-548C2A867EAD}" dt="2023-11-30T05:25:23.636" v="540" actId="14100"/>
          <ac:picMkLst>
            <pc:docMk/>
            <pc:sldMk cId="2090344095" sldId="259"/>
            <ac:picMk id="11" creationId="{8B6C1EC0-98FC-796E-B64A-609B978975D7}"/>
          </ac:picMkLst>
        </pc:picChg>
      </pc:sldChg>
      <pc:sldChg chg="addSp delSp modSp new del">
        <pc:chgData name="Liz Torres" userId="S::lgarcia46@student.gsu.edu::66a414f5-583b-4976-a4a7-47b067d15eca" providerId="AD" clId="Web-{36AC73BB-D097-D579-339E-548C2A867EAD}" dt="2023-11-30T05:36:09.903" v="598"/>
        <pc:sldMkLst>
          <pc:docMk/>
          <pc:sldMk cId="2090429055" sldId="260"/>
        </pc:sldMkLst>
        <pc:spChg chg="del">
          <ac:chgData name="Liz Torres" userId="S::lgarcia46@student.gsu.edu::66a414f5-583b-4976-a4a7-47b067d15eca" providerId="AD" clId="Web-{36AC73BB-D097-D579-339E-548C2A867EAD}" dt="2023-11-30T03:53:56.291" v="442"/>
          <ac:spMkLst>
            <pc:docMk/>
            <pc:sldMk cId="2090429055" sldId="260"/>
            <ac:spMk id="2" creationId="{6D5DA86F-2A47-04B9-C2DE-BD4A215AE7C7}"/>
          </ac:spMkLst>
        </pc:spChg>
        <pc:spChg chg="del">
          <ac:chgData name="Liz Torres" userId="S::lgarcia46@student.gsu.edu::66a414f5-583b-4976-a4a7-47b067d15eca" providerId="AD" clId="Web-{36AC73BB-D097-D579-339E-548C2A867EAD}" dt="2023-11-30T03:54:06.167" v="443"/>
          <ac:spMkLst>
            <pc:docMk/>
            <pc:sldMk cId="2090429055" sldId="260"/>
            <ac:spMk id="3" creationId="{C52F4CD2-139A-E85E-0CE4-9EA624631BD2}"/>
          </ac:spMkLst>
        </pc:spChg>
        <pc:spChg chg="add mod">
          <ac:chgData name="Liz Torres" userId="S::lgarcia46@student.gsu.edu::66a414f5-583b-4976-a4a7-47b067d15eca" providerId="AD" clId="Web-{36AC73BB-D097-D579-339E-548C2A867EAD}" dt="2023-11-30T04:04:35.817" v="476" actId="20577"/>
          <ac:spMkLst>
            <pc:docMk/>
            <pc:sldMk cId="2090429055" sldId="260"/>
            <ac:spMk id="5" creationId="{478077FC-19E0-4472-0D12-990FE847A012}"/>
          </ac:spMkLst>
        </pc:spChg>
        <pc:picChg chg="add mod">
          <ac:chgData name="Liz Torres" userId="S::lgarcia46@student.gsu.edu::66a414f5-583b-4976-a4a7-47b067d15eca" providerId="AD" clId="Web-{36AC73BB-D097-D579-339E-548C2A867EAD}" dt="2023-11-30T04:02:42.781" v="467" actId="14100"/>
          <ac:picMkLst>
            <pc:docMk/>
            <pc:sldMk cId="2090429055" sldId="260"/>
            <ac:picMk id="4" creationId="{2DA87114-F4F4-C19D-8DBF-52C37E0BA0B2}"/>
          </ac:picMkLst>
        </pc:picChg>
      </pc:sldChg>
      <pc:sldChg chg="addSp delSp modSp new">
        <pc:chgData name="Liz Torres" userId="S::lgarcia46@student.gsu.edu::66a414f5-583b-4976-a4a7-47b067d15eca" providerId="AD" clId="Web-{36AC73BB-D097-D579-339E-548C2A867EAD}" dt="2023-11-30T04:14:21.528" v="488" actId="20577"/>
        <pc:sldMkLst>
          <pc:docMk/>
          <pc:sldMk cId="3272085091" sldId="261"/>
        </pc:sldMkLst>
        <pc:spChg chg="del">
          <ac:chgData name="Liz Torres" userId="S::lgarcia46@student.gsu.edu::66a414f5-583b-4976-a4a7-47b067d15eca" providerId="AD" clId="Web-{36AC73BB-D097-D579-339E-548C2A867EAD}" dt="2023-11-30T04:07:25.245" v="478"/>
          <ac:spMkLst>
            <pc:docMk/>
            <pc:sldMk cId="3272085091" sldId="261"/>
            <ac:spMk id="2" creationId="{E3BA756F-09CC-E8F7-BCA2-53F00D0150F6}"/>
          </ac:spMkLst>
        </pc:spChg>
        <pc:spChg chg="del">
          <ac:chgData name="Liz Torres" userId="S::lgarcia46@student.gsu.edu::66a414f5-583b-4976-a4a7-47b067d15eca" providerId="AD" clId="Web-{36AC73BB-D097-D579-339E-548C2A867EAD}" dt="2023-11-30T04:07:32.777" v="479"/>
          <ac:spMkLst>
            <pc:docMk/>
            <pc:sldMk cId="3272085091" sldId="261"/>
            <ac:spMk id="3" creationId="{0C07BFBD-982B-7FB8-1737-DEE6F1334BA5}"/>
          </ac:spMkLst>
        </pc:spChg>
        <pc:spChg chg="add mod">
          <ac:chgData name="Liz Torres" userId="S::lgarcia46@student.gsu.edu::66a414f5-583b-4976-a4a7-47b067d15eca" providerId="AD" clId="Web-{36AC73BB-D097-D579-339E-548C2A867EAD}" dt="2023-11-30T04:14:21.528" v="488" actId="20577"/>
          <ac:spMkLst>
            <pc:docMk/>
            <pc:sldMk cId="3272085091" sldId="261"/>
            <ac:spMk id="5" creationId="{0088B0DE-3CDC-6306-E6F3-AC57C8FCDA21}"/>
          </ac:spMkLst>
        </pc:spChg>
        <pc:picChg chg="add mod">
          <ac:chgData name="Liz Torres" userId="S::lgarcia46@student.gsu.edu::66a414f5-583b-4976-a4a7-47b067d15eca" providerId="AD" clId="Web-{36AC73BB-D097-D579-339E-548C2A867EAD}" dt="2023-11-30T04:10:00.189" v="482" actId="14100"/>
          <ac:picMkLst>
            <pc:docMk/>
            <pc:sldMk cId="3272085091" sldId="261"/>
            <ac:picMk id="4" creationId="{0BA00567-4C96-90A2-7C13-5770BF7D8E5E}"/>
          </ac:picMkLst>
        </pc:picChg>
      </pc:sldChg>
      <pc:sldChg chg="addSp delSp modSp new">
        <pc:chgData name="Liz Torres" userId="S::lgarcia46@student.gsu.edu::66a414f5-583b-4976-a4a7-47b067d15eca" providerId="AD" clId="Web-{36AC73BB-D097-D579-339E-548C2A867EAD}" dt="2023-11-30T04:24:22.786" v="501" actId="14100"/>
        <pc:sldMkLst>
          <pc:docMk/>
          <pc:sldMk cId="1234845750" sldId="262"/>
        </pc:sldMkLst>
        <pc:spChg chg="del">
          <ac:chgData name="Liz Torres" userId="S::lgarcia46@student.gsu.edu::66a414f5-583b-4976-a4a7-47b067d15eca" providerId="AD" clId="Web-{36AC73BB-D097-D579-339E-548C2A867EAD}" dt="2023-11-30T04:15:58.954" v="490"/>
          <ac:spMkLst>
            <pc:docMk/>
            <pc:sldMk cId="1234845750" sldId="262"/>
            <ac:spMk id="2" creationId="{A095FBC8-4D1F-EE2C-86F2-CF5AD35C2DD0}"/>
          </ac:spMkLst>
        </pc:spChg>
        <pc:spChg chg="del">
          <ac:chgData name="Liz Torres" userId="S::lgarcia46@student.gsu.edu::66a414f5-583b-4976-a4a7-47b067d15eca" providerId="AD" clId="Web-{36AC73BB-D097-D579-339E-548C2A867EAD}" dt="2023-11-30T04:16:19.595" v="491"/>
          <ac:spMkLst>
            <pc:docMk/>
            <pc:sldMk cId="1234845750" sldId="262"/>
            <ac:spMk id="3" creationId="{064F474F-3D17-AC3B-5F95-AE79618CD80F}"/>
          </ac:spMkLst>
        </pc:spChg>
        <pc:spChg chg="add mod">
          <ac:chgData name="Liz Torres" userId="S::lgarcia46@student.gsu.edu::66a414f5-583b-4976-a4a7-47b067d15eca" providerId="AD" clId="Web-{36AC73BB-D097-D579-339E-548C2A867EAD}" dt="2023-11-30T04:24:15.552" v="500" actId="20577"/>
          <ac:spMkLst>
            <pc:docMk/>
            <pc:sldMk cId="1234845750" sldId="262"/>
            <ac:spMk id="5" creationId="{344156C7-A639-A5CA-4735-235DC7B48CAD}"/>
          </ac:spMkLst>
        </pc:spChg>
        <pc:picChg chg="add mod">
          <ac:chgData name="Liz Torres" userId="S::lgarcia46@student.gsu.edu::66a414f5-583b-4976-a4a7-47b067d15eca" providerId="AD" clId="Web-{36AC73BB-D097-D579-339E-548C2A867EAD}" dt="2023-11-30T04:24:22.786" v="501" actId="14100"/>
          <ac:picMkLst>
            <pc:docMk/>
            <pc:sldMk cId="1234845750" sldId="262"/>
            <ac:picMk id="4" creationId="{5E5B0839-424C-6AC9-D714-1416E28D5659}"/>
          </ac:picMkLst>
        </pc:picChg>
      </pc:sldChg>
      <pc:sldChg chg="addSp delSp modSp new">
        <pc:chgData name="Liz Torres" userId="S::lgarcia46@student.gsu.edu::66a414f5-583b-4976-a4a7-47b067d15eca" providerId="AD" clId="Web-{36AC73BB-D097-D579-339E-548C2A867EAD}" dt="2023-11-30T06:36:56.588" v="742" actId="20577"/>
        <pc:sldMkLst>
          <pc:docMk/>
          <pc:sldMk cId="1147295574" sldId="271"/>
        </pc:sldMkLst>
        <pc:spChg chg="mod">
          <ac:chgData name="Liz Torres" userId="S::lgarcia46@student.gsu.edu::66a414f5-583b-4976-a4a7-47b067d15eca" providerId="AD" clId="Web-{36AC73BB-D097-D579-339E-548C2A867EAD}" dt="2023-11-30T06:30:42.277" v="652" actId="20577"/>
          <ac:spMkLst>
            <pc:docMk/>
            <pc:sldMk cId="1147295574" sldId="271"/>
            <ac:spMk id="2" creationId="{C0A24B13-CBF7-FFD0-C295-EDEF16F4B061}"/>
          </ac:spMkLst>
        </pc:spChg>
        <pc:spChg chg="del">
          <ac:chgData name="Liz Torres" userId="S::lgarcia46@student.gsu.edu::66a414f5-583b-4976-a4a7-47b067d15eca" providerId="AD" clId="Web-{36AC73BB-D097-D579-339E-548C2A867EAD}" dt="2023-11-30T06:29:50.915" v="646"/>
          <ac:spMkLst>
            <pc:docMk/>
            <pc:sldMk cId="1147295574" sldId="271"/>
            <ac:spMk id="3" creationId="{1297FE43-9857-9E61-C1B9-57E2BD76E615}"/>
          </ac:spMkLst>
        </pc:spChg>
        <pc:spChg chg="add mod">
          <ac:chgData name="Liz Torres" userId="S::lgarcia46@student.gsu.edu::66a414f5-583b-4976-a4a7-47b067d15eca" providerId="AD" clId="Web-{36AC73BB-D097-D579-339E-548C2A867EAD}" dt="2023-11-30T06:36:56.588" v="742" actId="20577"/>
          <ac:spMkLst>
            <pc:docMk/>
            <pc:sldMk cId="1147295574" sldId="271"/>
            <ac:spMk id="12" creationId="{8674A651-FF8E-423C-6DA2-3622CEBD1BAE}"/>
          </ac:spMkLst>
        </pc:spChg>
        <pc:graphicFrameChg chg="add del mod ord modGraphic">
          <ac:chgData name="Liz Torres" userId="S::lgarcia46@student.gsu.edu::66a414f5-583b-4976-a4a7-47b067d15eca" providerId="AD" clId="Web-{36AC73BB-D097-D579-339E-548C2A867EAD}" dt="2023-11-30T06:30:00.275" v="647"/>
          <ac:graphicFrameMkLst>
            <pc:docMk/>
            <pc:sldMk cId="1147295574" sldId="271"/>
            <ac:graphicFrameMk id="4" creationId="{9D5CFBA4-AFF2-811E-556E-9721264CBEF6}"/>
          </ac:graphicFrameMkLst>
        </pc:graphicFrameChg>
      </pc:sldChg>
      <pc:sldMasterChg chg="del delSldLayout">
        <pc:chgData name="Liz Torres" userId="S::lgarcia46@student.gsu.edu::66a414f5-583b-4976-a4a7-47b067d15eca" providerId="AD" clId="Web-{36AC73BB-D097-D579-339E-548C2A867EAD}" dt="2023-11-30T02:55:53.778" v="18"/>
        <pc:sldMasterMkLst>
          <pc:docMk/>
          <pc:sldMasterMk cId="2460954070" sldId="2147483660"/>
        </pc:sldMasterMkLst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iz Torres" userId="S::lgarcia46@student.gsu.edu::66a414f5-583b-4976-a4a7-47b067d15eca" providerId="AD" clId="Web-{36AC73BB-D097-D579-339E-548C2A867EAD}" dt="2023-11-30T02:55:53.778" v="18"/>
        <pc:sldMasterMkLst>
          <pc:docMk/>
          <pc:sldMasterMk cId="2567017348" sldId="2147483711"/>
        </pc:sldMasterMkLst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2067692587" sldId="2147483700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1683120052" sldId="2147483701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494805331" sldId="2147483702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2794568393" sldId="2147483703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1535148048" sldId="2147483704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10408726" sldId="2147483705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3331937379" sldId="2147483706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2289045246" sldId="2147483707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2955244943" sldId="2147483708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1882610976" sldId="2147483709"/>
          </pc:sldLayoutMkLst>
        </pc:sldLayoutChg>
        <pc:sldLayoutChg chg="add">
          <pc:chgData name="Liz Torres" userId="S::lgarcia46@student.gsu.edu::66a414f5-583b-4976-a4a7-47b067d15eca" providerId="AD" clId="Web-{36AC73BB-D097-D579-339E-548C2A867EAD}" dt="2023-11-30T02:55:53.778" v="18"/>
          <pc:sldLayoutMkLst>
            <pc:docMk/>
            <pc:sldMasterMk cId="2567017348" sldId="2147483711"/>
            <pc:sldLayoutMk cId="2565698791" sldId="2147483710"/>
          </pc:sldLayoutMkLst>
        </pc:sldLayoutChg>
      </pc:sldMasterChg>
    </pc:docChg>
  </pc:docChgLst>
  <pc:docChgLst>
    <pc:chgData name="Pranthi Cavuturu" userId="S::pcavuturu1@student.gsu.edu::825bca80-5a4d-43b9-a1f1-e149dbc8f15e" providerId="AD" clId="Web-{831E506D-7310-AB1D-89EB-3581B414CBB5}"/>
    <pc:docChg chg="delSld modSld">
      <pc:chgData name="Pranthi Cavuturu" userId="S::pcavuturu1@student.gsu.edu::825bca80-5a4d-43b9-a1f1-e149dbc8f15e" providerId="AD" clId="Web-{831E506D-7310-AB1D-89EB-3581B414CBB5}" dt="2023-11-30T16:49:27.836" v="26" actId="20577"/>
      <pc:docMkLst>
        <pc:docMk/>
      </pc:docMkLst>
      <pc:sldChg chg="delSp modSp del">
        <pc:chgData name="Pranthi Cavuturu" userId="S::pcavuturu1@student.gsu.edu::825bca80-5a4d-43b9-a1f1-e149dbc8f15e" providerId="AD" clId="Web-{831E506D-7310-AB1D-89EB-3581B414CBB5}" dt="2023-11-30T16:49:23.758" v="25"/>
        <pc:sldMkLst>
          <pc:docMk/>
          <pc:sldMk cId="935499899" sldId="263"/>
        </pc:sldMkLst>
        <pc:spChg chg="mod">
          <ac:chgData name="Pranthi Cavuturu" userId="S::pcavuturu1@student.gsu.edu::825bca80-5a4d-43b9-a1f1-e149dbc8f15e" providerId="AD" clId="Web-{831E506D-7310-AB1D-89EB-3581B414CBB5}" dt="2023-11-30T16:45:52.549" v="6" actId="20577"/>
          <ac:spMkLst>
            <pc:docMk/>
            <pc:sldMk cId="935499899" sldId="263"/>
            <ac:spMk id="14" creationId="{CD825FB4-EE99-5D1D-3DA7-3B8759CDB862}"/>
          </ac:spMkLst>
        </pc:spChg>
        <pc:picChg chg="del mod">
          <ac:chgData name="Pranthi Cavuturu" userId="S::pcavuturu1@student.gsu.edu::825bca80-5a4d-43b9-a1f1-e149dbc8f15e" providerId="AD" clId="Web-{831E506D-7310-AB1D-89EB-3581B414CBB5}" dt="2023-11-30T16:46:11.753" v="8"/>
          <ac:picMkLst>
            <pc:docMk/>
            <pc:sldMk cId="935499899" sldId="263"/>
            <ac:picMk id="3" creationId="{08C6CB96-E50C-22DE-0881-F75D15EACA75}"/>
          </ac:picMkLst>
        </pc:picChg>
      </pc:sldChg>
      <pc:sldChg chg="modSp">
        <pc:chgData name="Pranthi Cavuturu" userId="S::pcavuturu1@student.gsu.edu::825bca80-5a4d-43b9-a1f1-e149dbc8f15e" providerId="AD" clId="Web-{831E506D-7310-AB1D-89EB-3581B414CBB5}" dt="2023-11-30T06:41:15.264" v="2" actId="20577"/>
        <pc:sldMkLst>
          <pc:docMk/>
          <pc:sldMk cId="1147295574" sldId="271"/>
        </pc:sldMkLst>
        <pc:spChg chg="mod">
          <ac:chgData name="Pranthi Cavuturu" userId="S::pcavuturu1@student.gsu.edu::825bca80-5a4d-43b9-a1f1-e149dbc8f15e" providerId="AD" clId="Web-{831E506D-7310-AB1D-89EB-3581B414CBB5}" dt="2023-11-30T06:41:15.264" v="2" actId="20577"/>
          <ac:spMkLst>
            <pc:docMk/>
            <pc:sldMk cId="1147295574" sldId="271"/>
            <ac:spMk id="12" creationId="{8674A651-FF8E-423C-6DA2-3622CEBD1BAE}"/>
          </ac:spMkLst>
        </pc:spChg>
      </pc:sldChg>
      <pc:sldChg chg="addSp modSp">
        <pc:chgData name="Pranthi Cavuturu" userId="S::pcavuturu1@student.gsu.edu::825bca80-5a4d-43b9-a1f1-e149dbc8f15e" providerId="AD" clId="Web-{831E506D-7310-AB1D-89EB-3581B414CBB5}" dt="2023-11-30T16:49:27.836" v="26" actId="20577"/>
        <pc:sldMkLst>
          <pc:docMk/>
          <pc:sldMk cId="2862677298" sldId="273"/>
        </pc:sldMkLst>
        <pc:spChg chg="mod">
          <ac:chgData name="Pranthi Cavuturu" userId="S::pcavuturu1@student.gsu.edu::825bca80-5a4d-43b9-a1f1-e149dbc8f15e" providerId="AD" clId="Web-{831E506D-7310-AB1D-89EB-3581B414CBB5}" dt="2023-11-30T16:49:27.836" v="26" actId="20577"/>
          <ac:spMkLst>
            <pc:docMk/>
            <pc:sldMk cId="2862677298" sldId="273"/>
            <ac:spMk id="2" creationId="{2D0C6E50-8FA9-2F3C-A2C6-1316B73CDD10}"/>
          </ac:spMkLst>
        </pc:spChg>
        <pc:spChg chg="add mod">
          <ac:chgData name="Pranthi Cavuturu" userId="S::pcavuturu1@student.gsu.edu::825bca80-5a4d-43b9-a1f1-e149dbc8f15e" providerId="AD" clId="Web-{831E506D-7310-AB1D-89EB-3581B414CBB5}" dt="2023-11-30T16:49:16.430" v="23" actId="1076"/>
          <ac:spMkLst>
            <pc:docMk/>
            <pc:sldMk cId="2862677298" sldId="273"/>
            <ac:spMk id="5" creationId="{40AC6006-1E9F-1418-C72B-12F2E2E86715}"/>
          </ac:spMkLst>
        </pc:spChg>
        <pc:spChg chg="mod">
          <ac:chgData name="Pranthi Cavuturu" userId="S::pcavuturu1@student.gsu.edu::825bca80-5a4d-43b9-a1f1-e149dbc8f15e" providerId="AD" clId="Web-{831E506D-7310-AB1D-89EB-3581B414CBB5}" dt="2023-11-30T16:49:20.695" v="24" actId="1076"/>
          <ac:spMkLst>
            <pc:docMk/>
            <pc:sldMk cId="2862677298" sldId="273"/>
            <ac:spMk id="6" creationId="{C58813A2-4D5F-5F24-6AD6-690CE5EB5FC0}"/>
          </ac:spMkLst>
        </pc:spChg>
        <pc:spChg chg="mod">
          <ac:chgData name="Pranthi Cavuturu" userId="S::pcavuturu1@student.gsu.edu::825bca80-5a4d-43b9-a1f1-e149dbc8f15e" providerId="AD" clId="Web-{831E506D-7310-AB1D-89EB-3581B414CBB5}" dt="2023-11-30T16:49:12.648" v="22" actId="1076"/>
          <ac:spMkLst>
            <pc:docMk/>
            <pc:sldMk cId="2862677298" sldId="273"/>
            <ac:spMk id="14" creationId="{CD825FB4-EE99-5D1D-3DA7-3B8759CDB862}"/>
          </ac:spMkLst>
        </pc:spChg>
        <pc:picChg chg="mod">
          <ac:chgData name="Pranthi Cavuturu" userId="S::pcavuturu1@student.gsu.edu::825bca80-5a4d-43b9-a1f1-e149dbc8f15e" providerId="AD" clId="Web-{831E506D-7310-AB1D-89EB-3581B414CBB5}" dt="2023-11-30T16:48:05.131" v="9" actId="1076"/>
          <ac:picMkLst>
            <pc:docMk/>
            <pc:sldMk cId="2862677298" sldId="273"/>
            <ac:picMk id="7" creationId="{B910436C-6902-AF42-037F-B45B9A12BC46}"/>
          </ac:picMkLst>
        </pc:picChg>
        <pc:picChg chg="mod">
          <ac:chgData name="Pranthi Cavuturu" userId="S::pcavuturu1@student.gsu.edu::825bca80-5a4d-43b9-a1f1-e149dbc8f15e" providerId="AD" clId="Web-{831E506D-7310-AB1D-89EB-3581B414CBB5}" dt="2023-11-30T16:48:07.225" v="10" actId="1076"/>
          <ac:picMkLst>
            <pc:docMk/>
            <pc:sldMk cId="2862677298" sldId="273"/>
            <ac:picMk id="8" creationId="{347876D2-04A4-1144-130C-84BD95CEB6D7}"/>
          </ac:picMkLst>
        </pc:picChg>
      </pc:sldChg>
    </pc:docChg>
  </pc:docChgLst>
  <pc:docChgLst>
    <pc:chgData name="Pranthi Cavuturu" userId="S::pcavuturu1@student.gsu.edu::825bca80-5a4d-43b9-a1f1-e149dbc8f15e" providerId="AD" clId="Web-{530CB522-7EB9-475B-9A2C-85EB91DFCDEC}"/>
    <pc:docChg chg="modSld">
      <pc:chgData name="Pranthi Cavuturu" userId="S::pcavuturu1@student.gsu.edu::825bca80-5a4d-43b9-a1f1-e149dbc8f15e" providerId="AD" clId="Web-{530CB522-7EB9-475B-9A2C-85EB91DFCDEC}" dt="2023-11-30T03:57:20.884" v="0" actId="20577"/>
      <pc:docMkLst>
        <pc:docMk/>
      </pc:docMkLst>
      <pc:sldChg chg="modSp">
        <pc:chgData name="Pranthi Cavuturu" userId="S::pcavuturu1@student.gsu.edu::825bca80-5a4d-43b9-a1f1-e149dbc8f15e" providerId="AD" clId="Web-{530CB522-7EB9-475B-9A2C-85EB91DFCDEC}" dt="2023-11-30T03:57:20.884" v="0" actId="20577"/>
        <pc:sldMkLst>
          <pc:docMk/>
          <pc:sldMk cId="109857222" sldId="256"/>
        </pc:sldMkLst>
        <pc:spChg chg="mod">
          <ac:chgData name="Pranthi Cavuturu" userId="S::pcavuturu1@student.gsu.edu::825bca80-5a4d-43b9-a1f1-e149dbc8f15e" providerId="AD" clId="Web-{530CB522-7EB9-475B-9A2C-85EB91DFCDEC}" dt="2023-11-30T03:57:20.884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ranthi Cavuturu" userId="S::pcavuturu1@student.gsu.edu::825bca80-5a4d-43b9-a1f1-e149dbc8f15e" providerId="AD" clId="Web-{C7EDD17D-B7AA-8C7A-1C17-49A0657D1C63}"/>
    <pc:docChg chg="addSld delSld modSld sldOrd">
      <pc:chgData name="Pranthi Cavuturu" userId="S::pcavuturu1@student.gsu.edu::825bca80-5a4d-43b9-a1f1-e149dbc8f15e" providerId="AD" clId="Web-{C7EDD17D-B7AA-8C7A-1C17-49A0657D1C63}" dt="2023-11-30T06:31:18.605" v="1175"/>
      <pc:docMkLst>
        <pc:docMk/>
      </pc:docMkLst>
      <pc:sldChg chg="addSp delSp modSp">
        <pc:chgData name="Pranthi Cavuturu" userId="S::pcavuturu1@student.gsu.edu::825bca80-5a4d-43b9-a1f1-e149dbc8f15e" providerId="AD" clId="Web-{C7EDD17D-B7AA-8C7A-1C17-49A0657D1C63}" dt="2023-11-30T04:51:13.594" v="130" actId="1076"/>
        <pc:sldMkLst>
          <pc:docMk/>
          <pc:sldMk cId="109857222" sldId="256"/>
        </pc:sldMkLst>
        <pc:spChg chg="mod">
          <ac:chgData name="Pranthi Cavuturu" userId="S::pcavuturu1@student.gsu.edu::825bca80-5a4d-43b9-a1f1-e149dbc8f15e" providerId="AD" clId="Web-{C7EDD17D-B7AA-8C7A-1C17-49A0657D1C63}" dt="2023-11-30T04:51:09.156" v="129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nthi Cavuturu" userId="S::pcavuturu1@student.gsu.edu::825bca80-5a4d-43b9-a1f1-e149dbc8f15e" providerId="AD" clId="Web-{C7EDD17D-B7AA-8C7A-1C17-49A0657D1C63}" dt="2023-11-30T04:51:13.594" v="130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9" creationId="{0DBF1ABE-8590-450D-BB49-BDDCCF3EEA9E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11" creationId="{DCD36D47-40B7-494B-B249-3CBA333DE256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13" creationId="{03AD0D1C-F8BA-4CD1-BC4D-BE1823F3EBDD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15" creationId="{FBA7E51E-7B6A-4A79-8F84-47C845C7A2CC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20" creationId="{0DBF1ABE-8590-450D-BB49-BDDCCF3EEA9E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22" creationId="{DCD36D47-40B7-494B-B249-3CBA333DE256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24" creationId="{03AD0D1C-F8BA-4CD1-BC4D-BE1823F3EBDD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4:50:46.530" v="123"/>
          <ac:spMkLst>
            <pc:docMk/>
            <pc:sldMk cId="109857222" sldId="256"/>
            <ac:spMk id="26" creationId="{FBA7E51E-7B6A-4A79-8F84-47C845C7A2CC}"/>
          </ac:spMkLst>
        </pc:spChg>
        <pc:picChg chg="del">
          <ac:chgData name="Pranthi Cavuturu" userId="S::pcavuturu1@student.gsu.edu::825bca80-5a4d-43b9-a1f1-e149dbc8f15e" providerId="AD" clId="Web-{C7EDD17D-B7AA-8C7A-1C17-49A0657D1C63}" dt="2023-11-30T04:50:26.014" v="121"/>
          <ac:picMkLst>
            <pc:docMk/>
            <pc:sldMk cId="109857222" sldId="256"/>
            <ac:picMk id="4" creationId="{D9D1FE02-91DD-8911-E059-71C96C258700}"/>
          </ac:picMkLst>
        </pc:picChg>
        <pc:picChg chg="add mod ord">
          <ac:chgData name="Pranthi Cavuturu" userId="S::pcavuturu1@student.gsu.edu::825bca80-5a4d-43b9-a1f1-e149dbc8f15e" providerId="AD" clId="Web-{C7EDD17D-B7AA-8C7A-1C17-49A0657D1C63}" dt="2023-11-30T04:50:46.530" v="123"/>
          <ac:picMkLst>
            <pc:docMk/>
            <pc:sldMk cId="109857222" sldId="256"/>
            <ac:picMk id="5" creationId="{F1553AC1-628F-6F19-075A-DB62BEB03B33}"/>
          </ac:picMkLst>
        </pc:picChg>
      </pc:sldChg>
      <pc:sldChg chg="addSp delSp modSp ord">
        <pc:chgData name="Pranthi Cavuturu" userId="S::pcavuturu1@student.gsu.edu::825bca80-5a4d-43b9-a1f1-e149dbc8f15e" providerId="AD" clId="Web-{C7EDD17D-B7AA-8C7A-1C17-49A0657D1C63}" dt="2023-11-30T06:30:37.572" v="1173"/>
        <pc:sldMkLst>
          <pc:docMk/>
          <pc:sldMk cId="3107102309" sldId="257"/>
        </pc:sldMkLst>
        <pc:spChg chg="mod">
          <ac:chgData name="Pranthi Cavuturu" userId="S::pcavuturu1@student.gsu.edu::825bca80-5a4d-43b9-a1f1-e149dbc8f15e" providerId="AD" clId="Web-{C7EDD17D-B7AA-8C7A-1C17-49A0657D1C63}" dt="2023-11-30T05:01:35.429" v="269" actId="1076"/>
          <ac:spMkLst>
            <pc:docMk/>
            <pc:sldMk cId="3107102309" sldId="257"/>
            <ac:spMk id="2" creationId="{C09C116E-D2A0-798A-2AAE-50E9527E185E}"/>
          </ac:spMkLst>
        </pc:spChg>
        <pc:spChg chg="mod ord">
          <ac:chgData name="Pranthi Cavuturu" userId="S::pcavuturu1@student.gsu.edu::825bca80-5a4d-43b9-a1f1-e149dbc8f15e" providerId="AD" clId="Web-{C7EDD17D-B7AA-8C7A-1C17-49A0657D1C63}" dt="2023-11-30T05:02:04.680" v="270" actId="1076"/>
          <ac:spMkLst>
            <pc:docMk/>
            <pc:sldMk cId="3107102309" sldId="257"/>
            <ac:spMk id="3" creationId="{1DB81583-C2B8-A0A1-2C32-E85C46EE6527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53" creationId="{D25C67E4-84C1-451C-BD3B-ECB0DD93B498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55" creationId="{0F8B8F8F-2217-45E6-80A4-5A647BA7545D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57" creationId="{22965FE7-ADA9-41DA-910C-8C6C2602C811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59" creationId="{975AEE9A-8919-44D6-8AE6-E0BE42216211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61" creationId="{58D256AA-C8BE-4F76-AC46-0394FB4827C5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63" creationId="{6AA1D337-A367-43A9-9840-1170E84B5D13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65" creationId="{E278376F-CAC3-43B2-B3BB-316716BCAEA1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67" creationId="{1E6DB596-F566-469D-8F71-C9D1A016928D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69" creationId="{0DEDFD66-844D-4995-AA17-C71DDE764ED3}"/>
          </ac:spMkLst>
        </pc:spChg>
        <pc:spChg chg="del">
          <ac:chgData name="Pranthi Cavuturu" userId="S::pcavuturu1@student.gsu.edu::825bca80-5a4d-43b9-a1f1-e149dbc8f15e" providerId="AD" clId="Web-{C7EDD17D-B7AA-8C7A-1C17-49A0657D1C63}" dt="2023-11-30T04:52:37.659" v="137"/>
          <ac:spMkLst>
            <pc:docMk/>
            <pc:sldMk cId="3107102309" sldId="257"/>
            <ac:spMk id="71" creationId="{068B0AB6-581C-48A6-B326-FBB06170BB46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07.718" v="217"/>
          <ac:spMkLst>
            <pc:docMk/>
            <pc:sldMk cId="3107102309" sldId="257"/>
            <ac:spMk id="76" creationId="{3D5FBB81-B61B-416A-8F5D-A8DDF62530F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07.718" v="217"/>
          <ac:spMkLst>
            <pc:docMk/>
            <pc:sldMk cId="3107102309" sldId="257"/>
            <ac:spMk id="78" creationId="{40C0D7D4-D83D-4C58-87D1-955F0A9173D7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07.718" v="217"/>
          <ac:spMkLst>
            <pc:docMk/>
            <pc:sldMk cId="3107102309" sldId="257"/>
            <ac:spMk id="80" creationId="{15F9A324-404E-4C5D-AFF0-C5D0D84182B0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07.718" v="217"/>
          <ac:spMkLst>
            <pc:docMk/>
            <pc:sldMk cId="3107102309" sldId="257"/>
            <ac:spMk id="82" creationId="{AC4CE3C4-3600-4353-9FE1-B32D06BEF02B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87" creationId="{D25C67E4-84C1-451C-BD3B-ECB0DD93B498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89" creationId="{0F8B8F8F-2217-45E6-80A4-5A647BA7545D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91" creationId="{22965FE7-ADA9-41DA-910C-8C6C2602C81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93" creationId="{975AEE9A-8919-44D6-8AE6-E0BE4221621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95" creationId="{58D256AA-C8BE-4F76-AC46-0394FB4827C5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97" creationId="{6AA1D337-A367-43A9-9840-1170E84B5D13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99" creationId="{E278376F-CAC3-43B2-B3BB-316716BCAEA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101" creationId="{1E6DB596-F566-469D-8F71-C9D1A016928D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103" creationId="{0DEDFD66-844D-4995-AA17-C71DDE764ED3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8:41.531" v="224"/>
          <ac:spMkLst>
            <pc:docMk/>
            <pc:sldMk cId="3107102309" sldId="257"/>
            <ac:spMk id="105" creationId="{068B0AB6-581C-48A6-B326-FBB06170BB46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10" creationId="{3D5FBB81-B61B-416A-8F5D-A8DDF62530F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12" creationId="{40C0D7D4-D83D-4C58-87D1-955F0A9173D7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14" creationId="{15F9A324-404E-4C5D-AFF0-C5D0D84182B0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16" creationId="{AC4CE3C4-3600-4353-9FE1-B32D06BEF02B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21" creationId="{D25C67E4-84C1-451C-BD3B-ECB0DD93B498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23" creationId="{0F8B8F8F-2217-45E6-80A4-5A647BA7545D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25" creationId="{22965FE7-ADA9-41DA-910C-8C6C2602C811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27" creationId="{975AEE9A-8919-44D6-8AE6-E0BE42216211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29" creationId="{58D256AA-C8BE-4F76-AC46-0394FB4827C5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31" creationId="{6AA1D337-A367-43A9-9840-1170E84B5D13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33" creationId="{E278376F-CAC3-43B2-B3BB-316716BCAEA1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35" creationId="{1E6DB596-F566-469D-8F71-C9D1A016928D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37" creationId="{0DEDFD66-844D-4995-AA17-C71DDE764ED3}"/>
          </ac:spMkLst>
        </pc:spChg>
        <pc:spChg chg="add">
          <ac:chgData name="Pranthi Cavuturu" userId="S::pcavuturu1@student.gsu.edu::825bca80-5a4d-43b9-a1f1-e149dbc8f15e" providerId="AD" clId="Web-{C7EDD17D-B7AA-8C7A-1C17-49A0657D1C63}" dt="2023-11-30T05:00:29.098" v="253"/>
          <ac:spMkLst>
            <pc:docMk/>
            <pc:sldMk cId="3107102309" sldId="257"/>
            <ac:spMk id="139" creationId="{068B0AB6-581C-48A6-B326-FBB06170BB46}"/>
          </ac:spMkLst>
        </pc:spChg>
        <pc:picChg chg="mod ord">
          <ac:chgData name="Pranthi Cavuturu" userId="S::pcavuturu1@student.gsu.edu::825bca80-5a4d-43b9-a1f1-e149dbc8f15e" providerId="AD" clId="Web-{C7EDD17D-B7AA-8C7A-1C17-49A0657D1C63}" dt="2023-11-30T05:00:29.098" v="253"/>
          <ac:picMkLst>
            <pc:docMk/>
            <pc:sldMk cId="3107102309" sldId="257"/>
            <ac:picMk id="4" creationId="{662A82BA-B1DF-F793-4507-7A2D798A801F}"/>
          </ac:picMkLst>
        </pc:picChg>
        <pc:picChg chg="add del mod">
          <ac:chgData name="Pranthi Cavuturu" userId="S::pcavuturu1@student.gsu.edu::825bca80-5a4d-43b9-a1f1-e149dbc8f15e" providerId="AD" clId="Web-{C7EDD17D-B7AA-8C7A-1C17-49A0657D1C63}" dt="2023-11-30T04:54:25.616" v="151"/>
          <ac:picMkLst>
            <pc:docMk/>
            <pc:sldMk cId="3107102309" sldId="257"/>
            <ac:picMk id="5" creationId="{65BB7046-744B-1D2F-225D-2CF214A82078}"/>
          </ac:picMkLst>
        </pc:picChg>
        <pc:picChg chg="mod">
          <ac:chgData name="Pranthi Cavuturu" userId="S::pcavuturu1@student.gsu.edu::825bca80-5a4d-43b9-a1f1-e149dbc8f15e" providerId="AD" clId="Web-{C7EDD17D-B7AA-8C7A-1C17-49A0657D1C63}" dt="2023-11-30T05:00:29.098" v="253"/>
          <ac:picMkLst>
            <pc:docMk/>
            <pc:sldMk cId="3107102309" sldId="257"/>
            <ac:picMk id="10" creationId="{156C6F7E-1514-1D05-7628-E00C0CA34B16}"/>
          </ac:picMkLst>
        </pc:picChg>
        <pc:picChg chg="mod ord">
          <ac:chgData name="Pranthi Cavuturu" userId="S::pcavuturu1@student.gsu.edu::825bca80-5a4d-43b9-a1f1-e149dbc8f15e" providerId="AD" clId="Web-{C7EDD17D-B7AA-8C7A-1C17-49A0657D1C63}" dt="2023-11-30T05:00:29.098" v="253"/>
          <ac:picMkLst>
            <pc:docMk/>
            <pc:sldMk cId="3107102309" sldId="257"/>
            <ac:picMk id="13" creationId="{9B541A89-A811-7285-F0FB-7C44F63F9216}"/>
          </ac:picMkLst>
        </pc:picChg>
      </pc:sldChg>
      <pc:sldChg chg="modSp ord">
        <pc:chgData name="Pranthi Cavuturu" userId="S::pcavuturu1@student.gsu.edu::825bca80-5a4d-43b9-a1f1-e149dbc8f15e" providerId="AD" clId="Web-{C7EDD17D-B7AA-8C7A-1C17-49A0657D1C63}" dt="2023-11-30T06:31:06.213" v="1174"/>
        <pc:sldMkLst>
          <pc:docMk/>
          <pc:sldMk cId="2867388701" sldId="258"/>
        </pc:sldMkLst>
        <pc:spChg chg="mod">
          <ac:chgData name="Pranthi Cavuturu" userId="S::pcavuturu1@student.gsu.edu::825bca80-5a4d-43b9-a1f1-e149dbc8f15e" providerId="AD" clId="Web-{C7EDD17D-B7AA-8C7A-1C17-49A0657D1C63}" dt="2023-11-30T05:03:31.699" v="277" actId="20577"/>
          <ac:spMkLst>
            <pc:docMk/>
            <pc:sldMk cId="2867388701" sldId="258"/>
            <ac:spMk id="3" creationId="{EF7A6D4B-0CD6-591C-7CD4-A1EE051172D6}"/>
          </ac:spMkLst>
        </pc:spChg>
      </pc:sldChg>
      <pc:sldChg chg="addSp delSp modSp add ord replId">
        <pc:chgData name="Pranthi Cavuturu" userId="S::pcavuturu1@student.gsu.edu::825bca80-5a4d-43b9-a1f1-e149dbc8f15e" providerId="AD" clId="Web-{C7EDD17D-B7AA-8C7A-1C17-49A0657D1C63}" dt="2023-11-30T05:38:32.561" v="1052" actId="1076"/>
        <pc:sldMkLst>
          <pc:docMk/>
          <pc:sldMk cId="935499899" sldId="263"/>
        </pc:sldMkLst>
        <pc:spChg chg="mod">
          <ac:chgData name="Pranthi Cavuturu" userId="S::pcavuturu1@student.gsu.edu::825bca80-5a4d-43b9-a1f1-e149dbc8f15e" providerId="AD" clId="Web-{C7EDD17D-B7AA-8C7A-1C17-49A0657D1C63}" dt="2023-11-30T04:21:13.869" v="17" actId="20577"/>
          <ac:spMkLst>
            <pc:docMk/>
            <pc:sldMk cId="935499899" sldId="263"/>
            <ac:spMk id="2" creationId="{2D0C6E50-8FA9-2F3C-A2C6-1316B73CDD10}"/>
          </ac:spMkLst>
        </pc:spChg>
        <pc:spChg chg="del mod">
          <ac:chgData name="Pranthi Cavuturu" userId="S::pcavuturu1@student.gsu.edu::825bca80-5a4d-43b9-a1f1-e149dbc8f15e" providerId="AD" clId="Web-{C7EDD17D-B7AA-8C7A-1C17-49A0657D1C63}" dt="2023-11-30T04:21:28.432" v="19"/>
          <ac:spMkLst>
            <pc:docMk/>
            <pc:sldMk cId="935499899" sldId="263"/>
            <ac:spMk id="3" creationId="{EF7A6D4B-0CD6-591C-7CD4-A1EE051172D6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21:35.542" v="20"/>
          <ac:spMkLst>
            <pc:docMk/>
            <pc:sldMk cId="935499899" sldId="263"/>
            <ac:spMk id="6" creationId="{74248707-F6F4-86A5-4849-80E2E8984B0B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46:23.708" v="87"/>
          <ac:spMkLst>
            <pc:docMk/>
            <pc:sldMk cId="935499899" sldId="263"/>
            <ac:spMk id="8" creationId="{5E24FA3D-6B6E-0E49-4706-52347B91F5B9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47:06.522" v="94"/>
          <ac:spMkLst>
            <pc:docMk/>
            <pc:sldMk cId="935499899" sldId="263"/>
            <ac:spMk id="9" creationId="{BD7C7089-B719-0EA4-8CAE-DB9AC9E9E2A6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46:26.662" v="88"/>
          <ac:spMkLst>
            <pc:docMk/>
            <pc:sldMk cId="935499899" sldId="263"/>
            <ac:spMk id="11" creationId="{0AE05901-E28F-955B-BD2C-CEB66478F7BD}"/>
          </ac:spMkLst>
        </pc:spChg>
        <pc:spChg chg="add mod">
          <ac:chgData name="Pranthi Cavuturu" userId="S::pcavuturu1@student.gsu.edu::825bca80-5a4d-43b9-a1f1-e149dbc8f15e" providerId="AD" clId="Web-{C7EDD17D-B7AA-8C7A-1C17-49A0657D1C63}" dt="2023-11-30T05:31:11.124" v="900" actId="20577"/>
          <ac:spMkLst>
            <pc:docMk/>
            <pc:sldMk cId="935499899" sldId="263"/>
            <ac:spMk id="14" creationId="{CD825FB4-EE99-5D1D-3DA7-3B8759CDB862}"/>
          </ac:spMkLst>
        </pc:spChg>
        <pc:picChg chg="add mod">
          <ac:chgData name="Pranthi Cavuturu" userId="S::pcavuturu1@student.gsu.edu::825bca80-5a4d-43b9-a1f1-e149dbc8f15e" providerId="AD" clId="Web-{C7EDD17D-B7AA-8C7A-1C17-49A0657D1C63}" dt="2023-11-30T05:38:32.561" v="1052" actId="1076"/>
          <ac:picMkLst>
            <pc:docMk/>
            <pc:sldMk cId="935499899" sldId="263"/>
            <ac:picMk id="12" creationId="{59B260DE-6259-272F-C71A-EA36154AE230}"/>
          </ac:picMkLst>
        </pc:picChg>
      </pc:sldChg>
      <pc:sldChg chg="addSp modSp add ord replId">
        <pc:chgData name="Pranthi Cavuturu" userId="S::pcavuturu1@student.gsu.edu::825bca80-5a4d-43b9-a1f1-e149dbc8f15e" providerId="AD" clId="Web-{C7EDD17D-B7AA-8C7A-1C17-49A0657D1C63}" dt="2023-11-30T05:47:48.581" v="1055" actId="20577"/>
        <pc:sldMkLst>
          <pc:docMk/>
          <pc:sldMk cId="1919266693" sldId="264"/>
        </pc:sldMkLst>
        <pc:spChg chg="add mod">
          <ac:chgData name="Pranthi Cavuturu" userId="S::pcavuturu1@student.gsu.edu::825bca80-5a4d-43b9-a1f1-e149dbc8f15e" providerId="AD" clId="Web-{C7EDD17D-B7AA-8C7A-1C17-49A0657D1C63}" dt="2023-11-30T05:47:48.581" v="1055" actId="20577"/>
          <ac:spMkLst>
            <pc:docMk/>
            <pc:sldMk cId="1919266693" sldId="264"/>
            <ac:spMk id="5" creationId="{14FACF8B-0402-4325-6B26-8840ADEE057B}"/>
          </ac:spMkLst>
        </pc:spChg>
        <pc:spChg chg="mod">
          <ac:chgData name="Pranthi Cavuturu" userId="S::pcavuturu1@student.gsu.edu::825bca80-5a4d-43b9-a1f1-e149dbc8f15e" providerId="AD" clId="Web-{C7EDD17D-B7AA-8C7A-1C17-49A0657D1C63}" dt="2023-11-30T05:30:39.076" v="891" actId="20577"/>
          <ac:spMkLst>
            <pc:docMk/>
            <pc:sldMk cId="1919266693" sldId="264"/>
            <ac:spMk id="8" creationId="{5E24FA3D-6B6E-0E49-4706-52347B91F5B9}"/>
          </ac:spMkLst>
        </pc:spChg>
        <pc:picChg chg="add mod">
          <ac:chgData name="Pranthi Cavuturu" userId="S::pcavuturu1@student.gsu.edu::825bca80-5a4d-43b9-a1f1-e149dbc8f15e" providerId="AD" clId="Web-{C7EDD17D-B7AA-8C7A-1C17-49A0657D1C63}" dt="2023-11-30T05:38:28.546" v="1051" actId="1076"/>
          <ac:picMkLst>
            <pc:docMk/>
            <pc:sldMk cId="1919266693" sldId="264"/>
            <ac:picMk id="6" creationId="{873CEAE8-B6F9-A098-F3FA-CEB811A5EBDA}"/>
          </ac:picMkLst>
        </pc:picChg>
      </pc:sldChg>
      <pc:sldChg chg="add del replId">
        <pc:chgData name="Pranthi Cavuturu" userId="S::pcavuturu1@student.gsu.edu::825bca80-5a4d-43b9-a1f1-e149dbc8f15e" providerId="AD" clId="Web-{C7EDD17D-B7AA-8C7A-1C17-49A0657D1C63}" dt="2023-11-30T04:22:35.450" v="50"/>
        <pc:sldMkLst>
          <pc:docMk/>
          <pc:sldMk cId="3518984705" sldId="264"/>
        </pc:sldMkLst>
      </pc:sldChg>
      <pc:sldChg chg="addSp delSp modSp add ord replId">
        <pc:chgData name="Pranthi Cavuturu" userId="S::pcavuturu1@student.gsu.edu::825bca80-5a4d-43b9-a1f1-e149dbc8f15e" providerId="AD" clId="Web-{C7EDD17D-B7AA-8C7A-1C17-49A0657D1C63}" dt="2023-11-30T06:31:18.605" v="1175"/>
        <pc:sldMkLst>
          <pc:docMk/>
          <pc:sldMk cId="3330430528" sldId="265"/>
        </pc:sldMkLst>
        <pc:spChg chg="mod">
          <ac:chgData name="Pranthi Cavuturu" userId="S::pcavuturu1@student.gsu.edu::825bca80-5a4d-43b9-a1f1-e149dbc8f15e" providerId="AD" clId="Web-{C7EDD17D-B7AA-8C7A-1C17-49A0657D1C63}" dt="2023-11-30T04:33:38.945" v="59" actId="20577"/>
          <ac:spMkLst>
            <pc:docMk/>
            <pc:sldMk cId="3330430528" sldId="265"/>
            <ac:spMk id="2" creationId="{2D0C6E50-8FA9-2F3C-A2C6-1316B73CDD10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6:21:25.177" v="1058"/>
          <ac:spMkLst>
            <pc:docMk/>
            <pc:sldMk cId="3330430528" sldId="265"/>
            <ac:spMk id="5" creationId="{AF935AFA-99CD-D271-A868-D049FAC0A677}"/>
          </ac:spMkLst>
        </pc:spChg>
        <pc:spChg chg="add mod">
          <ac:chgData name="Pranthi Cavuturu" userId="S::pcavuturu1@student.gsu.edu::825bca80-5a4d-43b9-a1f1-e149dbc8f15e" providerId="AD" clId="Web-{C7EDD17D-B7AA-8C7A-1C17-49A0657D1C63}" dt="2023-11-30T06:23:53.401" v="1156" actId="20577"/>
          <ac:spMkLst>
            <pc:docMk/>
            <pc:sldMk cId="3330430528" sldId="265"/>
            <ac:spMk id="7" creationId="{A8D39257-EE2A-1C2A-B8C6-65F77341A09A}"/>
          </ac:spMkLst>
        </pc:spChg>
        <pc:spChg chg="del mod">
          <ac:chgData name="Pranthi Cavuturu" userId="S::pcavuturu1@student.gsu.edu::825bca80-5a4d-43b9-a1f1-e149dbc8f15e" providerId="AD" clId="Web-{C7EDD17D-B7AA-8C7A-1C17-49A0657D1C63}" dt="2023-11-30T06:21:20.896" v="1056"/>
          <ac:spMkLst>
            <pc:docMk/>
            <pc:sldMk cId="3330430528" sldId="265"/>
            <ac:spMk id="8" creationId="{5E24FA3D-6B6E-0E49-4706-52347B91F5B9}"/>
          </ac:spMkLst>
        </pc:spChg>
        <pc:picChg chg="add mod">
          <ac:chgData name="Pranthi Cavuturu" userId="S::pcavuturu1@student.gsu.edu::825bca80-5a4d-43b9-a1f1-e149dbc8f15e" providerId="AD" clId="Web-{C7EDD17D-B7AA-8C7A-1C17-49A0657D1C63}" dt="2023-11-30T06:25:30.014" v="1167" actId="1076"/>
          <ac:picMkLst>
            <pc:docMk/>
            <pc:sldMk cId="3330430528" sldId="265"/>
            <ac:picMk id="9" creationId="{26AB4632-64AE-486C-4726-75A2A4A6C41A}"/>
          </ac:picMkLst>
        </pc:picChg>
        <pc:picChg chg="add mod">
          <ac:chgData name="Pranthi Cavuturu" userId="S::pcavuturu1@student.gsu.edu::825bca80-5a4d-43b9-a1f1-e149dbc8f15e" providerId="AD" clId="Web-{C7EDD17D-B7AA-8C7A-1C17-49A0657D1C63}" dt="2023-11-30T06:25:31.467" v="1168" actId="1076"/>
          <ac:picMkLst>
            <pc:docMk/>
            <pc:sldMk cId="3330430528" sldId="265"/>
            <ac:picMk id="10" creationId="{EC73587B-A6F4-1BDF-02CB-44C738AFDC1D}"/>
          </ac:picMkLst>
        </pc:picChg>
      </pc:sldChg>
      <pc:sldChg chg="modSp add replId">
        <pc:chgData name="Pranthi Cavuturu" userId="S::pcavuturu1@student.gsu.edu::825bca80-5a4d-43b9-a1f1-e149dbc8f15e" providerId="AD" clId="Web-{C7EDD17D-B7AA-8C7A-1C17-49A0657D1C63}" dt="2023-11-30T04:33:58.213" v="73" actId="20577"/>
        <pc:sldMkLst>
          <pc:docMk/>
          <pc:sldMk cId="3212233060" sldId="266"/>
        </pc:sldMkLst>
        <pc:spChg chg="mod">
          <ac:chgData name="Pranthi Cavuturu" userId="S::pcavuturu1@student.gsu.edu::825bca80-5a4d-43b9-a1f1-e149dbc8f15e" providerId="AD" clId="Web-{C7EDD17D-B7AA-8C7A-1C17-49A0657D1C63}" dt="2023-11-30T04:33:58.213" v="73" actId="20577"/>
          <ac:spMkLst>
            <pc:docMk/>
            <pc:sldMk cId="3212233060" sldId="266"/>
            <ac:spMk id="2" creationId="{2D0C6E50-8FA9-2F3C-A2C6-1316B73CDD10}"/>
          </ac:spMkLst>
        </pc:spChg>
      </pc:sldChg>
      <pc:sldChg chg="addSp delSp modSp add del replId">
        <pc:chgData name="Pranthi Cavuturu" userId="S::pcavuturu1@student.gsu.edu::825bca80-5a4d-43b9-a1f1-e149dbc8f15e" providerId="AD" clId="Web-{C7EDD17D-B7AA-8C7A-1C17-49A0657D1C63}" dt="2023-11-30T04:57:54.545" v="216"/>
        <pc:sldMkLst>
          <pc:docMk/>
          <pc:sldMk cId="2130211549" sldId="267"/>
        </pc:sldMkLst>
        <pc:spChg chg="mod">
          <ac:chgData name="Pranthi Cavuturu" userId="S::pcavuturu1@student.gsu.edu::825bca80-5a4d-43b9-a1f1-e149dbc8f15e" providerId="AD" clId="Web-{C7EDD17D-B7AA-8C7A-1C17-49A0657D1C63}" dt="2023-11-30T04:57:46.795" v="215" actId="14100"/>
          <ac:spMkLst>
            <pc:docMk/>
            <pc:sldMk cId="2130211549" sldId="267"/>
            <ac:spMk id="2" creationId="{2D0C6E50-8FA9-2F3C-A2C6-1316B73CDD10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57:44.420" v="213" actId="20577"/>
          <ac:spMkLst>
            <pc:docMk/>
            <pc:sldMk cId="2130211549" sldId="267"/>
            <ac:spMk id="3" creationId="{EF7A6D4B-0CD6-591C-7CD4-A1EE051172D6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57:41.967" v="211"/>
          <ac:spMkLst>
            <pc:docMk/>
            <pc:sldMk cId="2130211549" sldId="267"/>
            <ac:spMk id="6" creationId="{D9DC9AD8-66A4-A853-CF22-6D5D94D97C50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57:35.826" v="207"/>
          <ac:spMkLst>
            <pc:docMk/>
            <pc:sldMk cId="2130211549" sldId="267"/>
            <ac:spMk id="8" creationId="{74303CAD-B544-2C80-722C-9F115618946E}"/>
          </ac:spMkLst>
        </pc:spChg>
        <pc:picChg chg="del">
          <ac:chgData name="Pranthi Cavuturu" userId="S::pcavuturu1@student.gsu.edu::825bca80-5a4d-43b9-a1f1-e149dbc8f15e" providerId="AD" clId="Web-{C7EDD17D-B7AA-8C7A-1C17-49A0657D1C63}" dt="2023-11-30T04:54:34.710" v="153"/>
          <ac:picMkLst>
            <pc:docMk/>
            <pc:sldMk cId="2130211549" sldId="267"/>
            <ac:picMk id="4" creationId="{2BC52E79-B1B9-3F72-B058-97B41D7E174E}"/>
          </ac:picMkLst>
        </pc:picChg>
      </pc:sldChg>
      <pc:sldChg chg="addSp delSp modSp add replId">
        <pc:chgData name="Pranthi Cavuturu" userId="S::pcavuturu1@student.gsu.edu::825bca80-5a4d-43b9-a1f1-e149dbc8f15e" providerId="AD" clId="Web-{C7EDD17D-B7AA-8C7A-1C17-49A0657D1C63}" dt="2023-11-30T05:38:14.889" v="1049" actId="1076"/>
        <pc:sldMkLst>
          <pc:docMk/>
          <pc:sldMk cId="2691709580" sldId="267"/>
        </pc:sldMkLst>
        <pc:spChg chg="mod">
          <ac:chgData name="Pranthi Cavuturu" userId="S::pcavuturu1@student.gsu.edu::825bca80-5a4d-43b9-a1f1-e149dbc8f15e" providerId="AD" clId="Web-{C7EDD17D-B7AA-8C7A-1C17-49A0657D1C63}" dt="2023-11-30T05:38:11.764" v="1048" actId="20577"/>
          <ac:spMkLst>
            <pc:docMk/>
            <pc:sldMk cId="2691709580" sldId="267"/>
            <ac:spMk id="14" creationId="{CD825FB4-EE99-5D1D-3DA7-3B8759CDB862}"/>
          </ac:spMkLst>
        </pc:spChg>
        <pc:picChg chg="add mod">
          <ac:chgData name="Pranthi Cavuturu" userId="S::pcavuturu1@student.gsu.edu::825bca80-5a4d-43b9-a1f1-e149dbc8f15e" providerId="AD" clId="Web-{C7EDD17D-B7AA-8C7A-1C17-49A0657D1C63}" dt="2023-11-30T05:38:14.889" v="1049" actId="1076"/>
          <ac:picMkLst>
            <pc:docMk/>
            <pc:sldMk cId="2691709580" sldId="267"/>
            <ac:picMk id="3" creationId="{70C7DA56-F856-3FB9-1772-569DC0836683}"/>
          </ac:picMkLst>
        </pc:picChg>
        <pc:picChg chg="del">
          <ac:chgData name="Pranthi Cavuturu" userId="S::pcavuturu1@student.gsu.edu::825bca80-5a4d-43b9-a1f1-e149dbc8f15e" providerId="AD" clId="Web-{C7EDD17D-B7AA-8C7A-1C17-49A0657D1C63}" dt="2023-11-30T05:23:23.288" v="788"/>
          <ac:picMkLst>
            <pc:docMk/>
            <pc:sldMk cId="2691709580" sldId="267"/>
            <ac:picMk id="12" creationId="{59B260DE-6259-272F-C71A-EA36154AE230}"/>
          </ac:picMkLst>
        </pc:picChg>
      </pc:sldChg>
      <pc:sldChg chg="addSp delSp modSp add ord replId">
        <pc:chgData name="Pranthi Cavuturu" userId="S::pcavuturu1@student.gsu.edu::825bca80-5a4d-43b9-a1f1-e149dbc8f15e" providerId="AD" clId="Web-{C7EDD17D-B7AA-8C7A-1C17-49A0657D1C63}" dt="2023-11-30T05:38:24.764" v="1050" actId="1076"/>
        <pc:sldMkLst>
          <pc:docMk/>
          <pc:sldMk cId="1000314092" sldId="268"/>
        </pc:sldMkLst>
        <pc:spChg chg="mod">
          <ac:chgData name="Pranthi Cavuturu" userId="S::pcavuturu1@student.gsu.edu::825bca80-5a4d-43b9-a1f1-e149dbc8f15e" providerId="AD" clId="Web-{C7EDD17D-B7AA-8C7A-1C17-49A0657D1C63}" dt="2023-11-30T05:35:21.008" v="1004" actId="1076"/>
          <ac:spMkLst>
            <pc:docMk/>
            <pc:sldMk cId="1000314092" sldId="268"/>
            <ac:spMk id="14" creationId="{CD825FB4-EE99-5D1D-3DA7-3B8759CDB862}"/>
          </ac:spMkLst>
        </pc:spChg>
        <pc:picChg chg="add mod">
          <ac:chgData name="Pranthi Cavuturu" userId="S::pcavuturu1@student.gsu.edu::825bca80-5a4d-43b9-a1f1-e149dbc8f15e" providerId="AD" clId="Web-{C7EDD17D-B7AA-8C7A-1C17-49A0657D1C63}" dt="2023-11-30T05:38:24.764" v="1050" actId="1076"/>
          <ac:picMkLst>
            <pc:docMk/>
            <pc:sldMk cId="1000314092" sldId="268"/>
            <ac:picMk id="3" creationId="{FC0714A3-142C-479E-B84B-A6943783632A}"/>
          </ac:picMkLst>
        </pc:picChg>
        <pc:picChg chg="del">
          <ac:chgData name="Pranthi Cavuturu" userId="S::pcavuturu1@student.gsu.edu::825bca80-5a4d-43b9-a1f1-e149dbc8f15e" providerId="AD" clId="Web-{C7EDD17D-B7AA-8C7A-1C17-49A0657D1C63}" dt="2023-11-30T05:17:00.431" v="660"/>
          <ac:picMkLst>
            <pc:docMk/>
            <pc:sldMk cId="1000314092" sldId="268"/>
            <ac:picMk id="12" creationId="{59B260DE-6259-272F-C71A-EA36154AE230}"/>
          </ac:picMkLst>
        </pc:picChg>
      </pc:sldChg>
      <pc:sldChg chg="addSp delSp modSp new del mod setBg">
        <pc:chgData name="Pranthi Cavuturu" userId="S::pcavuturu1@student.gsu.edu::825bca80-5a4d-43b9-a1f1-e149dbc8f15e" providerId="AD" clId="Web-{C7EDD17D-B7AA-8C7A-1C17-49A0657D1C63}" dt="2023-11-30T04:57:33.607" v="206"/>
        <pc:sldMkLst>
          <pc:docMk/>
          <pc:sldMk cId="2049830969" sldId="268"/>
        </pc:sldMkLst>
        <pc:spChg chg="add del">
          <ac:chgData name="Pranthi Cavuturu" userId="S::pcavuturu1@student.gsu.edu::825bca80-5a4d-43b9-a1f1-e149dbc8f15e" providerId="AD" clId="Web-{C7EDD17D-B7AA-8C7A-1C17-49A0657D1C63}" dt="2023-11-30T04:57:32.935" v="205"/>
          <ac:spMkLst>
            <pc:docMk/>
            <pc:sldMk cId="2049830969" sldId="268"/>
            <ac:spMk id="2" creationId="{1E721D15-4DFC-3331-2237-419000A81DB5}"/>
          </ac:spMkLst>
        </pc:spChg>
        <pc:spChg chg="add del mod ord">
          <ac:chgData name="Pranthi Cavuturu" userId="S::pcavuturu1@student.gsu.edu::825bca80-5a4d-43b9-a1f1-e149dbc8f15e" providerId="AD" clId="Web-{C7EDD17D-B7AA-8C7A-1C17-49A0657D1C63}" dt="2023-11-30T04:57:30.904" v="203"/>
          <ac:spMkLst>
            <pc:docMk/>
            <pc:sldMk cId="2049830969" sldId="268"/>
            <ac:spMk id="3" creationId="{7663BC33-C794-66A7-9208-4127F26816CB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57:32.060" v="204"/>
          <ac:spMkLst>
            <pc:docMk/>
            <pc:sldMk cId="2049830969" sldId="268"/>
            <ac:spMk id="5" creationId="{3B5C49F7-CBEA-245E-AE68-8D00662C8A56}"/>
          </ac:spMkLst>
        </pc:spChg>
        <pc:spChg chg="add del mod">
          <ac:chgData name="Pranthi Cavuturu" userId="S::pcavuturu1@student.gsu.edu::825bca80-5a4d-43b9-a1f1-e149dbc8f15e" providerId="AD" clId="Web-{C7EDD17D-B7AA-8C7A-1C17-49A0657D1C63}" dt="2023-11-30T04:57:16.591" v="196"/>
          <ac:spMkLst>
            <pc:docMk/>
            <pc:sldMk cId="2049830969" sldId="268"/>
            <ac:spMk id="7" creationId="{FDC00069-CFA6-1699-CA31-C7B275F6C547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5:59.385" v="183"/>
          <ac:spMkLst>
            <pc:docMk/>
            <pc:sldMk cId="2049830969" sldId="268"/>
            <ac:spMk id="10" creationId="{C51A08AC-F796-409C-AD97-8B476289EC51}"/>
          </ac:spMkLst>
        </pc:spChg>
        <pc:spChg chg="add del">
          <ac:chgData name="Pranthi Cavuturu" userId="S::pcavuturu1@student.gsu.edu::825bca80-5a4d-43b9-a1f1-e149dbc8f15e" providerId="AD" clId="Web-{C7EDD17D-B7AA-8C7A-1C17-49A0657D1C63}" dt="2023-11-30T04:57:30.904" v="203"/>
          <ac:spMkLst>
            <pc:docMk/>
            <pc:sldMk cId="2049830969" sldId="268"/>
            <ac:spMk id="18" creationId="{593B4D24-F4A8-4141-A20A-E0575D199633}"/>
          </ac:spMkLst>
        </pc:spChg>
        <pc:grpChg chg="add del">
          <ac:chgData name="Pranthi Cavuturu" userId="S::pcavuturu1@student.gsu.edu::825bca80-5a4d-43b9-a1f1-e149dbc8f15e" providerId="AD" clId="Web-{C7EDD17D-B7AA-8C7A-1C17-49A0657D1C63}" dt="2023-11-30T04:55:59.385" v="183"/>
          <ac:grpSpMkLst>
            <pc:docMk/>
            <pc:sldMk cId="2049830969" sldId="268"/>
            <ac:grpSpMk id="12" creationId="{1E1B312B-4E9A-405C-9CE8-10325438035E}"/>
          </ac:grpSpMkLst>
        </pc:grpChg>
        <pc:grpChg chg="add del">
          <ac:chgData name="Pranthi Cavuturu" userId="S::pcavuturu1@student.gsu.edu::825bca80-5a4d-43b9-a1f1-e149dbc8f15e" providerId="AD" clId="Web-{C7EDD17D-B7AA-8C7A-1C17-49A0657D1C63}" dt="2023-11-30T04:57:30.904" v="203"/>
          <ac:grpSpMkLst>
            <pc:docMk/>
            <pc:sldMk cId="2049830969" sldId="268"/>
            <ac:grpSpMk id="19" creationId="{6CCEEF8A-4A3A-4B35-AA57-D804767F5AD9}"/>
          </ac:grpSpMkLst>
        </pc:grpChg>
      </pc:sldChg>
      <pc:sldChg chg="add del replId">
        <pc:chgData name="Pranthi Cavuturu" userId="S::pcavuturu1@student.gsu.edu::825bca80-5a4d-43b9-a1f1-e149dbc8f15e" providerId="AD" clId="Web-{C7EDD17D-B7AA-8C7A-1C17-49A0657D1C63}" dt="2023-11-30T04:57:41.123" v="210"/>
        <pc:sldMkLst>
          <pc:docMk/>
          <pc:sldMk cId="3145260129" sldId="268"/>
        </pc:sldMkLst>
      </pc:sldChg>
      <pc:sldChg chg="new add del">
        <pc:chgData name="Pranthi Cavuturu" userId="S::pcavuturu1@student.gsu.edu::825bca80-5a4d-43b9-a1f1-e149dbc8f15e" providerId="AD" clId="Web-{C7EDD17D-B7AA-8C7A-1C17-49A0657D1C63}" dt="2023-11-30T04:57:30.060" v="202"/>
        <pc:sldMkLst>
          <pc:docMk/>
          <pc:sldMk cId="2069539655" sldId="269"/>
        </pc:sldMkLst>
      </pc:sldChg>
    </pc:docChg>
  </pc:docChgLst>
  <pc:docChgLst>
    <pc:chgData name="Rohith Ganni" userId="S::rganni1@student.gsu.edu::7b1d5c76-2669-4c87-abaf-57b4efd698c7" providerId="AD" clId="Web-{1D87C0A1-BC6C-1BCA-8ED5-B48B68058BA6}"/>
    <pc:docChg chg="modSld">
      <pc:chgData name="Rohith Ganni" userId="S::rganni1@student.gsu.edu::7b1d5c76-2669-4c87-abaf-57b4efd698c7" providerId="AD" clId="Web-{1D87C0A1-BC6C-1BCA-8ED5-B48B68058BA6}" dt="2023-11-30T16:47:05.288" v="3" actId="1076"/>
      <pc:docMkLst>
        <pc:docMk/>
      </pc:docMkLst>
      <pc:sldChg chg="addSp modSp">
        <pc:chgData name="Rohith Ganni" userId="S::rganni1@student.gsu.edu::7b1d5c76-2669-4c87-abaf-57b4efd698c7" providerId="AD" clId="Web-{1D87C0A1-BC6C-1BCA-8ED5-B48B68058BA6}" dt="2023-11-30T16:47:05.288" v="3" actId="1076"/>
        <pc:sldMkLst>
          <pc:docMk/>
          <pc:sldMk cId="935499899" sldId="263"/>
        </pc:sldMkLst>
        <pc:picChg chg="add mod">
          <ac:chgData name="Rohith Ganni" userId="S::rganni1@student.gsu.edu::7b1d5c76-2669-4c87-abaf-57b4efd698c7" providerId="AD" clId="Web-{1D87C0A1-BC6C-1BCA-8ED5-B48B68058BA6}" dt="2023-11-30T16:47:05.288" v="3" actId="1076"/>
          <ac:picMkLst>
            <pc:docMk/>
            <pc:sldMk cId="935499899" sldId="263"/>
            <ac:picMk id="5" creationId="{F61CED51-634B-473E-1BA5-0135FFAFEF4E}"/>
          </ac:picMkLst>
        </pc:picChg>
      </pc:sldChg>
    </pc:docChg>
  </pc:docChgLst>
  <pc:docChgLst>
    <pc:chgData name="Rohith Ganni" userId="S::rganni1@student.gsu.edu::7b1d5c76-2669-4c87-abaf-57b4efd698c7" providerId="AD" clId="Web-{4614EC0B-2D18-CF06-8C0D-A67F81CB935C}"/>
    <pc:docChg chg="addSld delSld modSld sldOrd">
      <pc:chgData name="Rohith Ganni" userId="S::rganni1@student.gsu.edu::7b1d5c76-2669-4c87-abaf-57b4efd698c7" providerId="AD" clId="Web-{4614EC0B-2D18-CF06-8C0D-A67F81CB935C}" dt="2023-11-30T06:31:19.581" v="67"/>
      <pc:docMkLst>
        <pc:docMk/>
      </pc:docMkLst>
      <pc:sldChg chg="modSp ord">
        <pc:chgData name="Rohith Ganni" userId="S::rganni1@student.gsu.edu::7b1d5c76-2669-4c87-abaf-57b4efd698c7" providerId="AD" clId="Web-{4614EC0B-2D18-CF06-8C0D-A67F81CB935C}" dt="2023-11-30T06:31:19.581" v="66"/>
        <pc:sldMkLst>
          <pc:docMk/>
          <pc:sldMk cId="3107102309" sldId="257"/>
        </pc:sldMkLst>
        <pc:spChg chg="mod">
          <ac:chgData name="Rohith Ganni" userId="S::rganni1@student.gsu.edu::7b1d5c76-2669-4c87-abaf-57b4efd698c7" providerId="AD" clId="Web-{4614EC0B-2D18-CF06-8C0D-A67F81CB935C}" dt="2023-11-30T05:35:42.483" v="41" actId="20577"/>
          <ac:spMkLst>
            <pc:docMk/>
            <pc:sldMk cId="3107102309" sldId="257"/>
            <ac:spMk id="3" creationId="{1DB81583-C2B8-A0A1-2C32-E85C46EE6527}"/>
          </ac:spMkLst>
        </pc:spChg>
      </pc:sldChg>
      <pc:sldChg chg="modSp ord">
        <pc:chgData name="Rohith Ganni" userId="S::rganni1@student.gsu.edu::7b1d5c76-2669-4c87-abaf-57b4efd698c7" providerId="AD" clId="Web-{4614EC0B-2D18-CF06-8C0D-A67F81CB935C}" dt="2023-11-30T06:29:16.123" v="64"/>
        <pc:sldMkLst>
          <pc:docMk/>
          <pc:sldMk cId="2867388701" sldId="258"/>
        </pc:sldMkLst>
        <pc:spChg chg="mod">
          <ac:chgData name="Rohith Ganni" userId="S::rganni1@student.gsu.edu::7b1d5c76-2669-4c87-abaf-57b4efd698c7" providerId="AD" clId="Web-{4614EC0B-2D18-CF06-8C0D-A67F81CB935C}" dt="2023-11-30T05:36:50.922" v="63" actId="20577"/>
          <ac:spMkLst>
            <pc:docMk/>
            <pc:sldMk cId="2867388701" sldId="258"/>
            <ac:spMk id="3" creationId="{EF7A6D4B-0CD6-591C-7CD4-A1EE051172D6}"/>
          </ac:spMkLst>
        </pc:spChg>
      </pc:sldChg>
      <pc:sldChg chg="ord">
        <pc:chgData name="Rohith Ganni" userId="S::rganni1@student.gsu.edu::7b1d5c76-2669-4c87-abaf-57b4efd698c7" providerId="AD" clId="Web-{4614EC0B-2D18-CF06-8C0D-A67F81CB935C}" dt="2023-11-30T06:31:19.581" v="67"/>
        <pc:sldMkLst>
          <pc:docMk/>
          <pc:sldMk cId="3330430528" sldId="265"/>
        </pc:sldMkLst>
      </pc:sldChg>
      <pc:sldChg chg="modSp new del">
        <pc:chgData name="Rohith Ganni" userId="S::rganni1@student.gsu.edu::7b1d5c76-2669-4c87-abaf-57b4efd698c7" providerId="AD" clId="Web-{4614EC0B-2D18-CF06-8C0D-A67F81CB935C}" dt="2023-11-30T05:22:52.449" v="11"/>
        <pc:sldMkLst>
          <pc:docMk/>
          <pc:sldMk cId="4176515369" sldId="269"/>
        </pc:sldMkLst>
        <pc:spChg chg="mod">
          <ac:chgData name="Rohith Ganni" userId="S::rganni1@student.gsu.edu::7b1d5c76-2669-4c87-abaf-57b4efd698c7" providerId="AD" clId="Web-{4614EC0B-2D18-CF06-8C0D-A67F81CB935C}" dt="2023-11-30T05:22:43.371" v="9" actId="20577"/>
          <ac:spMkLst>
            <pc:docMk/>
            <pc:sldMk cId="4176515369" sldId="269"/>
            <ac:spMk id="2" creationId="{590C9714-E69A-E57F-0605-8EC60BA8FD1A}"/>
          </ac:spMkLst>
        </pc:spChg>
      </pc:sldChg>
      <pc:sldChg chg="modSp add replId">
        <pc:chgData name="Rohith Ganni" userId="S::rganni1@student.gsu.edu::7b1d5c76-2669-4c87-abaf-57b4efd698c7" providerId="AD" clId="Web-{4614EC0B-2D18-CF06-8C0D-A67F81CB935C}" dt="2023-11-30T05:22:57.215" v="16" actId="20577"/>
        <pc:sldMkLst>
          <pc:docMk/>
          <pc:sldMk cId="2644214405" sldId="270"/>
        </pc:sldMkLst>
        <pc:spChg chg="mod">
          <ac:chgData name="Rohith Ganni" userId="S::rganni1@student.gsu.edu::7b1d5c76-2669-4c87-abaf-57b4efd698c7" providerId="AD" clId="Web-{4614EC0B-2D18-CF06-8C0D-A67F81CB935C}" dt="2023-11-30T05:22:57.215" v="16" actId="20577"/>
          <ac:spMkLst>
            <pc:docMk/>
            <pc:sldMk cId="2644214405" sldId="270"/>
            <ac:spMk id="2" creationId="{2D0C6E50-8FA9-2F3C-A2C6-1316B73CDD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11/30/2023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9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11/30/2023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11/30/2023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6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f6e7df63-8ec9-4014-a44d-ab39160854e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s/onejgy8RKi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s/jKdl2Qjavx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9695" TargetMode="External"/><Relationship Id="rId7" Type="http://schemas.openxmlformats.org/officeDocument/2006/relationships/hyperlink" Target="https://freepngimg.com/png/14126-ibm-logo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ommons.wikimedia.org/wiki/File:Microsoft_logo_(2012).sv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646-stock-market-clip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10 Stocks Analysts Are Most Optimistic About: FactSet">
            <a:extLst>
              <a:ext uri="{FF2B5EF4-FFF2-40B4-BE49-F238E27FC236}">
                <a16:creationId xmlns:a16="http://schemas.microsoft.com/office/drawing/2014/main" id="{F1553AC1-628F-6F19-075A-DB62BEB0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10816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706" y="1597802"/>
            <a:ext cx="6221812" cy="1883017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5100">
                <a:cs typeface="Calibri Light"/>
              </a:rPr>
              <a:t>Data Management Final Project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979" y="3850722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>
                <a:cs typeface="Calibri"/>
              </a:rPr>
              <a:t>Rohith </a:t>
            </a:r>
            <a:r>
              <a:rPr lang="en-US" sz="2200" err="1">
                <a:cs typeface="Calibri"/>
              </a:rPr>
              <a:t>Ganni</a:t>
            </a:r>
          </a:p>
          <a:p>
            <a:pPr>
              <a:lnSpc>
                <a:spcPct val="120000"/>
              </a:lnSpc>
            </a:pPr>
            <a:r>
              <a:rPr lang="en-US" sz="2200">
                <a:cs typeface="Calibri"/>
              </a:rPr>
              <a:t>Lizbeth Garcia</a:t>
            </a:r>
          </a:p>
          <a:p>
            <a:pPr>
              <a:lnSpc>
                <a:spcPct val="120000"/>
              </a:lnSpc>
            </a:pPr>
            <a:r>
              <a:rPr lang="en-US" sz="2200" err="1">
                <a:cs typeface="Calibri"/>
              </a:rPr>
              <a:t>Pranthi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Cavuturu</a:t>
            </a:r>
            <a:r>
              <a:rPr lang="en-US" sz="2200">
                <a:cs typeface="Calibri"/>
              </a:rPr>
              <a:t> </a:t>
            </a:r>
          </a:p>
          <a:p>
            <a:pPr>
              <a:lnSpc>
                <a:spcPct val="120000"/>
              </a:lnSpc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Our Complex Queries 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25FB4-EE99-5D1D-3DA7-3B8759CD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36" y="2328272"/>
            <a:ext cx="9336121" cy="246281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 Ranking by daily range: Determines daily prices range of each stock and ranks them</a:t>
            </a:r>
            <a:endParaRPr lang="en-US" sz="1600" b="1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Uses RANK() as a window function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Stocks with higher volatility can provide more opportunities for profit 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endParaRPr lang="en-US" sz="1600">
              <a:solidFill>
                <a:srgbClr val="37415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600">
              <a:solidFill>
                <a:srgbClr val="404040"/>
              </a:solidFill>
              <a:ea typeface="Meiryo"/>
            </a:endParaRPr>
          </a:p>
        </p:txBody>
      </p:sp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70C7DA56-F856-3FB9-1772-569DC083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245" y="4636448"/>
            <a:ext cx="7766481" cy="15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B6C1EC0-98FC-796E-B64A-609B9789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61" y="2823"/>
            <a:ext cx="8854721" cy="6922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9DBA5-4B22-9BF6-E44A-EE922529C9E9}"/>
              </a:ext>
            </a:extLst>
          </p:cNvPr>
          <p:cNvSpPr txBox="1"/>
          <p:nvPr/>
        </p:nvSpPr>
        <p:spPr>
          <a:xfrm>
            <a:off x="1721555" y="6152443"/>
            <a:ext cx="3428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+mn-lt"/>
                <a:cs typeface="+mn-lt"/>
                <a:hlinkClick r:id="rId3"/>
              </a:rPr>
              <a:t>https://lookerstudio.google.com/reporting/f6e7df63-8ec9-4014-a44d-ab39160854e4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034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A00567-4C96-90A2-7C13-5770BF7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6" y="2823"/>
            <a:ext cx="9153421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8B0DE-3CDC-6306-E6F3-AC57C8FCDA21}"/>
              </a:ext>
            </a:extLst>
          </p:cNvPr>
          <p:cNvSpPr txBox="1"/>
          <p:nvPr/>
        </p:nvSpPr>
        <p:spPr>
          <a:xfrm>
            <a:off x="1806221" y="6194778"/>
            <a:ext cx="40075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+mn-lt"/>
                <a:cs typeface="+mn-lt"/>
                <a:hlinkClick r:id="rId3"/>
              </a:rPr>
              <a:t>https://lookerstudio.google.com/s/onejgy8RKic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7208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E5B0839-424C-6AC9-D714-1416E28D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15" y="2823"/>
            <a:ext cx="916317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156C7-A639-A5CA-4735-235DC7B48CAD}"/>
              </a:ext>
            </a:extLst>
          </p:cNvPr>
          <p:cNvSpPr txBox="1"/>
          <p:nvPr/>
        </p:nvSpPr>
        <p:spPr>
          <a:xfrm>
            <a:off x="1862667" y="6406444"/>
            <a:ext cx="45578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+mn-lt"/>
                <a:cs typeface="+mn-lt"/>
                <a:hlinkClick r:id="rId3"/>
              </a:rPr>
              <a:t>https://lookerstudio.google.com/s/jKdl2Qjavxc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484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B13-CBF7-FFD0-C295-EDEF16F4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96" y="357553"/>
            <a:ext cx="11155348" cy="1345269"/>
          </a:xfrm>
        </p:spPr>
        <p:txBody>
          <a:bodyPr/>
          <a:lstStyle/>
          <a:p>
            <a:pPr algn="ctr"/>
            <a:r>
              <a:rPr lang="en-US" sz="2400">
                <a:ea typeface="Meiryo"/>
              </a:rPr>
              <a:t>Conclusion:</a:t>
            </a:r>
            <a:r>
              <a:rPr lang="en-US">
                <a:ea typeface="Meiryo"/>
              </a:rPr>
              <a:t> </a:t>
            </a:r>
            <a:r>
              <a:rPr lang="en-US" sz="1600" b="0">
                <a:solidFill>
                  <a:srgbClr val="111111"/>
                </a:solidFill>
                <a:ea typeface="+mj-lt"/>
                <a:cs typeface="+mj-lt"/>
              </a:rPr>
              <a:t>Microsoft stock has the least volatile stocks for the day followed by Apple and IBM</a:t>
            </a:r>
            <a:endParaRPr lang="en-US" sz="1500" b="0">
              <a:solidFill>
                <a:srgbClr val="111111"/>
              </a:solidFill>
              <a:ea typeface="Meiryo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4A651-FF8E-423C-6DA2-3622CEBD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63" y="2284054"/>
            <a:ext cx="11451681" cy="431472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200">
                <a:ea typeface="Meiryo"/>
              </a:rPr>
              <a:t>Results: 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Microsoft low volatility higher stability traits: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A higher opening and closing price. A high opening price that is slowly decreasing.</a:t>
            </a:r>
            <a:endParaRPr lang="en-US" sz="120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Apple moderate volatility and moderate stability traits: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An average opening and closing price. A moderate opening price that is slowly decreasing </a:t>
            </a:r>
            <a:endParaRPr lang="en-US" sz="120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IBM high volatility and low stability traits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: A low opening and closing price. A low opening price that is slowly increasing.</a:t>
            </a:r>
            <a:endParaRPr lang="en-US" sz="120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 b="1">
              <a:solidFill>
                <a:srgbClr val="374151"/>
              </a:solidFill>
              <a:ea typeface="Meiryo"/>
            </a:endParaRPr>
          </a:p>
          <a:p>
            <a:br>
              <a:rPr lang="en-US"/>
            </a:b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472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 fontScale="90000"/>
          </a:bodyPr>
          <a:lstStyle/>
          <a:p>
            <a:r>
              <a:rPr lang="en-US">
                <a:ea typeface="Meiryo"/>
              </a:rPr>
              <a:t>What factors give insight to stock trends?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6D4B-0CD6-591C-7CD4-A1EE0511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86" y="2143321"/>
            <a:ext cx="9868782" cy="4608252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buFont typeface="Arial" panose="020B0503020204020204" pitchFamily="34" charset="0"/>
              <a:buChar char="•"/>
            </a:pPr>
            <a:endParaRPr lang="en-US" sz="1200" b="1">
              <a:ea typeface="+mn-lt"/>
              <a:cs typeface="+mn-lt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Market Share (volume): trading volume of stock</a:t>
            </a:r>
            <a:endParaRPr lang="en-US" sz="120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Maintaining or gaining market share is a positive sign of a company's competitiveness.</a:t>
            </a: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Investor Sentiment and Volatility (</a:t>
            </a:r>
            <a:r>
              <a:rPr lang="en-US" sz="1200" b="1">
                <a:solidFill>
                  <a:srgbClr val="404040"/>
                </a:solidFill>
                <a:ea typeface="+mn-lt"/>
                <a:cs typeface="+mn-lt"/>
              </a:rPr>
              <a:t>open)(close)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404040"/>
                </a:solidFill>
                <a:ea typeface="+mn-lt"/>
                <a:cs typeface="+mn-lt"/>
              </a:rPr>
              <a:t>Represents the % change of the opening and closing price of the stock</a:t>
            </a: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Analyzing percentage changes can help assess investor sentiment. Consistent positive changes may indicate positive market sentiment, while consistent negative changes may suggest a negative sentiment.</a:t>
            </a:r>
            <a:endParaRPr lang="en-US" sz="120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High percentage changes, whether positive or negative, can indicate increased volatility in the stock. This might be due to news, earnings reports, or other factors affecting investor perception.</a:t>
            </a: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 marL="171450" indent="-171450"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200">
              <a:ea typeface="Meiryo"/>
            </a:endParaRPr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Data Extraction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D39257-EE2A-1C2A-B8C6-65F77341A09A}"/>
              </a:ext>
            </a:extLst>
          </p:cNvPr>
          <p:cNvSpPr txBox="1">
            <a:spLocks/>
          </p:cNvSpPr>
          <p:nvPr/>
        </p:nvSpPr>
        <p:spPr>
          <a:xfrm>
            <a:off x="1750385" y="2328272"/>
            <a:ext cx="9217752" cy="163423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ea typeface="+mn-lt"/>
                <a:cs typeface="+mn-lt"/>
              </a:rPr>
              <a:t> Extracted JSON using AlphaVantage API through Python </a:t>
            </a:r>
            <a:endParaRPr lang="en-US" sz="1700" b="1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  <a:ea typeface="Meiryo"/>
              </a:rPr>
              <a:t> Extracted stocks data for every five minutes </a:t>
            </a:r>
          </a:p>
        </p:txBody>
      </p:sp>
      <p:pic>
        <p:nvPicPr>
          <p:cNvPr id="9" name="Picture 8" descr="Alpha Vantage">
            <a:extLst>
              <a:ext uri="{FF2B5EF4-FFF2-40B4-BE49-F238E27FC236}">
                <a16:creationId xmlns:a16="http://schemas.microsoft.com/office/drawing/2014/main" id="{26AB4632-64AE-486C-4726-75A2A4A6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55" y="3748273"/>
            <a:ext cx="2424251" cy="2424251"/>
          </a:xfrm>
          <a:prstGeom prst="rect">
            <a:avLst/>
          </a:prstGeom>
        </p:spPr>
      </p:pic>
      <p:pic>
        <p:nvPicPr>
          <p:cNvPr id="10" name="Picture 9" descr="Python - Wikiversity">
            <a:extLst>
              <a:ext uri="{FF2B5EF4-FFF2-40B4-BE49-F238E27FC236}">
                <a16:creationId xmlns:a16="http://schemas.microsoft.com/office/drawing/2014/main" id="{EC73587B-A6F4-1BDF-02CB-44C738AFD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10" y="3751555"/>
            <a:ext cx="2624832" cy="26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D25C67E4-84C1-451C-BD3B-ECB0DD93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C116E-D2A0-798A-2AAE-50E9527E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139" y="210260"/>
            <a:ext cx="4385246" cy="817066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Our Data set:</a:t>
            </a:r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F8B8F8F-2217-45E6-80A4-5A647BA7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16" y="3668578"/>
            <a:ext cx="3957664" cy="3189422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22965FE7-ADA9-41DA-910C-8C6C2602C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2943938" cy="3856970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75AEE9A-8919-44D6-8AE6-E0BE4221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1"/>
            <a:ext cx="2623694" cy="3356093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8D256AA-C8BE-4F76-AC46-0394FB48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2803183" cy="3571826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Picture 9" descr="A colorful apple with a bite taken out of it&#10;&#10;Description automatically generated">
            <a:extLst>
              <a:ext uri="{FF2B5EF4-FFF2-40B4-BE49-F238E27FC236}">
                <a16:creationId xmlns:a16="http://schemas.microsoft.com/office/drawing/2014/main" id="{156C6F7E-1514-1D05-7628-E00C0CA3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016" y="573418"/>
            <a:ext cx="1625969" cy="1896173"/>
          </a:xfrm>
          <a:prstGeom prst="rect">
            <a:avLst/>
          </a:prstGeom>
        </p:spPr>
      </p:pic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A1D337-A367-43A9-9840-1170E84B5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278376F-CAC3-43B2-B3BB-316716BCA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E6DB596-F566-469D-8F71-C9D1A0169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662A82BA-B1DF-F793-4507-7A2D798A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0059" y="2109132"/>
            <a:ext cx="1870184" cy="397414"/>
          </a:xfrm>
          <a:prstGeom prst="rect">
            <a:avLst/>
          </a:pr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DEDFD66-844D-4995-AA17-C71DDE76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89" y="3752062"/>
            <a:ext cx="3779450" cy="3105939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68B0AB6-581C-48A6-B326-FBB06170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132" y="3468746"/>
            <a:ext cx="4246072" cy="3389255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3" name="Picture 12" descr="Blue and white letters on a black background&#10;&#10;Description automatically generated">
            <a:extLst>
              <a:ext uri="{FF2B5EF4-FFF2-40B4-BE49-F238E27FC236}">
                <a16:creationId xmlns:a16="http://schemas.microsoft.com/office/drawing/2014/main" id="{9B541A89-A811-7285-F0FB-7C44F63F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28000" y="4931271"/>
            <a:ext cx="2358888" cy="1238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1583-C2B8-A0A1-2C32-E85C46EE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141" y="1240271"/>
            <a:ext cx="6713072" cy="545637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200" b="1">
                <a:ea typeface="Meiryo"/>
              </a:rPr>
              <a:t>Overview of three major stock companies</a:t>
            </a:r>
            <a:r>
              <a:rPr lang="en-US" sz="1200">
                <a:ea typeface="Meiryo"/>
              </a:rPr>
              <a:t>: Microsoft, Apple, </a:t>
            </a:r>
          </a:p>
          <a:p>
            <a:pPr>
              <a:lnSpc>
                <a:spcPct val="130000"/>
              </a:lnSpc>
            </a:pPr>
            <a:r>
              <a:rPr lang="en-US" sz="1200">
                <a:ea typeface="Meiryo"/>
              </a:rPr>
              <a:t>and </a:t>
            </a:r>
            <a:r>
              <a:rPr lang="en-US" sz="1200">
                <a:latin typeface="Meiryo"/>
                <a:ea typeface="Meiryo"/>
                <a:cs typeface="Arial"/>
              </a:rPr>
              <a:t>International Business Machines Corporation</a:t>
            </a:r>
            <a:endParaRPr lang="en-US" sz="120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200" b="1" u="sng">
                <a:latin typeface="Meiryo"/>
                <a:ea typeface="Meiryo"/>
                <a:cs typeface="Arial"/>
              </a:rPr>
              <a:t>Data set composition</a:t>
            </a:r>
            <a:r>
              <a:rPr lang="en-US" sz="1200" b="1">
                <a:latin typeface="Meiryo"/>
                <a:ea typeface="Meiryo"/>
                <a:cs typeface="Arial"/>
              </a:rPr>
              <a:t>: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>
                <a:latin typeface="Meiryo"/>
                <a:ea typeface="Meiryo"/>
                <a:cs typeface="Arial"/>
              </a:rPr>
              <a:t>Hourly data points of each company over a day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>
                <a:latin typeface="Meiryo"/>
                <a:ea typeface="Meiryo"/>
                <a:cs typeface="Arial"/>
              </a:rPr>
              <a:t>Black Friday (November 24,2023)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u="sng">
                <a:latin typeface="Meiryo"/>
                <a:ea typeface="Meiryo"/>
                <a:cs typeface="Arial"/>
              </a:rPr>
              <a:t>Parameters measured</a:t>
            </a:r>
            <a:r>
              <a:rPr lang="en-US" sz="1200" b="1">
                <a:latin typeface="Meiryo"/>
                <a:ea typeface="Meiryo"/>
                <a:cs typeface="Arial"/>
              </a:rPr>
              <a:t>: </a:t>
            </a:r>
          </a:p>
          <a:p>
            <a:pPr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 Time:</a:t>
            </a:r>
            <a:r>
              <a:rPr lang="en-US" sz="1200">
                <a:ea typeface="+mn-lt"/>
                <a:cs typeface="+mn-lt"/>
              </a:rPr>
              <a:t> This column represents the time or timestamp of the data.</a:t>
            </a:r>
            <a:endParaRPr lang="en-US" sz="1200" b="1">
              <a:latin typeface="Meiryo"/>
              <a:ea typeface="Meiryo"/>
              <a:cs typeface="Arial"/>
            </a:endParaRPr>
          </a:p>
          <a:p>
            <a:pPr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 open:</a:t>
            </a:r>
            <a:r>
              <a:rPr lang="en-US" sz="1200">
                <a:ea typeface="+mn-lt"/>
                <a:cs typeface="+mn-lt"/>
              </a:rPr>
              <a:t> Represents the opening price of a stock at a particular time..</a:t>
            </a:r>
            <a:endParaRPr lang="en-US" sz="1200">
              <a:ea typeface="Meiryo"/>
            </a:endParaRPr>
          </a:p>
          <a:p>
            <a:pPr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 close:</a:t>
            </a:r>
            <a:r>
              <a:rPr lang="en-US" sz="1200">
                <a:ea typeface="+mn-lt"/>
                <a:cs typeface="+mn-lt"/>
              </a:rPr>
              <a:t> Represents the closing price of the stock at a </a:t>
            </a:r>
          </a:p>
          <a:p>
            <a:pPr>
              <a:lnSpc>
                <a:spcPct val="130000"/>
              </a:lnSpc>
            </a:pPr>
            <a:r>
              <a:rPr lang="en-US" sz="1200">
                <a:ea typeface="+mn-lt"/>
                <a:cs typeface="+mn-lt"/>
              </a:rPr>
              <a:t>given period.</a:t>
            </a:r>
            <a:endParaRPr lang="en-US" sz="1200">
              <a:ea typeface="Meiryo"/>
            </a:endParaRPr>
          </a:p>
          <a:p>
            <a:pPr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 volume:</a:t>
            </a:r>
            <a:r>
              <a:rPr lang="en-US" sz="1200">
                <a:ea typeface="+mn-lt"/>
                <a:cs typeface="+mn-lt"/>
              </a:rPr>
              <a:t> Represents the trading volume of the </a:t>
            </a:r>
          </a:p>
          <a:p>
            <a:pPr>
              <a:lnSpc>
                <a:spcPct val="130000"/>
              </a:lnSpc>
            </a:pPr>
            <a:r>
              <a:rPr lang="en-US" sz="1200">
                <a:ea typeface="+mn-lt"/>
                <a:cs typeface="+mn-lt"/>
              </a:rPr>
              <a:t>stock at a given period.</a:t>
            </a:r>
            <a:endParaRPr lang="en-US" sz="12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1071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Data Validation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2CBB6-3D06-F67E-E22B-E8206B010809}"/>
              </a:ext>
            </a:extLst>
          </p:cNvPr>
          <p:cNvSpPr txBox="1"/>
          <p:nvPr/>
        </p:nvSpPr>
        <p:spPr>
          <a:xfrm>
            <a:off x="2206113" y="2470353"/>
            <a:ext cx="25133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ea typeface="Meiryo"/>
              </a:rPr>
              <a:t>Null, Unique Values   </a:t>
            </a:r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E0F714F-4A5B-E516-5450-C4002984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62" y="5527886"/>
            <a:ext cx="7669161" cy="1087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040930-6274-50BB-DD56-CFA87FBE8107}"/>
              </a:ext>
            </a:extLst>
          </p:cNvPr>
          <p:cNvSpPr txBox="1"/>
          <p:nvPr/>
        </p:nvSpPr>
        <p:spPr>
          <a:xfrm>
            <a:off x="4793225" y="4965290"/>
            <a:ext cx="26178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ea typeface="Meiryo"/>
              </a:rPr>
              <a:t>Range and Outlier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D3DEB-2EE0-C91C-91AA-24A5A8834D65}"/>
              </a:ext>
            </a:extLst>
          </p:cNvPr>
          <p:cNvSpPr txBox="1"/>
          <p:nvPr/>
        </p:nvSpPr>
        <p:spPr>
          <a:xfrm>
            <a:off x="8357419" y="2470355"/>
            <a:ext cx="30234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ea typeface="Meiryo"/>
              </a:rPr>
              <a:t> Data Consistency</a:t>
            </a:r>
            <a:endParaRPr lang="en-US" sz="1600">
              <a:solidFill>
                <a:srgbClr val="404040"/>
              </a:solidFill>
              <a:ea typeface="Meiryo"/>
            </a:endParaRPr>
          </a:p>
        </p:txBody>
      </p:sp>
      <p:pic>
        <p:nvPicPr>
          <p:cNvPr id="16" name="Picture 1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DD2B63F-CDDA-E653-B244-9175B9F02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924" y="3027875"/>
            <a:ext cx="3695700" cy="134302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5DF2F28-A1E6-BC55-F3B7-FEC1DA0C3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71" y="2930934"/>
            <a:ext cx="6096000" cy="14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Data Transformation 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25FB4-EE99-5D1D-3DA7-3B8759CD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8" y="3308748"/>
            <a:ext cx="5427109" cy="1387235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ea typeface="+mn-lt"/>
                <a:cs typeface="+mn-lt"/>
              </a:rPr>
              <a:t> Classified each stock's closing trend compared to its closing price 10 minutes earlier.</a:t>
            </a:r>
            <a:endParaRPr lang="en-US" sz="1700" b="1">
              <a:solidFill>
                <a:srgbClr val="404040"/>
              </a:solidFill>
              <a:ea typeface="Meiry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813A2-4D5F-5F24-6AD6-690CE5EB5FC0}"/>
              </a:ext>
            </a:extLst>
          </p:cNvPr>
          <p:cNvSpPr txBox="1"/>
          <p:nvPr/>
        </p:nvSpPr>
        <p:spPr>
          <a:xfrm>
            <a:off x="6722806" y="3417698"/>
            <a:ext cx="4857134" cy="1164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,Sans-Serif"/>
              <a:buChar char="•"/>
            </a:pPr>
            <a:r>
              <a:rPr lang="en-US" sz="1700" b="1">
                <a:solidFill>
                  <a:srgbClr val="404040"/>
                </a:solidFill>
                <a:ea typeface="Meiryo"/>
              </a:rPr>
              <a:t>Compare trading volume ranks of IBM, MSFT, and AAPL at each distinct Time.</a:t>
            </a:r>
            <a:endParaRPr lang="en-US">
              <a:ea typeface="Meiryo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10436C-6902-AF42-037F-B45B9A12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10" y="4730726"/>
            <a:ext cx="5695950" cy="1828800"/>
          </a:xfrm>
          <a:prstGeom prst="rect">
            <a:avLst/>
          </a:prstGeom>
        </p:spPr>
      </p:pic>
      <p:pic>
        <p:nvPicPr>
          <p:cNvPr id="8" name="Picture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347876D2-04A4-1144-130C-84BD95CEB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96" y="4733289"/>
            <a:ext cx="5057775" cy="1809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AC6006-1E9F-1418-C72B-12F2E2E86715}"/>
              </a:ext>
            </a:extLst>
          </p:cNvPr>
          <p:cNvSpPr txBox="1">
            <a:spLocks/>
          </p:cNvSpPr>
          <p:nvPr/>
        </p:nvSpPr>
        <p:spPr>
          <a:xfrm>
            <a:off x="546106" y="2312286"/>
            <a:ext cx="8850696" cy="99480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ea typeface="+mn-lt"/>
                <a:cs typeface="+mn-lt"/>
              </a:rPr>
              <a:t> Split the Timestamp into separate Date and Time columns for detailed time-series analysis.</a:t>
            </a:r>
          </a:p>
        </p:txBody>
      </p:sp>
    </p:spTree>
    <p:extLst>
      <p:ext uri="{BB962C8B-B14F-4D97-AF65-F5344CB8AC3E}">
        <p14:creationId xmlns:p14="http://schemas.microsoft.com/office/powerpoint/2010/main" val="28626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Our Complex Queries 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59B260DE-6259-272F-C71A-EA36154A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925" y="5073344"/>
            <a:ext cx="7196831" cy="144606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25FB4-EE99-5D1D-3DA7-3B8759CD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385" y="2328272"/>
            <a:ext cx="9143772" cy="2314854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ea typeface="+mn-lt"/>
                <a:cs typeface="+mn-lt"/>
              </a:rPr>
              <a:t> Hour with highest average: Identifies the hour where stocks are performing their best on average </a:t>
            </a:r>
            <a:endParaRPr lang="en-US" sz="1700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  <a:ea typeface="Meiryo"/>
              </a:rPr>
              <a:t> Had to extract hour from timestamp, find hourly average prices and determine highest average per company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  <a:ea typeface="Meiryo"/>
              </a:rPr>
              <a:t> Vital for investors or traders looking to optimize their trading strategies based on time-of-day patterns in stock prices </a:t>
            </a:r>
          </a:p>
        </p:txBody>
      </p:sp>
    </p:spTree>
    <p:extLst>
      <p:ext uri="{BB962C8B-B14F-4D97-AF65-F5344CB8AC3E}">
        <p14:creationId xmlns:p14="http://schemas.microsoft.com/office/powerpoint/2010/main" val="21497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Our Complex Queries 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4FA3D-6B6E-0E49-4706-52347B91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622" y="2195107"/>
            <a:ext cx="8913575" cy="400161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  <a:p>
            <a:pPr marL="171450" indent="-171450">
              <a:buFont typeface="Arial" panose="020B0503020204020204" pitchFamily="34" charset="0"/>
              <a:buChar char="•"/>
            </a:pPr>
            <a:endParaRPr lang="en-US" sz="1200">
              <a:solidFill>
                <a:srgbClr val="374151"/>
              </a:solidFill>
              <a:ea typeface="Meiryo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FACF8B-0402-4325-6B26-8840ADEE057B}"/>
              </a:ext>
            </a:extLst>
          </p:cNvPr>
          <p:cNvSpPr txBox="1">
            <a:spLocks/>
          </p:cNvSpPr>
          <p:nvPr/>
        </p:nvSpPr>
        <p:spPr>
          <a:xfrm>
            <a:off x="1750385" y="2328272"/>
            <a:ext cx="9380509" cy="252199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 Hour with lowest average: Identifies the hour where stocks are performing their lowest on average</a:t>
            </a:r>
            <a:endParaRPr lang="en-US" sz="1600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  <a:ea typeface="+mn-lt"/>
                <a:cs typeface="+mn-lt"/>
              </a:rPr>
              <a:t> Had to extract hour from timestamp, find hourly average prices and determine lowest average per company</a:t>
            </a:r>
            <a:endParaRPr lang="en-US" sz="1600" b="1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Vital for investors or traders whose strategies involve buying low and selling high 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endParaRPr lang="en-US" sz="1600">
              <a:solidFill>
                <a:srgbClr val="37415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600">
              <a:solidFill>
                <a:srgbClr val="404040"/>
              </a:solidFill>
              <a:ea typeface="Meiryo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73CEAE8-B6F9-A098-F3FA-CEB811A5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6" y="4978220"/>
            <a:ext cx="7722092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E50-8FA9-2F3C-A2C6-1316B73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5" y="689355"/>
            <a:ext cx="9604652" cy="96427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Our Complex Queries </a:t>
            </a:r>
            <a:endParaRPr lang="en-US"/>
          </a:p>
        </p:txBody>
      </p:sp>
      <p:pic>
        <p:nvPicPr>
          <p:cNvPr id="4" name="Picture 3" descr="A purple graph with a arrow&#10;&#10;Description automatically generated">
            <a:extLst>
              <a:ext uri="{FF2B5EF4-FFF2-40B4-BE49-F238E27FC236}">
                <a16:creationId xmlns:a16="http://schemas.microsoft.com/office/drawing/2014/main" id="{2BC52E79-B1B9-3F72-B058-97B41D7E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2343" y="371121"/>
            <a:ext cx="1430868" cy="143086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25FB4-EE99-5D1D-3DA7-3B8759CD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36" y="2313476"/>
            <a:ext cx="9454490" cy="2551591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 Moving average volume: Calculates a moving average for the volume </a:t>
            </a:r>
            <a:endParaRPr lang="en-US" sz="1600" b="1">
              <a:solidFill>
                <a:srgbClr val="404040"/>
              </a:solidFill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Used window function with over clause to specify how the moving average should be calculated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Smooths out short term fluctuations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en-US" sz="1600" b="1">
                <a:solidFill>
                  <a:srgbClr val="404040"/>
                </a:solidFill>
                <a:ea typeface="Meiryo"/>
              </a:rPr>
              <a:t> Helps identify unusually high or low volumes by comparing actual volume and moving average </a:t>
            </a:r>
            <a:endParaRPr lang="en-US"/>
          </a:p>
          <a:p>
            <a:pPr marL="171450" indent="-171450">
              <a:buFont typeface="Arial" panose="020B0503020204020204" pitchFamily="34" charset="0"/>
              <a:buChar char="•"/>
            </a:pPr>
            <a:endParaRPr lang="en-US" sz="1600">
              <a:solidFill>
                <a:srgbClr val="37415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600">
              <a:solidFill>
                <a:srgbClr val="404040"/>
              </a:solidFill>
              <a:ea typeface="Meiryo"/>
            </a:endParaRPr>
          </a:p>
        </p:txBody>
      </p:sp>
      <p:pic>
        <p:nvPicPr>
          <p:cNvPr id="3" name="Picture 2" descr="A screenshot of a stock symbol&#10;&#10;Description automatically generated">
            <a:extLst>
              <a:ext uri="{FF2B5EF4-FFF2-40B4-BE49-F238E27FC236}">
                <a16:creationId xmlns:a16="http://schemas.microsoft.com/office/drawing/2014/main" id="{FC0714A3-142C-479E-B84B-A69437836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49" y="4910066"/>
            <a:ext cx="7588928" cy="16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40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3F3F0"/>
      </a:lt2>
      <a:accent1>
        <a:srgbClr val="522C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SketchLinesVTI</vt:lpstr>
      <vt:lpstr>Data Management Final Project</vt:lpstr>
      <vt:lpstr>What factors give insight to stock trends?</vt:lpstr>
      <vt:lpstr>Data Extraction</vt:lpstr>
      <vt:lpstr>Our Data set:</vt:lpstr>
      <vt:lpstr>Data Validation</vt:lpstr>
      <vt:lpstr>Data Transformation </vt:lpstr>
      <vt:lpstr>Our Complex Queries </vt:lpstr>
      <vt:lpstr>Our Complex Queries </vt:lpstr>
      <vt:lpstr>Our Complex Queries </vt:lpstr>
      <vt:lpstr>Our Complex Queries </vt:lpstr>
      <vt:lpstr>PowerPoint Presentation</vt:lpstr>
      <vt:lpstr>PowerPoint Presentation</vt:lpstr>
      <vt:lpstr>PowerPoint Presentation</vt:lpstr>
      <vt:lpstr>Conclusion: Microsoft stock has the least volatile stocks for the day followed by Apple and IBM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2023-11-30T02:48:22Z</dcterms:created>
  <dcterms:modified xsi:type="dcterms:W3CDTF">2023-11-30T17:01:11Z</dcterms:modified>
</cp:coreProperties>
</file>