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Lexend" panose="020B0604020202020204" charset="0"/>
      <p:regular r:id="rId17"/>
      <p:bold r:id="rId18"/>
    </p:embeddedFont>
    <p:embeddedFont>
      <p:font typeface="Lobster" panose="00000500000000000000" pitchFamily="2" charset="0"/>
      <p:regular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8:00:0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7:49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91 24575,'0'13'0,"1"-1"0,-1 0 0,0 0 0,-1 0 0,-1-1 0,0 1 0,-4 14 0,2-75 0,11-41 0,-7 87 0,0-1 0,-1 1 0,0 0 0,1 0 0,-1 0 0,0 0 0,0 0 0,-1 0 0,1 0 0,-1 0 0,1 0 0,-4-3 0,4 10 0,0-1 0,0 1 0,0-1 0,0 1 0,1 0 0,-1-1 0,1 1 0,0 7 0,1 9 0,0-13 0,-1-1 0,0 0 0,0 1 0,0-1 0,-1 1 0,0-1 0,0 0 0,-1 0 0,1 1 0,-1-1 0,-4 8 0,5-14 0,-13 20 0,9-21 0,2-15 0,-4-27 0,5 37 0,1 0 0,-1 0 0,1 1 0,0-1 0,1 0 0,-1 0 0,1 0 0,0 0 0,1 0 0,-1 0 0,1 0 0,1 0 0,3-11 0,-5 17 0,0-1 0,0 1 0,0-1 0,0 1 0,0 0 0,1-1 0,-1 1 0,0 0 0,0-1 0,0 1 0,1 0 0,-1 0 0,0-1 0,0 1 0,1 0 0,-1-1 0,0 1 0,0 0 0,1 0 0,-1 0 0,0-1 0,1 1 0,-1 0 0,1 0 0,-1 0 0,0 0 0,1 0 0,-1 0 0,0 0 0,1 0 0,-1 0 0,1 0 0,6 11 0,0 25 0,-7-32 0,3 9 0,9 61 0,-11-67 0,-1 0 0,0 0 0,0 0 0,-1 0 0,0-1 0,0 1 0,0 0 0,-5 11 0,6-17 0,-1 1 0,0 0 0,1-1 0,-1 0 0,0 1 0,0-1 0,0 1 0,0-1 0,0 0 0,-1 0 0,1 0 0,-2 2 0,3-3 0,-1 0 0,0 1 0,1-1 0,-1 0 0,1 0 0,-1 0 0,0 1 0,1-1 0,-1 0 0,1 0 0,-1 0 0,0 0 0,1 0 0,-1 0 0,0 0 0,1 0 0,-1 0 0,0-1 0,1 1 0,-1 0 0,1 0 0,-2-1 0,1 0 0,0 0 0,0 0 0,-1 0 0,1 0 0,0-1 0,0 1 0,0 0 0,0-1 0,0 1 0,1-1 0,-1 1 0,0-1 0,1 1 0,-1-1 0,1 1 0,-1-1 0,1 0 0,0 1 0,0-1 0,-1 0 0,2-3 0,-2-19 0,0 17 0,1 0 0,-1 0 0,2 0 0,-1 0 0,1 0 0,2-10 0,-3 17 0,1-1 0,-1 1 0,0-1 0,0 1 0,1-1 0,-1 1 0,0-1 0,1 1 0,-1-1 0,1 1 0,-1 0 0,0-1 0,1 1 0,-1-1 0,1 1 0,-1 0 0,1 0 0,-1-1 0,1 1 0,-1 0 0,1 0 0,0 0 0,-1 0 0,1 0 0,-1-1 0,1 1 0,-1 0 0,1 0 0,0 0 0,-1 0 0,1 1 0,-1-1 0,1 0 0,-1 0 0,1 0 0,-1 0 0,1 1 0,-1-1 0,1 0 0,-1 0 0,1 1 0,-1-1 0,1 0 0,0 1 0,27 23 0,-14-12 0,-13-12 0,0 0 0,0 0 0,0 0 0,0-1 0,0 1 0,-1 0 0,1 0 0,0 0 0,0-1 0,0 1 0,0 0 0,0-1 0,0 1 0,0-1 0,0 1 0,-1-1 0,1 0 0,0 1 0,0-1 0,-1 0 0,1 1 0,0-1 0,-1 0 0,1 0 0,-1 1 0,1-1 0,-1 0 0,1 0 0,-1 0 0,1-1 0,16-35 0,-15 31 0,5-12 0,-3 7 0,-3 28 0,-1 2 0,1-12 0,-1 0 0,0 0 0,-1 0 0,0-1 0,0 1 0,-3 11 0,3-16 0,0-1 0,1 1 0,-2 0 0,1-1 0,0 1 0,0 0 0,0-1 0,-1 0 0,1 1 0,-1-1 0,1 0 0,-1 1 0,1-1 0,-1 0 0,0 0 0,0-1 0,1 1 0,-1 0 0,0 0 0,0-1 0,0 1 0,0-1 0,0 0 0,0 0 0,0 1 0,0-1 0,0 0 0,-2-1 0,-105 7 0,105-5 0,1-1 0,0 1 0,-1 0 0,1 0 0,0 0 0,0 1 0,-1-1 0,1 1 0,-4 3 0,5-4 0,-1 1 0,0 0 0,1-1 0,-1 0 0,0 1 0,1-1 0,-1 0 0,0-1 0,0 1 0,0 0 0,0-1 0,0 1 0,0-1 0,-5 0 0,6 0 0,1 0 0,0 0 0,0 0 0,0 0 0,0 0 0,0 0 0,-1-1 0,1 1 0,0 0 0,0 0 0,0-1 0,0 1 0,0-1 0,0 1 0,0-1 0,0 1 0,0-1 0,0 0 0,0 1 0,0-1 0,0 0 0,1 0 0,-1 0 0,0 0 0,1 0 0,-1 0 0,0 0 0,1 0 0,-1 0 0,1 0 0,-1 0 0,1 0 0,0 0 0,-1 0 0,1 0 0,0-2 0,1-3 0,0 1 0,0-1 0,1 1 0,0-1 0,0 1 0,4-9 0,-3 9 0,0 0 0,-1 0 0,0-1 0,0 1 0,-1-1 0,1 0 0,-1-5 0,1-50 0,-2 53 0,-2 41 0,-8 5 0,9-36 0,0 0 0,0 0 0,0 0 0,0 0 0,0-1 0,0 1 0,0 0 0,-1-1 0,1 1 0,-1-1 0,1 1 0,-1-1 0,1 0 0,-1 1 0,0-1 0,-2 1 0,3-2 0,1 0 0,-1 0 0,1 0 0,-1-1 0,1 1 0,0 0 0,-1 0 0,1-1 0,-1 1 0,1 0 0,0-1 0,-1 1 0,1 0 0,0-1 0,-1 1 0,1 0 0,0-1 0,-1 1 0,1-1 0,0 1 0,0-1 0,0 1 0,-1-1 0,1 1 0,0-1 0,0 1 0,0 0 0,0-1 0,0 1 0,0-1 0,0 1 0,0-1 0,0 1 0,0-1 0,0 1 0,1-2 0,-1-23 0,0 21 0,0-1 0,0 0 0,0 1 0,1-1 0,0 0 0,-1 0 0,2 0 0,-1 0 0,1 0 0,0 1 0,0-1 0,3-4 0,-3 6 0,0 0 0,1 0 0,0 1 0,-1-1 0,1 1 0,0 0 0,0 0 0,0 0 0,1 0 0,-1 1 0,0-1 0,1 1 0,-1 0 0,1 0 0,6-1 0,-8 1 0,0 0 0,0 1 0,1-1 0,-1 1 0,0 0 0,0 0 0,0 0 0,0 0 0,1 0 0,-1 0 0,0 0 0,0 1 0,0-1 0,0 1 0,0-1 0,0 1 0,0 0 0,0 0 0,0 0 0,0 0 0,0 0 0,3 3 0,-3-1 0,0 0 0,-1 0 0,1 0 0,-1 0 0,0 0 0,0 0 0,0 0 0,0 0 0,0 0 0,-1 1 0,0-1 0,1 0 0,-1 1 0,-1 4 0,1 2 0,0-1 0,-1 0 0,0 0 0,-1 0 0,0 0 0,-1 0 0,1-1 0,-2 1 0,1-1 0,-1 1 0,0-1 0,-1 0 0,0-1 0,0 1 0,-8 7 0,13-15 0,0 0 0,0 1 0,0-1 0,0 0 0,-1 0 0,1 0 0,0 0 0,0 0 0,0 0 0,0 0 0,0 0 0,-1 0 0,1 0 0,0 0 0,0 0 0,0 0 0,0 0 0,0 0 0,-1 0 0,1 0 0,0 0 0,0 0 0,0 0 0,0 0 0,-1 0 0,1 0 0,0 0 0,0 0 0,0 0 0,0 0 0,0 0 0,-1-1 0,1 1 0,0 0 0,0 0 0,0 0 0,0 0 0,0 0 0,0 0 0,0 0 0,0-1 0,-1 1 0,1 0 0,0 0 0,0 0 0,0 0 0,0 0 0,0-1 0,0 1 0,0 0 0,-3-15 0,1-13 0,4 10 0,0 0 0,1 1 0,1-1 0,9-24 0,-3 11 0,-7 24 0,-1 7 0,0 14 0,-2 22 0,-1-30 0,1 1 0,-1-1 0,0 1 0,-1-1 0,0 0 0,0 0 0,0 1 0,-1-1 0,1-1 0,-1 1 0,-1 0 0,1-1 0,-1 1 0,0-1 0,0 0 0,-1 0 0,0-1 0,1 0 0,-1 1 0,-1-1 0,-5 3 0,3-3 0,-29 14 0,37-18 0,-1 1 0,1-1 0,0 0 0,-1 0 0,1 0 0,-1 1 0,1-1 0,-1 0 0,1 0 0,-1 0 0,1 0 0,-1 0 0,1 0 0,-1 0 0,1 0 0,0 0 0,-1 0 0,1 0 0,-1 0 0,1 0 0,-1 0 0,1 0 0,-1 0 0,1-1 0,-1 1 0,1 0 0,0 0 0,-1-1 0,1 1 0,-1 0 0,1 0 0,0-1 0,-1 1 0,1 0 0,0-1 0,-1 1 0,1-1 0,0 1 0,0 0 0,0-1 0,-1 1 0,1-1 0,0 1 0,0-1 0,0 1 0,0-1 0,0 1 0,-1-1 0,1 1 0,0 0 0,0-1 0,0 1 0,1-1 0,-1 1 0,0-1 0,0 1 0,0-1 0,0 1 0,0-1 0,0 1 0,1-1 0,-1 1 0,0 0 0,0-1 0,1 0 0,-1 0 0,1-1 0,-1 1 0,1-1 0,0 1 0,-1 0 0,1-1 0,0 1 0,0 0 0,0 0 0,0-1 0,0 1 0,0 0 0,0 0 0,0 0 0,0 0 0,0 0 0,1 1 0,-1-1 0,0 0 0,1 0 0,1 0 0,0 0 0,0 1 0,0-1 0,0 1 0,0 0 0,0 0 0,0 0 0,0 0 0,0 0 0,0 1 0,3 1 0,8 2 0,-1 0 0,0 2 0,20 10 0,-28-13 0,4 0-7,0 0 0,0-1 1,0 0-1,0-1 0,0 0 0,0 0 0,1-1 0,-1 0 0,15-3 0,11 2-1289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90a2e289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90a2e289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90a2e289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90a2e289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0a2e289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90a2e289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0a2e289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0a2e289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0a2e289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0a2e289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90a2e289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90a2e289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90a2e289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90a2e289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90a2e289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90a2e289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0a2e289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90a2e289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0a2e289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0a2e289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d26b57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d26b57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da7843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da7843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dda7843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dda7843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G_E_gUbqdFQP7_IPt1w1OYWinXfpWvV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8951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735550" y="3418800"/>
            <a:ext cx="2255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Presented By:</a:t>
            </a:r>
            <a:endParaRPr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G.R. Rohith</a:t>
            </a:r>
            <a:endParaRPr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Abhinav Sandru</a:t>
            </a:r>
            <a:endParaRPr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9ECF67-12B0-C18C-F447-F52FC19DF445}"/>
                  </a:ext>
                </a:extLst>
              </p14:cNvPr>
              <p14:cNvContentPartPr/>
              <p14:nvPr/>
            </p14:nvContentPartPr>
            <p14:xfrm>
              <a:off x="828551" y="87852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9ECF67-12B0-C18C-F447-F52FC19DF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551" y="8698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and Deciding Threshold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75550" y="1520600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For the purpose of the product, sensors are needed with lower sensitivity so that false positives can be reduced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 of the 2 available sensors, Velostat is found to have lower sensitivity than FlexiRes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Experimenting with the values of Rb, it is found that lower Rb leads to decrease in the sensitivity, so Rb=(1/3)㏀ is chosen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Pressure is applied through various ways to note the analog readings and decide on a threshold value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632750" y="285775"/>
            <a:ext cx="7746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Demonstration Video</a:t>
            </a:r>
            <a:endParaRPr sz="23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Google Shape;129;p23">
            <a:extLst>
              <a:ext uri="{FF2B5EF4-FFF2-40B4-BE49-F238E27FC236}">
                <a16:creationId xmlns:a16="http://schemas.microsoft.com/office/drawing/2014/main" id="{D8019696-EA28-AEF4-10EB-F181FE912110}"/>
              </a:ext>
            </a:extLst>
          </p:cNvPr>
          <p:cNvSpPr txBox="1"/>
          <p:nvPr/>
        </p:nvSpPr>
        <p:spPr>
          <a:xfrm>
            <a:off x="699000" y="1766912"/>
            <a:ext cx="7746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Click Here for the Demonstration video</a:t>
            </a:r>
            <a:endParaRPr sz="23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18425" y="271700"/>
            <a:ext cx="81438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Future Scope</a:t>
            </a:r>
            <a:endParaRPr sz="25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91275" y="1132800"/>
            <a:ext cx="84342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Rash driving is common among the youth and often parents are unaware. Alert the parents on occasions of exceeding speed limits.</a:t>
            </a: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Develop similar technology for car safety by using seat belts and air bags</a:t>
            </a: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Make the circuit compact for better scalability and ease of use</a:t>
            </a: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Work on making other safety gears also smart</a:t>
            </a: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Design helmets of different sizes and shapes for use by different transport drivers like bicycle, scooter, motorcycle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lang="en"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Develop a dashboard for the police to view accidents data on a map.</a:t>
            </a:r>
            <a:endParaRPr sz="16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285999" y="1932594"/>
            <a:ext cx="4243357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Thank You!</a:t>
            </a:r>
            <a:endParaRPr sz="4400" dirty="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69500" y="1575550"/>
            <a:ext cx="25206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Problems   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Addressed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179525" y="496994"/>
            <a:ext cx="4515600" cy="4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Accidents are informed late due to which more lives are lost.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Many accidents end up victim to death because of the delay in locating the victim, identifying him and informing to his/her family members.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Location tracing takes time.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Informing the close ones usually depends on the victim or the bypassers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●"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Rash driving is common among the youth and often parents are unaware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1326700" y="1377725"/>
            <a:ext cx="7240200" cy="1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Flex Cap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An Accident Detection Helmet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75" y="640275"/>
            <a:ext cx="2125377" cy="212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714375" y="1460225"/>
            <a:ext cx="28371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Solutions Proposed</a:t>
            </a:r>
            <a:endParaRPr sz="32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169325" y="673550"/>
            <a:ext cx="45972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Adding a flexible sensor to the helmet that detects change in pressure and hence the accident</a:t>
            </a: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Sending a message to the family to inform using GPRS Module</a:t>
            </a: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Giving a missed call on the family member’s number to ensure quick action</a:t>
            </a: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"/>
              <a:buChar char="●"/>
            </a:pPr>
            <a:r>
              <a:rPr lang="en" sz="1600" dirty="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Sending the exact location of the accident using GPS Module</a:t>
            </a:r>
            <a:endParaRPr sz="1600" dirty="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663475" y="347000"/>
            <a:ext cx="565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Components Used</a:t>
            </a:r>
            <a:endParaRPr sz="24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06300" y="1122600"/>
            <a:ext cx="3612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ESP32 Module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sim808-GPS/GSM Module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Velostat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1㏀ resistors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Connecting wires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Helmet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GPS Antenna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GSM Antenna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l="18062" t="28472" r="23953" b="13680"/>
          <a:stretch/>
        </p:blipFill>
        <p:spPr>
          <a:xfrm>
            <a:off x="3666338" y="1207375"/>
            <a:ext cx="1459499" cy="29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t="23617" b="25372"/>
          <a:stretch/>
        </p:blipFill>
        <p:spPr>
          <a:xfrm rot="5400000">
            <a:off x="5537213" y="1057013"/>
            <a:ext cx="2935776" cy="32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l="-10849" t="29257" r="10850" b="-3817"/>
          <a:stretch/>
        </p:blipFill>
        <p:spPr>
          <a:xfrm>
            <a:off x="1583388" y="3157425"/>
            <a:ext cx="1607624" cy="1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 idx="4294967295"/>
          </p:nvPr>
        </p:nvSpPr>
        <p:spPr>
          <a:xfrm>
            <a:off x="352500" y="339350"/>
            <a:ext cx="8220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Circuit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75" y="978925"/>
            <a:ext cx="5875642" cy="3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0" y="476250"/>
            <a:ext cx="3857625" cy="45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0" y="275550"/>
            <a:ext cx="299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Flowchart</a:t>
            </a:r>
            <a:endParaRPr sz="19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0E18FD-B6F5-FCBD-8C61-3980C20572F6}"/>
                  </a:ext>
                </a:extLst>
              </p14:cNvPr>
              <p14:cNvContentPartPr/>
              <p14:nvPr/>
            </p14:nvContentPartPr>
            <p14:xfrm>
              <a:off x="6177980" y="2245680"/>
              <a:ext cx="114120" cy="9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0E18FD-B6F5-FCBD-8C61-3980C20572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8980" y="2237040"/>
                <a:ext cx="131760" cy="10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627525" y="521800"/>
            <a:ext cx="5690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No Pressure Applied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000"/>
            <a:ext cx="3160675" cy="237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725" y="1120600"/>
            <a:ext cx="5599875" cy="3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267400" y="509400"/>
            <a:ext cx="460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Pressure Applied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000"/>
            <a:ext cx="3425750" cy="25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150" y="1092900"/>
            <a:ext cx="5413449" cy="353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352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Oswald</vt:lpstr>
      <vt:lpstr>Impact</vt:lpstr>
      <vt:lpstr>Roboto</vt:lpstr>
      <vt:lpstr>Lexend</vt:lpstr>
      <vt:lpstr>Merriweather</vt:lpstr>
      <vt:lpstr>Lobster</vt:lpstr>
      <vt:lpstr>Paradigm</vt:lpstr>
      <vt:lpstr>PowerPoint Presentation</vt:lpstr>
      <vt:lpstr>Problems    Addressed</vt:lpstr>
      <vt:lpstr>Flex Cap  An Accident Detection Helmet</vt:lpstr>
      <vt:lpstr>Solutions Proposed</vt:lpstr>
      <vt:lpstr>PowerPoint Presentation</vt:lpstr>
      <vt:lpstr>Circuit</vt:lpstr>
      <vt:lpstr>PowerPoint Presentation</vt:lpstr>
      <vt:lpstr>PowerPoint Presentation</vt:lpstr>
      <vt:lpstr>PowerPoint Presentation</vt:lpstr>
      <vt:lpstr>Calibration and Deciding Threshold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gundaram raju rohith</cp:lastModifiedBy>
  <cp:revision>8</cp:revision>
  <dcterms:modified xsi:type="dcterms:W3CDTF">2023-07-25T13:13:58Z</dcterms:modified>
</cp:coreProperties>
</file>