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257" r:id="rId4"/>
    <p:sldId id="259" r:id="rId5"/>
    <p:sldId id="260" r:id="rId6"/>
    <p:sldId id="261" r:id="rId7"/>
    <p:sldId id="262" r:id="rId8"/>
    <p:sldId id="264" r:id="rId9"/>
    <p:sldId id="265" r:id="rId10"/>
    <p:sldId id="266" r:id="rId11"/>
    <p:sldId id="269" r:id="rId12"/>
    <p:sldId id="270" r:id="rId1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2" d="100"/>
          <a:sy n="142" d="100"/>
        </p:scale>
        <p:origin x="714"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A32DB13-AF2D-452F-A3FD-929B3024805E}" type="datetimeFigureOut">
              <a:rPr lang="en-US" smtClean="0"/>
              <a:t>4/2/2024</a:t>
            </a:fld>
            <a:endParaRPr lang="en-US" dirty="0"/>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1220BE5-2468-4B92-BD07-0D2EC7D15385}" type="slidenum">
              <a:rPr lang="en-US" smtClean="0"/>
              <a:t>‹#›</a:t>
            </a:fld>
            <a:endParaRPr lang="en-US" dirty="0"/>
          </a:p>
        </p:txBody>
      </p:sp>
    </p:spTree>
    <p:extLst>
      <p:ext uri="{BB962C8B-B14F-4D97-AF65-F5344CB8AC3E}">
        <p14:creationId xmlns:p14="http://schemas.microsoft.com/office/powerpoint/2010/main" val="1180555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220BE5-2468-4B92-BD07-0D2EC7D15385}" type="slidenum">
              <a:rPr lang="en-US" smtClean="0"/>
              <a:t>1</a:t>
            </a:fld>
            <a:endParaRPr lang="en-US" dirty="0"/>
          </a:p>
        </p:txBody>
      </p:sp>
    </p:spTree>
    <p:extLst>
      <p:ext uri="{BB962C8B-B14F-4D97-AF65-F5344CB8AC3E}">
        <p14:creationId xmlns:p14="http://schemas.microsoft.com/office/powerpoint/2010/main" val="1365912429"/>
      </p:ext>
    </p:extLst>
  </p:cSld>
  <p:clrMapOvr>
    <a:masterClrMapping/>
  </p:clrMapOvr>
</p:notes>
</file>

<file path=ppt/slideLayouts/_rels/slideLayout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png"/><Relationship Id="rId50" Type="http://schemas.openxmlformats.org/officeDocument/2006/relationships/image" Target="../media/image49.png"/><Relationship Id="rId55" Type="http://schemas.openxmlformats.org/officeDocument/2006/relationships/image" Target="../media/image54.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41" Type="http://schemas.openxmlformats.org/officeDocument/2006/relationships/image" Target="../media/image40.png"/><Relationship Id="rId54" Type="http://schemas.openxmlformats.org/officeDocument/2006/relationships/image" Target="../media/image53.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3" Type="http://schemas.openxmlformats.org/officeDocument/2006/relationships/image" Target="../media/image52.png"/><Relationship Id="rId58" Type="http://schemas.openxmlformats.org/officeDocument/2006/relationships/image" Target="../media/image57.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png"/><Relationship Id="rId57" Type="http://schemas.openxmlformats.org/officeDocument/2006/relationships/image" Target="../media/image56.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4" Type="http://schemas.openxmlformats.org/officeDocument/2006/relationships/image" Target="../media/image43.png"/><Relationship Id="rId52" Type="http://schemas.openxmlformats.org/officeDocument/2006/relationships/image" Target="../media/image51.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56" Type="http://schemas.openxmlformats.org/officeDocument/2006/relationships/image" Target="../media/image55.png"/><Relationship Id="rId8" Type="http://schemas.openxmlformats.org/officeDocument/2006/relationships/image" Target="../media/image7.png"/><Relationship Id="rId51" Type="http://schemas.openxmlformats.org/officeDocument/2006/relationships/image" Target="../media/image50.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D2A46"/>
          </a:solidFill>
        </p:spPr>
        <p:txBody>
          <a:bodyPr wrap="square" lIns="0" tIns="0" rIns="0" bIns="0" rtlCol="0"/>
          <a:lstStyle/>
          <a:p>
            <a:endParaRPr dirty="0"/>
          </a:p>
        </p:txBody>
      </p:sp>
      <p:sp>
        <p:nvSpPr>
          <p:cNvPr id="17" name="bg object 17"/>
          <p:cNvSpPr/>
          <p:nvPr/>
        </p:nvSpPr>
        <p:spPr>
          <a:xfrm>
            <a:off x="821436" y="2307335"/>
            <a:ext cx="340360" cy="180340"/>
          </a:xfrm>
          <a:custGeom>
            <a:avLst/>
            <a:gdLst/>
            <a:ahLst/>
            <a:cxnLst/>
            <a:rect l="l" t="t" r="r" b="b"/>
            <a:pathLst>
              <a:path w="340359" h="180339">
                <a:moveTo>
                  <a:pt x="179819" y="164465"/>
                </a:moveTo>
                <a:lnTo>
                  <a:pt x="175387" y="160020"/>
                </a:lnTo>
                <a:lnTo>
                  <a:pt x="169900" y="160020"/>
                </a:lnTo>
                <a:lnTo>
                  <a:pt x="164414" y="160020"/>
                </a:lnTo>
                <a:lnTo>
                  <a:pt x="160032" y="164465"/>
                </a:lnTo>
                <a:lnTo>
                  <a:pt x="160032" y="175387"/>
                </a:lnTo>
                <a:lnTo>
                  <a:pt x="164414" y="179832"/>
                </a:lnTo>
                <a:lnTo>
                  <a:pt x="175387" y="179832"/>
                </a:lnTo>
                <a:lnTo>
                  <a:pt x="179819" y="175387"/>
                </a:lnTo>
                <a:lnTo>
                  <a:pt x="179819" y="164465"/>
                </a:lnTo>
                <a:close/>
              </a:path>
              <a:path w="340359" h="180339">
                <a:moveTo>
                  <a:pt x="339852" y="69977"/>
                </a:moveTo>
                <a:lnTo>
                  <a:pt x="337502" y="58280"/>
                </a:lnTo>
                <a:lnTo>
                  <a:pt x="331101" y="48755"/>
                </a:lnTo>
                <a:lnTo>
                  <a:pt x="321614" y="42354"/>
                </a:lnTo>
                <a:lnTo>
                  <a:pt x="310019" y="40005"/>
                </a:lnTo>
                <a:lnTo>
                  <a:pt x="239649" y="40005"/>
                </a:lnTo>
                <a:lnTo>
                  <a:pt x="239649" y="29972"/>
                </a:lnTo>
                <a:lnTo>
                  <a:pt x="219748" y="2044"/>
                </a:lnTo>
                <a:lnTo>
                  <a:pt x="219748" y="24384"/>
                </a:lnTo>
                <a:lnTo>
                  <a:pt x="219748" y="40005"/>
                </a:lnTo>
                <a:lnTo>
                  <a:pt x="120167" y="40005"/>
                </a:lnTo>
                <a:lnTo>
                  <a:pt x="120167" y="24384"/>
                </a:lnTo>
                <a:lnTo>
                  <a:pt x="124574" y="20066"/>
                </a:lnTo>
                <a:lnTo>
                  <a:pt x="215277" y="20066"/>
                </a:lnTo>
                <a:lnTo>
                  <a:pt x="219748" y="24384"/>
                </a:lnTo>
                <a:lnTo>
                  <a:pt x="219748" y="2044"/>
                </a:lnTo>
                <a:lnTo>
                  <a:pt x="209740" y="0"/>
                </a:lnTo>
                <a:lnTo>
                  <a:pt x="130111" y="0"/>
                </a:lnTo>
                <a:lnTo>
                  <a:pt x="118465" y="2362"/>
                </a:lnTo>
                <a:lnTo>
                  <a:pt x="108978" y="8801"/>
                </a:lnTo>
                <a:lnTo>
                  <a:pt x="102590" y="18326"/>
                </a:lnTo>
                <a:lnTo>
                  <a:pt x="100253" y="29972"/>
                </a:lnTo>
                <a:lnTo>
                  <a:pt x="100253" y="40005"/>
                </a:lnTo>
                <a:lnTo>
                  <a:pt x="99428" y="40005"/>
                </a:lnTo>
                <a:lnTo>
                  <a:pt x="99428" y="91694"/>
                </a:lnTo>
                <a:lnTo>
                  <a:pt x="96634" y="97028"/>
                </a:lnTo>
                <a:lnTo>
                  <a:pt x="94627" y="99060"/>
                </a:lnTo>
                <a:lnTo>
                  <a:pt x="92138" y="100076"/>
                </a:lnTo>
                <a:lnTo>
                  <a:pt x="84569" y="100076"/>
                </a:lnTo>
                <a:lnTo>
                  <a:pt x="79654" y="96012"/>
                </a:lnTo>
                <a:lnTo>
                  <a:pt x="79654" y="84455"/>
                </a:lnTo>
                <a:lnTo>
                  <a:pt x="99428" y="91694"/>
                </a:lnTo>
                <a:lnTo>
                  <a:pt x="99428" y="40005"/>
                </a:lnTo>
                <a:lnTo>
                  <a:pt x="79654" y="40005"/>
                </a:lnTo>
                <a:lnTo>
                  <a:pt x="79654" y="29972"/>
                </a:lnTo>
                <a:lnTo>
                  <a:pt x="77647" y="20066"/>
                </a:lnTo>
                <a:lnTo>
                  <a:pt x="77304" y="18326"/>
                </a:lnTo>
                <a:lnTo>
                  <a:pt x="70904" y="8801"/>
                </a:lnTo>
                <a:lnTo>
                  <a:pt x="61417" y="2362"/>
                </a:lnTo>
                <a:lnTo>
                  <a:pt x="59740" y="2032"/>
                </a:lnTo>
                <a:lnTo>
                  <a:pt x="59740" y="24384"/>
                </a:lnTo>
                <a:lnTo>
                  <a:pt x="59740" y="40005"/>
                </a:lnTo>
                <a:lnTo>
                  <a:pt x="39814" y="40005"/>
                </a:lnTo>
                <a:lnTo>
                  <a:pt x="39814" y="24384"/>
                </a:lnTo>
                <a:lnTo>
                  <a:pt x="44284" y="20066"/>
                </a:lnTo>
                <a:lnTo>
                  <a:pt x="55283" y="20066"/>
                </a:lnTo>
                <a:lnTo>
                  <a:pt x="59740" y="24384"/>
                </a:lnTo>
                <a:lnTo>
                  <a:pt x="59740" y="2032"/>
                </a:lnTo>
                <a:lnTo>
                  <a:pt x="22263" y="18326"/>
                </a:lnTo>
                <a:lnTo>
                  <a:pt x="19913" y="29972"/>
                </a:lnTo>
                <a:lnTo>
                  <a:pt x="19913" y="41783"/>
                </a:lnTo>
                <a:lnTo>
                  <a:pt x="11785" y="46228"/>
                </a:lnTo>
                <a:lnTo>
                  <a:pt x="5511" y="52743"/>
                </a:lnTo>
                <a:lnTo>
                  <a:pt x="1460" y="60833"/>
                </a:lnTo>
                <a:lnTo>
                  <a:pt x="0" y="69977"/>
                </a:lnTo>
                <a:lnTo>
                  <a:pt x="0" y="80010"/>
                </a:lnTo>
                <a:lnTo>
                  <a:pt x="29895" y="80010"/>
                </a:lnTo>
                <a:lnTo>
                  <a:pt x="41490" y="82359"/>
                </a:lnTo>
                <a:lnTo>
                  <a:pt x="50990" y="88760"/>
                </a:lnTo>
                <a:lnTo>
                  <a:pt x="57391" y="98285"/>
                </a:lnTo>
                <a:lnTo>
                  <a:pt x="59740" y="109982"/>
                </a:lnTo>
                <a:lnTo>
                  <a:pt x="59740" y="160020"/>
                </a:lnTo>
                <a:lnTo>
                  <a:pt x="101257" y="160020"/>
                </a:lnTo>
                <a:lnTo>
                  <a:pt x="109093" y="136359"/>
                </a:lnTo>
                <a:lnTo>
                  <a:pt x="124269" y="117335"/>
                </a:lnTo>
                <a:lnTo>
                  <a:pt x="145110" y="104686"/>
                </a:lnTo>
                <a:lnTo>
                  <a:pt x="169926" y="100076"/>
                </a:lnTo>
                <a:lnTo>
                  <a:pt x="194729" y="104686"/>
                </a:lnTo>
                <a:lnTo>
                  <a:pt x="215569" y="117335"/>
                </a:lnTo>
                <a:lnTo>
                  <a:pt x="230759" y="136359"/>
                </a:lnTo>
                <a:lnTo>
                  <a:pt x="238645" y="160020"/>
                </a:lnTo>
                <a:lnTo>
                  <a:pt x="280111" y="160020"/>
                </a:lnTo>
                <a:lnTo>
                  <a:pt x="280111" y="109982"/>
                </a:lnTo>
                <a:lnTo>
                  <a:pt x="282460" y="98285"/>
                </a:lnTo>
                <a:lnTo>
                  <a:pt x="288861" y="88760"/>
                </a:lnTo>
                <a:lnTo>
                  <a:pt x="298373" y="82359"/>
                </a:lnTo>
                <a:lnTo>
                  <a:pt x="310019" y="80010"/>
                </a:lnTo>
                <a:lnTo>
                  <a:pt x="339852" y="80010"/>
                </a:lnTo>
                <a:lnTo>
                  <a:pt x="339852" y="69977"/>
                </a:lnTo>
                <a:close/>
              </a:path>
            </a:pathLst>
          </a:custGeom>
          <a:solidFill>
            <a:srgbClr val="859FB1"/>
          </a:solidFill>
        </p:spPr>
        <p:txBody>
          <a:bodyPr wrap="square" lIns="0" tIns="0" rIns="0" bIns="0" rtlCol="0"/>
          <a:lstStyle/>
          <a:p>
            <a:endParaRPr dirty="0"/>
          </a:p>
        </p:txBody>
      </p:sp>
      <p:sp>
        <p:nvSpPr>
          <p:cNvPr id="18" name="bg object 18"/>
          <p:cNvSpPr/>
          <p:nvPr/>
        </p:nvSpPr>
        <p:spPr>
          <a:xfrm>
            <a:off x="1121676" y="2406649"/>
            <a:ext cx="40005" cy="139700"/>
          </a:xfrm>
          <a:custGeom>
            <a:avLst/>
            <a:gdLst/>
            <a:ahLst/>
            <a:cxnLst/>
            <a:rect l="l" t="t" r="r" b="b"/>
            <a:pathLst>
              <a:path w="40005" h="139700">
                <a:moveTo>
                  <a:pt x="39611" y="0"/>
                </a:moveTo>
                <a:lnTo>
                  <a:pt x="2286" y="0"/>
                </a:lnTo>
                <a:lnTo>
                  <a:pt x="2286" y="3810"/>
                </a:lnTo>
                <a:lnTo>
                  <a:pt x="0" y="3810"/>
                </a:lnTo>
                <a:lnTo>
                  <a:pt x="0" y="135890"/>
                </a:lnTo>
                <a:lnTo>
                  <a:pt x="2273" y="135890"/>
                </a:lnTo>
                <a:lnTo>
                  <a:pt x="2273" y="139700"/>
                </a:lnTo>
                <a:lnTo>
                  <a:pt x="39611" y="139700"/>
                </a:lnTo>
                <a:lnTo>
                  <a:pt x="39611" y="135890"/>
                </a:lnTo>
                <a:lnTo>
                  <a:pt x="39611" y="3810"/>
                </a:lnTo>
                <a:lnTo>
                  <a:pt x="39611" y="0"/>
                </a:lnTo>
                <a:close/>
              </a:path>
            </a:pathLst>
          </a:custGeom>
          <a:solidFill>
            <a:srgbClr val="859FB1"/>
          </a:solidFill>
        </p:spPr>
        <p:txBody>
          <a:bodyPr wrap="square" lIns="0" tIns="0" rIns="0" bIns="0" rtlCol="0"/>
          <a:lstStyle/>
          <a:p>
            <a:endParaRPr dirty="0"/>
          </a:p>
        </p:txBody>
      </p:sp>
      <p:sp>
        <p:nvSpPr>
          <p:cNvPr id="19" name="bg object 19"/>
          <p:cNvSpPr/>
          <p:nvPr/>
        </p:nvSpPr>
        <p:spPr>
          <a:xfrm>
            <a:off x="821436" y="2406649"/>
            <a:ext cx="40005" cy="139700"/>
          </a:xfrm>
          <a:custGeom>
            <a:avLst/>
            <a:gdLst/>
            <a:ahLst/>
            <a:cxnLst/>
            <a:rect l="l" t="t" r="r" b="b"/>
            <a:pathLst>
              <a:path w="40005" h="139700">
                <a:moveTo>
                  <a:pt x="39611" y="3810"/>
                </a:moveTo>
                <a:lnTo>
                  <a:pt x="37312" y="3810"/>
                </a:lnTo>
                <a:lnTo>
                  <a:pt x="37312" y="0"/>
                </a:lnTo>
                <a:lnTo>
                  <a:pt x="0" y="0"/>
                </a:lnTo>
                <a:lnTo>
                  <a:pt x="0" y="3810"/>
                </a:lnTo>
                <a:lnTo>
                  <a:pt x="0" y="135890"/>
                </a:lnTo>
                <a:lnTo>
                  <a:pt x="0" y="139700"/>
                </a:lnTo>
                <a:lnTo>
                  <a:pt x="37325" y="139700"/>
                </a:lnTo>
                <a:lnTo>
                  <a:pt x="37325" y="135890"/>
                </a:lnTo>
                <a:lnTo>
                  <a:pt x="39611" y="135890"/>
                </a:lnTo>
                <a:lnTo>
                  <a:pt x="39611" y="3810"/>
                </a:lnTo>
                <a:close/>
              </a:path>
            </a:pathLst>
          </a:custGeom>
          <a:solidFill>
            <a:srgbClr val="859FB1"/>
          </a:solidFill>
        </p:spPr>
        <p:txBody>
          <a:bodyPr wrap="square" lIns="0" tIns="0" rIns="0" bIns="0" rtlCol="0"/>
          <a:lstStyle/>
          <a:p>
            <a:endParaRPr dirty="0"/>
          </a:p>
        </p:txBody>
      </p:sp>
      <p:pic>
        <p:nvPicPr>
          <p:cNvPr id="20" name="bg object 20"/>
          <p:cNvPicPr/>
          <p:nvPr/>
        </p:nvPicPr>
        <p:blipFill>
          <a:blip r:embed="rId2" cstate="print"/>
          <a:stretch>
            <a:fillRect/>
          </a:stretch>
        </p:blipFill>
        <p:spPr>
          <a:xfrm>
            <a:off x="941406" y="2426207"/>
            <a:ext cx="99485" cy="100584"/>
          </a:xfrm>
          <a:prstGeom prst="rect">
            <a:avLst/>
          </a:prstGeom>
        </p:spPr>
      </p:pic>
      <p:sp>
        <p:nvSpPr>
          <p:cNvPr id="21" name="bg object 21"/>
          <p:cNvSpPr/>
          <p:nvPr/>
        </p:nvSpPr>
        <p:spPr>
          <a:xfrm>
            <a:off x="821436" y="2487167"/>
            <a:ext cx="340360" cy="119380"/>
          </a:xfrm>
          <a:custGeom>
            <a:avLst/>
            <a:gdLst/>
            <a:ahLst/>
            <a:cxnLst/>
            <a:rect l="l" t="t" r="r" b="b"/>
            <a:pathLst>
              <a:path w="340359" h="119380">
                <a:moveTo>
                  <a:pt x="280111" y="0"/>
                </a:moveTo>
                <a:lnTo>
                  <a:pt x="238645" y="0"/>
                </a:lnTo>
                <a:lnTo>
                  <a:pt x="230771" y="23431"/>
                </a:lnTo>
                <a:lnTo>
                  <a:pt x="215577" y="42291"/>
                </a:lnTo>
                <a:lnTo>
                  <a:pt x="194738" y="54864"/>
                </a:lnTo>
                <a:lnTo>
                  <a:pt x="169925" y="59436"/>
                </a:lnTo>
                <a:lnTo>
                  <a:pt x="145113" y="54863"/>
                </a:lnTo>
                <a:lnTo>
                  <a:pt x="124274" y="42290"/>
                </a:lnTo>
                <a:lnTo>
                  <a:pt x="109080" y="23431"/>
                </a:lnTo>
                <a:lnTo>
                  <a:pt x="101206" y="0"/>
                </a:lnTo>
                <a:lnTo>
                  <a:pt x="59740" y="0"/>
                </a:lnTo>
                <a:lnTo>
                  <a:pt x="59740" y="49530"/>
                </a:lnTo>
                <a:lnTo>
                  <a:pt x="57392" y="61085"/>
                </a:lnTo>
                <a:lnTo>
                  <a:pt x="50990" y="70532"/>
                </a:lnTo>
                <a:lnTo>
                  <a:pt x="41502" y="76908"/>
                </a:lnTo>
                <a:lnTo>
                  <a:pt x="29895" y="79248"/>
                </a:lnTo>
                <a:lnTo>
                  <a:pt x="0" y="79248"/>
                </a:lnTo>
                <a:lnTo>
                  <a:pt x="0" y="89154"/>
                </a:lnTo>
                <a:lnTo>
                  <a:pt x="2349" y="100691"/>
                </a:lnTo>
                <a:lnTo>
                  <a:pt x="8756" y="110108"/>
                </a:lnTo>
                <a:lnTo>
                  <a:pt x="18259" y="116478"/>
                </a:lnTo>
                <a:lnTo>
                  <a:pt x="29895" y="118871"/>
                </a:lnTo>
                <a:lnTo>
                  <a:pt x="310019" y="118871"/>
                </a:lnTo>
                <a:lnTo>
                  <a:pt x="321619" y="116478"/>
                </a:lnTo>
                <a:lnTo>
                  <a:pt x="331103" y="110108"/>
                </a:lnTo>
                <a:lnTo>
                  <a:pt x="337503" y="100691"/>
                </a:lnTo>
                <a:lnTo>
                  <a:pt x="339851" y="89154"/>
                </a:lnTo>
                <a:lnTo>
                  <a:pt x="339851" y="79248"/>
                </a:lnTo>
                <a:lnTo>
                  <a:pt x="310019" y="79248"/>
                </a:lnTo>
                <a:lnTo>
                  <a:pt x="298375" y="76908"/>
                </a:lnTo>
                <a:lnTo>
                  <a:pt x="288869" y="70532"/>
                </a:lnTo>
                <a:lnTo>
                  <a:pt x="282460" y="61085"/>
                </a:lnTo>
                <a:lnTo>
                  <a:pt x="280111" y="49530"/>
                </a:lnTo>
                <a:lnTo>
                  <a:pt x="280111" y="0"/>
                </a:lnTo>
                <a:close/>
              </a:path>
            </a:pathLst>
          </a:custGeom>
          <a:solidFill>
            <a:srgbClr val="859FB1"/>
          </a:solidFill>
        </p:spPr>
        <p:txBody>
          <a:bodyPr wrap="square" lIns="0" tIns="0" rIns="0" bIns="0" rtlCol="0"/>
          <a:lstStyle/>
          <a:p>
            <a:endParaRPr dirty="0"/>
          </a:p>
        </p:txBody>
      </p:sp>
      <p:sp>
        <p:nvSpPr>
          <p:cNvPr id="22" name="bg object 22"/>
          <p:cNvSpPr/>
          <p:nvPr/>
        </p:nvSpPr>
        <p:spPr>
          <a:xfrm>
            <a:off x="1260348" y="2287523"/>
            <a:ext cx="299085" cy="338455"/>
          </a:xfrm>
          <a:custGeom>
            <a:avLst/>
            <a:gdLst/>
            <a:ahLst/>
            <a:cxnLst/>
            <a:rect l="l" t="t" r="r" b="b"/>
            <a:pathLst>
              <a:path w="299084" h="338455">
                <a:moveTo>
                  <a:pt x="257429" y="109347"/>
                </a:moveTo>
                <a:lnTo>
                  <a:pt x="248869" y="66814"/>
                </a:lnTo>
                <a:lnTo>
                  <a:pt x="244081" y="59690"/>
                </a:lnTo>
                <a:lnTo>
                  <a:pt x="225526" y="32054"/>
                </a:lnTo>
                <a:lnTo>
                  <a:pt x="197827" y="13284"/>
                </a:lnTo>
                <a:lnTo>
                  <a:pt x="197827" y="104648"/>
                </a:lnTo>
                <a:lnTo>
                  <a:pt x="197104" y="119087"/>
                </a:lnTo>
                <a:lnTo>
                  <a:pt x="175895" y="150837"/>
                </a:lnTo>
                <a:lnTo>
                  <a:pt x="148590" y="159131"/>
                </a:lnTo>
                <a:lnTo>
                  <a:pt x="142113" y="159131"/>
                </a:lnTo>
                <a:lnTo>
                  <a:pt x="107403" y="137007"/>
                </a:lnTo>
                <a:lnTo>
                  <a:pt x="99060" y="109347"/>
                </a:lnTo>
                <a:lnTo>
                  <a:pt x="102958" y="90017"/>
                </a:lnTo>
                <a:lnTo>
                  <a:pt x="113576" y="74231"/>
                </a:lnTo>
                <a:lnTo>
                  <a:pt x="129324" y="63601"/>
                </a:lnTo>
                <a:lnTo>
                  <a:pt x="148590" y="59690"/>
                </a:lnTo>
                <a:lnTo>
                  <a:pt x="163118" y="61874"/>
                </a:lnTo>
                <a:lnTo>
                  <a:pt x="176110" y="68046"/>
                </a:lnTo>
                <a:lnTo>
                  <a:pt x="186766" y="77698"/>
                </a:lnTo>
                <a:lnTo>
                  <a:pt x="194310" y="90297"/>
                </a:lnTo>
                <a:lnTo>
                  <a:pt x="197827" y="104648"/>
                </a:lnTo>
                <a:lnTo>
                  <a:pt x="197827" y="13284"/>
                </a:lnTo>
                <a:lnTo>
                  <a:pt x="190931" y="8610"/>
                </a:lnTo>
                <a:lnTo>
                  <a:pt x="148590" y="0"/>
                </a:lnTo>
                <a:lnTo>
                  <a:pt x="106489" y="8470"/>
                </a:lnTo>
                <a:lnTo>
                  <a:pt x="71818" y="31673"/>
                </a:lnTo>
                <a:lnTo>
                  <a:pt x="48285" y="66395"/>
                </a:lnTo>
                <a:lnTo>
                  <a:pt x="39624" y="109347"/>
                </a:lnTo>
                <a:lnTo>
                  <a:pt x="40919" y="126415"/>
                </a:lnTo>
                <a:lnTo>
                  <a:pt x="44792" y="142646"/>
                </a:lnTo>
                <a:lnTo>
                  <a:pt x="51231" y="158191"/>
                </a:lnTo>
                <a:lnTo>
                  <a:pt x="60071" y="172974"/>
                </a:lnTo>
                <a:lnTo>
                  <a:pt x="140208" y="298704"/>
                </a:lnTo>
                <a:lnTo>
                  <a:pt x="142113" y="301752"/>
                </a:lnTo>
                <a:lnTo>
                  <a:pt x="145415" y="303276"/>
                </a:lnTo>
                <a:lnTo>
                  <a:pt x="151765" y="303276"/>
                </a:lnTo>
                <a:lnTo>
                  <a:pt x="154940" y="301752"/>
                </a:lnTo>
                <a:lnTo>
                  <a:pt x="156845" y="298704"/>
                </a:lnTo>
                <a:lnTo>
                  <a:pt x="237363" y="172593"/>
                </a:lnTo>
                <a:lnTo>
                  <a:pt x="245452" y="159131"/>
                </a:lnTo>
                <a:lnTo>
                  <a:pt x="246087" y="158089"/>
                </a:lnTo>
                <a:lnTo>
                  <a:pt x="252387" y="142544"/>
                </a:lnTo>
                <a:lnTo>
                  <a:pt x="256197" y="126212"/>
                </a:lnTo>
                <a:lnTo>
                  <a:pt x="257429" y="109347"/>
                </a:lnTo>
                <a:close/>
              </a:path>
              <a:path w="299084" h="338455">
                <a:moveTo>
                  <a:pt x="298704" y="279273"/>
                </a:moveTo>
                <a:lnTo>
                  <a:pt x="293738" y="263448"/>
                </a:lnTo>
                <a:lnTo>
                  <a:pt x="279527" y="249415"/>
                </a:lnTo>
                <a:lnTo>
                  <a:pt x="257009" y="237655"/>
                </a:lnTo>
                <a:lnTo>
                  <a:pt x="227203" y="228600"/>
                </a:lnTo>
                <a:lnTo>
                  <a:pt x="177038" y="306070"/>
                </a:lnTo>
                <a:lnTo>
                  <a:pt x="171475" y="312597"/>
                </a:lnTo>
                <a:lnTo>
                  <a:pt x="164757" y="317284"/>
                </a:lnTo>
                <a:lnTo>
                  <a:pt x="157264" y="320116"/>
                </a:lnTo>
                <a:lnTo>
                  <a:pt x="149352" y="321056"/>
                </a:lnTo>
                <a:lnTo>
                  <a:pt x="141427" y="320116"/>
                </a:lnTo>
                <a:lnTo>
                  <a:pt x="133934" y="317284"/>
                </a:lnTo>
                <a:lnTo>
                  <a:pt x="127215" y="312597"/>
                </a:lnTo>
                <a:lnTo>
                  <a:pt x="121666" y="306070"/>
                </a:lnTo>
                <a:lnTo>
                  <a:pt x="71374" y="228600"/>
                </a:lnTo>
                <a:lnTo>
                  <a:pt x="41617" y="237705"/>
                </a:lnTo>
                <a:lnTo>
                  <a:pt x="19151" y="249466"/>
                </a:lnTo>
                <a:lnTo>
                  <a:pt x="4953" y="263474"/>
                </a:lnTo>
                <a:lnTo>
                  <a:pt x="0" y="279273"/>
                </a:lnTo>
                <a:lnTo>
                  <a:pt x="13144" y="304685"/>
                </a:lnTo>
                <a:lnTo>
                  <a:pt x="47523" y="323189"/>
                </a:lnTo>
                <a:lnTo>
                  <a:pt x="95465" y="334505"/>
                </a:lnTo>
                <a:lnTo>
                  <a:pt x="149352" y="338328"/>
                </a:lnTo>
                <a:lnTo>
                  <a:pt x="203225" y="334505"/>
                </a:lnTo>
                <a:lnTo>
                  <a:pt x="251167" y="323189"/>
                </a:lnTo>
                <a:lnTo>
                  <a:pt x="285546" y="304685"/>
                </a:lnTo>
                <a:lnTo>
                  <a:pt x="298704" y="279273"/>
                </a:lnTo>
                <a:close/>
              </a:path>
            </a:pathLst>
          </a:custGeom>
          <a:solidFill>
            <a:srgbClr val="859FB1"/>
          </a:solidFill>
        </p:spPr>
        <p:txBody>
          <a:bodyPr wrap="square" lIns="0" tIns="0" rIns="0" bIns="0" rtlCol="0"/>
          <a:lstStyle/>
          <a:p>
            <a:endParaRPr dirty="0"/>
          </a:p>
        </p:txBody>
      </p:sp>
      <p:sp>
        <p:nvSpPr>
          <p:cNvPr id="23" name="bg object 23"/>
          <p:cNvSpPr/>
          <p:nvPr/>
        </p:nvSpPr>
        <p:spPr>
          <a:xfrm>
            <a:off x="2103120" y="2287523"/>
            <a:ext cx="297180" cy="338455"/>
          </a:xfrm>
          <a:custGeom>
            <a:avLst/>
            <a:gdLst/>
            <a:ahLst/>
            <a:cxnLst/>
            <a:rect l="l" t="t" r="r" b="b"/>
            <a:pathLst>
              <a:path w="297180" h="338455">
                <a:moveTo>
                  <a:pt x="275844" y="120396"/>
                </a:moveTo>
                <a:lnTo>
                  <a:pt x="218440" y="120396"/>
                </a:lnTo>
                <a:lnTo>
                  <a:pt x="218440" y="144653"/>
                </a:lnTo>
                <a:lnTo>
                  <a:pt x="218440" y="274447"/>
                </a:lnTo>
                <a:lnTo>
                  <a:pt x="213995" y="278892"/>
                </a:lnTo>
                <a:lnTo>
                  <a:pt x="202946" y="278892"/>
                </a:lnTo>
                <a:lnTo>
                  <a:pt x="198501" y="274447"/>
                </a:lnTo>
                <a:lnTo>
                  <a:pt x="198501" y="144653"/>
                </a:lnTo>
                <a:lnTo>
                  <a:pt x="202946" y="140208"/>
                </a:lnTo>
                <a:lnTo>
                  <a:pt x="213995" y="140208"/>
                </a:lnTo>
                <a:lnTo>
                  <a:pt x="218440" y="144653"/>
                </a:lnTo>
                <a:lnTo>
                  <a:pt x="218440" y="120396"/>
                </a:lnTo>
                <a:lnTo>
                  <a:pt x="158623" y="120396"/>
                </a:lnTo>
                <a:lnTo>
                  <a:pt x="158623" y="144653"/>
                </a:lnTo>
                <a:lnTo>
                  <a:pt x="158623" y="274447"/>
                </a:lnTo>
                <a:lnTo>
                  <a:pt x="154051" y="278892"/>
                </a:lnTo>
                <a:lnTo>
                  <a:pt x="143129" y="278892"/>
                </a:lnTo>
                <a:lnTo>
                  <a:pt x="138684" y="274447"/>
                </a:lnTo>
                <a:lnTo>
                  <a:pt x="138684" y="144653"/>
                </a:lnTo>
                <a:lnTo>
                  <a:pt x="143129" y="140208"/>
                </a:lnTo>
                <a:lnTo>
                  <a:pt x="154051" y="140208"/>
                </a:lnTo>
                <a:lnTo>
                  <a:pt x="158623" y="144653"/>
                </a:lnTo>
                <a:lnTo>
                  <a:pt x="158623" y="120396"/>
                </a:lnTo>
                <a:lnTo>
                  <a:pt x="98679" y="120396"/>
                </a:lnTo>
                <a:lnTo>
                  <a:pt x="98679" y="144653"/>
                </a:lnTo>
                <a:lnTo>
                  <a:pt x="98679" y="274447"/>
                </a:lnTo>
                <a:lnTo>
                  <a:pt x="94234" y="278892"/>
                </a:lnTo>
                <a:lnTo>
                  <a:pt x="83185" y="278892"/>
                </a:lnTo>
                <a:lnTo>
                  <a:pt x="78740" y="274447"/>
                </a:lnTo>
                <a:lnTo>
                  <a:pt x="78740" y="144653"/>
                </a:lnTo>
                <a:lnTo>
                  <a:pt x="83185" y="140208"/>
                </a:lnTo>
                <a:lnTo>
                  <a:pt x="94234" y="140208"/>
                </a:lnTo>
                <a:lnTo>
                  <a:pt x="98679" y="144653"/>
                </a:lnTo>
                <a:lnTo>
                  <a:pt x="98679" y="120396"/>
                </a:lnTo>
                <a:lnTo>
                  <a:pt x="21336" y="120396"/>
                </a:lnTo>
                <a:lnTo>
                  <a:pt x="37211" y="311277"/>
                </a:lnTo>
                <a:lnTo>
                  <a:pt x="40259" y="321995"/>
                </a:lnTo>
                <a:lnTo>
                  <a:pt x="46774" y="330568"/>
                </a:lnTo>
                <a:lnTo>
                  <a:pt x="55943" y="336270"/>
                </a:lnTo>
                <a:lnTo>
                  <a:pt x="66929" y="338328"/>
                </a:lnTo>
                <a:lnTo>
                  <a:pt x="230251" y="338328"/>
                </a:lnTo>
                <a:lnTo>
                  <a:pt x="259969" y="311277"/>
                </a:lnTo>
                <a:lnTo>
                  <a:pt x="262661" y="278892"/>
                </a:lnTo>
                <a:lnTo>
                  <a:pt x="274193" y="140208"/>
                </a:lnTo>
                <a:lnTo>
                  <a:pt x="275844" y="120396"/>
                </a:lnTo>
                <a:close/>
              </a:path>
              <a:path w="297180" h="338455">
                <a:moveTo>
                  <a:pt x="297180" y="69342"/>
                </a:moveTo>
                <a:lnTo>
                  <a:pt x="294830" y="57797"/>
                </a:lnTo>
                <a:lnTo>
                  <a:pt x="288455" y="48348"/>
                </a:lnTo>
                <a:lnTo>
                  <a:pt x="279006" y="41973"/>
                </a:lnTo>
                <a:lnTo>
                  <a:pt x="267462" y="39624"/>
                </a:lnTo>
                <a:lnTo>
                  <a:pt x="198120" y="39624"/>
                </a:lnTo>
                <a:lnTo>
                  <a:pt x="198120" y="29718"/>
                </a:lnTo>
                <a:lnTo>
                  <a:pt x="178308" y="2019"/>
                </a:lnTo>
                <a:lnTo>
                  <a:pt x="178308" y="24257"/>
                </a:lnTo>
                <a:lnTo>
                  <a:pt x="178308" y="39624"/>
                </a:lnTo>
                <a:lnTo>
                  <a:pt x="118872" y="39624"/>
                </a:lnTo>
                <a:lnTo>
                  <a:pt x="118872" y="24257"/>
                </a:lnTo>
                <a:lnTo>
                  <a:pt x="123317" y="19812"/>
                </a:lnTo>
                <a:lnTo>
                  <a:pt x="173863" y="19812"/>
                </a:lnTo>
                <a:lnTo>
                  <a:pt x="178308" y="24257"/>
                </a:lnTo>
                <a:lnTo>
                  <a:pt x="178308" y="2019"/>
                </a:lnTo>
                <a:lnTo>
                  <a:pt x="168402" y="0"/>
                </a:lnTo>
                <a:lnTo>
                  <a:pt x="128778" y="0"/>
                </a:lnTo>
                <a:lnTo>
                  <a:pt x="117221" y="2349"/>
                </a:lnTo>
                <a:lnTo>
                  <a:pt x="107772" y="8724"/>
                </a:lnTo>
                <a:lnTo>
                  <a:pt x="101396" y="18173"/>
                </a:lnTo>
                <a:lnTo>
                  <a:pt x="99060" y="29718"/>
                </a:lnTo>
                <a:lnTo>
                  <a:pt x="99060" y="39624"/>
                </a:lnTo>
                <a:lnTo>
                  <a:pt x="29718" y="39624"/>
                </a:lnTo>
                <a:lnTo>
                  <a:pt x="18161" y="41973"/>
                </a:lnTo>
                <a:lnTo>
                  <a:pt x="8712" y="48348"/>
                </a:lnTo>
                <a:lnTo>
                  <a:pt x="2336" y="57797"/>
                </a:lnTo>
                <a:lnTo>
                  <a:pt x="0" y="69342"/>
                </a:lnTo>
                <a:lnTo>
                  <a:pt x="0" y="94615"/>
                </a:lnTo>
                <a:lnTo>
                  <a:pt x="4445" y="99060"/>
                </a:lnTo>
                <a:lnTo>
                  <a:pt x="292735" y="99060"/>
                </a:lnTo>
                <a:lnTo>
                  <a:pt x="297180" y="94615"/>
                </a:lnTo>
                <a:lnTo>
                  <a:pt x="297180" y="69342"/>
                </a:lnTo>
                <a:close/>
              </a:path>
            </a:pathLst>
          </a:custGeom>
          <a:solidFill>
            <a:srgbClr val="859FB1"/>
          </a:solidFill>
        </p:spPr>
        <p:txBody>
          <a:bodyPr wrap="square" lIns="0" tIns="0" rIns="0" bIns="0" rtlCol="0"/>
          <a:lstStyle/>
          <a:p>
            <a:endParaRPr dirty="0"/>
          </a:p>
        </p:txBody>
      </p:sp>
      <p:sp>
        <p:nvSpPr>
          <p:cNvPr id="24" name="bg object 24"/>
          <p:cNvSpPr/>
          <p:nvPr/>
        </p:nvSpPr>
        <p:spPr>
          <a:xfrm>
            <a:off x="2734055" y="2346960"/>
            <a:ext cx="41275" cy="20320"/>
          </a:xfrm>
          <a:custGeom>
            <a:avLst/>
            <a:gdLst/>
            <a:ahLst/>
            <a:cxnLst/>
            <a:rect l="l" t="t" r="r" b="b"/>
            <a:pathLst>
              <a:path w="41275" h="20319">
                <a:moveTo>
                  <a:pt x="36575" y="0"/>
                </a:moveTo>
                <a:lnTo>
                  <a:pt x="10287" y="0"/>
                </a:lnTo>
                <a:lnTo>
                  <a:pt x="4571" y="0"/>
                </a:lnTo>
                <a:lnTo>
                  <a:pt x="0" y="4444"/>
                </a:lnTo>
                <a:lnTo>
                  <a:pt x="0" y="15366"/>
                </a:lnTo>
                <a:lnTo>
                  <a:pt x="4571" y="19812"/>
                </a:lnTo>
                <a:lnTo>
                  <a:pt x="36575" y="19812"/>
                </a:lnTo>
                <a:lnTo>
                  <a:pt x="41148" y="15366"/>
                </a:lnTo>
                <a:lnTo>
                  <a:pt x="41148" y="4444"/>
                </a:lnTo>
                <a:lnTo>
                  <a:pt x="36575" y="0"/>
                </a:lnTo>
                <a:close/>
              </a:path>
            </a:pathLst>
          </a:custGeom>
          <a:solidFill>
            <a:srgbClr val="859FB1"/>
          </a:solidFill>
        </p:spPr>
        <p:txBody>
          <a:bodyPr wrap="square" lIns="0" tIns="0" rIns="0" bIns="0" rtlCol="0"/>
          <a:lstStyle/>
          <a:p>
            <a:endParaRPr dirty="0"/>
          </a:p>
        </p:txBody>
      </p:sp>
      <p:sp>
        <p:nvSpPr>
          <p:cNvPr id="25" name="bg object 25"/>
          <p:cNvSpPr/>
          <p:nvPr/>
        </p:nvSpPr>
        <p:spPr>
          <a:xfrm>
            <a:off x="2595372" y="2287523"/>
            <a:ext cx="140335" cy="79375"/>
          </a:xfrm>
          <a:custGeom>
            <a:avLst/>
            <a:gdLst/>
            <a:ahLst/>
            <a:cxnLst/>
            <a:rect l="l" t="t" r="r" b="b"/>
            <a:pathLst>
              <a:path w="140335" h="79375">
                <a:moveTo>
                  <a:pt x="39624" y="63881"/>
                </a:moveTo>
                <a:lnTo>
                  <a:pt x="35179" y="59436"/>
                </a:lnTo>
                <a:lnTo>
                  <a:pt x="9906" y="59436"/>
                </a:lnTo>
                <a:lnTo>
                  <a:pt x="4445" y="59436"/>
                </a:lnTo>
                <a:lnTo>
                  <a:pt x="0" y="63881"/>
                </a:lnTo>
                <a:lnTo>
                  <a:pt x="0" y="74803"/>
                </a:lnTo>
                <a:lnTo>
                  <a:pt x="4445" y="79248"/>
                </a:lnTo>
                <a:lnTo>
                  <a:pt x="35179" y="79248"/>
                </a:lnTo>
                <a:lnTo>
                  <a:pt x="39624" y="74803"/>
                </a:lnTo>
                <a:lnTo>
                  <a:pt x="39624" y="63881"/>
                </a:lnTo>
                <a:close/>
              </a:path>
              <a:path w="140335" h="79375">
                <a:moveTo>
                  <a:pt x="71628" y="30226"/>
                </a:moveTo>
                <a:lnTo>
                  <a:pt x="57150" y="2032"/>
                </a:lnTo>
                <a:lnTo>
                  <a:pt x="53467" y="0"/>
                </a:lnTo>
                <a:lnTo>
                  <a:pt x="49784" y="0"/>
                </a:lnTo>
                <a:lnTo>
                  <a:pt x="48260" y="0"/>
                </a:lnTo>
                <a:lnTo>
                  <a:pt x="46736" y="381"/>
                </a:lnTo>
                <a:lnTo>
                  <a:pt x="45212" y="1016"/>
                </a:lnTo>
                <a:lnTo>
                  <a:pt x="40132" y="3429"/>
                </a:lnTo>
                <a:lnTo>
                  <a:pt x="38100" y="9398"/>
                </a:lnTo>
                <a:lnTo>
                  <a:pt x="50800" y="34163"/>
                </a:lnTo>
                <a:lnTo>
                  <a:pt x="52705" y="37592"/>
                </a:lnTo>
                <a:lnTo>
                  <a:pt x="56261" y="39624"/>
                </a:lnTo>
                <a:lnTo>
                  <a:pt x="61468" y="39624"/>
                </a:lnTo>
                <a:lnTo>
                  <a:pt x="63119" y="39243"/>
                </a:lnTo>
                <a:lnTo>
                  <a:pt x="64516" y="38608"/>
                </a:lnTo>
                <a:lnTo>
                  <a:pt x="69596" y="36068"/>
                </a:lnTo>
                <a:lnTo>
                  <a:pt x="71628" y="30226"/>
                </a:lnTo>
                <a:close/>
              </a:path>
              <a:path w="140335" h="79375">
                <a:moveTo>
                  <a:pt x="140208" y="9398"/>
                </a:moveTo>
                <a:lnTo>
                  <a:pt x="138176" y="3429"/>
                </a:lnTo>
                <a:lnTo>
                  <a:pt x="132080" y="381"/>
                </a:lnTo>
                <a:lnTo>
                  <a:pt x="130556" y="0"/>
                </a:lnTo>
                <a:lnTo>
                  <a:pt x="129032" y="0"/>
                </a:lnTo>
                <a:lnTo>
                  <a:pt x="125476" y="0"/>
                </a:lnTo>
                <a:lnTo>
                  <a:pt x="122047" y="2032"/>
                </a:lnTo>
                <a:lnTo>
                  <a:pt x="108204" y="30099"/>
                </a:lnTo>
                <a:lnTo>
                  <a:pt x="110236" y="36068"/>
                </a:lnTo>
                <a:lnTo>
                  <a:pt x="114935" y="38608"/>
                </a:lnTo>
                <a:lnTo>
                  <a:pt x="116332" y="39243"/>
                </a:lnTo>
                <a:lnTo>
                  <a:pt x="117856" y="39624"/>
                </a:lnTo>
                <a:lnTo>
                  <a:pt x="122936" y="39624"/>
                </a:lnTo>
                <a:lnTo>
                  <a:pt x="126365" y="37592"/>
                </a:lnTo>
                <a:lnTo>
                  <a:pt x="140208" y="9398"/>
                </a:lnTo>
                <a:close/>
              </a:path>
            </a:pathLst>
          </a:custGeom>
          <a:solidFill>
            <a:srgbClr val="859FB1"/>
          </a:solidFill>
        </p:spPr>
        <p:txBody>
          <a:bodyPr wrap="square" lIns="0" tIns="0" rIns="0" bIns="0" rtlCol="0"/>
          <a:lstStyle/>
          <a:p>
            <a:endParaRPr dirty="0"/>
          </a:p>
        </p:txBody>
      </p:sp>
      <p:sp>
        <p:nvSpPr>
          <p:cNvPr id="26" name="bg object 26"/>
          <p:cNvSpPr/>
          <p:nvPr/>
        </p:nvSpPr>
        <p:spPr>
          <a:xfrm>
            <a:off x="2516124" y="2348483"/>
            <a:ext cx="298450" cy="277495"/>
          </a:xfrm>
          <a:custGeom>
            <a:avLst/>
            <a:gdLst/>
            <a:ahLst/>
            <a:cxnLst/>
            <a:rect l="l" t="t" r="r" b="b"/>
            <a:pathLst>
              <a:path w="298450" h="277494">
                <a:moveTo>
                  <a:pt x="59436" y="103505"/>
                </a:moveTo>
                <a:lnTo>
                  <a:pt x="54991" y="99060"/>
                </a:lnTo>
                <a:lnTo>
                  <a:pt x="9906" y="99060"/>
                </a:lnTo>
                <a:lnTo>
                  <a:pt x="4445" y="99060"/>
                </a:lnTo>
                <a:lnTo>
                  <a:pt x="0" y="103505"/>
                </a:lnTo>
                <a:lnTo>
                  <a:pt x="0" y="272923"/>
                </a:lnTo>
                <a:lnTo>
                  <a:pt x="4445" y="277368"/>
                </a:lnTo>
                <a:lnTo>
                  <a:pt x="54991" y="277368"/>
                </a:lnTo>
                <a:lnTo>
                  <a:pt x="59436" y="272923"/>
                </a:lnTo>
                <a:lnTo>
                  <a:pt x="59436" y="103505"/>
                </a:lnTo>
                <a:close/>
              </a:path>
              <a:path w="298450" h="277494">
                <a:moveTo>
                  <a:pt x="298323" y="133731"/>
                </a:moveTo>
                <a:lnTo>
                  <a:pt x="277037" y="101015"/>
                </a:lnTo>
                <a:lnTo>
                  <a:pt x="265811" y="99060"/>
                </a:lnTo>
                <a:lnTo>
                  <a:pt x="188468" y="99060"/>
                </a:lnTo>
                <a:lnTo>
                  <a:pt x="192811" y="86842"/>
                </a:lnTo>
                <a:lnTo>
                  <a:pt x="195935" y="70459"/>
                </a:lnTo>
                <a:lnTo>
                  <a:pt x="197802" y="53733"/>
                </a:lnTo>
                <a:lnTo>
                  <a:pt x="198374" y="40513"/>
                </a:lnTo>
                <a:lnTo>
                  <a:pt x="194945" y="24701"/>
                </a:lnTo>
                <a:lnTo>
                  <a:pt x="185991" y="11836"/>
                </a:lnTo>
                <a:lnTo>
                  <a:pt x="172834" y="3175"/>
                </a:lnTo>
                <a:lnTo>
                  <a:pt x="156845" y="0"/>
                </a:lnTo>
                <a:lnTo>
                  <a:pt x="148717" y="0"/>
                </a:lnTo>
                <a:lnTo>
                  <a:pt x="143256" y="0"/>
                </a:lnTo>
                <a:lnTo>
                  <a:pt x="138811" y="4445"/>
                </a:lnTo>
                <a:lnTo>
                  <a:pt x="138811" y="9906"/>
                </a:lnTo>
                <a:lnTo>
                  <a:pt x="137134" y="29857"/>
                </a:lnTo>
                <a:lnTo>
                  <a:pt x="124129" y="74422"/>
                </a:lnTo>
                <a:lnTo>
                  <a:pt x="96608" y="103720"/>
                </a:lnTo>
                <a:lnTo>
                  <a:pt x="79248" y="112776"/>
                </a:lnTo>
                <a:lnTo>
                  <a:pt x="79248" y="261366"/>
                </a:lnTo>
                <a:lnTo>
                  <a:pt x="94932" y="266611"/>
                </a:lnTo>
                <a:lnTo>
                  <a:pt x="113347" y="271805"/>
                </a:lnTo>
                <a:lnTo>
                  <a:pt x="135178" y="275780"/>
                </a:lnTo>
                <a:lnTo>
                  <a:pt x="161163" y="277368"/>
                </a:lnTo>
                <a:lnTo>
                  <a:pt x="226060" y="277368"/>
                </a:lnTo>
                <a:lnTo>
                  <a:pt x="240855" y="273951"/>
                </a:lnTo>
                <a:lnTo>
                  <a:pt x="252006" y="264858"/>
                </a:lnTo>
                <a:lnTo>
                  <a:pt x="257606" y="251866"/>
                </a:lnTo>
                <a:lnTo>
                  <a:pt x="255778" y="236728"/>
                </a:lnTo>
                <a:lnTo>
                  <a:pt x="267030" y="230860"/>
                </a:lnTo>
                <a:lnTo>
                  <a:pt x="274599" y="221297"/>
                </a:lnTo>
                <a:lnTo>
                  <a:pt x="277736" y="209550"/>
                </a:lnTo>
                <a:lnTo>
                  <a:pt x="275717" y="197104"/>
                </a:lnTo>
                <a:lnTo>
                  <a:pt x="288975" y="189382"/>
                </a:lnTo>
                <a:lnTo>
                  <a:pt x="296367" y="176847"/>
                </a:lnTo>
                <a:lnTo>
                  <a:pt x="297014" y="162318"/>
                </a:lnTo>
                <a:lnTo>
                  <a:pt x="290068" y="148590"/>
                </a:lnTo>
                <a:lnTo>
                  <a:pt x="295656" y="142240"/>
                </a:lnTo>
                <a:lnTo>
                  <a:pt x="298323" y="133731"/>
                </a:lnTo>
                <a:close/>
              </a:path>
            </a:pathLst>
          </a:custGeom>
          <a:solidFill>
            <a:srgbClr val="859FB1"/>
          </a:solidFill>
        </p:spPr>
        <p:txBody>
          <a:bodyPr wrap="square" lIns="0" tIns="0" rIns="0" bIns="0" rtlCol="0"/>
          <a:lstStyle/>
          <a:p>
            <a:endParaRPr dirty="0"/>
          </a:p>
        </p:txBody>
      </p:sp>
      <p:sp>
        <p:nvSpPr>
          <p:cNvPr id="27" name="bg object 27"/>
          <p:cNvSpPr/>
          <p:nvPr/>
        </p:nvSpPr>
        <p:spPr>
          <a:xfrm>
            <a:off x="1653539" y="2366772"/>
            <a:ext cx="340360" cy="180340"/>
          </a:xfrm>
          <a:custGeom>
            <a:avLst/>
            <a:gdLst/>
            <a:ahLst/>
            <a:cxnLst/>
            <a:rect l="l" t="t" r="r" b="b"/>
            <a:pathLst>
              <a:path w="340360" h="180339">
                <a:moveTo>
                  <a:pt x="169926" y="0"/>
                </a:moveTo>
                <a:lnTo>
                  <a:pt x="105957" y="12533"/>
                </a:lnTo>
                <a:lnTo>
                  <a:pt x="53617" y="40385"/>
                </a:lnTo>
                <a:lnTo>
                  <a:pt x="17835" y="68794"/>
                </a:lnTo>
                <a:lnTo>
                  <a:pt x="0" y="86994"/>
                </a:lnTo>
                <a:lnTo>
                  <a:pt x="0" y="92709"/>
                </a:lnTo>
                <a:lnTo>
                  <a:pt x="53657" y="139461"/>
                </a:lnTo>
                <a:lnTo>
                  <a:pt x="105957" y="167296"/>
                </a:lnTo>
                <a:lnTo>
                  <a:pt x="169926" y="179831"/>
                </a:lnTo>
                <a:lnTo>
                  <a:pt x="233894" y="167296"/>
                </a:lnTo>
                <a:lnTo>
                  <a:pt x="247805" y="159892"/>
                </a:lnTo>
                <a:lnTo>
                  <a:pt x="169926" y="159892"/>
                </a:lnTo>
                <a:lnTo>
                  <a:pt x="149584" y="156805"/>
                </a:lnTo>
                <a:lnTo>
                  <a:pt x="131397" y="148050"/>
                </a:lnTo>
                <a:lnTo>
                  <a:pt x="116472" y="134389"/>
                </a:lnTo>
                <a:lnTo>
                  <a:pt x="105918" y="116585"/>
                </a:lnTo>
                <a:lnTo>
                  <a:pt x="100919" y="96518"/>
                </a:lnTo>
                <a:lnTo>
                  <a:pt x="101933" y="76247"/>
                </a:lnTo>
                <a:lnTo>
                  <a:pt x="120942" y="40354"/>
                </a:lnTo>
                <a:lnTo>
                  <a:pt x="156515" y="21258"/>
                </a:lnTo>
                <a:lnTo>
                  <a:pt x="169926" y="19938"/>
                </a:lnTo>
                <a:lnTo>
                  <a:pt x="247816" y="19938"/>
                </a:lnTo>
                <a:lnTo>
                  <a:pt x="233894" y="12533"/>
                </a:lnTo>
                <a:lnTo>
                  <a:pt x="169926" y="0"/>
                </a:lnTo>
                <a:close/>
              </a:path>
              <a:path w="340360" h="180339">
                <a:moveTo>
                  <a:pt x="247816" y="19938"/>
                </a:moveTo>
                <a:lnTo>
                  <a:pt x="169926" y="19938"/>
                </a:lnTo>
                <a:lnTo>
                  <a:pt x="176662" y="20272"/>
                </a:lnTo>
                <a:lnTo>
                  <a:pt x="183340" y="21272"/>
                </a:lnTo>
                <a:lnTo>
                  <a:pt x="227584" y="51022"/>
                </a:lnTo>
                <a:lnTo>
                  <a:pt x="239268" y="89915"/>
                </a:lnTo>
                <a:lnTo>
                  <a:pt x="233808" y="117119"/>
                </a:lnTo>
                <a:lnTo>
                  <a:pt x="218932" y="139334"/>
                </a:lnTo>
                <a:lnTo>
                  <a:pt x="196887" y="154334"/>
                </a:lnTo>
                <a:lnTo>
                  <a:pt x="169926" y="159892"/>
                </a:lnTo>
                <a:lnTo>
                  <a:pt x="247805" y="159892"/>
                </a:lnTo>
                <a:lnTo>
                  <a:pt x="286194" y="139461"/>
                </a:lnTo>
                <a:lnTo>
                  <a:pt x="322016" y="110984"/>
                </a:lnTo>
                <a:lnTo>
                  <a:pt x="336551" y="96518"/>
                </a:lnTo>
                <a:lnTo>
                  <a:pt x="339852" y="92709"/>
                </a:lnTo>
                <a:lnTo>
                  <a:pt x="339852" y="86994"/>
                </a:lnTo>
                <a:lnTo>
                  <a:pt x="336550" y="83184"/>
                </a:lnTo>
                <a:lnTo>
                  <a:pt x="322016" y="68794"/>
                </a:lnTo>
                <a:lnTo>
                  <a:pt x="286194" y="40354"/>
                </a:lnTo>
                <a:lnTo>
                  <a:pt x="247816" y="19938"/>
                </a:lnTo>
                <a:close/>
              </a:path>
            </a:pathLst>
          </a:custGeom>
          <a:solidFill>
            <a:srgbClr val="859FB1"/>
          </a:solidFill>
        </p:spPr>
        <p:txBody>
          <a:bodyPr wrap="square" lIns="0" tIns="0" rIns="0" bIns="0" rtlCol="0"/>
          <a:lstStyle/>
          <a:p>
            <a:endParaRPr dirty="0"/>
          </a:p>
        </p:txBody>
      </p:sp>
      <p:pic>
        <p:nvPicPr>
          <p:cNvPr id="28" name="bg object 28"/>
          <p:cNvPicPr/>
          <p:nvPr/>
        </p:nvPicPr>
        <p:blipFill>
          <a:blip r:embed="rId3" cstate="print"/>
          <a:stretch>
            <a:fillRect/>
          </a:stretch>
        </p:blipFill>
        <p:spPr>
          <a:xfrm>
            <a:off x="1774856" y="2406396"/>
            <a:ext cx="98139" cy="100584"/>
          </a:xfrm>
          <a:prstGeom prst="rect">
            <a:avLst/>
          </a:prstGeom>
        </p:spPr>
      </p:pic>
      <p:pic>
        <p:nvPicPr>
          <p:cNvPr id="29" name="bg object 29"/>
          <p:cNvPicPr/>
          <p:nvPr/>
        </p:nvPicPr>
        <p:blipFill>
          <a:blip r:embed="rId4" cstate="print"/>
          <a:stretch>
            <a:fillRect/>
          </a:stretch>
        </p:blipFill>
        <p:spPr>
          <a:xfrm>
            <a:off x="2911586" y="2287523"/>
            <a:ext cx="338423" cy="338327"/>
          </a:xfrm>
          <a:prstGeom prst="rect">
            <a:avLst/>
          </a:prstGeom>
        </p:spPr>
      </p:pic>
      <p:pic>
        <p:nvPicPr>
          <p:cNvPr id="30" name="bg object 30"/>
          <p:cNvPicPr/>
          <p:nvPr/>
        </p:nvPicPr>
        <p:blipFill>
          <a:blip r:embed="rId5" cstate="print"/>
          <a:stretch>
            <a:fillRect/>
          </a:stretch>
        </p:blipFill>
        <p:spPr>
          <a:xfrm>
            <a:off x="3330638" y="2287523"/>
            <a:ext cx="338423" cy="338327"/>
          </a:xfrm>
          <a:prstGeom prst="rect">
            <a:avLst/>
          </a:prstGeom>
        </p:spPr>
      </p:pic>
      <p:pic>
        <p:nvPicPr>
          <p:cNvPr id="31" name="bg object 31"/>
          <p:cNvPicPr/>
          <p:nvPr/>
        </p:nvPicPr>
        <p:blipFill>
          <a:blip r:embed="rId6" cstate="print"/>
          <a:stretch>
            <a:fillRect/>
          </a:stretch>
        </p:blipFill>
        <p:spPr>
          <a:xfrm>
            <a:off x="3852672" y="2506979"/>
            <a:ext cx="138683" cy="118871"/>
          </a:xfrm>
          <a:prstGeom prst="rect">
            <a:avLst/>
          </a:prstGeom>
        </p:spPr>
      </p:pic>
      <p:sp>
        <p:nvSpPr>
          <p:cNvPr id="32" name="bg object 32"/>
          <p:cNvSpPr/>
          <p:nvPr/>
        </p:nvSpPr>
        <p:spPr>
          <a:xfrm>
            <a:off x="3752088" y="2287523"/>
            <a:ext cx="340360" cy="279400"/>
          </a:xfrm>
          <a:custGeom>
            <a:avLst/>
            <a:gdLst/>
            <a:ahLst/>
            <a:cxnLst/>
            <a:rect l="l" t="t" r="r" b="b"/>
            <a:pathLst>
              <a:path w="340360" h="279400">
                <a:moveTo>
                  <a:pt x="100202" y="79501"/>
                </a:moveTo>
                <a:lnTo>
                  <a:pt x="80263" y="79501"/>
                </a:lnTo>
                <a:lnTo>
                  <a:pt x="80263" y="100075"/>
                </a:lnTo>
                <a:lnTo>
                  <a:pt x="29845" y="100075"/>
                </a:lnTo>
                <a:lnTo>
                  <a:pt x="18216" y="102415"/>
                </a:lnTo>
                <a:lnTo>
                  <a:pt x="8731" y="108791"/>
                </a:lnTo>
                <a:lnTo>
                  <a:pt x="2341" y="118238"/>
                </a:lnTo>
                <a:lnTo>
                  <a:pt x="0" y="129793"/>
                </a:lnTo>
                <a:lnTo>
                  <a:pt x="0" y="249046"/>
                </a:lnTo>
                <a:lnTo>
                  <a:pt x="2341" y="260675"/>
                </a:lnTo>
                <a:lnTo>
                  <a:pt x="8731" y="270160"/>
                </a:lnTo>
                <a:lnTo>
                  <a:pt x="18216" y="276550"/>
                </a:lnTo>
                <a:lnTo>
                  <a:pt x="29845" y="278892"/>
                </a:lnTo>
                <a:lnTo>
                  <a:pt x="80263" y="278892"/>
                </a:lnTo>
                <a:lnTo>
                  <a:pt x="80263" y="219328"/>
                </a:lnTo>
                <a:lnTo>
                  <a:pt x="64897" y="219328"/>
                </a:lnTo>
                <a:lnTo>
                  <a:pt x="60325" y="214883"/>
                </a:lnTo>
                <a:lnTo>
                  <a:pt x="60325" y="203834"/>
                </a:lnTo>
                <a:lnTo>
                  <a:pt x="64897" y="199389"/>
                </a:lnTo>
                <a:lnTo>
                  <a:pt x="339851" y="199389"/>
                </a:lnTo>
                <a:lnTo>
                  <a:pt x="339851" y="179577"/>
                </a:lnTo>
                <a:lnTo>
                  <a:pt x="263906" y="179577"/>
                </a:lnTo>
                <a:lnTo>
                  <a:pt x="259461" y="175132"/>
                </a:lnTo>
                <a:lnTo>
                  <a:pt x="259461" y="164083"/>
                </a:lnTo>
                <a:lnTo>
                  <a:pt x="263906" y="159638"/>
                </a:lnTo>
                <a:lnTo>
                  <a:pt x="339851" y="159638"/>
                </a:lnTo>
                <a:lnTo>
                  <a:pt x="339851" y="129793"/>
                </a:lnTo>
                <a:lnTo>
                  <a:pt x="337744" y="119887"/>
                </a:lnTo>
                <a:lnTo>
                  <a:pt x="100202" y="119887"/>
                </a:lnTo>
                <a:lnTo>
                  <a:pt x="100202" y="79501"/>
                </a:lnTo>
                <a:close/>
              </a:path>
              <a:path w="340360" h="279400">
                <a:moveTo>
                  <a:pt x="339851" y="199389"/>
                </a:moveTo>
                <a:lnTo>
                  <a:pt x="274954" y="199389"/>
                </a:lnTo>
                <a:lnTo>
                  <a:pt x="279400" y="203834"/>
                </a:lnTo>
                <a:lnTo>
                  <a:pt x="279400" y="214883"/>
                </a:lnTo>
                <a:lnTo>
                  <a:pt x="274954" y="219328"/>
                </a:lnTo>
                <a:lnTo>
                  <a:pt x="259461" y="219328"/>
                </a:lnTo>
                <a:lnTo>
                  <a:pt x="259461" y="278892"/>
                </a:lnTo>
                <a:lnTo>
                  <a:pt x="309372" y="278892"/>
                </a:lnTo>
                <a:lnTo>
                  <a:pt x="321046" y="276532"/>
                </a:lnTo>
                <a:lnTo>
                  <a:pt x="330755" y="270113"/>
                </a:lnTo>
                <a:lnTo>
                  <a:pt x="337393" y="260621"/>
                </a:lnTo>
                <a:lnTo>
                  <a:pt x="339851" y="249046"/>
                </a:lnTo>
                <a:lnTo>
                  <a:pt x="339851" y="199389"/>
                </a:lnTo>
                <a:close/>
              </a:path>
              <a:path w="340360" h="279400">
                <a:moveTo>
                  <a:pt x="339851" y="159638"/>
                </a:moveTo>
                <a:lnTo>
                  <a:pt x="294894" y="159638"/>
                </a:lnTo>
                <a:lnTo>
                  <a:pt x="299338" y="164083"/>
                </a:lnTo>
                <a:lnTo>
                  <a:pt x="299338" y="175132"/>
                </a:lnTo>
                <a:lnTo>
                  <a:pt x="294894" y="179577"/>
                </a:lnTo>
                <a:lnTo>
                  <a:pt x="339851" y="179577"/>
                </a:lnTo>
                <a:lnTo>
                  <a:pt x="339851" y="159638"/>
                </a:lnTo>
                <a:close/>
              </a:path>
              <a:path w="340360" h="279400">
                <a:moveTo>
                  <a:pt x="259461" y="79501"/>
                </a:moveTo>
                <a:lnTo>
                  <a:pt x="239649" y="79501"/>
                </a:lnTo>
                <a:lnTo>
                  <a:pt x="239649" y="119887"/>
                </a:lnTo>
                <a:lnTo>
                  <a:pt x="337744" y="119887"/>
                </a:lnTo>
                <a:lnTo>
                  <a:pt x="337393" y="118238"/>
                </a:lnTo>
                <a:lnTo>
                  <a:pt x="330755" y="108791"/>
                </a:lnTo>
                <a:lnTo>
                  <a:pt x="321046" y="102415"/>
                </a:lnTo>
                <a:lnTo>
                  <a:pt x="309372" y="100075"/>
                </a:lnTo>
                <a:lnTo>
                  <a:pt x="259461" y="100075"/>
                </a:lnTo>
                <a:lnTo>
                  <a:pt x="259461" y="79501"/>
                </a:lnTo>
                <a:close/>
              </a:path>
              <a:path w="340360" h="279400">
                <a:moveTo>
                  <a:pt x="190119" y="0"/>
                </a:moveTo>
                <a:lnTo>
                  <a:pt x="84709" y="0"/>
                </a:lnTo>
                <a:lnTo>
                  <a:pt x="80263" y="4444"/>
                </a:lnTo>
                <a:lnTo>
                  <a:pt x="80263" y="59562"/>
                </a:lnTo>
                <a:lnTo>
                  <a:pt x="67945" y="59562"/>
                </a:lnTo>
                <a:lnTo>
                  <a:pt x="57282" y="61725"/>
                </a:lnTo>
                <a:lnTo>
                  <a:pt x="48561" y="67627"/>
                </a:lnTo>
                <a:lnTo>
                  <a:pt x="42673" y="76386"/>
                </a:lnTo>
                <a:lnTo>
                  <a:pt x="40512" y="87121"/>
                </a:lnTo>
                <a:lnTo>
                  <a:pt x="40512" y="100075"/>
                </a:lnTo>
                <a:lnTo>
                  <a:pt x="60325" y="100075"/>
                </a:lnTo>
                <a:lnTo>
                  <a:pt x="60325" y="82931"/>
                </a:lnTo>
                <a:lnTo>
                  <a:pt x="63753" y="79501"/>
                </a:lnTo>
                <a:lnTo>
                  <a:pt x="100202" y="79501"/>
                </a:lnTo>
                <a:lnTo>
                  <a:pt x="100202" y="19938"/>
                </a:lnTo>
                <a:lnTo>
                  <a:pt x="214019" y="19938"/>
                </a:lnTo>
                <a:lnTo>
                  <a:pt x="201628" y="7635"/>
                </a:lnTo>
                <a:lnTo>
                  <a:pt x="193915" y="1002"/>
                </a:lnTo>
                <a:lnTo>
                  <a:pt x="190119" y="0"/>
                </a:lnTo>
                <a:close/>
              </a:path>
              <a:path w="340360" h="279400">
                <a:moveTo>
                  <a:pt x="214019" y="19938"/>
                </a:moveTo>
                <a:lnTo>
                  <a:pt x="179832" y="19938"/>
                </a:lnTo>
                <a:lnTo>
                  <a:pt x="179832" y="75056"/>
                </a:lnTo>
                <a:lnTo>
                  <a:pt x="184276" y="79501"/>
                </a:lnTo>
                <a:lnTo>
                  <a:pt x="275971" y="79501"/>
                </a:lnTo>
                <a:lnTo>
                  <a:pt x="279400" y="82931"/>
                </a:lnTo>
                <a:lnTo>
                  <a:pt x="279400" y="100075"/>
                </a:lnTo>
                <a:lnTo>
                  <a:pt x="299338" y="100075"/>
                </a:lnTo>
                <a:lnTo>
                  <a:pt x="299338" y="87121"/>
                </a:lnTo>
                <a:lnTo>
                  <a:pt x="297178" y="76386"/>
                </a:lnTo>
                <a:lnTo>
                  <a:pt x="291290" y="67627"/>
                </a:lnTo>
                <a:lnTo>
                  <a:pt x="282569" y="61725"/>
                </a:lnTo>
                <a:lnTo>
                  <a:pt x="271907" y="59562"/>
                </a:lnTo>
                <a:lnTo>
                  <a:pt x="253619" y="59562"/>
                </a:lnTo>
                <a:lnTo>
                  <a:pt x="214019" y="19938"/>
                </a:lnTo>
                <a:close/>
              </a:path>
            </a:pathLst>
          </a:custGeom>
          <a:solidFill>
            <a:srgbClr val="859FB1"/>
          </a:solidFill>
        </p:spPr>
        <p:txBody>
          <a:bodyPr wrap="square" lIns="0" tIns="0" rIns="0" bIns="0" rtlCol="0"/>
          <a:lstStyle/>
          <a:p>
            <a:endParaRPr dirty="0"/>
          </a:p>
        </p:txBody>
      </p:sp>
      <p:sp>
        <p:nvSpPr>
          <p:cNvPr id="33" name="bg object 33"/>
          <p:cNvSpPr/>
          <p:nvPr/>
        </p:nvSpPr>
        <p:spPr>
          <a:xfrm>
            <a:off x="4166616" y="2287523"/>
            <a:ext cx="338455" cy="338455"/>
          </a:xfrm>
          <a:custGeom>
            <a:avLst/>
            <a:gdLst/>
            <a:ahLst/>
            <a:cxnLst/>
            <a:rect l="l" t="t" r="r" b="b"/>
            <a:pathLst>
              <a:path w="338454" h="338455">
                <a:moveTo>
                  <a:pt x="338328" y="138684"/>
                </a:moveTo>
                <a:lnTo>
                  <a:pt x="297942" y="138684"/>
                </a:lnTo>
                <a:lnTo>
                  <a:pt x="297942" y="162941"/>
                </a:lnTo>
                <a:lnTo>
                  <a:pt x="297942" y="173990"/>
                </a:lnTo>
                <a:lnTo>
                  <a:pt x="297942" y="222631"/>
                </a:lnTo>
                <a:lnTo>
                  <a:pt x="297942" y="233680"/>
                </a:lnTo>
                <a:lnTo>
                  <a:pt x="297942" y="283083"/>
                </a:lnTo>
                <a:lnTo>
                  <a:pt x="297942" y="294005"/>
                </a:lnTo>
                <a:lnTo>
                  <a:pt x="293624" y="298577"/>
                </a:lnTo>
                <a:lnTo>
                  <a:pt x="242951" y="298577"/>
                </a:lnTo>
                <a:lnTo>
                  <a:pt x="238506" y="294005"/>
                </a:lnTo>
                <a:lnTo>
                  <a:pt x="238506" y="283083"/>
                </a:lnTo>
                <a:lnTo>
                  <a:pt x="242951" y="278638"/>
                </a:lnTo>
                <a:lnTo>
                  <a:pt x="293624" y="278638"/>
                </a:lnTo>
                <a:lnTo>
                  <a:pt x="297942" y="283083"/>
                </a:lnTo>
                <a:lnTo>
                  <a:pt x="297942" y="233680"/>
                </a:lnTo>
                <a:lnTo>
                  <a:pt x="293624" y="238252"/>
                </a:lnTo>
                <a:lnTo>
                  <a:pt x="242951" y="238252"/>
                </a:lnTo>
                <a:lnTo>
                  <a:pt x="238506" y="233680"/>
                </a:lnTo>
                <a:lnTo>
                  <a:pt x="238506" y="222631"/>
                </a:lnTo>
                <a:lnTo>
                  <a:pt x="242951" y="218313"/>
                </a:lnTo>
                <a:lnTo>
                  <a:pt x="293624" y="218313"/>
                </a:lnTo>
                <a:lnTo>
                  <a:pt x="297942" y="222631"/>
                </a:lnTo>
                <a:lnTo>
                  <a:pt x="297942" y="173990"/>
                </a:lnTo>
                <a:lnTo>
                  <a:pt x="293624" y="178435"/>
                </a:lnTo>
                <a:lnTo>
                  <a:pt x="242951" y="178435"/>
                </a:lnTo>
                <a:lnTo>
                  <a:pt x="238506" y="173990"/>
                </a:lnTo>
                <a:lnTo>
                  <a:pt x="238506" y="162941"/>
                </a:lnTo>
                <a:lnTo>
                  <a:pt x="242951" y="158623"/>
                </a:lnTo>
                <a:lnTo>
                  <a:pt x="293624" y="158623"/>
                </a:lnTo>
                <a:lnTo>
                  <a:pt x="297942" y="162941"/>
                </a:lnTo>
                <a:lnTo>
                  <a:pt x="297942" y="138684"/>
                </a:lnTo>
                <a:lnTo>
                  <a:pt x="198882" y="138684"/>
                </a:lnTo>
                <a:lnTo>
                  <a:pt x="198882" y="162941"/>
                </a:lnTo>
                <a:lnTo>
                  <a:pt x="198882" y="173990"/>
                </a:lnTo>
                <a:lnTo>
                  <a:pt x="198882" y="222631"/>
                </a:lnTo>
                <a:lnTo>
                  <a:pt x="198882" y="233680"/>
                </a:lnTo>
                <a:lnTo>
                  <a:pt x="198882" y="283083"/>
                </a:lnTo>
                <a:lnTo>
                  <a:pt x="198882" y="294005"/>
                </a:lnTo>
                <a:lnTo>
                  <a:pt x="194437" y="298577"/>
                </a:lnTo>
                <a:lnTo>
                  <a:pt x="143891" y="298577"/>
                </a:lnTo>
                <a:lnTo>
                  <a:pt x="139446" y="294005"/>
                </a:lnTo>
                <a:lnTo>
                  <a:pt x="139446" y="283083"/>
                </a:lnTo>
                <a:lnTo>
                  <a:pt x="143891" y="278638"/>
                </a:lnTo>
                <a:lnTo>
                  <a:pt x="194437" y="278638"/>
                </a:lnTo>
                <a:lnTo>
                  <a:pt x="198882" y="283083"/>
                </a:lnTo>
                <a:lnTo>
                  <a:pt x="198882" y="233680"/>
                </a:lnTo>
                <a:lnTo>
                  <a:pt x="194437" y="238252"/>
                </a:lnTo>
                <a:lnTo>
                  <a:pt x="143891" y="238252"/>
                </a:lnTo>
                <a:lnTo>
                  <a:pt x="139446" y="233680"/>
                </a:lnTo>
                <a:lnTo>
                  <a:pt x="139446" y="222631"/>
                </a:lnTo>
                <a:lnTo>
                  <a:pt x="143891" y="218313"/>
                </a:lnTo>
                <a:lnTo>
                  <a:pt x="194437" y="218313"/>
                </a:lnTo>
                <a:lnTo>
                  <a:pt x="198882" y="222631"/>
                </a:lnTo>
                <a:lnTo>
                  <a:pt x="198882" y="173990"/>
                </a:lnTo>
                <a:lnTo>
                  <a:pt x="194437" y="178435"/>
                </a:lnTo>
                <a:lnTo>
                  <a:pt x="143891" y="178435"/>
                </a:lnTo>
                <a:lnTo>
                  <a:pt x="139446" y="173990"/>
                </a:lnTo>
                <a:lnTo>
                  <a:pt x="139446" y="162941"/>
                </a:lnTo>
                <a:lnTo>
                  <a:pt x="143891" y="158623"/>
                </a:lnTo>
                <a:lnTo>
                  <a:pt x="194437" y="158623"/>
                </a:lnTo>
                <a:lnTo>
                  <a:pt x="198882" y="162941"/>
                </a:lnTo>
                <a:lnTo>
                  <a:pt x="198882" y="138684"/>
                </a:lnTo>
                <a:lnTo>
                  <a:pt x="99822" y="138684"/>
                </a:lnTo>
                <a:lnTo>
                  <a:pt x="99822" y="162941"/>
                </a:lnTo>
                <a:lnTo>
                  <a:pt x="99822" y="173990"/>
                </a:lnTo>
                <a:lnTo>
                  <a:pt x="99822" y="222631"/>
                </a:lnTo>
                <a:lnTo>
                  <a:pt x="99822" y="233680"/>
                </a:lnTo>
                <a:lnTo>
                  <a:pt x="99822" y="283083"/>
                </a:lnTo>
                <a:lnTo>
                  <a:pt x="99822" y="294005"/>
                </a:lnTo>
                <a:lnTo>
                  <a:pt x="95377" y="298577"/>
                </a:lnTo>
                <a:lnTo>
                  <a:pt x="44704" y="298577"/>
                </a:lnTo>
                <a:lnTo>
                  <a:pt x="40386" y="294005"/>
                </a:lnTo>
                <a:lnTo>
                  <a:pt x="40386" y="283083"/>
                </a:lnTo>
                <a:lnTo>
                  <a:pt x="44704" y="278638"/>
                </a:lnTo>
                <a:lnTo>
                  <a:pt x="95377" y="278638"/>
                </a:lnTo>
                <a:lnTo>
                  <a:pt x="99822" y="283083"/>
                </a:lnTo>
                <a:lnTo>
                  <a:pt x="99822" y="233680"/>
                </a:lnTo>
                <a:lnTo>
                  <a:pt x="95377" y="238252"/>
                </a:lnTo>
                <a:lnTo>
                  <a:pt x="44704" y="238252"/>
                </a:lnTo>
                <a:lnTo>
                  <a:pt x="40386" y="233680"/>
                </a:lnTo>
                <a:lnTo>
                  <a:pt x="40386" y="222631"/>
                </a:lnTo>
                <a:lnTo>
                  <a:pt x="44704" y="218313"/>
                </a:lnTo>
                <a:lnTo>
                  <a:pt x="95377" y="218313"/>
                </a:lnTo>
                <a:lnTo>
                  <a:pt x="99822" y="222631"/>
                </a:lnTo>
                <a:lnTo>
                  <a:pt x="99822" y="173990"/>
                </a:lnTo>
                <a:lnTo>
                  <a:pt x="95377" y="178435"/>
                </a:lnTo>
                <a:lnTo>
                  <a:pt x="44704" y="178435"/>
                </a:lnTo>
                <a:lnTo>
                  <a:pt x="40386" y="173990"/>
                </a:lnTo>
                <a:lnTo>
                  <a:pt x="40386" y="162941"/>
                </a:lnTo>
                <a:lnTo>
                  <a:pt x="44704" y="158623"/>
                </a:lnTo>
                <a:lnTo>
                  <a:pt x="95377" y="158623"/>
                </a:lnTo>
                <a:lnTo>
                  <a:pt x="99822" y="162941"/>
                </a:lnTo>
                <a:lnTo>
                  <a:pt x="99822" y="138684"/>
                </a:lnTo>
                <a:lnTo>
                  <a:pt x="0" y="138684"/>
                </a:lnTo>
                <a:lnTo>
                  <a:pt x="0" y="308483"/>
                </a:lnTo>
                <a:lnTo>
                  <a:pt x="2336" y="320116"/>
                </a:lnTo>
                <a:lnTo>
                  <a:pt x="8712" y="329603"/>
                </a:lnTo>
                <a:lnTo>
                  <a:pt x="18161" y="335991"/>
                </a:lnTo>
                <a:lnTo>
                  <a:pt x="29718" y="338328"/>
                </a:lnTo>
                <a:lnTo>
                  <a:pt x="308610" y="338328"/>
                </a:lnTo>
                <a:lnTo>
                  <a:pt x="320154" y="335991"/>
                </a:lnTo>
                <a:lnTo>
                  <a:pt x="329603" y="329603"/>
                </a:lnTo>
                <a:lnTo>
                  <a:pt x="335978" y="320116"/>
                </a:lnTo>
                <a:lnTo>
                  <a:pt x="338328" y="308483"/>
                </a:lnTo>
                <a:lnTo>
                  <a:pt x="338328" y="298577"/>
                </a:lnTo>
                <a:lnTo>
                  <a:pt x="338328" y="278638"/>
                </a:lnTo>
                <a:lnTo>
                  <a:pt x="338328" y="238252"/>
                </a:lnTo>
                <a:lnTo>
                  <a:pt x="338328" y="218313"/>
                </a:lnTo>
                <a:lnTo>
                  <a:pt x="338328" y="178435"/>
                </a:lnTo>
                <a:lnTo>
                  <a:pt x="338328" y="158623"/>
                </a:lnTo>
                <a:lnTo>
                  <a:pt x="338328" y="138684"/>
                </a:lnTo>
                <a:close/>
              </a:path>
              <a:path w="338454" h="338455">
                <a:moveTo>
                  <a:pt x="338328" y="68961"/>
                </a:moveTo>
                <a:lnTo>
                  <a:pt x="335978" y="57429"/>
                </a:lnTo>
                <a:lnTo>
                  <a:pt x="329603" y="48031"/>
                </a:lnTo>
                <a:lnTo>
                  <a:pt x="320154" y="41694"/>
                </a:lnTo>
                <a:lnTo>
                  <a:pt x="308610" y="39370"/>
                </a:lnTo>
                <a:lnTo>
                  <a:pt x="298069" y="39370"/>
                </a:lnTo>
                <a:lnTo>
                  <a:pt x="298069" y="29591"/>
                </a:lnTo>
                <a:lnTo>
                  <a:pt x="296049" y="19685"/>
                </a:lnTo>
                <a:lnTo>
                  <a:pt x="295719" y="18059"/>
                </a:lnTo>
                <a:lnTo>
                  <a:pt x="289331" y="8661"/>
                </a:lnTo>
                <a:lnTo>
                  <a:pt x="279844" y="2324"/>
                </a:lnTo>
                <a:lnTo>
                  <a:pt x="278257" y="2006"/>
                </a:lnTo>
                <a:lnTo>
                  <a:pt x="278257" y="24130"/>
                </a:lnTo>
                <a:lnTo>
                  <a:pt x="278257" y="74422"/>
                </a:lnTo>
                <a:lnTo>
                  <a:pt x="273812" y="78740"/>
                </a:lnTo>
                <a:lnTo>
                  <a:pt x="262763" y="78740"/>
                </a:lnTo>
                <a:lnTo>
                  <a:pt x="258445" y="74422"/>
                </a:lnTo>
                <a:lnTo>
                  <a:pt x="258445" y="39370"/>
                </a:lnTo>
                <a:lnTo>
                  <a:pt x="258445" y="24130"/>
                </a:lnTo>
                <a:lnTo>
                  <a:pt x="262763" y="19685"/>
                </a:lnTo>
                <a:lnTo>
                  <a:pt x="273812" y="19685"/>
                </a:lnTo>
                <a:lnTo>
                  <a:pt x="278257" y="24130"/>
                </a:lnTo>
                <a:lnTo>
                  <a:pt x="278257" y="2006"/>
                </a:lnTo>
                <a:lnTo>
                  <a:pt x="240842" y="18059"/>
                </a:lnTo>
                <a:lnTo>
                  <a:pt x="238506" y="29591"/>
                </a:lnTo>
                <a:lnTo>
                  <a:pt x="238506" y="39370"/>
                </a:lnTo>
                <a:lnTo>
                  <a:pt x="198882" y="39370"/>
                </a:lnTo>
                <a:lnTo>
                  <a:pt x="198882" y="29591"/>
                </a:lnTo>
                <a:lnTo>
                  <a:pt x="196862" y="19685"/>
                </a:lnTo>
                <a:lnTo>
                  <a:pt x="196532" y="18059"/>
                </a:lnTo>
                <a:lnTo>
                  <a:pt x="190157" y="8661"/>
                </a:lnTo>
                <a:lnTo>
                  <a:pt x="180708" y="2324"/>
                </a:lnTo>
                <a:lnTo>
                  <a:pt x="179070" y="2006"/>
                </a:lnTo>
                <a:lnTo>
                  <a:pt x="179070" y="24130"/>
                </a:lnTo>
                <a:lnTo>
                  <a:pt x="179070" y="74422"/>
                </a:lnTo>
                <a:lnTo>
                  <a:pt x="174625" y="78740"/>
                </a:lnTo>
                <a:lnTo>
                  <a:pt x="163703" y="78740"/>
                </a:lnTo>
                <a:lnTo>
                  <a:pt x="159258" y="74422"/>
                </a:lnTo>
                <a:lnTo>
                  <a:pt x="159258" y="39370"/>
                </a:lnTo>
                <a:lnTo>
                  <a:pt x="159258" y="24130"/>
                </a:lnTo>
                <a:lnTo>
                  <a:pt x="163703" y="19685"/>
                </a:lnTo>
                <a:lnTo>
                  <a:pt x="174625" y="19685"/>
                </a:lnTo>
                <a:lnTo>
                  <a:pt x="179070" y="24130"/>
                </a:lnTo>
                <a:lnTo>
                  <a:pt x="179070" y="2006"/>
                </a:lnTo>
                <a:lnTo>
                  <a:pt x="141782" y="18059"/>
                </a:lnTo>
                <a:lnTo>
                  <a:pt x="139446" y="29591"/>
                </a:lnTo>
                <a:lnTo>
                  <a:pt x="139446" y="39370"/>
                </a:lnTo>
                <a:lnTo>
                  <a:pt x="99822" y="39370"/>
                </a:lnTo>
                <a:lnTo>
                  <a:pt x="99822" y="29591"/>
                </a:lnTo>
                <a:lnTo>
                  <a:pt x="97802" y="19685"/>
                </a:lnTo>
                <a:lnTo>
                  <a:pt x="97472" y="18059"/>
                </a:lnTo>
                <a:lnTo>
                  <a:pt x="91097" y="8661"/>
                </a:lnTo>
                <a:lnTo>
                  <a:pt x="81648" y="2324"/>
                </a:lnTo>
                <a:lnTo>
                  <a:pt x="80010" y="2006"/>
                </a:lnTo>
                <a:lnTo>
                  <a:pt x="80010" y="24130"/>
                </a:lnTo>
                <a:lnTo>
                  <a:pt x="80010" y="74422"/>
                </a:lnTo>
                <a:lnTo>
                  <a:pt x="75565" y="78740"/>
                </a:lnTo>
                <a:lnTo>
                  <a:pt x="64516" y="78740"/>
                </a:lnTo>
                <a:lnTo>
                  <a:pt x="60198" y="74422"/>
                </a:lnTo>
                <a:lnTo>
                  <a:pt x="60198" y="24130"/>
                </a:lnTo>
                <a:lnTo>
                  <a:pt x="64516" y="19685"/>
                </a:lnTo>
                <a:lnTo>
                  <a:pt x="75565" y="19685"/>
                </a:lnTo>
                <a:lnTo>
                  <a:pt x="80010" y="24130"/>
                </a:lnTo>
                <a:lnTo>
                  <a:pt x="80010" y="2006"/>
                </a:lnTo>
                <a:lnTo>
                  <a:pt x="42697" y="18059"/>
                </a:lnTo>
                <a:lnTo>
                  <a:pt x="40386" y="29591"/>
                </a:lnTo>
                <a:lnTo>
                  <a:pt x="40386" y="39370"/>
                </a:lnTo>
                <a:lnTo>
                  <a:pt x="29718" y="39370"/>
                </a:lnTo>
                <a:lnTo>
                  <a:pt x="18161" y="41694"/>
                </a:lnTo>
                <a:lnTo>
                  <a:pt x="8712" y="48031"/>
                </a:lnTo>
                <a:lnTo>
                  <a:pt x="2336" y="57429"/>
                </a:lnTo>
                <a:lnTo>
                  <a:pt x="0" y="68961"/>
                </a:lnTo>
                <a:lnTo>
                  <a:pt x="0" y="118872"/>
                </a:lnTo>
                <a:lnTo>
                  <a:pt x="338328" y="118872"/>
                </a:lnTo>
                <a:lnTo>
                  <a:pt x="338328" y="78740"/>
                </a:lnTo>
                <a:lnTo>
                  <a:pt x="338328" y="68961"/>
                </a:lnTo>
                <a:close/>
              </a:path>
            </a:pathLst>
          </a:custGeom>
          <a:solidFill>
            <a:srgbClr val="859FB1"/>
          </a:solidFill>
        </p:spPr>
        <p:txBody>
          <a:bodyPr wrap="square" lIns="0" tIns="0" rIns="0" bIns="0" rtlCol="0"/>
          <a:lstStyle/>
          <a:p>
            <a:endParaRPr dirty="0"/>
          </a:p>
        </p:txBody>
      </p:sp>
      <p:pic>
        <p:nvPicPr>
          <p:cNvPr id="34" name="bg object 34"/>
          <p:cNvPicPr/>
          <p:nvPr/>
        </p:nvPicPr>
        <p:blipFill>
          <a:blip r:embed="rId7" cstate="print"/>
          <a:stretch>
            <a:fillRect/>
          </a:stretch>
        </p:blipFill>
        <p:spPr>
          <a:xfrm>
            <a:off x="4663439" y="2366771"/>
            <a:ext cx="178308" cy="179831"/>
          </a:xfrm>
          <a:prstGeom prst="rect">
            <a:avLst/>
          </a:prstGeom>
        </p:spPr>
      </p:pic>
      <p:sp>
        <p:nvSpPr>
          <p:cNvPr id="35" name="bg object 35"/>
          <p:cNvSpPr/>
          <p:nvPr/>
        </p:nvSpPr>
        <p:spPr>
          <a:xfrm>
            <a:off x="4582667" y="2287523"/>
            <a:ext cx="340360" cy="338455"/>
          </a:xfrm>
          <a:custGeom>
            <a:avLst/>
            <a:gdLst/>
            <a:ahLst/>
            <a:cxnLst/>
            <a:rect l="l" t="t" r="r" b="b"/>
            <a:pathLst>
              <a:path w="340360" h="338455">
                <a:moveTo>
                  <a:pt x="335407" y="278256"/>
                </a:moveTo>
                <a:lnTo>
                  <a:pt x="4445" y="278256"/>
                </a:lnTo>
                <a:lnTo>
                  <a:pt x="0" y="282575"/>
                </a:lnTo>
                <a:lnTo>
                  <a:pt x="0" y="333882"/>
                </a:lnTo>
                <a:lnTo>
                  <a:pt x="4445" y="338327"/>
                </a:lnTo>
                <a:lnTo>
                  <a:pt x="55880" y="338327"/>
                </a:lnTo>
                <a:lnTo>
                  <a:pt x="60325" y="333882"/>
                </a:lnTo>
                <a:lnTo>
                  <a:pt x="60325" y="322961"/>
                </a:lnTo>
                <a:lnTo>
                  <a:pt x="64897" y="318515"/>
                </a:lnTo>
                <a:lnTo>
                  <a:pt x="339852" y="318515"/>
                </a:lnTo>
                <a:lnTo>
                  <a:pt x="339852" y="282575"/>
                </a:lnTo>
                <a:lnTo>
                  <a:pt x="335407" y="278256"/>
                </a:lnTo>
                <a:close/>
              </a:path>
              <a:path w="340360" h="338455">
                <a:moveTo>
                  <a:pt x="164337" y="318515"/>
                </a:moveTo>
                <a:lnTo>
                  <a:pt x="75819" y="318515"/>
                </a:lnTo>
                <a:lnTo>
                  <a:pt x="80264" y="322961"/>
                </a:lnTo>
                <a:lnTo>
                  <a:pt x="80264" y="333882"/>
                </a:lnTo>
                <a:lnTo>
                  <a:pt x="84709" y="338327"/>
                </a:lnTo>
                <a:lnTo>
                  <a:pt x="155448" y="338327"/>
                </a:lnTo>
                <a:lnTo>
                  <a:pt x="159893" y="333882"/>
                </a:lnTo>
                <a:lnTo>
                  <a:pt x="159893" y="322961"/>
                </a:lnTo>
                <a:lnTo>
                  <a:pt x="164337" y="318515"/>
                </a:lnTo>
                <a:close/>
              </a:path>
              <a:path w="340360" h="338455">
                <a:moveTo>
                  <a:pt x="263906" y="318515"/>
                </a:moveTo>
                <a:lnTo>
                  <a:pt x="175387" y="318515"/>
                </a:lnTo>
                <a:lnTo>
                  <a:pt x="179832" y="322961"/>
                </a:lnTo>
                <a:lnTo>
                  <a:pt x="179832" y="333882"/>
                </a:lnTo>
                <a:lnTo>
                  <a:pt x="184277" y="338327"/>
                </a:lnTo>
                <a:lnTo>
                  <a:pt x="255016" y="338327"/>
                </a:lnTo>
                <a:lnTo>
                  <a:pt x="259461" y="333882"/>
                </a:lnTo>
                <a:lnTo>
                  <a:pt x="259461" y="322961"/>
                </a:lnTo>
                <a:lnTo>
                  <a:pt x="263906" y="318515"/>
                </a:lnTo>
                <a:close/>
              </a:path>
              <a:path w="340360" h="338455">
                <a:moveTo>
                  <a:pt x="339852" y="318515"/>
                </a:moveTo>
                <a:lnTo>
                  <a:pt x="274955" y="318515"/>
                </a:lnTo>
                <a:lnTo>
                  <a:pt x="279400" y="322961"/>
                </a:lnTo>
                <a:lnTo>
                  <a:pt x="279400" y="333882"/>
                </a:lnTo>
                <a:lnTo>
                  <a:pt x="283845" y="338327"/>
                </a:lnTo>
                <a:lnTo>
                  <a:pt x="335407" y="338327"/>
                </a:lnTo>
                <a:lnTo>
                  <a:pt x="339852" y="333882"/>
                </a:lnTo>
                <a:lnTo>
                  <a:pt x="339852" y="318515"/>
                </a:lnTo>
                <a:close/>
              </a:path>
              <a:path w="340360" h="338455">
                <a:moveTo>
                  <a:pt x="64897" y="60198"/>
                </a:moveTo>
                <a:lnTo>
                  <a:pt x="15494" y="60198"/>
                </a:lnTo>
                <a:lnTo>
                  <a:pt x="19812" y="64515"/>
                </a:lnTo>
                <a:lnTo>
                  <a:pt x="19812" y="75564"/>
                </a:lnTo>
                <a:lnTo>
                  <a:pt x="15494" y="80009"/>
                </a:lnTo>
                <a:lnTo>
                  <a:pt x="4445" y="80009"/>
                </a:lnTo>
                <a:lnTo>
                  <a:pt x="0" y="84327"/>
                </a:lnTo>
                <a:lnTo>
                  <a:pt x="0" y="154812"/>
                </a:lnTo>
                <a:lnTo>
                  <a:pt x="4445" y="159257"/>
                </a:lnTo>
                <a:lnTo>
                  <a:pt x="15494" y="159257"/>
                </a:lnTo>
                <a:lnTo>
                  <a:pt x="19812" y="163702"/>
                </a:lnTo>
                <a:lnTo>
                  <a:pt x="19812" y="174625"/>
                </a:lnTo>
                <a:lnTo>
                  <a:pt x="15494" y="179069"/>
                </a:lnTo>
                <a:lnTo>
                  <a:pt x="4445" y="179069"/>
                </a:lnTo>
                <a:lnTo>
                  <a:pt x="0" y="183514"/>
                </a:lnTo>
                <a:lnTo>
                  <a:pt x="0" y="254000"/>
                </a:lnTo>
                <a:lnTo>
                  <a:pt x="4445" y="258444"/>
                </a:lnTo>
                <a:lnTo>
                  <a:pt x="15494" y="258444"/>
                </a:lnTo>
                <a:lnTo>
                  <a:pt x="19812" y="262763"/>
                </a:lnTo>
                <a:lnTo>
                  <a:pt x="19812" y="273812"/>
                </a:lnTo>
                <a:lnTo>
                  <a:pt x="15494" y="278256"/>
                </a:lnTo>
                <a:lnTo>
                  <a:pt x="64897" y="278256"/>
                </a:lnTo>
                <a:lnTo>
                  <a:pt x="60325" y="273812"/>
                </a:lnTo>
                <a:lnTo>
                  <a:pt x="60325" y="64515"/>
                </a:lnTo>
                <a:lnTo>
                  <a:pt x="64897" y="60198"/>
                </a:lnTo>
                <a:close/>
              </a:path>
              <a:path w="340360" h="338455">
                <a:moveTo>
                  <a:pt x="324358" y="60198"/>
                </a:moveTo>
                <a:lnTo>
                  <a:pt x="274955" y="60198"/>
                </a:lnTo>
                <a:lnTo>
                  <a:pt x="279400" y="64515"/>
                </a:lnTo>
                <a:lnTo>
                  <a:pt x="279400" y="273812"/>
                </a:lnTo>
                <a:lnTo>
                  <a:pt x="274955" y="278256"/>
                </a:lnTo>
                <a:lnTo>
                  <a:pt x="324358" y="278256"/>
                </a:lnTo>
                <a:lnTo>
                  <a:pt x="319913" y="273812"/>
                </a:lnTo>
                <a:lnTo>
                  <a:pt x="319913" y="262763"/>
                </a:lnTo>
                <a:lnTo>
                  <a:pt x="324358" y="258444"/>
                </a:lnTo>
                <a:lnTo>
                  <a:pt x="335407" y="258444"/>
                </a:lnTo>
                <a:lnTo>
                  <a:pt x="339852" y="254000"/>
                </a:lnTo>
                <a:lnTo>
                  <a:pt x="339852" y="183514"/>
                </a:lnTo>
                <a:lnTo>
                  <a:pt x="335407" y="179069"/>
                </a:lnTo>
                <a:lnTo>
                  <a:pt x="324358" y="179069"/>
                </a:lnTo>
                <a:lnTo>
                  <a:pt x="319913" y="174625"/>
                </a:lnTo>
                <a:lnTo>
                  <a:pt x="319913" y="163702"/>
                </a:lnTo>
                <a:lnTo>
                  <a:pt x="324358" y="159257"/>
                </a:lnTo>
                <a:lnTo>
                  <a:pt x="335407" y="159257"/>
                </a:lnTo>
                <a:lnTo>
                  <a:pt x="339852" y="154812"/>
                </a:lnTo>
                <a:lnTo>
                  <a:pt x="339852" y="84327"/>
                </a:lnTo>
                <a:lnTo>
                  <a:pt x="335407" y="80009"/>
                </a:lnTo>
                <a:lnTo>
                  <a:pt x="324358" y="80009"/>
                </a:lnTo>
                <a:lnTo>
                  <a:pt x="319913" y="75564"/>
                </a:lnTo>
                <a:lnTo>
                  <a:pt x="319913" y="64515"/>
                </a:lnTo>
                <a:lnTo>
                  <a:pt x="324358" y="60198"/>
                </a:lnTo>
                <a:close/>
              </a:path>
              <a:path w="340360" h="338455">
                <a:moveTo>
                  <a:pt x="55880" y="0"/>
                </a:moveTo>
                <a:lnTo>
                  <a:pt x="4445" y="0"/>
                </a:lnTo>
                <a:lnTo>
                  <a:pt x="0" y="4444"/>
                </a:lnTo>
                <a:lnTo>
                  <a:pt x="0" y="55752"/>
                </a:lnTo>
                <a:lnTo>
                  <a:pt x="4445" y="60198"/>
                </a:lnTo>
                <a:lnTo>
                  <a:pt x="335407" y="60198"/>
                </a:lnTo>
                <a:lnTo>
                  <a:pt x="339852" y="55752"/>
                </a:lnTo>
                <a:lnTo>
                  <a:pt x="339852" y="19812"/>
                </a:lnTo>
                <a:lnTo>
                  <a:pt x="64897" y="19812"/>
                </a:lnTo>
                <a:lnTo>
                  <a:pt x="60325" y="15367"/>
                </a:lnTo>
                <a:lnTo>
                  <a:pt x="60325" y="4444"/>
                </a:lnTo>
                <a:lnTo>
                  <a:pt x="55880" y="0"/>
                </a:lnTo>
                <a:close/>
              </a:path>
              <a:path w="340360" h="338455">
                <a:moveTo>
                  <a:pt x="155448" y="0"/>
                </a:moveTo>
                <a:lnTo>
                  <a:pt x="84709" y="0"/>
                </a:lnTo>
                <a:lnTo>
                  <a:pt x="80264" y="4444"/>
                </a:lnTo>
                <a:lnTo>
                  <a:pt x="80264" y="15367"/>
                </a:lnTo>
                <a:lnTo>
                  <a:pt x="75819" y="19812"/>
                </a:lnTo>
                <a:lnTo>
                  <a:pt x="164337" y="19812"/>
                </a:lnTo>
                <a:lnTo>
                  <a:pt x="159893" y="15367"/>
                </a:lnTo>
                <a:lnTo>
                  <a:pt x="159893" y="4444"/>
                </a:lnTo>
                <a:lnTo>
                  <a:pt x="155448" y="0"/>
                </a:lnTo>
                <a:close/>
              </a:path>
              <a:path w="340360" h="338455">
                <a:moveTo>
                  <a:pt x="255016" y="0"/>
                </a:moveTo>
                <a:lnTo>
                  <a:pt x="184277" y="0"/>
                </a:lnTo>
                <a:lnTo>
                  <a:pt x="179832" y="4444"/>
                </a:lnTo>
                <a:lnTo>
                  <a:pt x="179832" y="15367"/>
                </a:lnTo>
                <a:lnTo>
                  <a:pt x="175387" y="19812"/>
                </a:lnTo>
                <a:lnTo>
                  <a:pt x="263906" y="19812"/>
                </a:lnTo>
                <a:lnTo>
                  <a:pt x="259461" y="15367"/>
                </a:lnTo>
                <a:lnTo>
                  <a:pt x="259461" y="4444"/>
                </a:lnTo>
                <a:lnTo>
                  <a:pt x="255016" y="0"/>
                </a:lnTo>
                <a:close/>
              </a:path>
              <a:path w="340360" h="338455">
                <a:moveTo>
                  <a:pt x="335407" y="0"/>
                </a:moveTo>
                <a:lnTo>
                  <a:pt x="283845" y="0"/>
                </a:lnTo>
                <a:lnTo>
                  <a:pt x="279400" y="4444"/>
                </a:lnTo>
                <a:lnTo>
                  <a:pt x="279400" y="15367"/>
                </a:lnTo>
                <a:lnTo>
                  <a:pt x="274955" y="19812"/>
                </a:lnTo>
                <a:lnTo>
                  <a:pt x="339852" y="19812"/>
                </a:lnTo>
                <a:lnTo>
                  <a:pt x="339852" y="4444"/>
                </a:lnTo>
                <a:lnTo>
                  <a:pt x="335407" y="0"/>
                </a:lnTo>
                <a:close/>
              </a:path>
            </a:pathLst>
          </a:custGeom>
          <a:solidFill>
            <a:srgbClr val="859FB1"/>
          </a:solidFill>
        </p:spPr>
        <p:txBody>
          <a:bodyPr wrap="square" lIns="0" tIns="0" rIns="0" bIns="0" rtlCol="0"/>
          <a:lstStyle/>
          <a:p>
            <a:endParaRPr dirty="0"/>
          </a:p>
        </p:txBody>
      </p:sp>
      <p:sp>
        <p:nvSpPr>
          <p:cNvPr id="36" name="bg object 36"/>
          <p:cNvSpPr/>
          <p:nvPr/>
        </p:nvSpPr>
        <p:spPr>
          <a:xfrm>
            <a:off x="821436" y="2732531"/>
            <a:ext cx="340360" cy="297180"/>
          </a:xfrm>
          <a:custGeom>
            <a:avLst/>
            <a:gdLst/>
            <a:ahLst/>
            <a:cxnLst/>
            <a:rect l="l" t="t" r="r" b="b"/>
            <a:pathLst>
              <a:path w="340359" h="297180">
                <a:moveTo>
                  <a:pt x="278879" y="29718"/>
                </a:moveTo>
                <a:lnTo>
                  <a:pt x="276872" y="19812"/>
                </a:lnTo>
                <a:lnTo>
                  <a:pt x="276529" y="18110"/>
                </a:lnTo>
                <a:lnTo>
                  <a:pt x="270141" y="8674"/>
                </a:lnTo>
                <a:lnTo>
                  <a:pt x="260680" y="2324"/>
                </a:lnTo>
                <a:lnTo>
                  <a:pt x="259003" y="1993"/>
                </a:lnTo>
                <a:lnTo>
                  <a:pt x="259003" y="24257"/>
                </a:lnTo>
                <a:lnTo>
                  <a:pt x="259003" y="233299"/>
                </a:lnTo>
                <a:lnTo>
                  <a:pt x="254546" y="237744"/>
                </a:lnTo>
                <a:lnTo>
                  <a:pt x="239128" y="237744"/>
                </a:lnTo>
                <a:lnTo>
                  <a:pt x="239128" y="198120"/>
                </a:lnTo>
                <a:lnTo>
                  <a:pt x="239128" y="178308"/>
                </a:lnTo>
                <a:lnTo>
                  <a:pt x="239128" y="79248"/>
                </a:lnTo>
                <a:lnTo>
                  <a:pt x="239128" y="19812"/>
                </a:lnTo>
                <a:lnTo>
                  <a:pt x="254546" y="19812"/>
                </a:lnTo>
                <a:lnTo>
                  <a:pt x="259003" y="24257"/>
                </a:lnTo>
                <a:lnTo>
                  <a:pt x="259003" y="1993"/>
                </a:lnTo>
                <a:lnTo>
                  <a:pt x="249097" y="0"/>
                </a:lnTo>
                <a:lnTo>
                  <a:pt x="229019" y="0"/>
                </a:lnTo>
                <a:lnTo>
                  <a:pt x="228904" y="127"/>
                </a:lnTo>
                <a:lnTo>
                  <a:pt x="228117" y="127"/>
                </a:lnTo>
                <a:lnTo>
                  <a:pt x="224840" y="1181"/>
                </a:lnTo>
                <a:lnTo>
                  <a:pt x="213118" y="7874"/>
                </a:lnTo>
                <a:lnTo>
                  <a:pt x="127088" y="59436"/>
                </a:lnTo>
                <a:lnTo>
                  <a:pt x="119888" y="59436"/>
                </a:lnTo>
                <a:lnTo>
                  <a:pt x="119888" y="79248"/>
                </a:lnTo>
                <a:lnTo>
                  <a:pt x="119888" y="178308"/>
                </a:lnTo>
                <a:lnTo>
                  <a:pt x="99999" y="178308"/>
                </a:lnTo>
                <a:lnTo>
                  <a:pt x="99999" y="79248"/>
                </a:lnTo>
                <a:lnTo>
                  <a:pt x="119888" y="79248"/>
                </a:lnTo>
                <a:lnTo>
                  <a:pt x="119888" y="59436"/>
                </a:lnTo>
                <a:lnTo>
                  <a:pt x="70218" y="59436"/>
                </a:lnTo>
                <a:lnTo>
                  <a:pt x="43053" y="64897"/>
                </a:lnTo>
                <a:lnTo>
                  <a:pt x="20713" y="79781"/>
                </a:lnTo>
                <a:lnTo>
                  <a:pt x="5575" y="101828"/>
                </a:lnTo>
                <a:lnTo>
                  <a:pt x="0" y="128778"/>
                </a:lnTo>
                <a:lnTo>
                  <a:pt x="4686" y="153466"/>
                </a:lnTo>
                <a:lnTo>
                  <a:pt x="17526" y="174180"/>
                </a:lnTo>
                <a:lnTo>
                  <a:pt x="36664" y="189293"/>
                </a:lnTo>
                <a:lnTo>
                  <a:pt x="60261" y="197104"/>
                </a:lnTo>
                <a:lnTo>
                  <a:pt x="60261" y="267462"/>
                </a:lnTo>
                <a:lnTo>
                  <a:pt x="62598" y="279082"/>
                </a:lnTo>
                <a:lnTo>
                  <a:pt x="68999" y="288518"/>
                </a:lnTo>
                <a:lnTo>
                  <a:pt x="78473" y="294868"/>
                </a:lnTo>
                <a:lnTo>
                  <a:pt x="90093" y="297180"/>
                </a:lnTo>
                <a:lnTo>
                  <a:pt x="101676" y="294868"/>
                </a:lnTo>
                <a:lnTo>
                  <a:pt x="111150" y="288518"/>
                </a:lnTo>
                <a:lnTo>
                  <a:pt x="117538" y="279082"/>
                </a:lnTo>
                <a:lnTo>
                  <a:pt x="119888" y="267462"/>
                </a:lnTo>
                <a:lnTo>
                  <a:pt x="119888" y="198120"/>
                </a:lnTo>
                <a:lnTo>
                  <a:pt x="127088" y="198120"/>
                </a:lnTo>
                <a:lnTo>
                  <a:pt x="212750" y="249466"/>
                </a:lnTo>
                <a:lnTo>
                  <a:pt x="224917" y="256387"/>
                </a:lnTo>
                <a:lnTo>
                  <a:pt x="228523" y="257556"/>
                </a:lnTo>
                <a:lnTo>
                  <a:pt x="249097" y="257556"/>
                </a:lnTo>
                <a:lnTo>
                  <a:pt x="260680" y="255244"/>
                </a:lnTo>
                <a:lnTo>
                  <a:pt x="270141" y="248894"/>
                </a:lnTo>
                <a:lnTo>
                  <a:pt x="276529" y="239458"/>
                </a:lnTo>
                <a:lnTo>
                  <a:pt x="276872" y="237744"/>
                </a:lnTo>
                <a:lnTo>
                  <a:pt x="278879" y="227838"/>
                </a:lnTo>
                <a:lnTo>
                  <a:pt x="278879" y="29718"/>
                </a:lnTo>
                <a:close/>
              </a:path>
              <a:path w="340359" h="297180">
                <a:moveTo>
                  <a:pt x="338315" y="123317"/>
                </a:moveTo>
                <a:lnTo>
                  <a:pt x="333921" y="118872"/>
                </a:lnTo>
                <a:lnTo>
                  <a:pt x="308610" y="118872"/>
                </a:lnTo>
                <a:lnTo>
                  <a:pt x="303110" y="118872"/>
                </a:lnTo>
                <a:lnTo>
                  <a:pt x="298716" y="123317"/>
                </a:lnTo>
                <a:lnTo>
                  <a:pt x="298716" y="134239"/>
                </a:lnTo>
                <a:lnTo>
                  <a:pt x="303110" y="138684"/>
                </a:lnTo>
                <a:lnTo>
                  <a:pt x="333921" y="138684"/>
                </a:lnTo>
                <a:lnTo>
                  <a:pt x="338315" y="134239"/>
                </a:lnTo>
                <a:lnTo>
                  <a:pt x="338315" y="123317"/>
                </a:lnTo>
                <a:close/>
              </a:path>
              <a:path w="340359" h="297180">
                <a:moveTo>
                  <a:pt x="339839" y="185039"/>
                </a:moveTo>
                <a:lnTo>
                  <a:pt x="314502" y="159512"/>
                </a:lnTo>
                <a:lnTo>
                  <a:pt x="311975" y="158496"/>
                </a:lnTo>
                <a:lnTo>
                  <a:pt x="309486" y="158496"/>
                </a:lnTo>
                <a:lnTo>
                  <a:pt x="306959" y="158496"/>
                </a:lnTo>
                <a:lnTo>
                  <a:pt x="304469" y="159512"/>
                </a:lnTo>
                <a:lnTo>
                  <a:pt x="302526" y="161417"/>
                </a:lnTo>
                <a:lnTo>
                  <a:pt x="298704" y="165354"/>
                </a:lnTo>
                <a:lnTo>
                  <a:pt x="298704" y="171577"/>
                </a:lnTo>
                <a:lnTo>
                  <a:pt x="324053" y="197104"/>
                </a:lnTo>
                <a:lnTo>
                  <a:pt x="326555" y="198120"/>
                </a:lnTo>
                <a:lnTo>
                  <a:pt x="331597" y="198120"/>
                </a:lnTo>
                <a:lnTo>
                  <a:pt x="334086" y="197104"/>
                </a:lnTo>
                <a:lnTo>
                  <a:pt x="336029" y="195199"/>
                </a:lnTo>
                <a:lnTo>
                  <a:pt x="339839" y="191262"/>
                </a:lnTo>
                <a:lnTo>
                  <a:pt x="339839" y="185039"/>
                </a:lnTo>
                <a:close/>
              </a:path>
              <a:path w="340359" h="297180">
                <a:moveTo>
                  <a:pt x="339839" y="66294"/>
                </a:moveTo>
                <a:lnTo>
                  <a:pt x="336029" y="62357"/>
                </a:lnTo>
                <a:lnTo>
                  <a:pt x="334086" y="60452"/>
                </a:lnTo>
                <a:lnTo>
                  <a:pt x="331597" y="59436"/>
                </a:lnTo>
                <a:lnTo>
                  <a:pt x="329069" y="59436"/>
                </a:lnTo>
                <a:lnTo>
                  <a:pt x="326555" y="59436"/>
                </a:lnTo>
                <a:lnTo>
                  <a:pt x="324053" y="60452"/>
                </a:lnTo>
                <a:lnTo>
                  <a:pt x="298704" y="85979"/>
                </a:lnTo>
                <a:lnTo>
                  <a:pt x="298704" y="92202"/>
                </a:lnTo>
                <a:lnTo>
                  <a:pt x="302526" y="96139"/>
                </a:lnTo>
                <a:lnTo>
                  <a:pt x="304469" y="98044"/>
                </a:lnTo>
                <a:lnTo>
                  <a:pt x="306959" y="99060"/>
                </a:lnTo>
                <a:lnTo>
                  <a:pt x="311975" y="99060"/>
                </a:lnTo>
                <a:lnTo>
                  <a:pt x="314502" y="98044"/>
                </a:lnTo>
                <a:lnTo>
                  <a:pt x="339839" y="72517"/>
                </a:lnTo>
                <a:lnTo>
                  <a:pt x="339839" y="66294"/>
                </a:lnTo>
                <a:close/>
              </a:path>
            </a:pathLst>
          </a:custGeom>
          <a:solidFill>
            <a:srgbClr val="859FB1"/>
          </a:solidFill>
        </p:spPr>
        <p:txBody>
          <a:bodyPr wrap="square" lIns="0" tIns="0" rIns="0" bIns="0" rtlCol="0"/>
          <a:lstStyle/>
          <a:p>
            <a:endParaRPr dirty="0"/>
          </a:p>
        </p:txBody>
      </p:sp>
      <p:sp>
        <p:nvSpPr>
          <p:cNvPr id="37" name="bg object 37"/>
          <p:cNvSpPr/>
          <p:nvPr/>
        </p:nvSpPr>
        <p:spPr>
          <a:xfrm>
            <a:off x="1260843" y="2711195"/>
            <a:ext cx="297815" cy="340360"/>
          </a:xfrm>
          <a:custGeom>
            <a:avLst/>
            <a:gdLst/>
            <a:ahLst/>
            <a:cxnLst/>
            <a:rect l="l" t="t" r="r" b="b"/>
            <a:pathLst>
              <a:path w="297815" h="340360">
                <a:moveTo>
                  <a:pt x="158762" y="244475"/>
                </a:moveTo>
                <a:lnTo>
                  <a:pt x="138950" y="244475"/>
                </a:lnTo>
                <a:lnTo>
                  <a:pt x="138950" y="335406"/>
                </a:lnTo>
                <a:lnTo>
                  <a:pt x="143395" y="339852"/>
                </a:lnTo>
                <a:lnTo>
                  <a:pt x="154317" y="339852"/>
                </a:lnTo>
                <a:lnTo>
                  <a:pt x="158762" y="335406"/>
                </a:lnTo>
                <a:lnTo>
                  <a:pt x="158762" y="244475"/>
                </a:lnTo>
                <a:close/>
              </a:path>
              <a:path w="297815" h="340360">
                <a:moveTo>
                  <a:pt x="181114" y="239649"/>
                </a:moveTo>
                <a:lnTo>
                  <a:pt x="116598" y="239649"/>
                </a:lnTo>
                <a:lnTo>
                  <a:pt x="42176" y="323215"/>
                </a:lnTo>
                <a:lnTo>
                  <a:pt x="38747" y="327406"/>
                </a:lnTo>
                <a:lnTo>
                  <a:pt x="39001" y="333502"/>
                </a:lnTo>
                <a:lnTo>
                  <a:pt x="43065" y="337185"/>
                </a:lnTo>
                <a:lnTo>
                  <a:pt x="44970" y="338836"/>
                </a:lnTo>
                <a:lnTo>
                  <a:pt x="47383" y="339725"/>
                </a:lnTo>
                <a:lnTo>
                  <a:pt x="52336" y="339725"/>
                </a:lnTo>
                <a:lnTo>
                  <a:pt x="55003" y="338709"/>
                </a:lnTo>
                <a:lnTo>
                  <a:pt x="57035" y="336550"/>
                </a:lnTo>
                <a:lnTo>
                  <a:pt x="138950" y="244475"/>
                </a:lnTo>
                <a:lnTo>
                  <a:pt x="185412" y="244475"/>
                </a:lnTo>
                <a:lnTo>
                  <a:pt x="181114" y="239649"/>
                </a:lnTo>
                <a:close/>
              </a:path>
              <a:path w="297815" h="340360">
                <a:moveTo>
                  <a:pt x="185412" y="244475"/>
                </a:moveTo>
                <a:lnTo>
                  <a:pt x="158762" y="244475"/>
                </a:lnTo>
                <a:lnTo>
                  <a:pt x="240677" y="336550"/>
                </a:lnTo>
                <a:lnTo>
                  <a:pt x="242709" y="338581"/>
                </a:lnTo>
                <a:lnTo>
                  <a:pt x="245376" y="339725"/>
                </a:lnTo>
                <a:lnTo>
                  <a:pt x="250329" y="339725"/>
                </a:lnTo>
                <a:lnTo>
                  <a:pt x="252742" y="338836"/>
                </a:lnTo>
                <a:lnTo>
                  <a:pt x="254647" y="337185"/>
                </a:lnTo>
                <a:lnTo>
                  <a:pt x="258711" y="333502"/>
                </a:lnTo>
                <a:lnTo>
                  <a:pt x="258965" y="327279"/>
                </a:lnTo>
                <a:lnTo>
                  <a:pt x="255536" y="323215"/>
                </a:lnTo>
                <a:lnTo>
                  <a:pt x="185412" y="244475"/>
                </a:lnTo>
                <a:close/>
              </a:path>
              <a:path w="297815" h="340360">
                <a:moveTo>
                  <a:pt x="268109" y="0"/>
                </a:moveTo>
                <a:lnTo>
                  <a:pt x="29730" y="0"/>
                </a:lnTo>
                <a:lnTo>
                  <a:pt x="19383" y="1851"/>
                </a:lnTo>
                <a:lnTo>
                  <a:pt x="10555" y="7000"/>
                </a:lnTo>
                <a:lnTo>
                  <a:pt x="3986" y="14841"/>
                </a:lnTo>
                <a:lnTo>
                  <a:pt x="556" y="24384"/>
                </a:lnTo>
                <a:lnTo>
                  <a:pt x="509" y="35319"/>
                </a:lnTo>
                <a:lnTo>
                  <a:pt x="4097" y="44910"/>
                </a:lnTo>
                <a:lnTo>
                  <a:pt x="10697" y="52714"/>
                </a:lnTo>
                <a:lnTo>
                  <a:pt x="19824" y="57912"/>
                </a:lnTo>
                <a:lnTo>
                  <a:pt x="19824" y="181737"/>
                </a:lnTo>
                <a:lnTo>
                  <a:pt x="11746" y="186104"/>
                </a:lnTo>
                <a:lnTo>
                  <a:pt x="5497" y="192579"/>
                </a:lnTo>
                <a:lnTo>
                  <a:pt x="1456" y="200650"/>
                </a:lnTo>
                <a:lnTo>
                  <a:pt x="0" y="209804"/>
                </a:lnTo>
                <a:lnTo>
                  <a:pt x="2341" y="221432"/>
                </a:lnTo>
                <a:lnTo>
                  <a:pt x="8721" y="230917"/>
                </a:lnTo>
                <a:lnTo>
                  <a:pt x="18173" y="237307"/>
                </a:lnTo>
                <a:lnTo>
                  <a:pt x="29730" y="239649"/>
                </a:lnTo>
                <a:lnTo>
                  <a:pt x="267982" y="239649"/>
                </a:lnTo>
                <a:lnTo>
                  <a:pt x="278335" y="237797"/>
                </a:lnTo>
                <a:lnTo>
                  <a:pt x="287175" y="232648"/>
                </a:lnTo>
                <a:lnTo>
                  <a:pt x="293753" y="224807"/>
                </a:lnTo>
                <a:lnTo>
                  <a:pt x="295585" y="219710"/>
                </a:lnTo>
                <a:lnTo>
                  <a:pt x="24269" y="219710"/>
                </a:lnTo>
                <a:lnTo>
                  <a:pt x="19824" y="215265"/>
                </a:lnTo>
                <a:lnTo>
                  <a:pt x="19824" y="204216"/>
                </a:lnTo>
                <a:lnTo>
                  <a:pt x="24269" y="199771"/>
                </a:lnTo>
                <a:lnTo>
                  <a:pt x="295497" y="199771"/>
                </a:lnTo>
                <a:lnTo>
                  <a:pt x="293604" y="194738"/>
                </a:lnTo>
                <a:lnTo>
                  <a:pt x="286996" y="186934"/>
                </a:lnTo>
                <a:lnTo>
                  <a:pt x="277888" y="181737"/>
                </a:lnTo>
                <a:lnTo>
                  <a:pt x="277888" y="57912"/>
                </a:lnTo>
                <a:lnTo>
                  <a:pt x="286996" y="52714"/>
                </a:lnTo>
                <a:lnTo>
                  <a:pt x="293604" y="44910"/>
                </a:lnTo>
                <a:lnTo>
                  <a:pt x="295497" y="39878"/>
                </a:lnTo>
                <a:lnTo>
                  <a:pt x="24269" y="39878"/>
                </a:lnTo>
                <a:lnTo>
                  <a:pt x="19824" y="35433"/>
                </a:lnTo>
                <a:lnTo>
                  <a:pt x="19824" y="24384"/>
                </a:lnTo>
                <a:lnTo>
                  <a:pt x="24269" y="19939"/>
                </a:lnTo>
                <a:lnTo>
                  <a:pt x="295586" y="19939"/>
                </a:lnTo>
                <a:lnTo>
                  <a:pt x="293755" y="14841"/>
                </a:lnTo>
                <a:lnTo>
                  <a:pt x="287191" y="7000"/>
                </a:lnTo>
                <a:lnTo>
                  <a:pt x="278388" y="1851"/>
                </a:lnTo>
                <a:lnTo>
                  <a:pt x="268109" y="0"/>
                </a:lnTo>
                <a:close/>
              </a:path>
              <a:path w="297815" h="340360">
                <a:moveTo>
                  <a:pt x="295497" y="199771"/>
                </a:moveTo>
                <a:lnTo>
                  <a:pt x="273443" y="199771"/>
                </a:lnTo>
                <a:lnTo>
                  <a:pt x="277888" y="204216"/>
                </a:lnTo>
                <a:lnTo>
                  <a:pt x="277888" y="215265"/>
                </a:lnTo>
                <a:lnTo>
                  <a:pt x="273443" y="219710"/>
                </a:lnTo>
                <a:lnTo>
                  <a:pt x="295585" y="219710"/>
                </a:lnTo>
                <a:lnTo>
                  <a:pt x="297319" y="214884"/>
                </a:lnTo>
                <a:lnTo>
                  <a:pt x="297212" y="204329"/>
                </a:lnTo>
                <a:lnTo>
                  <a:pt x="295497" y="199771"/>
                </a:lnTo>
                <a:close/>
              </a:path>
              <a:path w="297815" h="340360">
                <a:moveTo>
                  <a:pt x="295586" y="19939"/>
                </a:moveTo>
                <a:lnTo>
                  <a:pt x="273443" y="19939"/>
                </a:lnTo>
                <a:lnTo>
                  <a:pt x="277888" y="24384"/>
                </a:lnTo>
                <a:lnTo>
                  <a:pt x="277888" y="35433"/>
                </a:lnTo>
                <a:lnTo>
                  <a:pt x="273443" y="39878"/>
                </a:lnTo>
                <a:lnTo>
                  <a:pt x="295497" y="39878"/>
                </a:lnTo>
                <a:lnTo>
                  <a:pt x="297212" y="35319"/>
                </a:lnTo>
                <a:lnTo>
                  <a:pt x="297319" y="24765"/>
                </a:lnTo>
                <a:lnTo>
                  <a:pt x="295586" y="19939"/>
                </a:lnTo>
                <a:close/>
              </a:path>
            </a:pathLst>
          </a:custGeom>
          <a:solidFill>
            <a:srgbClr val="859FB1"/>
          </a:solidFill>
        </p:spPr>
        <p:txBody>
          <a:bodyPr wrap="square" lIns="0" tIns="0" rIns="0" bIns="0" rtlCol="0"/>
          <a:lstStyle/>
          <a:p>
            <a:endParaRPr dirty="0"/>
          </a:p>
        </p:txBody>
      </p:sp>
      <p:sp>
        <p:nvSpPr>
          <p:cNvPr id="38" name="bg object 38"/>
          <p:cNvSpPr/>
          <p:nvPr/>
        </p:nvSpPr>
        <p:spPr>
          <a:xfrm>
            <a:off x="1653527" y="2770631"/>
            <a:ext cx="340360" cy="280670"/>
          </a:xfrm>
          <a:custGeom>
            <a:avLst/>
            <a:gdLst/>
            <a:ahLst/>
            <a:cxnLst/>
            <a:rect l="l" t="t" r="r" b="b"/>
            <a:pathLst>
              <a:path w="340360" h="280669">
                <a:moveTo>
                  <a:pt x="100596" y="215265"/>
                </a:moveTo>
                <a:lnTo>
                  <a:pt x="92570" y="202272"/>
                </a:lnTo>
                <a:lnTo>
                  <a:pt x="86461" y="188366"/>
                </a:lnTo>
                <a:lnTo>
                  <a:pt x="82296" y="173710"/>
                </a:lnTo>
                <a:lnTo>
                  <a:pt x="80149" y="158496"/>
                </a:lnTo>
                <a:lnTo>
                  <a:pt x="76847" y="159766"/>
                </a:lnTo>
                <a:lnTo>
                  <a:pt x="73418" y="160528"/>
                </a:lnTo>
                <a:lnTo>
                  <a:pt x="29603" y="160528"/>
                </a:lnTo>
                <a:lnTo>
                  <a:pt x="18110" y="162902"/>
                </a:lnTo>
                <a:lnTo>
                  <a:pt x="8699" y="169354"/>
                </a:lnTo>
                <a:lnTo>
                  <a:pt x="2349" y="178968"/>
                </a:lnTo>
                <a:lnTo>
                  <a:pt x="0" y="190754"/>
                </a:lnTo>
                <a:lnTo>
                  <a:pt x="2349" y="202501"/>
                </a:lnTo>
                <a:lnTo>
                  <a:pt x="8699" y="212115"/>
                </a:lnTo>
                <a:lnTo>
                  <a:pt x="18110" y="218605"/>
                </a:lnTo>
                <a:lnTo>
                  <a:pt x="29730" y="220980"/>
                </a:lnTo>
                <a:lnTo>
                  <a:pt x="69862" y="220980"/>
                </a:lnTo>
                <a:lnTo>
                  <a:pt x="77711" y="220611"/>
                </a:lnTo>
                <a:lnTo>
                  <a:pt x="85458" y="219506"/>
                </a:lnTo>
                <a:lnTo>
                  <a:pt x="93091" y="217716"/>
                </a:lnTo>
                <a:lnTo>
                  <a:pt x="100596" y="215265"/>
                </a:lnTo>
                <a:close/>
              </a:path>
              <a:path w="340360" h="280669">
                <a:moveTo>
                  <a:pt x="339864" y="206629"/>
                </a:moveTo>
                <a:lnTo>
                  <a:pt x="253377" y="141478"/>
                </a:lnTo>
                <a:lnTo>
                  <a:pt x="251345" y="140843"/>
                </a:lnTo>
                <a:lnTo>
                  <a:pt x="244233" y="140843"/>
                </a:lnTo>
                <a:lnTo>
                  <a:pt x="239407" y="144907"/>
                </a:lnTo>
                <a:lnTo>
                  <a:pt x="239407" y="180721"/>
                </a:lnTo>
                <a:lnTo>
                  <a:pt x="189115" y="180721"/>
                </a:lnTo>
                <a:lnTo>
                  <a:pt x="177558" y="178384"/>
                </a:lnTo>
                <a:lnTo>
                  <a:pt x="168109" y="171996"/>
                </a:lnTo>
                <a:lnTo>
                  <a:pt x="161734" y="162509"/>
                </a:lnTo>
                <a:lnTo>
                  <a:pt x="159397" y="150876"/>
                </a:lnTo>
                <a:lnTo>
                  <a:pt x="159397" y="89789"/>
                </a:lnTo>
                <a:lnTo>
                  <a:pt x="152349" y="54864"/>
                </a:lnTo>
                <a:lnTo>
                  <a:pt x="133184" y="26327"/>
                </a:lnTo>
                <a:lnTo>
                  <a:pt x="104800" y="7073"/>
                </a:lnTo>
                <a:lnTo>
                  <a:pt x="70116" y="0"/>
                </a:lnTo>
                <a:lnTo>
                  <a:pt x="29730" y="0"/>
                </a:lnTo>
                <a:lnTo>
                  <a:pt x="18173" y="2362"/>
                </a:lnTo>
                <a:lnTo>
                  <a:pt x="8724" y="8801"/>
                </a:lnTo>
                <a:lnTo>
                  <a:pt x="2349" y="18326"/>
                </a:lnTo>
                <a:lnTo>
                  <a:pt x="0" y="29972"/>
                </a:lnTo>
                <a:lnTo>
                  <a:pt x="2349" y="41605"/>
                </a:lnTo>
                <a:lnTo>
                  <a:pt x="8724" y="51092"/>
                </a:lnTo>
                <a:lnTo>
                  <a:pt x="18173" y="57480"/>
                </a:lnTo>
                <a:lnTo>
                  <a:pt x="29730" y="59817"/>
                </a:lnTo>
                <a:lnTo>
                  <a:pt x="70116" y="59817"/>
                </a:lnTo>
                <a:lnTo>
                  <a:pt x="81661" y="62166"/>
                </a:lnTo>
                <a:lnTo>
                  <a:pt x="91109" y="68567"/>
                </a:lnTo>
                <a:lnTo>
                  <a:pt x="97485" y="78092"/>
                </a:lnTo>
                <a:lnTo>
                  <a:pt x="99834" y="89789"/>
                </a:lnTo>
                <a:lnTo>
                  <a:pt x="99834" y="150876"/>
                </a:lnTo>
                <a:lnTo>
                  <a:pt x="106845" y="185737"/>
                </a:lnTo>
                <a:lnTo>
                  <a:pt x="125996" y="214236"/>
                </a:lnTo>
                <a:lnTo>
                  <a:pt x="154368" y="233476"/>
                </a:lnTo>
                <a:lnTo>
                  <a:pt x="189115" y="240538"/>
                </a:lnTo>
                <a:lnTo>
                  <a:pt x="239407" y="240538"/>
                </a:lnTo>
                <a:lnTo>
                  <a:pt x="239407" y="276352"/>
                </a:lnTo>
                <a:lnTo>
                  <a:pt x="244233" y="280416"/>
                </a:lnTo>
                <a:lnTo>
                  <a:pt x="251345" y="280416"/>
                </a:lnTo>
                <a:lnTo>
                  <a:pt x="253377" y="279781"/>
                </a:lnTo>
                <a:lnTo>
                  <a:pt x="339864" y="214630"/>
                </a:lnTo>
                <a:lnTo>
                  <a:pt x="339864" y="206629"/>
                </a:lnTo>
                <a:close/>
              </a:path>
            </a:pathLst>
          </a:custGeom>
          <a:solidFill>
            <a:srgbClr val="859FB1"/>
          </a:solidFill>
        </p:spPr>
        <p:txBody>
          <a:bodyPr wrap="square" lIns="0" tIns="0" rIns="0" bIns="0" rtlCol="0"/>
          <a:lstStyle/>
          <a:p>
            <a:endParaRPr dirty="0"/>
          </a:p>
        </p:txBody>
      </p:sp>
      <p:pic>
        <p:nvPicPr>
          <p:cNvPr id="39" name="bg object 39"/>
          <p:cNvPicPr/>
          <p:nvPr/>
        </p:nvPicPr>
        <p:blipFill>
          <a:blip r:embed="rId8" cstate="print"/>
          <a:stretch>
            <a:fillRect/>
          </a:stretch>
        </p:blipFill>
        <p:spPr>
          <a:xfrm>
            <a:off x="1786127" y="2711195"/>
            <a:ext cx="207264" cy="138684"/>
          </a:xfrm>
          <a:prstGeom prst="rect">
            <a:avLst/>
          </a:prstGeom>
        </p:spPr>
      </p:pic>
      <p:sp>
        <p:nvSpPr>
          <p:cNvPr id="40" name="bg object 40"/>
          <p:cNvSpPr/>
          <p:nvPr/>
        </p:nvSpPr>
        <p:spPr>
          <a:xfrm>
            <a:off x="2081783" y="2711195"/>
            <a:ext cx="340360" cy="340360"/>
          </a:xfrm>
          <a:custGeom>
            <a:avLst/>
            <a:gdLst/>
            <a:ahLst/>
            <a:cxnLst/>
            <a:rect l="l" t="t" r="r" b="b"/>
            <a:pathLst>
              <a:path w="340360" h="340360">
                <a:moveTo>
                  <a:pt x="282067" y="297180"/>
                </a:moveTo>
                <a:lnTo>
                  <a:pt x="90170" y="297180"/>
                </a:lnTo>
                <a:lnTo>
                  <a:pt x="100899" y="303295"/>
                </a:lnTo>
                <a:lnTo>
                  <a:pt x="112093" y="308482"/>
                </a:lnTo>
                <a:lnTo>
                  <a:pt x="123764" y="312737"/>
                </a:lnTo>
                <a:lnTo>
                  <a:pt x="135636" y="315976"/>
                </a:lnTo>
                <a:lnTo>
                  <a:pt x="139700" y="332231"/>
                </a:lnTo>
                <a:lnTo>
                  <a:pt x="140716" y="336677"/>
                </a:lnTo>
                <a:lnTo>
                  <a:pt x="144780" y="339852"/>
                </a:lnTo>
                <a:lnTo>
                  <a:pt x="193675" y="339852"/>
                </a:lnTo>
                <a:lnTo>
                  <a:pt x="197739" y="336804"/>
                </a:lnTo>
                <a:lnTo>
                  <a:pt x="202946" y="315976"/>
                </a:lnTo>
                <a:lnTo>
                  <a:pt x="214871" y="312717"/>
                </a:lnTo>
                <a:lnTo>
                  <a:pt x="226377" y="308546"/>
                </a:lnTo>
                <a:lnTo>
                  <a:pt x="237557" y="303403"/>
                </a:lnTo>
                <a:lnTo>
                  <a:pt x="248285" y="297306"/>
                </a:lnTo>
                <a:lnTo>
                  <a:pt x="281940" y="297306"/>
                </a:lnTo>
                <a:close/>
              </a:path>
              <a:path w="340360" h="340360">
                <a:moveTo>
                  <a:pt x="72517" y="33909"/>
                </a:moveTo>
                <a:lnTo>
                  <a:pt x="68072" y="33909"/>
                </a:lnTo>
                <a:lnTo>
                  <a:pt x="65532" y="34925"/>
                </a:lnTo>
                <a:lnTo>
                  <a:pt x="32258" y="68199"/>
                </a:lnTo>
                <a:lnTo>
                  <a:pt x="31750" y="73279"/>
                </a:lnTo>
                <a:lnTo>
                  <a:pt x="42672" y="91440"/>
                </a:lnTo>
                <a:lnTo>
                  <a:pt x="36523" y="102240"/>
                </a:lnTo>
                <a:lnTo>
                  <a:pt x="31334" y="113458"/>
                </a:lnTo>
                <a:lnTo>
                  <a:pt x="27114" y="125033"/>
                </a:lnTo>
                <a:lnTo>
                  <a:pt x="23876" y="136906"/>
                </a:lnTo>
                <a:lnTo>
                  <a:pt x="3175" y="142112"/>
                </a:lnTo>
                <a:lnTo>
                  <a:pt x="0" y="146050"/>
                </a:lnTo>
                <a:lnTo>
                  <a:pt x="0" y="195072"/>
                </a:lnTo>
                <a:lnTo>
                  <a:pt x="3175" y="199009"/>
                </a:lnTo>
                <a:lnTo>
                  <a:pt x="7493" y="200152"/>
                </a:lnTo>
                <a:lnTo>
                  <a:pt x="23876" y="204216"/>
                </a:lnTo>
                <a:lnTo>
                  <a:pt x="27134" y="216159"/>
                </a:lnTo>
                <a:lnTo>
                  <a:pt x="31369" y="227758"/>
                </a:lnTo>
                <a:lnTo>
                  <a:pt x="36556" y="238952"/>
                </a:lnTo>
                <a:lnTo>
                  <a:pt x="42672" y="249681"/>
                </a:lnTo>
                <a:lnTo>
                  <a:pt x="34036" y="264033"/>
                </a:lnTo>
                <a:lnTo>
                  <a:pt x="31623" y="267970"/>
                </a:lnTo>
                <a:lnTo>
                  <a:pt x="32258" y="272923"/>
                </a:lnTo>
                <a:lnTo>
                  <a:pt x="35433" y="276225"/>
                </a:lnTo>
                <a:lnTo>
                  <a:pt x="63627" y="304419"/>
                </a:lnTo>
                <a:lnTo>
                  <a:pt x="65532" y="306197"/>
                </a:lnTo>
                <a:lnTo>
                  <a:pt x="68072" y="307213"/>
                </a:lnTo>
                <a:lnTo>
                  <a:pt x="72517" y="307213"/>
                </a:lnTo>
                <a:lnTo>
                  <a:pt x="74168" y="306831"/>
                </a:lnTo>
                <a:lnTo>
                  <a:pt x="75818" y="305816"/>
                </a:lnTo>
                <a:lnTo>
                  <a:pt x="90170" y="297180"/>
                </a:lnTo>
                <a:lnTo>
                  <a:pt x="282067" y="297180"/>
                </a:lnTo>
                <a:lnTo>
                  <a:pt x="303022" y="276225"/>
                </a:lnTo>
                <a:lnTo>
                  <a:pt x="306197" y="272923"/>
                </a:lnTo>
                <a:lnTo>
                  <a:pt x="306832" y="267970"/>
                </a:lnTo>
                <a:lnTo>
                  <a:pt x="304546" y="264033"/>
                </a:lnTo>
                <a:lnTo>
                  <a:pt x="302253" y="260223"/>
                </a:lnTo>
                <a:lnTo>
                  <a:pt x="169291" y="260223"/>
                </a:lnTo>
                <a:lnTo>
                  <a:pt x="134439" y="253160"/>
                </a:lnTo>
                <a:lnTo>
                  <a:pt x="105933" y="233918"/>
                </a:lnTo>
                <a:lnTo>
                  <a:pt x="86691" y="205412"/>
                </a:lnTo>
                <a:lnTo>
                  <a:pt x="79629" y="170561"/>
                </a:lnTo>
                <a:lnTo>
                  <a:pt x="86691" y="135729"/>
                </a:lnTo>
                <a:lnTo>
                  <a:pt x="105933" y="107267"/>
                </a:lnTo>
                <a:lnTo>
                  <a:pt x="134439" y="88068"/>
                </a:lnTo>
                <a:lnTo>
                  <a:pt x="169291" y="81026"/>
                </a:lnTo>
                <a:lnTo>
                  <a:pt x="302172" y="81026"/>
                </a:lnTo>
                <a:lnTo>
                  <a:pt x="306832" y="73279"/>
                </a:lnTo>
                <a:lnTo>
                  <a:pt x="306197" y="68199"/>
                </a:lnTo>
                <a:lnTo>
                  <a:pt x="281940" y="43942"/>
                </a:lnTo>
                <a:lnTo>
                  <a:pt x="90170" y="43942"/>
                </a:lnTo>
                <a:lnTo>
                  <a:pt x="75818" y="35306"/>
                </a:lnTo>
                <a:lnTo>
                  <a:pt x="74168" y="34417"/>
                </a:lnTo>
                <a:lnTo>
                  <a:pt x="72517" y="33909"/>
                </a:lnTo>
                <a:close/>
              </a:path>
              <a:path w="340360" h="340360">
                <a:moveTo>
                  <a:pt x="281940" y="297306"/>
                </a:moveTo>
                <a:lnTo>
                  <a:pt x="248285" y="297306"/>
                </a:lnTo>
                <a:lnTo>
                  <a:pt x="262636" y="305816"/>
                </a:lnTo>
                <a:lnTo>
                  <a:pt x="264287" y="306831"/>
                </a:lnTo>
                <a:lnTo>
                  <a:pt x="266065" y="307213"/>
                </a:lnTo>
                <a:lnTo>
                  <a:pt x="270383" y="307213"/>
                </a:lnTo>
                <a:lnTo>
                  <a:pt x="272923" y="306324"/>
                </a:lnTo>
                <a:lnTo>
                  <a:pt x="281940" y="297306"/>
                </a:lnTo>
                <a:close/>
              </a:path>
              <a:path w="340360" h="340360">
                <a:moveTo>
                  <a:pt x="302172" y="81026"/>
                </a:moveTo>
                <a:lnTo>
                  <a:pt x="169291" y="81026"/>
                </a:lnTo>
                <a:lnTo>
                  <a:pt x="204122" y="88068"/>
                </a:lnTo>
                <a:lnTo>
                  <a:pt x="232584" y="107267"/>
                </a:lnTo>
                <a:lnTo>
                  <a:pt x="251783" y="135729"/>
                </a:lnTo>
                <a:lnTo>
                  <a:pt x="258826" y="170561"/>
                </a:lnTo>
                <a:lnTo>
                  <a:pt x="251783" y="205412"/>
                </a:lnTo>
                <a:lnTo>
                  <a:pt x="232584" y="233918"/>
                </a:lnTo>
                <a:lnTo>
                  <a:pt x="204122" y="253160"/>
                </a:lnTo>
                <a:lnTo>
                  <a:pt x="169291" y="260223"/>
                </a:lnTo>
                <a:lnTo>
                  <a:pt x="302253" y="260223"/>
                </a:lnTo>
                <a:lnTo>
                  <a:pt x="295910" y="249681"/>
                </a:lnTo>
                <a:lnTo>
                  <a:pt x="302006" y="238952"/>
                </a:lnTo>
                <a:lnTo>
                  <a:pt x="307149" y="227758"/>
                </a:lnTo>
                <a:lnTo>
                  <a:pt x="311340" y="216159"/>
                </a:lnTo>
                <a:lnTo>
                  <a:pt x="314579" y="204216"/>
                </a:lnTo>
                <a:lnTo>
                  <a:pt x="332232" y="200152"/>
                </a:lnTo>
                <a:lnTo>
                  <a:pt x="336677" y="199009"/>
                </a:lnTo>
                <a:lnTo>
                  <a:pt x="339852" y="195072"/>
                </a:lnTo>
                <a:lnTo>
                  <a:pt x="339752" y="146050"/>
                </a:lnTo>
                <a:lnTo>
                  <a:pt x="336677" y="142112"/>
                </a:lnTo>
                <a:lnTo>
                  <a:pt x="332232" y="140970"/>
                </a:lnTo>
                <a:lnTo>
                  <a:pt x="314706" y="136906"/>
                </a:lnTo>
                <a:lnTo>
                  <a:pt x="311421" y="124962"/>
                </a:lnTo>
                <a:lnTo>
                  <a:pt x="307168" y="113363"/>
                </a:lnTo>
                <a:lnTo>
                  <a:pt x="301985" y="102169"/>
                </a:lnTo>
                <a:lnTo>
                  <a:pt x="295910" y="91440"/>
                </a:lnTo>
                <a:lnTo>
                  <a:pt x="302172" y="81026"/>
                </a:lnTo>
                <a:close/>
              </a:path>
              <a:path w="340360" h="340360">
                <a:moveTo>
                  <a:pt x="193675" y="0"/>
                </a:moveTo>
                <a:lnTo>
                  <a:pt x="144780" y="0"/>
                </a:lnTo>
                <a:lnTo>
                  <a:pt x="140843" y="3048"/>
                </a:lnTo>
                <a:lnTo>
                  <a:pt x="139700" y="7493"/>
                </a:lnTo>
                <a:lnTo>
                  <a:pt x="135636" y="25146"/>
                </a:lnTo>
                <a:lnTo>
                  <a:pt x="123692" y="28404"/>
                </a:lnTo>
                <a:lnTo>
                  <a:pt x="112093" y="32639"/>
                </a:lnTo>
                <a:lnTo>
                  <a:pt x="100899" y="37826"/>
                </a:lnTo>
                <a:lnTo>
                  <a:pt x="90170" y="43942"/>
                </a:lnTo>
                <a:lnTo>
                  <a:pt x="248412" y="43942"/>
                </a:lnTo>
                <a:lnTo>
                  <a:pt x="237611" y="37826"/>
                </a:lnTo>
                <a:lnTo>
                  <a:pt x="226393" y="32639"/>
                </a:lnTo>
                <a:lnTo>
                  <a:pt x="214818" y="28404"/>
                </a:lnTo>
                <a:lnTo>
                  <a:pt x="202946" y="25146"/>
                </a:lnTo>
                <a:lnTo>
                  <a:pt x="198882" y="7493"/>
                </a:lnTo>
                <a:lnTo>
                  <a:pt x="197739" y="3175"/>
                </a:lnTo>
                <a:lnTo>
                  <a:pt x="193675" y="0"/>
                </a:lnTo>
                <a:close/>
              </a:path>
              <a:path w="340360" h="340360">
                <a:moveTo>
                  <a:pt x="270383" y="33909"/>
                </a:moveTo>
                <a:lnTo>
                  <a:pt x="266065" y="33909"/>
                </a:lnTo>
                <a:lnTo>
                  <a:pt x="264287" y="34417"/>
                </a:lnTo>
                <a:lnTo>
                  <a:pt x="262636" y="35306"/>
                </a:lnTo>
                <a:lnTo>
                  <a:pt x="248412" y="43942"/>
                </a:lnTo>
                <a:lnTo>
                  <a:pt x="281940" y="43942"/>
                </a:lnTo>
                <a:lnTo>
                  <a:pt x="272923" y="34925"/>
                </a:lnTo>
                <a:lnTo>
                  <a:pt x="270383" y="33909"/>
                </a:lnTo>
                <a:close/>
              </a:path>
            </a:pathLst>
          </a:custGeom>
          <a:solidFill>
            <a:srgbClr val="859FB1"/>
          </a:solidFill>
        </p:spPr>
        <p:txBody>
          <a:bodyPr wrap="square" lIns="0" tIns="0" rIns="0" bIns="0" rtlCol="0"/>
          <a:lstStyle/>
          <a:p>
            <a:endParaRPr dirty="0"/>
          </a:p>
        </p:txBody>
      </p:sp>
      <p:pic>
        <p:nvPicPr>
          <p:cNvPr id="41" name="bg object 41"/>
          <p:cNvPicPr/>
          <p:nvPr/>
        </p:nvPicPr>
        <p:blipFill>
          <a:blip r:embed="rId9" cstate="print"/>
          <a:stretch>
            <a:fillRect/>
          </a:stretch>
        </p:blipFill>
        <p:spPr>
          <a:xfrm>
            <a:off x="2182070" y="2811779"/>
            <a:ext cx="138981" cy="138683"/>
          </a:xfrm>
          <a:prstGeom prst="rect">
            <a:avLst/>
          </a:prstGeom>
        </p:spPr>
      </p:pic>
      <p:sp>
        <p:nvSpPr>
          <p:cNvPr id="42" name="bg object 42"/>
          <p:cNvSpPr/>
          <p:nvPr/>
        </p:nvSpPr>
        <p:spPr>
          <a:xfrm>
            <a:off x="2493264" y="2753867"/>
            <a:ext cx="315595" cy="297180"/>
          </a:xfrm>
          <a:custGeom>
            <a:avLst/>
            <a:gdLst/>
            <a:ahLst/>
            <a:cxnLst/>
            <a:rect l="l" t="t" r="r" b="b"/>
            <a:pathLst>
              <a:path w="315594" h="297180">
                <a:moveTo>
                  <a:pt x="63627" y="0"/>
                </a:moveTo>
                <a:lnTo>
                  <a:pt x="60960" y="0"/>
                </a:lnTo>
                <a:lnTo>
                  <a:pt x="58928" y="0"/>
                </a:lnTo>
                <a:lnTo>
                  <a:pt x="57023" y="762"/>
                </a:lnTo>
                <a:lnTo>
                  <a:pt x="14589" y="59007"/>
                </a:lnTo>
                <a:lnTo>
                  <a:pt x="0" y="127381"/>
                </a:lnTo>
                <a:lnTo>
                  <a:pt x="6088" y="172546"/>
                </a:lnTo>
                <a:lnTo>
                  <a:pt x="23269" y="213115"/>
                </a:lnTo>
                <a:lnTo>
                  <a:pt x="49911" y="247475"/>
                </a:lnTo>
                <a:lnTo>
                  <a:pt x="84384" y="274014"/>
                </a:lnTo>
                <a:lnTo>
                  <a:pt x="125059" y="291119"/>
                </a:lnTo>
                <a:lnTo>
                  <a:pt x="170306" y="297180"/>
                </a:lnTo>
                <a:lnTo>
                  <a:pt x="186894" y="296392"/>
                </a:lnTo>
                <a:lnTo>
                  <a:pt x="235204" y="284480"/>
                </a:lnTo>
                <a:lnTo>
                  <a:pt x="278749" y="258349"/>
                </a:lnTo>
                <a:lnTo>
                  <a:pt x="312674" y="220599"/>
                </a:lnTo>
                <a:lnTo>
                  <a:pt x="315468" y="216407"/>
                </a:lnTo>
                <a:lnTo>
                  <a:pt x="313817" y="210693"/>
                </a:lnTo>
                <a:lnTo>
                  <a:pt x="159004" y="142620"/>
                </a:lnTo>
                <a:lnTo>
                  <a:pt x="156972" y="140715"/>
                </a:lnTo>
                <a:lnTo>
                  <a:pt x="66293" y="1269"/>
                </a:lnTo>
                <a:lnTo>
                  <a:pt x="63627" y="0"/>
                </a:lnTo>
                <a:close/>
              </a:path>
            </a:pathLst>
          </a:custGeom>
          <a:solidFill>
            <a:srgbClr val="859FB1"/>
          </a:solidFill>
        </p:spPr>
        <p:txBody>
          <a:bodyPr wrap="square" lIns="0" tIns="0" rIns="0" bIns="0" rtlCol="0"/>
          <a:lstStyle/>
          <a:p>
            <a:endParaRPr dirty="0"/>
          </a:p>
        </p:txBody>
      </p:sp>
      <p:pic>
        <p:nvPicPr>
          <p:cNvPr id="43" name="bg object 43"/>
          <p:cNvPicPr/>
          <p:nvPr/>
        </p:nvPicPr>
        <p:blipFill>
          <a:blip r:embed="rId10" cstate="print"/>
          <a:stretch>
            <a:fillRect/>
          </a:stretch>
        </p:blipFill>
        <p:spPr>
          <a:xfrm>
            <a:off x="2574036" y="2711195"/>
            <a:ext cx="258542" cy="234696"/>
          </a:xfrm>
          <a:prstGeom prst="rect">
            <a:avLst/>
          </a:prstGeom>
        </p:spPr>
      </p:pic>
      <p:sp>
        <p:nvSpPr>
          <p:cNvPr id="44" name="bg object 44"/>
          <p:cNvSpPr/>
          <p:nvPr/>
        </p:nvSpPr>
        <p:spPr>
          <a:xfrm>
            <a:off x="2910839" y="2721864"/>
            <a:ext cx="340360" cy="318770"/>
          </a:xfrm>
          <a:custGeom>
            <a:avLst/>
            <a:gdLst/>
            <a:ahLst/>
            <a:cxnLst/>
            <a:rect l="l" t="t" r="r" b="b"/>
            <a:pathLst>
              <a:path w="340360" h="318769">
                <a:moveTo>
                  <a:pt x="169291" y="0"/>
                </a:moveTo>
                <a:lnTo>
                  <a:pt x="115791" y="7632"/>
                </a:lnTo>
                <a:lnTo>
                  <a:pt x="69320" y="28870"/>
                </a:lnTo>
                <a:lnTo>
                  <a:pt x="32670" y="61228"/>
                </a:lnTo>
                <a:lnTo>
                  <a:pt x="8632" y="102217"/>
                </a:lnTo>
                <a:lnTo>
                  <a:pt x="0" y="149352"/>
                </a:lnTo>
                <a:lnTo>
                  <a:pt x="2536" y="175144"/>
                </a:lnTo>
                <a:lnTo>
                  <a:pt x="10001" y="199961"/>
                </a:lnTo>
                <a:lnTo>
                  <a:pt x="22181" y="223254"/>
                </a:lnTo>
                <a:lnTo>
                  <a:pt x="38862" y="244475"/>
                </a:lnTo>
                <a:lnTo>
                  <a:pt x="40485" y="259974"/>
                </a:lnTo>
                <a:lnTo>
                  <a:pt x="38227" y="275129"/>
                </a:lnTo>
                <a:lnTo>
                  <a:pt x="32254" y="289212"/>
                </a:lnTo>
                <a:lnTo>
                  <a:pt x="22733" y="301498"/>
                </a:lnTo>
                <a:lnTo>
                  <a:pt x="20022" y="306782"/>
                </a:lnTo>
                <a:lnTo>
                  <a:pt x="20669" y="312340"/>
                </a:lnTo>
                <a:lnTo>
                  <a:pt x="24126" y="316732"/>
                </a:lnTo>
                <a:lnTo>
                  <a:pt x="29845" y="318516"/>
                </a:lnTo>
                <a:lnTo>
                  <a:pt x="50803" y="316428"/>
                </a:lnTo>
                <a:lnTo>
                  <a:pt x="70834" y="310483"/>
                </a:lnTo>
                <a:lnTo>
                  <a:pt x="89388" y="300870"/>
                </a:lnTo>
                <a:lnTo>
                  <a:pt x="105918" y="287781"/>
                </a:lnTo>
                <a:lnTo>
                  <a:pt x="229879" y="287781"/>
                </a:lnTo>
                <a:lnTo>
                  <a:pt x="269653" y="269751"/>
                </a:lnTo>
                <a:lnTo>
                  <a:pt x="306697" y="237431"/>
                </a:lnTo>
                <a:lnTo>
                  <a:pt x="331074" y="196473"/>
                </a:lnTo>
                <a:lnTo>
                  <a:pt x="336279" y="168529"/>
                </a:lnTo>
                <a:lnTo>
                  <a:pt x="87757" y="168529"/>
                </a:lnTo>
                <a:lnTo>
                  <a:pt x="79629" y="161925"/>
                </a:lnTo>
                <a:lnTo>
                  <a:pt x="79629" y="142748"/>
                </a:lnTo>
                <a:lnTo>
                  <a:pt x="86995" y="135381"/>
                </a:lnTo>
                <a:lnTo>
                  <a:pt x="337250" y="135381"/>
                </a:lnTo>
                <a:lnTo>
                  <a:pt x="331074" y="102217"/>
                </a:lnTo>
                <a:lnTo>
                  <a:pt x="306697" y="61228"/>
                </a:lnTo>
                <a:lnTo>
                  <a:pt x="269653" y="28870"/>
                </a:lnTo>
                <a:lnTo>
                  <a:pt x="222873" y="7632"/>
                </a:lnTo>
                <a:lnTo>
                  <a:pt x="169291" y="0"/>
                </a:lnTo>
                <a:close/>
              </a:path>
              <a:path w="340360" h="318769">
                <a:moveTo>
                  <a:pt x="229879" y="287781"/>
                </a:moveTo>
                <a:lnTo>
                  <a:pt x="105918" y="287781"/>
                </a:lnTo>
                <a:lnTo>
                  <a:pt x="121241" y="292469"/>
                </a:lnTo>
                <a:lnTo>
                  <a:pt x="136874" y="295846"/>
                </a:lnTo>
                <a:lnTo>
                  <a:pt x="152745" y="297890"/>
                </a:lnTo>
                <a:lnTo>
                  <a:pt x="168783" y="298577"/>
                </a:lnTo>
                <a:lnTo>
                  <a:pt x="169291" y="298577"/>
                </a:lnTo>
                <a:lnTo>
                  <a:pt x="222873" y="290958"/>
                </a:lnTo>
                <a:lnTo>
                  <a:pt x="229879" y="287781"/>
                </a:lnTo>
                <a:close/>
              </a:path>
              <a:path w="340360" h="318769">
                <a:moveTo>
                  <a:pt x="160782" y="135381"/>
                </a:moveTo>
                <a:lnTo>
                  <a:pt x="96266" y="135381"/>
                </a:lnTo>
                <a:lnTo>
                  <a:pt x="105771" y="138342"/>
                </a:lnTo>
                <a:lnTo>
                  <a:pt x="111537" y="145637"/>
                </a:lnTo>
                <a:lnTo>
                  <a:pt x="112589" y="154884"/>
                </a:lnTo>
                <a:lnTo>
                  <a:pt x="107950" y="163703"/>
                </a:lnTo>
                <a:lnTo>
                  <a:pt x="104521" y="167005"/>
                </a:lnTo>
                <a:lnTo>
                  <a:pt x="100457" y="168529"/>
                </a:lnTo>
                <a:lnTo>
                  <a:pt x="161417" y="168529"/>
                </a:lnTo>
                <a:lnTo>
                  <a:pt x="153289" y="161925"/>
                </a:lnTo>
                <a:lnTo>
                  <a:pt x="153289" y="142748"/>
                </a:lnTo>
                <a:lnTo>
                  <a:pt x="160782" y="135381"/>
                </a:lnTo>
                <a:close/>
              </a:path>
              <a:path w="340360" h="318769">
                <a:moveTo>
                  <a:pt x="234442" y="135381"/>
                </a:moveTo>
                <a:lnTo>
                  <a:pt x="169926" y="135381"/>
                </a:lnTo>
                <a:lnTo>
                  <a:pt x="179431" y="138342"/>
                </a:lnTo>
                <a:lnTo>
                  <a:pt x="185197" y="145637"/>
                </a:lnTo>
                <a:lnTo>
                  <a:pt x="186249" y="154884"/>
                </a:lnTo>
                <a:lnTo>
                  <a:pt x="181610" y="163703"/>
                </a:lnTo>
                <a:lnTo>
                  <a:pt x="178181" y="167005"/>
                </a:lnTo>
                <a:lnTo>
                  <a:pt x="174117" y="168529"/>
                </a:lnTo>
                <a:lnTo>
                  <a:pt x="235204" y="168529"/>
                </a:lnTo>
                <a:lnTo>
                  <a:pt x="226949" y="161925"/>
                </a:lnTo>
                <a:lnTo>
                  <a:pt x="226949" y="142748"/>
                </a:lnTo>
                <a:lnTo>
                  <a:pt x="234442" y="135381"/>
                </a:lnTo>
                <a:close/>
              </a:path>
              <a:path w="340360" h="318769">
                <a:moveTo>
                  <a:pt x="337250" y="135381"/>
                </a:moveTo>
                <a:lnTo>
                  <a:pt x="243586" y="135381"/>
                </a:lnTo>
                <a:lnTo>
                  <a:pt x="253109" y="138342"/>
                </a:lnTo>
                <a:lnTo>
                  <a:pt x="258905" y="145637"/>
                </a:lnTo>
                <a:lnTo>
                  <a:pt x="259963" y="154884"/>
                </a:lnTo>
                <a:lnTo>
                  <a:pt x="255270" y="163703"/>
                </a:lnTo>
                <a:lnTo>
                  <a:pt x="251968" y="167005"/>
                </a:lnTo>
                <a:lnTo>
                  <a:pt x="247777" y="168529"/>
                </a:lnTo>
                <a:lnTo>
                  <a:pt x="336279" y="168529"/>
                </a:lnTo>
                <a:lnTo>
                  <a:pt x="339852" y="149352"/>
                </a:lnTo>
                <a:lnTo>
                  <a:pt x="337250" y="135381"/>
                </a:lnTo>
                <a:close/>
              </a:path>
            </a:pathLst>
          </a:custGeom>
          <a:solidFill>
            <a:srgbClr val="859FB1"/>
          </a:solidFill>
        </p:spPr>
        <p:txBody>
          <a:bodyPr wrap="square" lIns="0" tIns="0" rIns="0" bIns="0" rtlCol="0"/>
          <a:lstStyle/>
          <a:p>
            <a:endParaRPr dirty="0"/>
          </a:p>
        </p:txBody>
      </p:sp>
      <p:sp>
        <p:nvSpPr>
          <p:cNvPr id="45" name="bg object 45"/>
          <p:cNvSpPr/>
          <p:nvPr/>
        </p:nvSpPr>
        <p:spPr>
          <a:xfrm>
            <a:off x="3329940" y="2831591"/>
            <a:ext cx="338455" cy="198120"/>
          </a:xfrm>
          <a:custGeom>
            <a:avLst/>
            <a:gdLst/>
            <a:ahLst/>
            <a:cxnLst/>
            <a:rect l="l" t="t" r="r" b="b"/>
            <a:pathLst>
              <a:path w="338454" h="198119">
                <a:moveTo>
                  <a:pt x="131064" y="99060"/>
                </a:moveTo>
                <a:lnTo>
                  <a:pt x="99060" y="77724"/>
                </a:lnTo>
                <a:lnTo>
                  <a:pt x="99060" y="120396"/>
                </a:lnTo>
                <a:lnTo>
                  <a:pt x="131064" y="99060"/>
                </a:lnTo>
                <a:close/>
              </a:path>
              <a:path w="338454" h="198119">
                <a:moveTo>
                  <a:pt x="338328" y="6223"/>
                </a:moveTo>
                <a:lnTo>
                  <a:pt x="336296" y="2921"/>
                </a:lnTo>
                <a:lnTo>
                  <a:pt x="331724" y="381"/>
                </a:lnTo>
                <a:lnTo>
                  <a:pt x="330073" y="0"/>
                </a:lnTo>
                <a:lnTo>
                  <a:pt x="326517" y="0"/>
                </a:lnTo>
                <a:lnTo>
                  <a:pt x="324612" y="635"/>
                </a:lnTo>
                <a:lnTo>
                  <a:pt x="322961" y="1651"/>
                </a:lnTo>
                <a:lnTo>
                  <a:pt x="265938" y="39624"/>
                </a:lnTo>
                <a:lnTo>
                  <a:pt x="259080" y="39624"/>
                </a:lnTo>
                <a:lnTo>
                  <a:pt x="259080" y="59436"/>
                </a:lnTo>
                <a:lnTo>
                  <a:pt x="259080" y="138684"/>
                </a:lnTo>
                <a:lnTo>
                  <a:pt x="237871" y="138684"/>
                </a:lnTo>
                <a:lnTo>
                  <a:pt x="237871" y="59436"/>
                </a:lnTo>
                <a:lnTo>
                  <a:pt x="259080" y="59436"/>
                </a:lnTo>
                <a:lnTo>
                  <a:pt x="259080" y="39624"/>
                </a:lnTo>
                <a:lnTo>
                  <a:pt x="237871" y="39624"/>
                </a:lnTo>
                <a:lnTo>
                  <a:pt x="237871" y="29718"/>
                </a:lnTo>
                <a:lnTo>
                  <a:pt x="236232" y="20040"/>
                </a:lnTo>
                <a:lnTo>
                  <a:pt x="236105" y="19812"/>
                </a:lnTo>
                <a:lnTo>
                  <a:pt x="231660" y="11620"/>
                </a:lnTo>
                <a:lnTo>
                  <a:pt x="224624" y="5118"/>
                </a:lnTo>
                <a:lnTo>
                  <a:pt x="215646" y="1143"/>
                </a:lnTo>
                <a:lnTo>
                  <a:pt x="205028" y="9321"/>
                </a:lnTo>
                <a:lnTo>
                  <a:pt x="198247" y="12725"/>
                </a:lnTo>
                <a:lnTo>
                  <a:pt x="198247" y="43561"/>
                </a:lnTo>
                <a:lnTo>
                  <a:pt x="198247" y="54991"/>
                </a:lnTo>
                <a:lnTo>
                  <a:pt x="193802" y="59436"/>
                </a:lnTo>
                <a:lnTo>
                  <a:pt x="188341" y="59436"/>
                </a:lnTo>
                <a:lnTo>
                  <a:pt x="182613" y="57683"/>
                </a:lnTo>
                <a:lnTo>
                  <a:pt x="179171" y="53327"/>
                </a:lnTo>
                <a:lnTo>
                  <a:pt x="178752" y="49530"/>
                </a:lnTo>
                <a:lnTo>
                  <a:pt x="178562" y="47815"/>
                </a:lnTo>
                <a:lnTo>
                  <a:pt x="181356" y="42545"/>
                </a:lnTo>
                <a:lnTo>
                  <a:pt x="183261" y="40513"/>
                </a:lnTo>
                <a:lnTo>
                  <a:pt x="185801" y="39624"/>
                </a:lnTo>
                <a:lnTo>
                  <a:pt x="193294" y="39624"/>
                </a:lnTo>
                <a:lnTo>
                  <a:pt x="198247" y="43561"/>
                </a:lnTo>
                <a:lnTo>
                  <a:pt x="198247" y="12725"/>
                </a:lnTo>
                <a:lnTo>
                  <a:pt x="193395" y="15151"/>
                </a:lnTo>
                <a:lnTo>
                  <a:pt x="181076" y="18656"/>
                </a:lnTo>
                <a:lnTo>
                  <a:pt x="168402" y="19812"/>
                </a:lnTo>
                <a:lnTo>
                  <a:pt x="160020" y="19024"/>
                </a:lnTo>
                <a:lnTo>
                  <a:pt x="160020" y="94742"/>
                </a:lnTo>
                <a:lnTo>
                  <a:pt x="160020" y="103378"/>
                </a:lnTo>
                <a:lnTo>
                  <a:pt x="94742" y="146939"/>
                </a:lnTo>
                <a:lnTo>
                  <a:pt x="92964" y="148082"/>
                </a:lnTo>
                <a:lnTo>
                  <a:pt x="91059" y="148590"/>
                </a:lnTo>
                <a:lnTo>
                  <a:pt x="84074" y="148590"/>
                </a:lnTo>
                <a:lnTo>
                  <a:pt x="79248" y="144526"/>
                </a:lnTo>
                <a:lnTo>
                  <a:pt x="79248" y="53594"/>
                </a:lnTo>
                <a:lnTo>
                  <a:pt x="84074" y="49530"/>
                </a:lnTo>
                <a:lnTo>
                  <a:pt x="91059" y="49530"/>
                </a:lnTo>
                <a:lnTo>
                  <a:pt x="92964" y="50038"/>
                </a:lnTo>
                <a:lnTo>
                  <a:pt x="94742" y="51181"/>
                </a:lnTo>
                <a:lnTo>
                  <a:pt x="160020" y="94742"/>
                </a:lnTo>
                <a:lnTo>
                  <a:pt x="160020" y="19024"/>
                </a:lnTo>
                <a:lnTo>
                  <a:pt x="155384" y="18580"/>
                </a:lnTo>
                <a:lnTo>
                  <a:pt x="142748" y="14871"/>
                </a:lnTo>
                <a:lnTo>
                  <a:pt x="130860" y="8674"/>
                </a:lnTo>
                <a:lnTo>
                  <a:pt x="120142" y="0"/>
                </a:lnTo>
                <a:lnTo>
                  <a:pt x="117856" y="0"/>
                </a:lnTo>
                <a:lnTo>
                  <a:pt x="107073" y="8674"/>
                </a:lnTo>
                <a:lnTo>
                  <a:pt x="95186" y="14871"/>
                </a:lnTo>
                <a:lnTo>
                  <a:pt x="82524" y="18580"/>
                </a:lnTo>
                <a:lnTo>
                  <a:pt x="69469" y="19812"/>
                </a:lnTo>
                <a:lnTo>
                  <a:pt x="56832" y="18656"/>
                </a:lnTo>
                <a:lnTo>
                  <a:pt x="44526" y="15151"/>
                </a:lnTo>
                <a:lnTo>
                  <a:pt x="32905" y="9321"/>
                </a:lnTo>
                <a:lnTo>
                  <a:pt x="22352" y="1143"/>
                </a:lnTo>
                <a:lnTo>
                  <a:pt x="13258" y="5118"/>
                </a:lnTo>
                <a:lnTo>
                  <a:pt x="6223" y="11582"/>
                </a:lnTo>
                <a:lnTo>
                  <a:pt x="1727" y="19812"/>
                </a:lnTo>
                <a:lnTo>
                  <a:pt x="1625" y="20040"/>
                </a:lnTo>
                <a:lnTo>
                  <a:pt x="0" y="29718"/>
                </a:lnTo>
                <a:lnTo>
                  <a:pt x="0" y="168402"/>
                </a:lnTo>
                <a:lnTo>
                  <a:pt x="2336" y="179959"/>
                </a:lnTo>
                <a:lnTo>
                  <a:pt x="8712" y="189407"/>
                </a:lnTo>
                <a:lnTo>
                  <a:pt x="18161" y="195783"/>
                </a:lnTo>
                <a:lnTo>
                  <a:pt x="29718" y="198120"/>
                </a:lnTo>
                <a:lnTo>
                  <a:pt x="208153" y="198120"/>
                </a:lnTo>
                <a:lnTo>
                  <a:pt x="219697" y="195783"/>
                </a:lnTo>
                <a:lnTo>
                  <a:pt x="229146" y="189407"/>
                </a:lnTo>
                <a:lnTo>
                  <a:pt x="235521" y="179959"/>
                </a:lnTo>
                <a:lnTo>
                  <a:pt x="237871" y="168402"/>
                </a:lnTo>
                <a:lnTo>
                  <a:pt x="237871" y="158496"/>
                </a:lnTo>
                <a:lnTo>
                  <a:pt x="265938" y="158496"/>
                </a:lnTo>
                <a:lnTo>
                  <a:pt x="322961" y="196469"/>
                </a:lnTo>
                <a:lnTo>
                  <a:pt x="324612" y="197612"/>
                </a:lnTo>
                <a:lnTo>
                  <a:pt x="326517" y="198120"/>
                </a:lnTo>
                <a:lnTo>
                  <a:pt x="333502" y="198120"/>
                </a:lnTo>
                <a:lnTo>
                  <a:pt x="338328" y="194056"/>
                </a:lnTo>
                <a:lnTo>
                  <a:pt x="338328" y="158496"/>
                </a:lnTo>
                <a:lnTo>
                  <a:pt x="338328" y="148590"/>
                </a:lnTo>
                <a:lnTo>
                  <a:pt x="338328" y="138684"/>
                </a:lnTo>
                <a:lnTo>
                  <a:pt x="338328" y="6223"/>
                </a:lnTo>
                <a:close/>
              </a:path>
            </a:pathLst>
          </a:custGeom>
          <a:solidFill>
            <a:srgbClr val="859FB1"/>
          </a:solidFill>
        </p:spPr>
        <p:txBody>
          <a:bodyPr wrap="square" lIns="0" tIns="0" rIns="0" bIns="0" rtlCol="0"/>
          <a:lstStyle/>
          <a:p>
            <a:endParaRPr dirty="0"/>
          </a:p>
        </p:txBody>
      </p:sp>
      <p:pic>
        <p:nvPicPr>
          <p:cNvPr id="46" name="bg object 46"/>
          <p:cNvPicPr/>
          <p:nvPr/>
        </p:nvPicPr>
        <p:blipFill>
          <a:blip r:embed="rId11" cstate="print"/>
          <a:stretch>
            <a:fillRect/>
          </a:stretch>
        </p:blipFill>
        <p:spPr>
          <a:xfrm>
            <a:off x="3349752" y="2732532"/>
            <a:ext cx="198120" cy="99060"/>
          </a:xfrm>
          <a:prstGeom prst="rect">
            <a:avLst/>
          </a:prstGeom>
        </p:spPr>
      </p:pic>
      <p:sp>
        <p:nvSpPr>
          <p:cNvPr id="47" name="bg object 47"/>
          <p:cNvSpPr/>
          <p:nvPr/>
        </p:nvSpPr>
        <p:spPr>
          <a:xfrm>
            <a:off x="3747389" y="2711195"/>
            <a:ext cx="339725" cy="340360"/>
          </a:xfrm>
          <a:custGeom>
            <a:avLst/>
            <a:gdLst/>
            <a:ahLst/>
            <a:cxnLst/>
            <a:rect l="l" t="t" r="r" b="b"/>
            <a:pathLst>
              <a:path w="339725" h="340360">
                <a:moveTo>
                  <a:pt x="210312" y="0"/>
                </a:moveTo>
                <a:lnTo>
                  <a:pt x="161686" y="9493"/>
                </a:lnTo>
                <a:lnTo>
                  <a:pt x="118872" y="37846"/>
                </a:lnTo>
                <a:lnTo>
                  <a:pt x="95517" y="69657"/>
                </a:lnTo>
                <a:lnTo>
                  <a:pt x="81670" y="142662"/>
                </a:lnTo>
                <a:lnTo>
                  <a:pt x="90677" y="178689"/>
                </a:lnTo>
                <a:lnTo>
                  <a:pt x="76708" y="192786"/>
                </a:lnTo>
                <a:lnTo>
                  <a:pt x="71225" y="200171"/>
                </a:lnTo>
                <a:lnTo>
                  <a:pt x="68373" y="208724"/>
                </a:lnTo>
                <a:lnTo>
                  <a:pt x="68260" y="217753"/>
                </a:lnTo>
                <a:lnTo>
                  <a:pt x="70993" y="226568"/>
                </a:lnTo>
                <a:lnTo>
                  <a:pt x="8762" y="288798"/>
                </a:lnTo>
                <a:lnTo>
                  <a:pt x="2190" y="298692"/>
                </a:lnTo>
                <a:lnTo>
                  <a:pt x="0" y="309943"/>
                </a:lnTo>
                <a:lnTo>
                  <a:pt x="2190" y="321194"/>
                </a:lnTo>
                <a:lnTo>
                  <a:pt x="8762" y="331089"/>
                </a:lnTo>
                <a:lnTo>
                  <a:pt x="14605" y="336931"/>
                </a:lnTo>
                <a:lnTo>
                  <a:pt x="22225" y="339852"/>
                </a:lnTo>
                <a:lnTo>
                  <a:pt x="37464" y="339852"/>
                </a:lnTo>
                <a:lnTo>
                  <a:pt x="45212" y="336931"/>
                </a:lnTo>
                <a:lnTo>
                  <a:pt x="50926" y="331089"/>
                </a:lnTo>
                <a:lnTo>
                  <a:pt x="111887" y="270129"/>
                </a:lnTo>
                <a:lnTo>
                  <a:pt x="83693" y="270129"/>
                </a:lnTo>
                <a:lnTo>
                  <a:pt x="69723" y="256159"/>
                </a:lnTo>
                <a:lnTo>
                  <a:pt x="83693" y="242062"/>
                </a:lnTo>
                <a:lnTo>
                  <a:pt x="272758" y="242062"/>
                </a:lnTo>
                <a:lnTo>
                  <a:pt x="278823" y="238887"/>
                </a:lnTo>
                <a:lnTo>
                  <a:pt x="210312" y="238887"/>
                </a:lnTo>
                <a:lnTo>
                  <a:pt x="189440" y="236884"/>
                </a:lnTo>
                <a:lnTo>
                  <a:pt x="150125" y="220831"/>
                </a:lnTo>
                <a:lnTo>
                  <a:pt x="108966" y="170564"/>
                </a:lnTo>
                <a:lnTo>
                  <a:pt x="100965" y="129349"/>
                </a:lnTo>
                <a:lnTo>
                  <a:pt x="108966" y="88134"/>
                </a:lnTo>
                <a:lnTo>
                  <a:pt x="132969" y="51943"/>
                </a:lnTo>
                <a:lnTo>
                  <a:pt x="169116" y="27940"/>
                </a:lnTo>
                <a:lnTo>
                  <a:pt x="210312" y="19939"/>
                </a:lnTo>
                <a:lnTo>
                  <a:pt x="278985" y="19939"/>
                </a:lnTo>
                <a:lnTo>
                  <a:pt x="259032" y="9445"/>
                </a:lnTo>
                <a:lnTo>
                  <a:pt x="235047" y="2359"/>
                </a:lnTo>
                <a:lnTo>
                  <a:pt x="210312" y="0"/>
                </a:lnTo>
                <a:close/>
              </a:path>
              <a:path w="339725" h="340360">
                <a:moveTo>
                  <a:pt x="141350" y="268859"/>
                </a:moveTo>
                <a:lnTo>
                  <a:pt x="113157" y="268859"/>
                </a:lnTo>
                <a:lnTo>
                  <a:pt x="117221" y="270891"/>
                </a:lnTo>
                <a:lnTo>
                  <a:pt x="121665" y="271906"/>
                </a:lnTo>
                <a:lnTo>
                  <a:pt x="133731" y="271906"/>
                </a:lnTo>
                <a:lnTo>
                  <a:pt x="141350" y="268859"/>
                </a:lnTo>
                <a:close/>
              </a:path>
              <a:path w="339725" h="340360">
                <a:moveTo>
                  <a:pt x="272758" y="242062"/>
                </a:moveTo>
                <a:lnTo>
                  <a:pt x="83693" y="242062"/>
                </a:lnTo>
                <a:lnTo>
                  <a:pt x="97789" y="256159"/>
                </a:lnTo>
                <a:lnTo>
                  <a:pt x="83693" y="270129"/>
                </a:lnTo>
                <a:lnTo>
                  <a:pt x="111887" y="270129"/>
                </a:lnTo>
                <a:lnTo>
                  <a:pt x="113157" y="268859"/>
                </a:lnTo>
                <a:lnTo>
                  <a:pt x="141350" y="268859"/>
                </a:lnTo>
                <a:lnTo>
                  <a:pt x="153846" y="256301"/>
                </a:lnTo>
                <a:lnTo>
                  <a:pt x="161036" y="249047"/>
                </a:lnTo>
                <a:lnTo>
                  <a:pt x="259413" y="249047"/>
                </a:lnTo>
                <a:lnTo>
                  <a:pt x="272758" y="242062"/>
                </a:lnTo>
                <a:close/>
              </a:path>
              <a:path w="339725" h="340360">
                <a:moveTo>
                  <a:pt x="259413" y="249047"/>
                </a:moveTo>
                <a:lnTo>
                  <a:pt x="161036" y="249047"/>
                </a:lnTo>
                <a:lnTo>
                  <a:pt x="172950" y="253287"/>
                </a:lnTo>
                <a:lnTo>
                  <a:pt x="185197" y="256301"/>
                </a:lnTo>
                <a:lnTo>
                  <a:pt x="197683" y="258101"/>
                </a:lnTo>
                <a:lnTo>
                  <a:pt x="210312" y="258699"/>
                </a:lnTo>
                <a:lnTo>
                  <a:pt x="234832" y="256393"/>
                </a:lnTo>
                <a:lnTo>
                  <a:pt x="258746" y="249396"/>
                </a:lnTo>
                <a:lnTo>
                  <a:pt x="259413" y="249047"/>
                </a:lnTo>
                <a:close/>
              </a:path>
              <a:path w="339725" h="340360">
                <a:moveTo>
                  <a:pt x="278985" y="19939"/>
                </a:moveTo>
                <a:lnTo>
                  <a:pt x="210312" y="19939"/>
                </a:lnTo>
                <a:lnTo>
                  <a:pt x="231237" y="21939"/>
                </a:lnTo>
                <a:lnTo>
                  <a:pt x="251507" y="27940"/>
                </a:lnTo>
                <a:lnTo>
                  <a:pt x="270515" y="37941"/>
                </a:lnTo>
                <a:lnTo>
                  <a:pt x="287655" y="51943"/>
                </a:lnTo>
                <a:lnTo>
                  <a:pt x="311658" y="88134"/>
                </a:lnTo>
                <a:lnTo>
                  <a:pt x="319659" y="129349"/>
                </a:lnTo>
                <a:lnTo>
                  <a:pt x="311658" y="170564"/>
                </a:lnTo>
                <a:lnTo>
                  <a:pt x="287655" y="206756"/>
                </a:lnTo>
                <a:lnTo>
                  <a:pt x="251555" y="230870"/>
                </a:lnTo>
                <a:lnTo>
                  <a:pt x="210312" y="238887"/>
                </a:lnTo>
                <a:lnTo>
                  <a:pt x="278823" y="238887"/>
                </a:lnTo>
                <a:lnTo>
                  <a:pt x="281303" y="237589"/>
                </a:lnTo>
                <a:lnTo>
                  <a:pt x="301766" y="220831"/>
                </a:lnTo>
                <a:lnTo>
                  <a:pt x="330112" y="178077"/>
                </a:lnTo>
                <a:lnTo>
                  <a:pt x="339566" y="129349"/>
                </a:lnTo>
                <a:lnTo>
                  <a:pt x="330112" y="80621"/>
                </a:lnTo>
                <a:lnTo>
                  <a:pt x="301751" y="37846"/>
                </a:lnTo>
                <a:lnTo>
                  <a:pt x="281517" y="21270"/>
                </a:lnTo>
                <a:lnTo>
                  <a:pt x="278985" y="19939"/>
                </a:lnTo>
                <a:close/>
              </a:path>
            </a:pathLst>
          </a:custGeom>
          <a:solidFill>
            <a:srgbClr val="859FB1"/>
          </a:solidFill>
        </p:spPr>
        <p:txBody>
          <a:bodyPr wrap="square" lIns="0" tIns="0" rIns="0" bIns="0" rtlCol="0"/>
          <a:lstStyle/>
          <a:p>
            <a:endParaRPr dirty="0"/>
          </a:p>
        </p:txBody>
      </p:sp>
      <p:pic>
        <p:nvPicPr>
          <p:cNvPr id="48" name="bg object 48"/>
          <p:cNvPicPr/>
          <p:nvPr/>
        </p:nvPicPr>
        <p:blipFill>
          <a:blip r:embed="rId12" cstate="print"/>
          <a:stretch>
            <a:fillRect/>
          </a:stretch>
        </p:blipFill>
        <p:spPr>
          <a:xfrm>
            <a:off x="3867912" y="2750819"/>
            <a:ext cx="179832" cy="178307"/>
          </a:xfrm>
          <a:prstGeom prst="rect">
            <a:avLst/>
          </a:prstGeom>
        </p:spPr>
      </p:pic>
      <p:sp>
        <p:nvSpPr>
          <p:cNvPr id="49" name="bg object 49"/>
          <p:cNvSpPr/>
          <p:nvPr/>
        </p:nvSpPr>
        <p:spPr>
          <a:xfrm>
            <a:off x="4332732" y="2788919"/>
            <a:ext cx="172720" cy="152400"/>
          </a:xfrm>
          <a:custGeom>
            <a:avLst/>
            <a:gdLst/>
            <a:ahLst/>
            <a:cxnLst/>
            <a:rect l="l" t="t" r="r" b="b"/>
            <a:pathLst>
              <a:path w="172720" h="152400">
                <a:moveTo>
                  <a:pt x="67056" y="86893"/>
                </a:moveTo>
                <a:lnTo>
                  <a:pt x="0" y="86893"/>
                </a:lnTo>
                <a:lnTo>
                  <a:pt x="0" y="152400"/>
                </a:lnTo>
                <a:lnTo>
                  <a:pt x="67056" y="152400"/>
                </a:lnTo>
                <a:lnTo>
                  <a:pt x="67056" y="86893"/>
                </a:lnTo>
                <a:close/>
              </a:path>
              <a:path w="172720" h="152400">
                <a:moveTo>
                  <a:pt x="67056" y="25"/>
                </a:moveTo>
                <a:lnTo>
                  <a:pt x="0" y="25"/>
                </a:lnTo>
                <a:lnTo>
                  <a:pt x="0" y="67056"/>
                </a:lnTo>
                <a:lnTo>
                  <a:pt x="67056" y="67056"/>
                </a:lnTo>
                <a:lnTo>
                  <a:pt x="67056" y="25"/>
                </a:lnTo>
                <a:close/>
              </a:path>
              <a:path w="172720" h="152400">
                <a:moveTo>
                  <a:pt x="147828" y="86868"/>
                </a:moveTo>
                <a:lnTo>
                  <a:pt x="86868" y="86868"/>
                </a:lnTo>
                <a:lnTo>
                  <a:pt x="86868" y="152400"/>
                </a:lnTo>
                <a:lnTo>
                  <a:pt x="125095" y="152400"/>
                </a:lnTo>
                <a:lnTo>
                  <a:pt x="128905" y="149479"/>
                </a:lnTo>
                <a:lnTo>
                  <a:pt x="147828" y="86868"/>
                </a:lnTo>
                <a:close/>
              </a:path>
              <a:path w="172720" h="152400">
                <a:moveTo>
                  <a:pt x="172212" y="6604"/>
                </a:moveTo>
                <a:lnTo>
                  <a:pt x="167386" y="0"/>
                </a:lnTo>
                <a:lnTo>
                  <a:pt x="86868" y="0"/>
                </a:lnTo>
                <a:lnTo>
                  <a:pt x="86868" y="67056"/>
                </a:lnTo>
                <a:lnTo>
                  <a:pt x="154305" y="67056"/>
                </a:lnTo>
                <a:lnTo>
                  <a:pt x="172212" y="6604"/>
                </a:lnTo>
                <a:close/>
              </a:path>
            </a:pathLst>
          </a:custGeom>
          <a:solidFill>
            <a:srgbClr val="859FB1"/>
          </a:solidFill>
        </p:spPr>
        <p:txBody>
          <a:bodyPr wrap="square" lIns="0" tIns="0" rIns="0" bIns="0" rtlCol="0"/>
          <a:lstStyle/>
          <a:p>
            <a:endParaRPr dirty="0"/>
          </a:p>
        </p:txBody>
      </p:sp>
      <p:pic>
        <p:nvPicPr>
          <p:cNvPr id="50" name="bg object 50"/>
          <p:cNvPicPr/>
          <p:nvPr/>
        </p:nvPicPr>
        <p:blipFill>
          <a:blip r:embed="rId13" cstate="print"/>
          <a:stretch>
            <a:fillRect/>
          </a:stretch>
        </p:blipFill>
        <p:spPr>
          <a:xfrm>
            <a:off x="4168140" y="2737104"/>
            <a:ext cx="144780" cy="118871"/>
          </a:xfrm>
          <a:prstGeom prst="rect">
            <a:avLst/>
          </a:prstGeom>
        </p:spPr>
      </p:pic>
      <p:sp>
        <p:nvSpPr>
          <p:cNvPr id="51" name="bg object 51"/>
          <p:cNvSpPr/>
          <p:nvPr/>
        </p:nvSpPr>
        <p:spPr>
          <a:xfrm>
            <a:off x="4222242" y="2875788"/>
            <a:ext cx="261620" cy="147955"/>
          </a:xfrm>
          <a:custGeom>
            <a:avLst/>
            <a:gdLst/>
            <a:ahLst/>
            <a:cxnLst/>
            <a:rect l="l" t="t" r="r" b="b"/>
            <a:pathLst>
              <a:path w="261620" h="147955">
                <a:moveTo>
                  <a:pt x="91186" y="0"/>
                </a:moveTo>
                <a:lnTo>
                  <a:pt x="22352" y="0"/>
                </a:lnTo>
                <a:lnTo>
                  <a:pt x="36068" y="45593"/>
                </a:lnTo>
                <a:lnTo>
                  <a:pt x="21484" y="49535"/>
                </a:lnTo>
                <a:lnTo>
                  <a:pt x="9890" y="58277"/>
                </a:lnTo>
                <a:lnTo>
                  <a:pt x="2367" y="70613"/>
                </a:lnTo>
                <a:lnTo>
                  <a:pt x="0" y="85343"/>
                </a:lnTo>
                <a:lnTo>
                  <a:pt x="3373" y="99800"/>
                </a:lnTo>
                <a:lnTo>
                  <a:pt x="11747" y="111553"/>
                </a:lnTo>
                <a:lnTo>
                  <a:pt x="23931" y="119473"/>
                </a:lnTo>
                <a:lnTo>
                  <a:pt x="38735" y="122428"/>
                </a:lnTo>
                <a:lnTo>
                  <a:pt x="48641" y="122428"/>
                </a:lnTo>
                <a:lnTo>
                  <a:pt x="53621" y="132772"/>
                </a:lnTo>
                <a:lnTo>
                  <a:pt x="61436" y="140795"/>
                </a:lnTo>
                <a:lnTo>
                  <a:pt x="71393" y="145984"/>
                </a:lnTo>
                <a:lnTo>
                  <a:pt x="82804" y="147828"/>
                </a:lnTo>
                <a:lnTo>
                  <a:pt x="94234" y="145984"/>
                </a:lnTo>
                <a:lnTo>
                  <a:pt x="104235" y="140795"/>
                </a:lnTo>
                <a:lnTo>
                  <a:pt x="112093" y="132772"/>
                </a:lnTo>
                <a:lnTo>
                  <a:pt x="117094" y="122428"/>
                </a:lnTo>
                <a:lnTo>
                  <a:pt x="170053" y="122428"/>
                </a:lnTo>
                <a:lnTo>
                  <a:pt x="175053" y="132772"/>
                </a:lnTo>
                <a:lnTo>
                  <a:pt x="182911" y="140795"/>
                </a:lnTo>
                <a:lnTo>
                  <a:pt x="192913" y="145984"/>
                </a:lnTo>
                <a:lnTo>
                  <a:pt x="204343" y="147828"/>
                </a:lnTo>
                <a:lnTo>
                  <a:pt x="215699" y="145984"/>
                </a:lnTo>
                <a:lnTo>
                  <a:pt x="225663" y="140795"/>
                </a:lnTo>
                <a:lnTo>
                  <a:pt x="233507" y="132772"/>
                </a:lnTo>
                <a:lnTo>
                  <a:pt x="238506" y="122428"/>
                </a:lnTo>
                <a:lnTo>
                  <a:pt x="256921" y="122428"/>
                </a:lnTo>
                <a:lnTo>
                  <a:pt x="261366" y="118110"/>
                </a:lnTo>
                <a:lnTo>
                  <a:pt x="261366" y="107187"/>
                </a:lnTo>
                <a:lnTo>
                  <a:pt x="256921" y="102743"/>
                </a:lnTo>
                <a:lnTo>
                  <a:pt x="238506" y="102743"/>
                </a:lnTo>
                <a:lnTo>
                  <a:pt x="233507" y="92471"/>
                </a:lnTo>
                <a:lnTo>
                  <a:pt x="225663" y="84486"/>
                </a:lnTo>
                <a:lnTo>
                  <a:pt x="215699" y="79311"/>
                </a:lnTo>
                <a:lnTo>
                  <a:pt x="204343" y="77469"/>
                </a:lnTo>
                <a:lnTo>
                  <a:pt x="192913" y="79311"/>
                </a:lnTo>
                <a:lnTo>
                  <a:pt x="182911" y="84486"/>
                </a:lnTo>
                <a:lnTo>
                  <a:pt x="175053" y="92471"/>
                </a:lnTo>
                <a:lnTo>
                  <a:pt x="170053" y="102743"/>
                </a:lnTo>
                <a:lnTo>
                  <a:pt x="117094" y="102743"/>
                </a:lnTo>
                <a:lnTo>
                  <a:pt x="112093" y="92471"/>
                </a:lnTo>
                <a:lnTo>
                  <a:pt x="104235" y="84486"/>
                </a:lnTo>
                <a:lnTo>
                  <a:pt x="94234" y="79311"/>
                </a:lnTo>
                <a:lnTo>
                  <a:pt x="82804" y="77469"/>
                </a:lnTo>
                <a:lnTo>
                  <a:pt x="71391" y="79311"/>
                </a:lnTo>
                <a:lnTo>
                  <a:pt x="61420" y="84486"/>
                </a:lnTo>
                <a:lnTo>
                  <a:pt x="53568" y="92471"/>
                </a:lnTo>
                <a:lnTo>
                  <a:pt x="48513" y="102743"/>
                </a:lnTo>
                <a:lnTo>
                  <a:pt x="38735" y="102743"/>
                </a:lnTo>
                <a:lnTo>
                  <a:pt x="31311" y="101272"/>
                </a:lnTo>
                <a:lnTo>
                  <a:pt x="25257" y="97266"/>
                </a:lnTo>
                <a:lnTo>
                  <a:pt x="21179" y="91330"/>
                </a:lnTo>
                <a:lnTo>
                  <a:pt x="19685" y="84074"/>
                </a:lnTo>
                <a:lnTo>
                  <a:pt x="21179" y="76723"/>
                </a:lnTo>
                <a:lnTo>
                  <a:pt x="25257" y="70707"/>
                </a:lnTo>
                <a:lnTo>
                  <a:pt x="31311" y="66643"/>
                </a:lnTo>
                <a:lnTo>
                  <a:pt x="38735" y="65150"/>
                </a:lnTo>
                <a:lnTo>
                  <a:pt x="91186" y="65150"/>
                </a:lnTo>
                <a:lnTo>
                  <a:pt x="91186" y="0"/>
                </a:lnTo>
                <a:close/>
              </a:path>
            </a:pathLst>
          </a:custGeom>
          <a:solidFill>
            <a:srgbClr val="859FB1"/>
          </a:solidFill>
        </p:spPr>
        <p:txBody>
          <a:bodyPr wrap="square" lIns="0" tIns="0" rIns="0" bIns="0" rtlCol="0"/>
          <a:lstStyle/>
          <a:p>
            <a:endParaRPr dirty="0"/>
          </a:p>
        </p:txBody>
      </p:sp>
      <p:sp>
        <p:nvSpPr>
          <p:cNvPr id="52" name="bg object 52"/>
          <p:cNvSpPr/>
          <p:nvPr/>
        </p:nvSpPr>
        <p:spPr>
          <a:xfrm>
            <a:off x="4604003" y="2845307"/>
            <a:ext cx="94615" cy="187960"/>
          </a:xfrm>
          <a:custGeom>
            <a:avLst/>
            <a:gdLst/>
            <a:ahLst/>
            <a:cxnLst/>
            <a:rect l="l" t="t" r="r" b="b"/>
            <a:pathLst>
              <a:path w="94614" h="187960">
                <a:moveTo>
                  <a:pt x="0" y="0"/>
                </a:moveTo>
                <a:lnTo>
                  <a:pt x="0" y="179069"/>
                </a:lnTo>
                <a:lnTo>
                  <a:pt x="1016" y="183387"/>
                </a:lnTo>
                <a:lnTo>
                  <a:pt x="2921" y="187452"/>
                </a:lnTo>
                <a:lnTo>
                  <a:pt x="94487" y="95250"/>
                </a:lnTo>
                <a:lnTo>
                  <a:pt x="0" y="0"/>
                </a:lnTo>
                <a:close/>
              </a:path>
            </a:pathLst>
          </a:custGeom>
          <a:solidFill>
            <a:srgbClr val="859FB1"/>
          </a:solidFill>
        </p:spPr>
        <p:txBody>
          <a:bodyPr wrap="square" lIns="0" tIns="0" rIns="0" bIns="0" rtlCol="0"/>
          <a:lstStyle/>
          <a:p>
            <a:endParaRPr dirty="0"/>
          </a:p>
        </p:txBody>
      </p:sp>
      <p:sp>
        <p:nvSpPr>
          <p:cNvPr id="53" name="bg object 53"/>
          <p:cNvSpPr/>
          <p:nvPr/>
        </p:nvSpPr>
        <p:spPr>
          <a:xfrm>
            <a:off x="4613148" y="2798063"/>
            <a:ext cx="288290" cy="253365"/>
          </a:xfrm>
          <a:custGeom>
            <a:avLst/>
            <a:gdLst/>
            <a:ahLst/>
            <a:cxnLst/>
            <a:rect l="l" t="t" r="r" b="b"/>
            <a:pathLst>
              <a:path w="288289" h="253364">
                <a:moveTo>
                  <a:pt x="30480" y="0"/>
                </a:moveTo>
                <a:lnTo>
                  <a:pt x="0" y="29718"/>
                </a:lnTo>
                <a:lnTo>
                  <a:pt x="30480" y="59436"/>
                </a:lnTo>
                <a:lnTo>
                  <a:pt x="30480" y="0"/>
                </a:lnTo>
                <a:close/>
              </a:path>
              <a:path w="288289" h="253364">
                <a:moveTo>
                  <a:pt x="149352" y="22987"/>
                </a:moveTo>
                <a:lnTo>
                  <a:pt x="148971" y="17780"/>
                </a:lnTo>
                <a:lnTo>
                  <a:pt x="144780" y="13843"/>
                </a:lnTo>
                <a:lnTo>
                  <a:pt x="139573" y="13716"/>
                </a:lnTo>
                <a:lnTo>
                  <a:pt x="133985" y="13716"/>
                </a:lnTo>
                <a:lnTo>
                  <a:pt x="129540" y="18161"/>
                </a:lnTo>
                <a:lnTo>
                  <a:pt x="129540" y="29083"/>
                </a:lnTo>
                <a:lnTo>
                  <a:pt x="133985" y="33528"/>
                </a:lnTo>
                <a:lnTo>
                  <a:pt x="146431" y="33528"/>
                </a:lnTo>
                <a:lnTo>
                  <a:pt x="148336" y="28829"/>
                </a:lnTo>
                <a:lnTo>
                  <a:pt x="149352" y="22987"/>
                </a:lnTo>
                <a:close/>
              </a:path>
              <a:path w="288289" h="253364">
                <a:moveTo>
                  <a:pt x="271272" y="249936"/>
                </a:moveTo>
                <a:lnTo>
                  <a:pt x="175006" y="152400"/>
                </a:lnTo>
                <a:lnTo>
                  <a:pt x="103886" y="152400"/>
                </a:lnTo>
                <a:lnTo>
                  <a:pt x="7620" y="249936"/>
                </a:lnTo>
                <a:lnTo>
                  <a:pt x="11557" y="251841"/>
                </a:lnTo>
                <a:lnTo>
                  <a:pt x="15875" y="252984"/>
                </a:lnTo>
                <a:lnTo>
                  <a:pt x="262890" y="252984"/>
                </a:lnTo>
                <a:lnTo>
                  <a:pt x="267208" y="251841"/>
                </a:lnTo>
                <a:lnTo>
                  <a:pt x="271272" y="249936"/>
                </a:lnTo>
                <a:close/>
              </a:path>
              <a:path w="288289" h="253364">
                <a:moveTo>
                  <a:pt x="278892" y="29718"/>
                </a:moveTo>
                <a:lnTo>
                  <a:pt x="248412" y="0"/>
                </a:lnTo>
                <a:lnTo>
                  <a:pt x="248412" y="59436"/>
                </a:lnTo>
                <a:lnTo>
                  <a:pt x="278892" y="29718"/>
                </a:lnTo>
                <a:close/>
              </a:path>
              <a:path w="288289" h="253364">
                <a:moveTo>
                  <a:pt x="288036" y="47244"/>
                </a:moveTo>
                <a:lnTo>
                  <a:pt x="193548" y="142494"/>
                </a:lnTo>
                <a:lnTo>
                  <a:pt x="285115" y="234696"/>
                </a:lnTo>
                <a:lnTo>
                  <a:pt x="287020" y="230632"/>
                </a:lnTo>
                <a:lnTo>
                  <a:pt x="288036" y="226314"/>
                </a:lnTo>
                <a:lnTo>
                  <a:pt x="288036" y="47244"/>
                </a:lnTo>
                <a:close/>
              </a:path>
            </a:pathLst>
          </a:custGeom>
          <a:solidFill>
            <a:srgbClr val="859FB1"/>
          </a:solidFill>
        </p:spPr>
        <p:txBody>
          <a:bodyPr wrap="square" lIns="0" tIns="0" rIns="0" bIns="0" rtlCol="0"/>
          <a:lstStyle/>
          <a:p>
            <a:endParaRPr dirty="0"/>
          </a:p>
        </p:txBody>
      </p:sp>
      <p:pic>
        <p:nvPicPr>
          <p:cNvPr id="54" name="bg object 54"/>
          <p:cNvPicPr/>
          <p:nvPr/>
        </p:nvPicPr>
        <p:blipFill>
          <a:blip r:embed="rId14" cstate="print"/>
          <a:stretch>
            <a:fillRect/>
          </a:stretch>
        </p:blipFill>
        <p:spPr>
          <a:xfrm>
            <a:off x="4663439" y="2711195"/>
            <a:ext cx="178308" cy="219456"/>
          </a:xfrm>
          <a:prstGeom prst="rect">
            <a:avLst/>
          </a:prstGeom>
        </p:spPr>
      </p:pic>
      <p:sp>
        <p:nvSpPr>
          <p:cNvPr id="55" name="bg object 55"/>
          <p:cNvSpPr/>
          <p:nvPr/>
        </p:nvSpPr>
        <p:spPr>
          <a:xfrm>
            <a:off x="821436" y="3206495"/>
            <a:ext cx="340360" cy="259079"/>
          </a:xfrm>
          <a:custGeom>
            <a:avLst/>
            <a:gdLst/>
            <a:ahLst/>
            <a:cxnLst/>
            <a:rect l="l" t="t" r="r" b="b"/>
            <a:pathLst>
              <a:path w="340359" h="259079">
                <a:moveTo>
                  <a:pt x="60947" y="0"/>
                </a:moveTo>
                <a:lnTo>
                  <a:pt x="10655" y="37338"/>
                </a:lnTo>
                <a:lnTo>
                  <a:pt x="60947" y="74676"/>
                </a:lnTo>
                <a:lnTo>
                  <a:pt x="60947" y="0"/>
                </a:lnTo>
                <a:close/>
              </a:path>
              <a:path w="340359" h="259079">
                <a:moveTo>
                  <a:pt x="329171" y="37338"/>
                </a:moveTo>
                <a:lnTo>
                  <a:pt x="278892" y="0"/>
                </a:lnTo>
                <a:lnTo>
                  <a:pt x="278892" y="74676"/>
                </a:lnTo>
                <a:lnTo>
                  <a:pt x="329171" y="37338"/>
                </a:lnTo>
                <a:close/>
              </a:path>
              <a:path w="340359" h="259079">
                <a:moveTo>
                  <a:pt x="339839" y="54864"/>
                </a:moveTo>
                <a:lnTo>
                  <a:pt x="174167" y="178308"/>
                </a:lnTo>
                <a:lnTo>
                  <a:pt x="172097" y="178943"/>
                </a:lnTo>
                <a:lnTo>
                  <a:pt x="167754" y="178943"/>
                </a:lnTo>
                <a:lnTo>
                  <a:pt x="165671" y="178308"/>
                </a:lnTo>
                <a:lnTo>
                  <a:pt x="0" y="54864"/>
                </a:lnTo>
                <a:lnTo>
                  <a:pt x="0" y="229235"/>
                </a:lnTo>
                <a:lnTo>
                  <a:pt x="2349" y="240855"/>
                </a:lnTo>
                <a:lnTo>
                  <a:pt x="8750" y="250304"/>
                </a:lnTo>
                <a:lnTo>
                  <a:pt x="18262" y="256692"/>
                </a:lnTo>
                <a:lnTo>
                  <a:pt x="29908" y="259080"/>
                </a:lnTo>
                <a:lnTo>
                  <a:pt x="309994" y="259080"/>
                </a:lnTo>
                <a:lnTo>
                  <a:pt x="321589" y="256692"/>
                </a:lnTo>
                <a:lnTo>
                  <a:pt x="331089" y="250304"/>
                </a:lnTo>
                <a:lnTo>
                  <a:pt x="337489" y="240855"/>
                </a:lnTo>
                <a:lnTo>
                  <a:pt x="339839" y="229235"/>
                </a:lnTo>
                <a:lnTo>
                  <a:pt x="339839" y="54864"/>
                </a:lnTo>
                <a:close/>
              </a:path>
            </a:pathLst>
          </a:custGeom>
          <a:solidFill>
            <a:srgbClr val="859FB1"/>
          </a:solidFill>
        </p:spPr>
        <p:txBody>
          <a:bodyPr wrap="square" lIns="0" tIns="0" rIns="0" bIns="0" rtlCol="0"/>
          <a:lstStyle/>
          <a:p>
            <a:endParaRPr dirty="0"/>
          </a:p>
        </p:txBody>
      </p:sp>
      <p:pic>
        <p:nvPicPr>
          <p:cNvPr id="56" name="bg object 56"/>
          <p:cNvPicPr/>
          <p:nvPr/>
        </p:nvPicPr>
        <p:blipFill>
          <a:blip r:embed="rId15" cstate="print"/>
          <a:stretch>
            <a:fillRect/>
          </a:stretch>
        </p:blipFill>
        <p:spPr>
          <a:xfrm>
            <a:off x="902208" y="3125723"/>
            <a:ext cx="178295" cy="236219"/>
          </a:xfrm>
          <a:prstGeom prst="rect">
            <a:avLst/>
          </a:prstGeom>
        </p:spPr>
      </p:pic>
      <p:sp>
        <p:nvSpPr>
          <p:cNvPr id="57" name="bg object 57"/>
          <p:cNvSpPr/>
          <p:nvPr/>
        </p:nvSpPr>
        <p:spPr>
          <a:xfrm>
            <a:off x="1239024" y="3186683"/>
            <a:ext cx="340360" cy="218440"/>
          </a:xfrm>
          <a:custGeom>
            <a:avLst/>
            <a:gdLst/>
            <a:ahLst/>
            <a:cxnLst/>
            <a:rect l="l" t="t" r="r" b="b"/>
            <a:pathLst>
              <a:path w="340359" h="218439">
                <a:moveTo>
                  <a:pt x="318503" y="1397"/>
                </a:moveTo>
                <a:lnTo>
                  <a:pt x="315709" y="508"/>
                </a:lnTo>
                <a:lnTo>
                  <a:pt x="312661" y="0"/>
                </a:lnTo>
                <a:lnTo>
                  <a:pt x="30073" y="0"/>
                </a:lnTo>
                <a:lnTo>
                  <a:pt x="27101" y="0"/>
                </a:lnTo>
                <a:lnTo>
                  <a:pt x="24142" y="508"/>
                </a:lnTo>
                <a:lnTo>
                  <a:pt x="21323" y="1397"/>
                </a:lnTo>
                <a:lnTo>
                  <a:pt x="169913" y="115824"/>
                </a:lnTo>
                <a:lnTo>
                  <a:pt x="318503" y="1397"/>
                </a:lnTo>
                <a:close/>
              </a:path>
              <a:path w="340359" h="218439">
                <a:moveTo>
                  <a:pt x="339839" y="24003"/>
                </a:moveTo>
                <a:lnTo>
                  <a:pt x="338188" y="18542"/>
                </a:lnTo>
                <a:lnTo>
                  <a:pt x="335140" y="13716"/>
                </a:lnTo>
                <a:lnTo>
                  <a:pt x="174104" y="137922"/>
                </a:lnTo>
                <a:lnTo>
                  <a:pt x="171945" y="138684"/>
                </a:lnTo>
                <a:lnTo>
                  <a:pt x="167754" y="138684"/>
                </a:lnTo>
                <a:lnTo>
                  <a:pt x="165722" y="137922"/>
                </a:lnTo>
                <a:lnTo>
                  <a:pt x="4673" y="13716"/>
                </a:lnTo>
                <a:lnTo>
                  <a:pt x="1587" y="18542"/>
                </a:lnTo>
                <a:lnTo>
                  <a:pt x="0" y="24003"/>
                </a:lnTo>
                <a:lnTo>
                  <a:pt x="0" y="188214"/>
                </a:lnTo>
                <a:lnTo>
                  <a:pt x="2336" y="199758"/>
                </a:lnTo>
                <a:lnTo>
                  <a:pt x="8724" y="209169"/>
                </a:lnTo>
                <a:lnTo>
                  <a:pt x="18211" y="215544"/>
                </a:lnTo>
                <a:lnTo>
                  <a:pt x="29845" y="217932"/>
                </a:lnTo>
                <a:lnTo>
                  <a:pt x="309994" y="217932"/>
                </a:lnTo>
                <a:lnTo>
                  <a:pt x="321614" y="215544"/>
                </a:lnTo>
                <a:lnTo>
                  <a:pt x="331101" y="209169"/>
                </a:lnTo>
                <a:lnTo>
                  <a:pt x="337489" y="199758"/>
                </a:lnTo>
                <a:lnTo>
                  <a:pt x="339839" y="188214"/>
                </a:lnTo>
                <a:lnTo>
                  <a:pt x="339839" y="24003"/>
                </a:lnTo>
                <a:close/>
              </a:path>
            </a:pathLst>
          </a:custGeom>
          <a:solidFill>
            <a:srgbClr val="859FB1"/>
          </a:solidFill>
        </p:spPr>
        <p:txBody>
          <a:bodyPr wrap="square" lIns="0" tIns="0" rIns="0" bIns="0" rtlCol="0"/>
          <a:lstStyle/>
          <a:p>
            <a:endParaRPr dirty="0"/>
          </a:p>
        </p:txBody>
      </p:sp>
      <p:pic>
        <p:nvPicPr>
          <p:cNvPr id="58" name="bg object 58"/>
          <p:cNvPicPr/>
          <p:nvPr/>
        </p:nvPicPr>
        <p:blipFill>
          <a:blip r:embed="rId16" cstate="print"/>
          <a:stretch>
            <a:fillRect/>
          </a:stretch>
        </p:blipFill>
        <p:spPr>
          <a:xfrm>
            <a:off x="1897379" y="3325367"/>
            <a:ext cx="99218" cy="100583"/>
          </a:xfrm>
          <a:prstGeom prst="rect">
            <a:avLst/>
          </a:prstGeom>
        </p:spPr>
      </p:pic>
      <p:sp>
        <p:nvSpPr>
          <p:cNvPr id="59" name="bg object 59"/>
          <p:cNvSpPr/>
          <p:nvPr/>
        </p:nvSpPr>
        <p:spPr>
          <a:xfrm>
            <a:off x="1657651" y="3156203"/>
            <a:ext cx="308610" cy="309880"/>
          </a:xfrm>
          <a:custGeom>
            <a:avLst/>
            <a:gdLst/>
            <a:ahLst/>
            <a:cxnLst/>
            <a:rect l="l" t="t" r="r" b="b"/>
            <a:pathLst>
              <a:path w="308610" h="309879">
                <a:moveTo>
                  <a:pt x="25987" y="0"/>
                </a:moveTo>
                <a:lnTo>
                  <a:pt x="5903" y="34942"/>
                </a:lnTo>
                <a:lnTo>
                  <a:pt x="0" y="73707"/>
                </a:lnTo>
                <a:lnTo>
                  <a:pt x="8360" y="112067"/>
                </a:lnTo>
                <a:lnTo>
                  <a:pt x="31067" y="145795"/>
                </a:lnTo>
                <a:lnTo>
                  <a:pt x="162893" y="277875"/>
                </a:lnTo>
                <a:lnTo>
                  <a:pt x="197865" y="301291"/>
                </a:lnTo>
                <a:lnTo>
                  <a:pt x="238458" y="309371"/>
                </a:lnTo>
                <a:lnTo>
                  <a:pt x="256730" y="307782"/>
                </a:lnTo>
                <a:lnTo>
                  <a:pt x="274716" y="302942"/>
                </a:lnTo>
                <a:lnTo>
                  <a:pt x="292036" y="294745"/>
                </a:lnTo>
                <a:lnTo>
                  <a:pt x="308308" y="283082"/>
                </a:lnTo>
                <a:lnTo>
                  <a:pt x="224361" y="198881"/>
                </a:lnTo>
                <a:lnTo>
                  <a:pt x="220170" y="202056"/>
                </a:lnTo>
                <a:lnTo>
                  <a:pt x="215090" y="203834"/>
                </a:lnTo>
                <a:lnTo>
                  <a:pt x="204549" y="203834"/>
                </a:lnTo>
                <a:lnTo>
                  <a:pt x="198961" y="201675"/>
                </a:lnTo>
                <a:lnTo>
                  <a:pt x="111458" y="113918"/>
                </a:lnTo>
                <a:lnTo>
                  <a:pt x="106826" y="107096"/>
                </a:lnTo>
                <a:lnTo>
                  <a:pt x="105076" y="99345"/>
                </a:lnTo>
                <a:lnTo>
                  <a:pt x="106136" y="91451"/>
                </a:lnTo>
                <a:lnTo>
                  <a:pt x="109934" y="84200"/>
                </a:lnTo>
                <a:lnTo>
                  <a:pt x="25987" y="0"/>
                </a:lnTo>
                <a:close/>
              </a:path>
            </a:pathLst>
          </a:custGeom>
          <a:solidFill>
            <a:srgbClr val="859FB1"/>
          </a:solidFill>
        </p:spPr>
        <p:txBody>
          <a:bodyPr wrap="square" lIns="0" tIns="0" rIns="0" bIns="0" rtlCol="0"/>
          <a:lstStyle/>
          <a:p>
            <a:endParaRPr dirty="0"/>
          </a:p>
        </p:txBody>
      </p:sp>
      <p:pic>
        <p:nvPicPr>
          <p:cNvPr id="60" name="bg object 60"/>
          <p:cNvPicPr/>
          <p:nvPr/>
        </p:nvPicPr>
        <p:blipFill>
          <a:blip r:embed="rId17" cstate="print"/>
          <a:stretch>
            <a:fillRect/>
          </a:stretch>
        </p:blipFill>
        <p:spPr>
          <a:xfrm>
            <a:off x="1697735" y="3125723"/>
            <a:ext cx="99218" cy="100583"/>
          </a:xfrm>
          <a:prstGeom prst="rect">
            <a:avLst/>
          </a:prstGeom>
        </p:spPr>
      </p:pic>
      <p:pic>
        <p:nvPicPr>
          <p:cNvPr id="61" name="bg object 61"/>
          <p:cNvPicPr/>
          <p:nvPr/>
        </p:nvPicPr>
        <p:blipFill>
          <a:blip r:embed="rId18" cstate="print"/>
          <a:stretch>
            <a:fillRect/>
          </a:stretch>
        </p:blipFill>
        <p:spPr>
          <a:xfrm>
            <a:off x="2330196" y="3201924"/>
            <a:ext cx="84867" cy="187451"/>
          </a:xfrm>
          <a:prstGeom prst="rect">
            <a:avLst/>
          </a:prstGeom>
        </p:spPr>
      </p:pic>
      <p:sp>
        <p:nvSpPr>
          <p:cNvPr id="62" name="bg object 62"/>
          <p:cNvSpPr/>
          <p:nvPr/>
        </p:nvSpPr>
        <p:spPr>
          <a:xfrm>
            <a:off x="2075688" y="3147060"/>
            <a:ext cx="239395" cy="297180"/>
          </a:xfrm>
          <a:custGeom>
            <a:avLst/>
            <a:gdLst/>
            <a:ahLst/>
            <a:cxnLst/>
            <a:rect l="l" t="t" r="r" b="b"/>
            <a:pathLst>
              <a:path w="239394" h="297179">
                <a:moveTo>
                  <a:pt x="211200" y="0"/>
                </a:moveTo>
                <a:lnTo>
                  <a:pt x="209423" y="0"/>
                </a:lnTo>
                <a:lnTo>
                  <a:pt x="199284" y="1787"/>
                </a:lnTo>
                <a:lnTo>
                  <a:pt x="190515" y="6778"/>
                </a:lnTo>
                <a:lnTo>
                  <a:pt x="183866" y="14412"/>
                </a:lnTo>
                <a:lnTo>
                  <a:pt x="180086" y="24129"/>
                </a:lnTo>
                <a:lnTo>
                  <a:pt x="106680" y="79120"/>
                </a:lnTo>
                <a:lnTo>
                  <a:pt x="69595" y="79120"/>
                </a:lnTo>
                <a:lnTo>
                  <a:pt x="60495" y="80555"/>
                </a:lnTo>
                <a:lnTo>
                  <a:pt x="52419" y="84597"/>
                </a:lnTo>
                <a:lnTo>
                  <a:pt x="45914" y="90854"/>
                </a:lnTo>
                <a:lnTo>
                  <a:pt x="41529" y="98932"/>
                </a:lnTo>
                <a:lnTo>
                  <a:pt x="100075" y="98932"/>
                </a:lnTo>
                <a:lnTo>
                  <a:pt x="100075" y="198246"/>
                </a:lnTo>
                <a:lnTo>
                  <a:pt x="41529" y="198246"/>
                </a:lnTo>
                <a:lnTo>
                  <a:pt x="45914" y="206325"/>
                </a:lnTo>
                <a:lnTo>
                  <a:pt x="52419" y="212582"/>
                </a:lnTo>
                <a:lnTo>
                  <a:pt x="60495" y="216624"/>
                </a:lnTo>
                <a:lnTo>
                  <a:pt x="69595" y="218058"/>
                </a:lnTo>
                <a:lnTo>
                  <a:pt x="106680" y="218058"/>
                </a:lnTo>
                <a:lnTo>
                  <a:pt x="180086" y="273050"/>
                </a:lnTo>
                <a:lnTo>
                  <a:pt x="183846" y="282767"/>
                </a:lnTo>
                <a:lnTo>
                  <a:pt x="190452" y="290401"/>
                </a:lnTo>
                <a:lnTo>
                  <a:pt x="199177" y="295392"/>
                </a:lnTo>
                <a:lnTo>
                  <a:pt x="209295" y="297179"/>
                </a:lnTo>
                <a:lnTo>
                  <a:pt x="211200" y="297179"/>
                </a:lnTo>
                <a:lnTo>
                  <a:pt x="237292" y="277621"/>
                </a:lnTo>
                <a:lnTo>
                  <a:pt x="203962" y="277621"/>
                </a:lnTo>
                <a:lnTo>
                  <a:pt x="199517" y="273176"/>
                </a:lnTo>
                <a:lnTo>
                  <a:pt x="199517" y="24002"/>
                </a:lnTo>
                <a:lnTo>
                  <a:pt x="203962" y="19557"/>
                </a:lnTo>
                <a:lnTo>
                  <a:pt x="237292" y="19557"/>
                </a:lnTo>
                <a:lnTo>
                  <a:pt x="237110" y="18647"/>
                </a:lnTo>
                <a:lnTo>
                  <a:pt x="231346" y="9604"/>
                </a:lnTo>
                <a:lnTo>
                  <a:pt x="222748" y="3157"/>
                </a:lnTo>
                <a:lnTo>
                  <a:pt x="212089" y="126"/>
                </a:lnTo>
                <a:lnTo>
                  <a:pt x="211200" y="0"/>
                </a:lnTo>
                <a:close/>
              </a:path>
              <a:path w="239394" h="297179">
                <a:moveTo>
                  <a:pt x="237292" y="19557"/>
                </a:moveTo>
                <a:lnTo>
                  <a:pt x="214884" y="19557"/>
                </a:lnTo>
                <a:lnTo>
                  <a:pt x="219329" y="24002"/>
                </a:lnTo>
                <a:lnTo>
                  <a:pt x="219329" y="273176"/>
                </a:lnTo>
                <a:lnTo>
                  <a:pt x="214884" y="277621"/>
                </a:lnTo>
                <a:lnTo>
                  <a:pt x="237292" y="277621"/>
                </a:lnTo>
                <a:lnTo>
                  <a:pt x="239268" y="267715"/>
                </a:lnTo>
                <a:lnTo>
                  <a:pt x="239268" y="29463"/>
                </a:lnTo>
                <a:lnTo>
                  <a:pt x="237292" y="19557"/>
                </a:lnTo>
                <a:close/>
              </a:path>
              <a:path w="239394" h="297179">
                <a:moveTo>
                  <a:pt x="64007" y="98932"/>
                </a:moveTo>
                <a:lnTo>
                  <a:pt x="29844" y="98932"/>
                </a:lnTo>
                <a:lnTo>
                  <a:pt x="18216" y="101274"/>
                </a:lnTo>
                <a:lnTo>
                  <a:pt x="8731" y="107664"/>
                </a:lnTo>
                <a:lnTo>
                  <a:pt x="2341" y="117149"/>
                </a:lnTo>
                <a:lnTo>
                  <a:pt x="0" y="128777"/>
                </a:lnTo>
                <a:lnTo>
                  <a:pt x="0" y="168401"/>
                </a:lnTo>
                <a:lnTo>
                  <a:pt x="2341" y="180012"/>
                </a:lnTo>
                <a:lnTo>
                  <a:pt x="8731" y="189468"/>
                </a:lnTo>
                <a:lnTo>
                  <a:pt x="18216" y="195851"/>
                </a:lnTo>
                <a:lnTo>
                  <a:pt x="29844" y="198246"/>
                </a:lnTo>
                <a:lnTo>
                  <a:pt x="64007" y="198246"/>
                </a:lnTo>
                <a:lnTo>
                  <a:pt x="59689" y="193801"/>
                </a:lnTo>
                <a:lnTo>
                  <a:pt x="59689" y="103377"/>
                </a:lnTo>
                <a:lnTo>
                  <a:pt x="64007" y="98932"/>
                </a:lnTo>
                <a:close/>
              </a:path>
            </a:pathLst>
          </a:custGeom>
          <a:solidFill>
            <a:srgbClr val="859FB1"/>
          </a:solidFill>
        </p:spPr>
        <p:txBody>
          <a:bodyPr wrap="square" lIns="0" tIns="0" rIns="0" bIns="0" rtlCol="0"/>
          <a:lstStyle/>
          <a:p>
            <a:endParaRPr dirty="0"/>
          </a:p>
        </p:txBody>
      </p:sp>
      <p:sp>
        <p:nvSpPr>
          <p:cNvPr id="63" name="bg object 63"/>
          <p:cNvSpPr/>
          <p:nvPr/>
        </p:nvSpPr>
        <p:spPr>
          <a:xfrm>
            <a:off x="2499360" y="3125723"/>
            <a:ext cx="338455" cy="340360"/>
          </a:xfrm>
          <a:custGeom>
            <a:avLst/>
            <a:gdLst/>
            <a:ahLst/>
            <a:cxnLst/>
            <a:rect l="l" t="t" r="r" b="b"/>
            <a:pathLst>
              <a:path w="338455" h="340360">
                <a:moveTo>
                  <a:pt x="168528" y="0"/>
                </a:moveTo>
                <a:lnTo>
                  <a:pt x="123766" y="6057"/>
                </a:lnTo>
                <a:lnTo>
                  <a:pt x="83518" y="23146"/>
                </a:lnTo>
                <a:lnTo>
                  <a:pt x="49402" y="49641"/>
                </a:lnTo>
                <a:lnTo>
                  <a:pt x="23034" y="83914"/>
                </a:lnTo>
                <a:lnTo>
                  <a:pt x="6027" y="124339"/>
                </a:lnTo>
                <a:lnTo>
                  <a:pt x="0" y="169290"/>
                </a:lnTo>
                <a:lnTo>
                  <a:pt x="6027" y="214336"/>
                </a:lnTo>
                <a:lnTo>
                  <a:pt x="23034" y="254997"/>
                </a:lnTo>
                <a:lnTo>
                  <a:pt x="49387" y="289556"/>
                </a:lnTo>
                <a:lnTo>
                  <a:pt x="83518" y="316375"/>
                </a:lnTo>
                <a:lnTo>
                  <a:pt x="123766" y="333700"/>
                </a:lnTo>
                <a:lnTo>
                  <a:pt x="168528" y="339851"/>
                </a:lnTo>
                <a:lnTo>
                  <a:pt x="213341" y="333700"/>
                </a:lnTo>
                <a:lnTo>
                  <a:pt x="253811" y="316375"/>
                </a:lnTo>
                <a:lnTo>
                  <a:pt x="274883" y="299974"/>
                </a:lnTo>
                <a:lnTo>
                  <a:pt x="168528" y="299974"/>
                </a:lnTo>
                <a:lnTo>
                  <a:pt x="118490" y="289609"/>
                </a:lnTo>
                <a:lnTo>
                  <a:pt x="77501" y="261445"/>
                </a:lnTo>
                <a:lnTo>
                  <a:pt x="49799" y="219874"/>
                </a:lnTo>
                <a:lnTo>
                  <a:pt x="39623" y="169290"/>
                </a:lnTo>
                <a:lnTo>
                  <a:pt x="49746" y="119012"/>
                </a:lnTo>
                <a:lnTo>
                  <a:pt x="77358" y="77866"/>
                </a:lnTo>
                <a:lnTo>
                  <a:pt x="118330" y="50079"/>
                </a:lnTo>
                <a:lnTo>
                  <a:pt x="168528" y="39877"/>
                </a:lnTo>
                <a:lnTo>
                  <a:pt x="275554" y="39877"/>
                </a:lnTo>
                <a:lnTo>
                  <a:pt x="253811" y="23146"/>
                </a:lnTo>
                <a:lnTo>
                  <a:pt x="213341" y="6057"/>
                </a:lnTo>
                <a:lnTo>
                  <a:pt x="168528" y="0"/>
                </a:lnTo>
                <a:close/>
              </a:path>
              <a:path w="338455" h="340360">
                <a:moveTo>
                  <a:pt x="275554" y="39877"/>
                </a:moveTo>
                <a:lnTo>
                  <a:pt x="168528" y="39877"/>
                </a:lnTo>
                <a:lnTo>
                  <a:pt x="218765" y="50043"/>
                </a:lnTo>
                <a:lnTo>
                  <a:pt x="260191" y="77771"/>
                </a:lnTo>
                <a:lnTo>
                  <a:pt x="288329" y="118905"/>
                </a:lnTo>
                <a:lnTo>
                  <a:pt x="298703" y="169290"/>
                </a:lnTo>
                <a:lnTo>
                  <a:pt x="288365" y="219713"/>
                </a:lnTo>
                <a:lnTo>
                  <a:pt x="260286" y="261302"/>
                </a:lnTo>
                <a:lnTo>
                  <a:pt x="218872" y="289556"/>
                </a:lnTo>
                <a:lnTo>
                  <a:pt x="168528" y="299974"/>
                </a:lnTo>
                <a:lnTo>
                  <a:pt x="274883" y="299974"/>
                </a:lnTo>
                <a:lnTo>
                  <a:pt x="288257" y="289556"/>
                </a:lnTo>
                <a:lnTo>
                  <a:pt x="314936" y="254997"/>
                </a:lnTo>
                <a:lnTo>
                  <a:pt x="332197" y="214336"/>
                </a:lnTo>
                <a:lnTo>
                  <a:pt x="338327" y="169290"/>
                </a:lnTo>
                <a:lnTo>
                  <a:pt x="332197" y="124339"/>
                </a:lnTo>
                <a:lnTo>
                  <a:pt x="314936" y="83914"/>
                </a:lnTo>
                <a:lnTo>
                  <a:pt x="288242" y="49641"/>
                </a:lnTo>
                <a:lnTo>
                  <a:pt x="275554" y="39877"/>
                </a:lnTo>
                <a:close/>
              </a:path>
            </a:pathLst>
          </a:custGeom>
          <a:solidFill>
            <a:srgbClr val="859FB1"/>
          </a:solidFill>
        </p:spPr>
        <p:txBody>
          <a:bodyPr wrap="square" lIns="0" tIns="0" rIns="0" bIns="0" rtlCol="0"/>
          <a:lstStyle/>
          <a:p>
            <a:endParaRPr dirty="0"/>
          </a:p>
        </p:txBody>
      </p:sp>
      <p:pic>
        <p:nvPicPr>
          <p:cNvPr id="64" name="bg object 64"/>
          <p:cNvPicPr/>
          <p:nvPr/>
        </p:nvPicPr>
        <p:blipFill>
          <a:blip r:embed="rId19" cstate="print"/>
          <a:stretch>
            <a:fillRect/>
          </a:stretch>
        </p:blipFill>
        <p:spPr>
          <a:xfrm>
            <a:off x="2558796" y="3186683"/>
            <a:ext cx="219456" cy="217932"/>
          </a:xfrm>
          <a:prstGeom prst="rect">
            <a:avLst/>
          </a:prstGeom>
        </p:spPr>
      </p:pic>
      <p:pic>
        <p:nvPicPr>
          <p:cNvPr id="65" name="bg object 65"/>
          <p:cNvPicPr/>
          <p:nvPr/>
        </p:nvPicPr>
        <p:blipFill>
          <a:blip r:embed="rId20" cstate="print"/>
          <a:stretch>
            <a:fillRect/>
          </a:stretch>
        </p:blipFill>
        <p:spPr>
          <a:xfrm>
            <a:off x="2913618" y="3389376"/>
            <a:ext cx="76888" cy="76200"/>
          </a:xfrm>
          <a:prstGeom prst="rect">
            <a:avLst/>
          </a:prstGeom>
        </p:spPr>
      </p:pic>
      <p:sp>
        <p:nvSpPr>
          <p:cNvPr id="66" name="bg object 66"/>
          <p:cNvSpPr/>
          <p:nvPr/>
        </p:nvSpPr>
        <p:spPr>
          <a:xfrm>
            <a:off x="2923032" y="3125723"/>
            <a:ext cx="330835" cy="327660"/>
          </a:xfrm>
          <a:custGeom>
            <a:avLst/>
            <a:gdLst/>
            <a:ahLst/>
            <a:cxnLst/>
            <a:rect l="l" t="t" r="r" b="b"/>
            <a:pathLst>
              <a:path w="330835" h="327660">
                <a:moveTo>
                  <a:pt x="316992" y="0"/>
                </a:moveTo>
                <a:lnTo>
                  <a:pt x="2159" y="85852"/>
                </a:lnTo>
                <a:lnTo>
                  <a:pt x="0" y="95885"/>
                </a:lnTo>
                <a:lnTo>
                  <a:pt x="98298" y="176784"/>
                </a:lnTo>
                <a:lnTo>
                  <a:pt x="316992" y="0"/>
                </a:lnTo>
                <a:close/>
              </a:path>
              <a:path w="330835" h="327660">
                <a:moveTo>
                  <a:pt x="330708" y="15240"/>
                </a:moveTo>
                <a:lnTo>
                  <a:pt x="316826" y="31902"/>
                </a:lnTo>
                <a:lnTo>
                  <a:pt x="153924" y="232283"/>
                </a:lnTo>
                <a:lnTo>
                  <a:pt x="231902" y="326517"/>
                </a:lnTo>
                <a:lnTo>
                  <a:pt x="234696" y="327660"/>
                </a:lnTo>
                <a:lnTo>
                  <a:pt x="241681" y="327660"/>
                </a:lnTo>
                <a:lnTo>
                  <a:pt x="245872" y="324993"/>
                </a:lnTo>
                <a:lnTo>
                  <a:pt x="330708" y="15240"/>
                </a:lnTo>
                <a:close/>
              </a:path>
            </a:pathLst>
          </a:custGeom>
          <a:solidFill>
            <a:srgbClr val="859FB1"/>
          </a:solidFill>
        </p:spPr>
        <p:txBody>
          <a:bodyPr wrap="square" lIns="0" tIns="0" rIns="0" bIns="0" rtlCol="0"/>
          <a:lstStyle/>
          <a:p>
            <a:endParaRPr dirty="0"/>
          </a:p>
        </p:txBody>
      </p:sp>
      <p:pic>
        <p:nvPicPr>
          <p:cNvPr id="67" name="bg object 67"/>
          <p:cNvPicPr/>
          <p:nvPr/>
        </p:nvPicPr>
        <p:blipFill>
          <a:blip r:embed="rId21" cstate="print"/>
          <a:stretch>
            <a:fillRect/>
          </a:stretch>
        </p:blipFill>
        <p:spPr>
          <a:xfrm>
            <a:off x="3005328" y="3201923"/>
            <a:ext cx="172212" cy="170687"/>
          </a:xfrm>
          <a:prstGeom prst="rect">
            <a:avLst/>
          </a:prstGeom>
        </p:spPr>
      </p:pic>
      <p:sp>
        <p:nvSpPr>
          <p:cNvPr id="68" name="bg object 68"/>
          <p:cNvSpPr/>
          <p:nvPr/>
        </p:nvSpPr>
        <p:spPr>
          <a:xfrm>
            <a:off x="3447288" y="3147060"/>
            <a:ext cx="41275" cy="60960"/>
          </a:xfrm>
          <a:custGeom>
            <a:avLst/>
            <a:gdLst/>
            <a:ahLst/>
            <a:cxnLst/>
            <a:rect l="l" t="t" r="r" b="b"/>
            <a:pathLst>
              <a:path w="41275" h="60960">
                <a:moveTo>
                  <a:pt x="41148" y="0"/>
                </a:moveTo>
                <a:lnTo>
                  <a:pt x="29753" y="5784"/>
                </a:lnTo>
                <a:lnTo>
                  <a:pt x="18954" y="15509"/>
                </a:lnTo>
                <a:lnTo>
                  <a:pt x="8965" y="28878"/>
                </a:lnTo>
                <a:lnTo>
                  <a:pt x="0" y="45592"/>
                </a:lnTo>
                <a:lnTo>
                  <a:pt x="4825" y="49656"/>
                </a:lnTo>
                <a:lnTo>
                  <a:pt x="8127" y="54990"/>
                </a:lnTo>
                <a:lnTo>
                  <a:pt x="9651" y="60959"/>
                </a:lnTo>
                <a:lnTo>
                  <a:pt x="17448" y="60047"/>
                </a:lnTo>
                <a:lnTo>
                  <a:pt x="25257" y="59372"/>
                </a:lnTo>
                <a:lnTo>
                  <a:pt x="33137" y="58888"/>
                </a:lnTo>
                <a:lnTo>
                  <a:pt x="41148" y="58546"/>
                </a:lnTo>
                <a:lnTo>
                  <a:pt x="41148" y="0"/>
                </a:lnTo>
                <a:close/>
              </a:path>
            </a:pathLst>
          </a:custGeom>
          <a:solidFill>
            <a:srgbClr val="859FB1"/>
          </a:solidFill>
        </p:spPr>
        <p:txBody>
          <a:bodyPr wrap="square" lIns="0" tIns="0" rIns="0" bIns="0" rtlCol="0"/>
          <a:lstStyle/>
          <a:p>
            <a:endParaRPr dirty="0"/>
          </a:p>
        </p:txBody>
      </p:sp>
      <p:sp>
        <p:nvSpPr>
          <p:cNvPr id="69" name="bg object 69"/>
          <p:cNvSpPr/>
          <p:nvPr/>
        </p:nvSpPr>
        <p:spPr>
          <a:xfrm>
            <a:off x="3441191" y="3381755"/>
            <a:ext cx="47625" cy="62865"/>
          </a:xfrm>
          <a:custGeom>
            <a:avLst/>
            <a:gdLst/>
            <a:ahLst/>
            <a:cxnLst/>
            <a:rect l="l" t="t" r="r" b="b"/>
            <a:pathLst>
              <a:path w="47625" h="62864">
                <a:moveTo>
                  <a:pt x="0" y="0"/>
                </a:moveTo>
                <a:lnTo>
                  <a:pt x="9310" y="22782"/>
                </a:lnTo>
                <a:lnTo>
                  <a:pt x="20478" y="41290"/>
                </a:lnTo>
                <a:lnTo>
                  <a:pt x="33218" y="54774"/>
                </a:lnTo>
                <a:lnTo>
                  <a:pt x="47244" y="62484"/>
                </a:lnTo>
                <a:lnTo>
                  <a:pt x="47244" y="22987"/>
                </a:lnTo>
                <a:lnTo>
                  <a:pt x="40991" y="19901"/>
                </a:lnTo>
                <a:lnTo>
                  <a:pt x="35702" y="15541"/>
                </a:lnTo>
                <a:lnTo>
                  <a:pt x="31581" y="10110"/>
                </a:lnTo>
                <a:lnTo>
                  <a:pt x="28829" y="3810"/>
                </a:lnTo>
                <a:lnTo>
                  <a:pt x="21395" y="3071"/>
                </a:lnTo>
                <a:lnTo>
                  <a:pt x="14128" y="2190"/>
                </a:lnTo>
                <a:lnTo>
                  <a:pt x="7004" y="1166"/>
                </a:lnTo>
                <a:lnTo>
                  <a:pt x="0" y="0"/>
                </a:lnTo>
                <a:close/>
              </a:path>
            </a:pathLst>
          </a:custGeom>
          <a:solidFill>
            <a:srgbClr val="859FB1"/>
          </a:solidFill>
        </p:spPr>
        <p:txBody>
          <a:bodyPr wrap="square" lIns="0" tIns="0" rIns="0" bIns="0" rtlCol="0"/>
          <a:lstStyle/>
          <a:p>
            <a:endParaRPr dirty="0"/>
          </a:p>
        </p:txBody>
      </p:sp>
      <p:sp>
        <p:nvSpPr>
          <p:cNvPr id="70" name="bg object 70"/>
          <p:cNvSpPr/>
          <p:nvPr/>
        </p:nvSpPr>
        <p:spPr>
          <a:xfrm>
            <a:off x="3418332" y="3204971"/>
            <a:ext cx="70485" cy="160020"/>
          </a:xfrm>
          <a:custGeom>
            <a:avLst/>
            <a:gdLst/>
            <a:ahLst/>
            <a:cxnLst/>
            <a:rect l="l" t="t" r="r" b="b"/>
            <a:pathLst>
              <a:path w="70485" h="160020">
                <a:moveTo>
                  <a:pt x="19812" y="4445"/>
                </a:moveTo>
                <a:lnTo>
                  <a:pt x="15367" y="0"/>
                </a:lnTo>
                <a:lnTo>
                  <a:pt x="9906" y="0"/>
                </a:lnTo>
                <a:lnTo>
                  <a:pt x="4445" y="0"/>
                </a:lnTo>
                <a:lnTo>
                  <a:pt x="0" y="4445"/>
                </a:lnTo>
                <a:lnTo>
                  <a:pt x="0" y="15367"/>
                </a:lnTo>
                <a:lnTo>
                  <a:pt x="4445" y="19812"/>
                </a:lnTo>
                <a:lnTo>
                  <a:pt x="15367" y="19812"/>
                </a:lnTo>
                <a:lnTo>
                  <a:pt x="19812" y="15367"/>
                </a:lnTo>
                <a:lnTo>
                  <a:pt x="19812" y="4445"/>
                </a:lnTo>
                <a:close/>
              </a:path>
              <a:path w="70485" h="160020">
                <a:moveTo>
                  <a:pt x="70104" y="102108"/>
                </a:moveTo>
                <a:lnTo>
                  <a:pt x="10668" y="102108"/>
                </a:lnTo>
                <a:lnTo>
                  <a:pt x="11353" y="115328"/>
                </a:lnTo>
                <a:lnTo>
                  <a:pt x="17272" y="154559"/>
                </a:lnTo>
                <a:lnTo>
                  <a:pt x="52578" y="160020"/>
                </a:lnTo>
                <a:lnTo>
                  <a:pt x="55753" y="152273"/>
                </a:lnTo>
                <a:lnTo>
                  <a:pt x="62103" y="146177"/>
                </a:lnTo>
                <a:lnTo>
                  <a:pt x="70104" y="143256"/>
                </a:lnTo>
                <a:lnTo>
                  <a:pt x="70104" y="102108"/>
                </a:lnTo>
                <a:close/>
              </a:path>
              <a:path w="70485" h="160020">
                <a:moveTo>
                  <a:pt x="70104" y="19812"/>
                </a:moveTo>
                <a:lnTo>
                  <a:pt x="33121" y="28778"/>
                </a:lnTo>
                <a:lnTo>
                  <a:pt x="27901" y="33642"/>
                </a:lnTo>
                <a:lnTo>
                  <a:pt x="21678" y="37147"/>
                </a:lnTo>
                <a:lnTo>
                  <a:pt x="14732" y="39116"/>
                </a:lnTo>
                <a:lnTo>
                  <a:pt x="13182" y="49403"/>
                </a:lnTo>
                <a:lnTo>
                  <a:pt x="11976" y="60325"/>
                </a:lnTo>
                <a:lnTo>
                  <a:pt x="11137" y="71450"/>
                </a:lnTo>
                <a:lnTo>
                  <a:pt x="10668" y="82296"/>
                </a:lnTo>
                <a:lnTo>
                  <a:pt x="70104" y="82296"/>
                </a:lnTo>
                <a:lnTo>
                  <a:pt x="70104" y="19812"/>
                </a:lnTo>
                <a:close/>
              </a:path>
            </a:pathLst>
          </a:custGeom>
          <a:solidFill>
            <a:srgbClr val="859FB1"/>
          </a:solidFill>
        </p:spPr>
        <p:txBody>
          <a:bodyPr wrap="square" lIns="0" tIns="0" rIns="0" bIns="0" rtlCol="0"/>
          <a:lstStyle/>
          <a:p>
            <a:endParaRPr dirty="0"/>
          </a:p>
        </p:txBody>
      </p:sp>
      <p:sp>
        <p:nvSpPr>
          <p:cNvPr id="71" name="bg object 71"/>
          <p:cNvSpPr/>
          <p:nvPr/>
        </p:nvSpPr>
        <p:spPr>
          <a:xfrm>
            <a:off x="3329940" y="3125723"/>
            <a:ext cx="338455" cy="340360"/>
          </a:xfrm>
          <a:custGeom>
            <a:avLst/>
            <a:gdLst/>
            <a:ahLst/>
            <a:cxnLst/>
            <a:rect l="l" t="t" r="r" b="b"/>
            <a:pathLst>
              <a:path w="338454" h="340360">
                <a:moveTo>
                  <a:pt x="83820" y="228600"/>
                </a:moveTo>
                <a:lnTo>
                  <a:pt x="81940" y="216865"/>
                </a:lnTo>
                <a:lnTo>
                  <a:pt x="80492" y="205079"/>
                </a:lnTo>
                <a:lnTo>
                  <a:pt x="79514" y="193243"/>
                </a:lnTo>
                <a:lnTo>
                  <a:pt x="78994" y="181356"/>
                </a:lnTo>
                <a:lnTo>
                  <a:pt x="21336" y="181356"/>
                </a:lnTo>
                <a:lnTo>
                  <a:pt x="29019" y="195275"/>
                </a:lnTo>
                <a:lnTo>
                  <a:pt x="42481" y="208026"/>
                </a:lnTo>
                <a:lnTo>
                  <a:pt x="60972" y="219265"/>
                </a:lnTo>
                <a:lnTo>
                  <a:pt x="83820" y="228600"/>
                </a:lnTo>
                <a:close/>
              </a:path>
              <a:path w="338454" h="340360">
                <a:moveTo>
                  <a:pt x="83820" y="114681"/>
                </a:moveTo>
                <a:lnTo>
                  <a:pt x="41363" y="134594"/>
                </a:lnTo>
                <a:lnTo>
                  <a:pt x="21336" y="161544"/>
                </a:lnTo>
                <a:lnTo>
                  <a:pt x="79502" y="161544"/>
                </a:lnTo>
                <a:lnTo>
                  <a:pt x="80048" y="149821"/>
                </a:lnTo>
                <a:lnTo>
                  <a:pt x="80937" y="137782"/>
                </a:lnTo>
                <a:lnTo>
                  <a:pt x="82194" y="125920"/>
                </a:lnTo>
                <a:lnTo>
                  <a:pt x="83820" y="114681"/>
                </a:lnTo>
                <a:close/>
              </a:path>
              <a:path w="338454" h="340360">
                <a:moveTo>
                  <a:pt x="158496" y="339344"/>
                </a:moveTo>
                <a:lnTo>
                  <a:pt x="136690" y="329755"/>
                </a:lnTo>
                <a:lnTo>
                  <a:pt x="117436" y="310934"/>
                </a:lnTo>
                <a:lnTo>
                  <a:pt x="101371" y="284162"/>
                </a:lnTo>
                <a:lnTo>
                  <a:pt x="89154" y="250698"/>
                </a:lnTo>
                <a:lnTo>
                  <a:pt x="55473" y="238506"/>
                </a:lnTo>
                <a:lnTo>
                  <a:pt x="28727" y="222415"/>
                </a:lnTo>
                <a:lnTo>
                  <a:pt x="10033" y="203123"/>
                </a:lnTo>
                <a:lnTo>
                  <a:pt x="508" y="181356"/>
                </a:lnTo>
                <a:lnTo>
                  <a:pt x="0" y="181356"/>
                </a:lnTo>
                <a:lnTo>
                  <a:pt x="10198" y="230098"/>
                </a:lnTo>
                <a:lnTo>
                  <a:pt x="33375" y="272542"/>
                </a:lnTo>
                <a:lnTo>
                  <a:pt x="67310" y="306476"/>
                </a:lnTo>
                <a:lnTo>
                  <a:pt x="109753" y="329653"/>
                </a:lnTo>
                <a:lnTo>
                  <a:pt x="158496" y="339852"/>
                </a:lnTo>
                <a:lnTo>
                  <a:pt x="158496" y="339344"/>
                </a:lnTo>
                <a:close/>
              </a:path>
              <a:path w="338454" h="340360">
                <a:moveTo>
                  <a:pt x="158496" y="0"/>
                </a:moveTo>
                <a:lnTo>
                  <a:pt x="109753" y="10541"/>
                </a:lnTo>
                <a:lnTo>
                  <a:pt x="67310" y="34417"/>
                </a:lnTo>
                <a:lnTo>
                  <a:pt x="33375" y="69176"/>
                </a:lnTo>
                <a:lnTo>
                  <a:pt x="10198" y="112369"/>
                </a:lnTo>
                <a:lnTo>
                  <a:pt x="0" y="161544"/>
                </a:lnTo>
                <a:lnTo>
                  <a:pt x="635" y="161544"/>
                </a:lnTo>
                <a:lnTo>
                  <a:pt x="8140" y="142557"/>
                </a:lnTo>
                <a:lnTo>
                  <a:pt x="22517" y="124688"/>
                </a:lnTo>
                <a:lnTo>
                  <a:pt x="43256" y="108864"/>
                </a:lnTo>
                <a:lnTo>
                  <a:pt x="69850" y="96012"/>
                </a:lnTo>
                <a:lnTo>
                  <a:pt x="69773" y="82423"/>
                </a:lnTo>
                <a:lnTo>
                  <a:pt x="75387" y="70726"/>
                </a:lnTo>
                <a:lnTo>
                  <a:pt x="85394" y="62534"/>
                </a:lnTo>
                <a:lnTo>
                  <a:pt x="99568" y="59436"/>
                </a:lnTo>
                <a:lnTo>
                  <a:pt x="99949" y="59563"/>
                </a:lnTo>
                <a:lnTo>
                  <a:pt x="111988" y="36855"/>
                </a:lnTo>
                <a:lnTo>
                  <a:pt x="125984" y="19227"/>
                </a:lnTo>
                <a:lnTo>
                  <a:pt x="141592" y="7010"/>
                </a:lnTo>
                <a:lnTo>
                  <a:pt x="158496" y="508"/>
                </a:lnTo>
                <a:lnTo>
                  <a:pt x="158496" y="0"/>
                </a:lnTo>
                <a:close/>
              </a:path>
              <a:path w="338454" h="340360">
                <a:moveTo>
                  <a:pt x="178308" y="245237"/>
                </a:moveTo>
                <a:lnTo>
                  <a:pt x="173863" y="240792"/>
                </a:lnTo>
                <a:lnTo>
                  <a:pt x="168402" y="240792"/>
                </a:lnTo>
                <a:lnTo>
                  <a:pt x="162941" y="240792"/>
                </a:lnTo>
                <a:lnTo>
                  <a:pt x="158496" y="245237"/>
                </a:lnTo>
                <a:lnTo>
                  <a:pt x="158496" y="256159"/>
                </a:lnTo>
                <a:lnTo>
                  <a:pt x="162941" y="260604"/>
                </a:lnTo>
                <a:lnTo>
                  <a:pt x="173863" y="260604"/>
                </a:lnTo>
                <a:lnTo>
                  <a:pt x="178308" y="256159"/>
                </a:lnTo>
                <a:lnTo>
                  <a:pt x="178308" y="245237"/>
                </a:lnTo>
                <a:close/>
              </a:path>
              <a:path w="338454" h="340360">
                <a:moveTo>
                  <a:pt x="227076" y="256032"/>
                </a:moveTo>
                <a:lnTo>
                  <a:pt x="219875" y="257200"/>
                </a:lnTo>
                <a:lnTo>
                  <a:pt x="212115" y="258216"/>
                </a:lnTo>
                <a:lnTo>
                  <a:pt x="204216" y="259054"/>
                </a:lnTo>
                <a:lnTo>
                  <a:pt x="196596" y="259715"/>
                </a:lnTo>
                <a:lnTo>
                  <a:pt x="193789" y="266090"/>
                </a:lnTo>
                <a:lnTo>
                  <a:pt x="189687" y="271564"/>
                </a:lnTo>
                <a:lnTo>
                  <a:pt x="184467" y="275932"/>
                </a:lnTo>
                <a:lnTo>
                  <a:pt x="178308" y="279019"/>
                </a:lnTo>
                <a:lnTo>
                  <a:pt x="178308" y="318516"/>
                </a:lnTo>
                <a:lnTo>
                  <a:pt x="192328" y="310756"/>
                </a:lnTo>
                <a:lnTo>
                  <a:pt x="205689" y="297281"/>
                </a:lnTo>
                <a:lnTo>
                  <a:pt x="217538" y="278803"/>
                </a:lnTo>
                <a:lnTo>
                  <a:pt x="227076" y="256032"/>
                </a:lnTo>
                <a:close/>
              </a:path>
              <a:path w="338454" h="340360">
                <a:moveTo>
                  <a:pt x="227076" y="83820"/>
                </a:moveTo>
                <a:lnTo>
                  <a:pt x="217538" y="60985"/>
                </a:lnTo>
                <a:lnTo>
                  <a:pt x="205689" y="42481"/>
                </a:lnTo>
                <a:lnTo>
                  <a:pt x="192328" y="29032"/>
                </a:lnTo>
                <a:lnTo>
                  <a:pt x="178308" y="21336"/>
                </a:lnTo>
                <a:lnTo>
                  <a:pt x="178308" y="78994"/>
                </a:lnTo>
                <a:lnTo>
                  <a:pt x="190728" y="79590"/>
                </a:lnTo>
                <a:lnTo>
                  <a:pt x="203301" y="80606"/>
                </a:lnTo>
                <a:lnTo>
                  <a:pt x="215569" y="82016"/>
                </a:lnTo>
                <a:lnTo>
                  <a:pt x="227076" y="83820"/>
                </a:lnTo>
                <a:close/>
              </a:path>
              <a:path w="338454" h="340360">
                <a:moveTo>
                  <a:pt x="239268" y="198628"/>
                </a:moveTo>
                <a:lnTo>
                  <a:pt x="231394" y="195580"/>
                </a:lnTo>
                <a:lnTo>
                  <a:pt x="225298" y="189230"/>
                </a:lnTo>
                <a:lnTo>
                  <a:pt x="222377" y="181356"/>
                </a:lnTo>
                <a:lnTo>
                  <a:pt x="178308" y="181356"/>
                </a:lnTo>
                <a:lnTo>
                  <a:pt x="178308" y="222504"/>
                </a:lnTo>
                <a:lnTo>
                  <a:pt x="186309" y="225298"/>
                </a:lnTo>
                <a:lnTo>
                  <a:pt x="192786" y="231394"/>
                </a:lnTo>
                <a:lnTo>
                  <a:pt x="196088" y="239268"/>
                </a:lnTo>
                <a:lnTo>
                  <a:pt x="205600" y="238290"/>
                </a:lnTo>
                <a:lnTo>
                  <a:pt x="215366" y="237070"/>
                </a:lnTo>
                <a:lnTo>
                  <a:pt x="238340" y="207543"/>
                </a:lnTo>
                <a:lnTo>
                  <a:pt x="239268" y="198628"/>
                </a:lnTo>
                <a:close/>
              </a:path>
              <a:path w="338454" h="340360">
                <a:moveTo>
                  <a:pt x="239268" y="141351"/>
                </a:moveTo>
                <a:lnTo>
                  <a:pt x="220865" y="103174"/>
                </a:lnTo>
                <a:lnTo>
                  <a:pt x="178308" y="99060"/>
                </a:lnTo>
                <a:lnTo>
                  <a:pt x="178308" y="161544"/>
                </a:lnTo>
                <a:lnTo>
                  <a:pt x="222377" y="161544"/>
                </a:lnTo>
                <a:lnTo>
                  <a:pt x="225132" y="155409"/>
                </a:lnTo>
                <a:lnTo>
                  <a:pt x="228955" y="149593"/>
                </a:lnTo>
                <a:lnTo>
                  <a:pt x="233705" y="144703"/>
                </a:lnTo>
                <a:lnTo>
                  <a:pt x="239268" y="141351"/>
                </a:lnTo>
                <a:close/>
              </a:path>
              <a:path w="338454" h="340360">
                <a:moveTo>
                  <a:pt x="260604" y="165989"/>
                </a:moveTo>
                <a:lnTo>
                  <a:pt x="255905" y="161544"/>
                </a:lnTo>
                <a:lnTo>
                  <a:pt x="249809" y="161544"/>
                </a:lnTo>
                <a:lnTo>
                  <a:pt x="243967" y="161544"/>
                </a:lnTo>
                <a:lnTo>
                  <a:pt x="239268" y="165989"/>
                </a:lnTo>
                <a:lnTo>
                  <a:pt x="239268" y="171450"/>
                </a:lnTo>
                <a:lnTo>
                  <a:pt x="239395" y="176911"/>
                </a:lnTo>
                <a:lnTo>
                  <a:pt x="244094" y="181356"/>
                </a:lnTo>
                <a:lnTo>
                  <a:pt x="255905" y="181356"/>
                </a:lnTo>
                <a:lnTo>
                  <a:pt x="260604" y="176911"/>
                </a:lnTo>
                <a:lnTo>
                  <a:pt x="260604" y="165989"/>
                </a:lnTo>
                <a:close/>
              </a:path>
              <a:path w="338454" h="340360">
                <a:moveTo>
                  <a:pt x="318516" y="181356"/>
                </a:moveTo>
                <a:lnTo>
                  <a:pt x="278003" y="181356"/>
                </a:lnTo>
                <a:lnTo>
                  <a:pt x="274866" y="187617"/>
                </a:lnTo>
                <a:lnTo>
                  <a:pt x="270395" y="192900"/>
                </a:lnTo>
                <a:lnTo>
                  <a:pt x="264795" y="197027"/>
                </a:lnTo>
                <a:lnTo>
                  <a:pt x="258318" y="199771"/>
                </a:lnTo>
                <a:lnTo>
                  <a:pt x="257568" y="207213"/>
                </a:lnTo>
                <a:lnTo>
                  <a:pt x="256692" y="214477"/>
                </a:lnTo>
                <a:lnTo>
                  <a:pt x="255663" y="221602"/>
                </a:lnTo>
                <a:lnTo>
                  <a:pt x="254508" y="228600"/>
                </a:lnTo>
                <a:lnTo>
                  <a:pt x="277863" y="219265"/>
                </a:lnTo>
                <a:lnTo>
                  <a:pt x="296786" y="208026"/>
                </a:lnTo>
                <a:lnTo>
                  <a:pt x="310578" y="195275"/>
                </a:lnTo>
                <a:lnTo>
                  <a:pt x="318516" y="181356"/>
                </a:lnTo>
                <a:close/>
              </a:path>
              <a:path w="338454" h="340360">
                <a:moveTo>
                  <a:pt x="318516" y="161544"/>
                </a:moveTo>
                <a:lnTo>
                  <a:pt x="310565" y="147015"/>
                </a:lnTo>
                <a:lnTo>
                  <a:pt x="296748" y="133261"/>
                </a:lnTo>
                <a:lnTo>
                  <a:pt x="277812" y="121081"/>
                </a:lnTo>
                <a:lnTo>
                  <a:pt x="254508" y="111252"/>
                </a:lnTo>
                <a:lnTo>
                  <a:pt x="255663" y="118300"/>
                </a:lnTo>
                <a:lnTo>
                  <a:pt x="256692" y="125514"/>
                </a:lnTo>
                <a:lnTo>
                  <a:pt x="257568" y="132867"/>
                </a:lnTo>
                <a:lnTo>
                  <a:pt x="258318" y="140335"/>
                </a:lnTo>
                <a:lnTo>
                  <a:pt x="264795" y="143560"/>
                </a:lnTo>
                <a:lnTo>
                  <a:pt x="270408" y="148615"/>
                </a:lnTo>
                <a:lnTo>
                  <a:pt x="274916" y="154825"/>
                </a:lnTo>
                <a:lnTo>
                  <a:pt x="278130" y="161544"/>
                </a:lnTo>
                <a:lnTo>
                  <a:pt x="318516" y="161544"/>
                </a:lnTo>
                <a:close/>
              </a:path>
              <a:path w="338454" h="340360">
                <a:moveTo>
                  <a:pt x="338328" y="181356"/>
                </a:moveTo>
                <a:lnTo>
                  <a:pt x="337693" y="181356"/>
                </a:lnTo>
                <a:lnTo>
                  <a:pt x="328256" y="203111"/>
                </a:lnTo>
                <a:lnTo>
                  <a:pt x="309689" y="222364"/>
                </a:lnTo>
                <a:lnTo>
                  <a:pt x="283108" y="238455"/>
                </a:lnTo>
                <a:lnTo>
                  <a:pt x="249682" y="250698"/>
                </a:lnTo>
                <a:lnTo>
                  <a:pt x="237147" y="284378"/>
                </a:lnTo>
                <a:lnTo>
                  <a:pt x="220319" y="311111"/>
                </a:lnTo>
                <a:lnTo>
                  <a:pt x="200329" y="329768"/>
                </a:lnTo>
                <a:lnTo>
                  <a:pt x="178308" y="339217"/>
                </a:lnTo>
                <a:lnTo>
                  <a:pt x="178308" y="339852"/>
                </a:lnTo>
                <a:lnTo>
                  <a:pt x="227050" y="329653"/>
                </a:lnTo>
                <a:lnTo>
                  <a:pt x="269849" y="306476"/>
                </a:lnTo>
                <a:lnTo>
                  <a:pt x="304292" y="272542"/>
                </a:lnTo>
                <a:lnTo>
                  <a:pt x="327926" y="230098"/>
                </a:lnTo>
                <a:lnTo>
                  <a:pt x="338328" y="181356"/>
                </a:lnTo>
                <a:close/>
              </a:path>
              <a:path w="338454" h="340360">
                <a:moveTo>
                  <a:pt x="338328" y="161544"/>
                </a:moveTo>
                <a:lnTo>
                  <a:pt x="327926" y="112369"/>
                </a:lnTo>
                <a:lnTo>
                  <a:pt x="304292" y="69176"/>
                </a:lnTo>
                <a:lnTo>
                  <a:pt x="269849" y="34417"/>
                </a:lnTo>
                <a:lnTo>
                  <a:pt x="227050" y="10541"/>
                </a:lnTo>
                <a:lnTo>
                  <a:pt x="178308" y="0"/>
                </a:lnTo>
                <a:lnTo>
                  <a:pt x="178308" y="635"/>
                </a:lnTo>
                <a:lnTo>
                  <a:pt x="200329" y="10134"/>
                </a:lnTo>
                <a:lnTo>
                  <a:pt x="220319" y="28892"/>
                </a:lnTo>
                <a:lnTo>
                  <a:pt x="237147" y="55753"/>
                </a:lnTo>
                <a:lnTo>
                  <a:pt x="249682" y="89535"/>
                </a:lnTo>
                <a:lnTo>
                  <a:pt x="282943" y="102171"/>
                </a:lnTo>
                <a:lnTo>
                  <a:pt x="309537" y="119113"/>
                </a:lnTo>
                <a:lnTo>
                  <a:pt x="328206" y="139280"/>
                </a:lnTo>
                <a:lnTo>
                  <a:pt x="337693" y="161544"/>
                </a:lnTo>
                <a:lnTo>
                  <a:pt x="338328" y="161544"/>
                </a:lnTo>
                <a:close/>
              </a:path>
            </a:pathLst>
          </a:custGeom>
          <a:solidFill>
            <a:srgbClr val="859FB1"/>
          </a:solidFill>
        </p:spPr>
        <p:txBody>
          <a:bodyPr wrap="square" lIns="0" tIns="0" rIns="0" bIns="0" rtlCol="0"/>
          <a:lstStyle/>
          <a:p>
            <a:endParaRPr dirty="0"/>
          </a:p>
        </p:txBody>
      </p:sp>
      <p:pic>
        <p:nvPicPr>
          <p:cNvPr id="72" name="bg object 72"/>
          <p:cNvPicPr/>
          <p:nvPr/>
        </p:nvPicPr>
        <p:blipFill>
          <a:blip r:embed="rId22" cstate="print"/>
          <a:stretch>
            <a:fillRect/>
          </a:stretch>
        </p:blipFill>
        <p:spPr>
          <a:xfrm>
            <a:off x="3811524" y="3185159"/>
            <a:ext cx="219455" cy="219456"/>
          </a:xfrm>
          <a:prstGeom prst="rect">
            <a:avLst/>
          </a:prstGeom>
        </p:spPr>
      </p:pic>
      <p:sp>
        <p:nvSpPr>
          <p:cNvPr id="73" name="bg object 73"/>
          <p:cNvSpPr/>
          <p:nvPr/>
        </p:nvSpPr>
        <p:spPr>
          <a:xfrm>
            <a:off x="3750564" y="3125723"/>
            <a:ext cx="340360" cy="340360"/>
          </a:xfrm>
          <a:custGeom>
            <a:avLst/>
            <a:gdLst/>
            <a:ahLst/>
            <a:cxnLst/>
            <a:rect l="l" t="t" r="r" b="b"/>
            <a:pathLst>
              <a:path w="340360" h="340360">
                <a:moveTo>
                  <a:pt x="170561" y="0"/>
                </a:moveTo>
                <a:lnTo>
                  <a:pt x="125515" y="6057"/>
                </a:lnTo>
                <a:lnTo>
                  <a:pt x="84854" y="23146"/>
                </a:lnTo>
                <a:lnTo>
                  <a:pt x="50276" y="49641"/>
                </a:lnTo>
                <a:lnTo>
                  <a:pt x="23476" y="83914"/>
                </a:lnTo>
                <a:lnTo>
                  <a:pt x="6151" y="124339"/>
                </a:lnTo>
                <a:lnTo>
                  <a:pt x="0" y="169290"/>
                </a:lnTo>
                <a:lnTo>
                  <a:pt x="6151" y="214336"/>
                </a:lnTo>
                <a:lnTo>
                  <a:pt x="23476" y="254997"/>
                </a:lnTo>
                <a:lnTo>
                  <a:pt x="50276" y="289575"/>
                </a:lnTo>
                <a:lnTo>
                  <a:pt x="84854" y="316375"/>
                </a:lnTo>
                <a:lnTo>
                  <a:pt x="125515" y="333700"/>
                </a:lnTo>
                <a:lnTo>
                  <a:pt x="170561" y="339851"/>
                </a:lnTo>
                <a:lnTo>
                  <a:pt x="215512" y="333700"/>
                </a:lnTo>
                <a:lnTo>
                  <a:pt x="255937" y="316375"/>
                </a:lnTo>
                <a:lnTo>
                  <a:pt x="290210" y="289575"/>
                </a:lnTo>
                <a:lnTo>
                  <a:pt x="316705" y="254997"/>
                </a:lnTo>
                <a:lnTo>
                  <a:pt x="333794" y="214336"/>
                </a:lnTo>
                <a:lnTo>
                  <a:pt x="339851" y="169290"/>
                </a:lnTo>
                <a:lnTo>
                  <a:pt x="338780" y="150889"/>
                </a:lnTo>
                <a:lnTo>
                  <a:pt x="335756" y="132762"/>
                </a:lnTo>
                <a:lnTo>
                  <a:pt x="330779" y="115087"/>
                </a:lnTo>
                <a:lnTo>
                  <a:pt x="323850" y="98043"/>
                </a:lnTo>
                <a:lnTo>
                  <a:pt x="305562" y="116331"/>
                </a:lnTo>
                <a:lnTo>
                  <a:pt x="297941" y="119506"/>
                </a:lnTo>
                <a:lnTo>
                  <a:pt x="289687" y="119506"/>
                </a:lnTo>
                <a:lnTo>
                  <a:pt x="294133" y="131518"/>
                </a:lnTo>
                <a:lnTo>
                  <a:pt x="297354" y="143875"/>
                </a:lnTo>
                <a:lnTo>
                  <a:pt x="299313" y="156493"/>
                </a:lnTo>
                <a:lnTo>
                  <a:pt x="299974" y="169290"/>
                </a:lnTo>
                <a:lnTo>
                  <a:pt x="289790" y="219622"/>
                </a:lnTo>
                <a:lnTo>
                  <a:pt x="262032" y="260762"/>
                </a:lnTo>
                <a:lnTo>
                  <a:pt x="220892" y="288520"/>
                </a:lnTo>
                <a:lnTo>
                  <a:pt x="170561" y="298703"/>
                </a:lnTo>
                <a:lnTo>
                  <a:pt x="120229" y="288520"/>
                </a:lnTo>
                <a:lnTo>
                  <a:pt x="79089" y="260762"/>
                </a:lnTo>
                <a:lnTo>
                  <a:pt x="51331" y="219622"/>
                </a:lnTo>
                <a:lnTo>
                  <a:pt x="41148" y="169290"/>
                </a:lnTo>
                <a:lnTo>
                  <a:pt x="51331" y="118959"/>
                </a:lnTo>
                <a:lnTo>
                  <a:pt x="79089" y="77819"/>
                </a:lnTo>
                <a:lnTo>
                  <a:pt x="120229" y="50061"/>
                </a:lnTo>
                <a:lnTo>
                  <a:pt x="170561" y="39877"/>
                </a:lnTo>
                <a:lnTo>
                  <a:pt x="183358" y="40538"/>
                </a:lnTo>
                <a:lnTo>
                  <a:pt x="195976" y="42497"/>
                </a:lnTo>
                <a:lnTo>
                  <a:pt x="208333" y="45718"/>
                </a:lnTo>
                <a:lnTo>
                  <a:pt x="220345" y="50164"/>
                </a:lnTo>
                <a:lnTo>
                  <a:pt x="220345" y="41909"/>
                </a:lnTo>
                <a:lnTo>
                  <a:pt x="223393" y="34289"/>
                </a:lnTo>
                <a:lnTo>
                  <a:pt x="241808" y="16001"/>
                </a:lnTo>
                <a:lnTo>
                  <a:pt x="224764" y="9072"/>
                </a:lnTo>
                <a:lnTo>
                  <a:pt x="207089" y="4095"/>
                </a:lnTo>
                <a:lnTo>
                  <a:pt x="188962" y="1071"/>
                </a:lnTo>
                <a:lnTo>
                  <a:pt x="170561" y="0"/>
                </a:lnTo>
                <a:close/>
              </a:path>
            </a:pathLst>
          </a:custGeom>
          <a:solidFill>
            <a:srgbClr val="859FB1"/>
          </a:solidFill>
        </p:spPr>
        <p:txBody>
          <a:bodyPr wrap="square" lIns="0" tIns="0" rIns="0" bIns="0" rtlCol="0"/>
          <a:lstStyle/>
          <a:p>
            <a:endParaRPr dirty="0"/>
          </a:p>
        </p:txBody>
      </p:sp>
      <p:pic>
        <p:nvPicPr>
          <p:cNvPr id="74" name="bg object 74"/>
          <p:cNvPicPr/>
          <p:nvPr/>
        </p:nvPicPr>
        <p:blipFill>
          <a:blip r:embed="rId23" cstate="print"/>
          <a:stretch>
            <a:fillRect/>
          </a:stretch>
        </p:blipFill>
        <p:spPr>
          <a:xfrm>
            <a:off x="3891706" y="3125723"/>
            <a:ext cx="198298" cy="199644"/>
          </a:xfrm>
          <a:prstGeom prst="rect">
            <a:avLst/>
          </a:prstGeom>
        </p:spPr>
      </p:pic>
      <p:sp>
        <p:nvSpPr>
          <p:cNvPr id="75" name="bg object 75"/>
          <p:cNvSpPr/>
          <p:nvPr/>
        </p:nvSpPr>
        <p:spPr>
          <a:xfrm>
            <a:off x="4166742" y="3125723"/>
            <a:ext cx="338455" cy="241300"/>
          </a:xfrm>
          <a:custGeom>
            <a:avLst/>
            <a:gdLst/>
            <a:ahLst/>
            <a:cxnLst/>
            <a:rect l="l" t="t" r="r" b="b"/>
            <a:pathLst>
              <a:path w="338454" h="241300">
                <a:moveTo>
                  <a:pt x="273562" y="157987"/>
                </a:moveTo>
                <a:lnTo>
                  <a:pt x="64897" y="157987"/>
                </a:lnTo>
                <a:lnTo>
                  <a:pt x="72036" y="172682"/>
                </a:lnTo>
                <a:lnTo>
                  <a:pt x="81978" y="185594"/>
                </a:lnTo>
                <a:lnTo>
                  <a:pt x="94777" y="196673"/>
                </a:lnTo>
                <a:lnTo>
                  <a:pt x="110362" y="205739"/>
                </a:lnTo>
                <a:lnTo>
                  <a:pt x="120455" y="212091"/>
                </a:lnTo>
                <a:lnTo>
                  <a:pt x="128524" y="220456"/>
                </a:lnTo>
                <a:lnTo>
                  <a:pt x="134401" y="230225"/>
                </a:lnTo>
                <a:lnTo>
                  <a:pt x="137922" y="240792"/>
                </a:lnTo>
                <a:lnTo>
                  <a:pt x="199644" y="240792"/>
                </a:lnTo>
                <a:lnTo>
                  <a:pt x="221869" y="206375"/>
                </a:lnTo>
                <a:lnTo>
                  <a:pt x="238533" y="195962"/>
                </a:lnTo>
                <a:lnTo>
                  <a:pt x="252698" y="184800"/>
                </a:lnTo>
                <a:lnTo>
                  <a:pt x="264052" y="172424"/>
                </a:lnTo>
                <a:lnTo>
                  <a:pt x="272288" y="158369"/>
                </a:lnTo>
                <a:lnTo>
                  <a:pt x="272669" y="158242"/>
                </a:lnTo>
                <a:lnTo>
                  <a:pt x="273177" y="158242"/>
                </a:lnTo>
                <a:lnTo>
                  <a:pt x="273562" y="157987"/>
                </a:lnTo>
                <a:close/>
              </a:path>
              <a:path w="338454" h="241300">
                <a:moveTo>
                  <a:pt x="39624" y="19938"/>
                </a:moveTo>
                <a:lnTo>
                  <a:pt x="24163" y="23082"/>
                </a:lnTo>
                <a:lnTo>
                  <a:pt x="11572" y="31654"/>
                </a:lnTo>
                <a:lnTo>
                  <a:pt x="3101" y="44370"/>
                </a:lnTo>
                <a:lnTo>
                  <a:pt x="0" y="59943"/>
                </a:lnTo>
                <a:lnTo>
                  <a:pt x="0" y="93725"/>
                </a:lnTo>
                <a:lnTo>
                  <a:pt x="64516" y="157987"/>
                </a:lnTo>
                <a:lnTo>
                  <a:pt x="64897" y="157987"/>
                </a:lnTo>
                <a:lnTo>
                  <a:pt x="273562" y="157987"/>
                </a:lnTo>
                <a:lnTo>
                  <a:pt x="278953" y="154431"/>
                </a:lnTo>
                <a:lnTo>
                  <a:pt x="132715" y="154431"/>
                </a:lnTo>
                <a:lnTo>
                  <a:pt x="127635" y="149225"/>
                </a:lnTo>
                <a:lnTo>
                  <a:pt x="128778" y="142748"/>
                </a:lnTo>
                <a:lnTo>
                  <a:pt x="130776" y="131063"/>
                </a:lnTo>
                <a:lnTo>
                  <a:pt x="60198" y="131063"/>
                </a:lnTo>
                <a:lnTo>
                  <a:pt x="31994" y="112601"/>
                </a:lnTo>
                <a:lnTo>
                  <a:pt x="22987" y="106680"/>
                </a:lnTo>
                <a:lnTo>
                  <a:pt x="19685" y="100456"/>
                </a:lnTo>
                <a:lnTo>
                  <a:pt x="19812" y="59943"/>
                </a:lnTo>
                <a:lnTo>
                  <a:pt x="21353" y="52147"/>
                </a:lnTo>
                <a:lnTo>
                  <a:pt x="25574" y="45767"/>
                </a:lnTo>
                <a:lnTo>
                  <a:pt x="31867" y="41459"/>
                </a:lnTo>
                <a:lnTo>
                  <a:pt x="39624" y="39877"/>
                </a:lnTo>
                <a:lnTo>
                  <a:pt x="332078" y="39877"/>
                </a:lnTo>
                <a:lnTo>
                  <a:pt x="326580" y="31654"/>
                </a:lnTo>
                <a:lnTo>
                  <a:pt x="317576" y="25526"/>
                </a:lnTo>
                <a:lnTo>
                  <a:pt x="60071" y="25526"/>
                </a:lnTo>
                <a:lnTo>
                  <a:pt x="53721" y="21970"/>
                </a:lnTo>
                <a:lnTo>
                  <a:pt x="46736" y="20065"/>
                </a:lnTo>
                <a:lnTo>
                  <a:pt x="39624" y="19938"/>
                </a:lnTo>
                <a:close/>
              </a:path>
              <a:path w="338454" h="241300">
                <a:moveTo>
                  <a:pt x="169037" y="139573"/>
                </a:moveTo>
                <a:lnTo>
                  <a:pt x="143129" y="153288"/>
                </a:lnTo>
                <a:lnTo>
                  <a:pt x="141605" y="154050"/>
                </a:lnTo>
                <a:lnTo>
                  <a:pt x="140081" y="154431"/>
                </a:lnTo>
                <a:lnTo>
                  <a:pt x="197993" y="154431"/>
                </a:lnTo>
                <a:lnTo>
                  <a:pt x="196469" y="154050"/>
                </a:lnTo>
                <a:lnTo>
                  <a:pt x="194945" y="153288"/>
                </a:lnTo>
                <a:lnTo>
                  <a:pt x="169037" y="139573"/>
                </a:lnTo>
                <a:close/>
              </a:path>
              <a:path w="338454" h="241300">
                <a:moveTo>
                  <a:pt x="295943" y="40386"/>
                </a:moveTo>
                <a:lnTo>
                  <a:pt x="172593" y="40386"/>
                </a:lnTo>
                <a:lnTo>
                  <a:pt x="176276" y="42037"/>
                </a:lnTo>
                <a:lnTo>
                  <a:pt x="177927" y="45465"/>
                </a:lnTo>
                <a:lnTo>
                  <a:pt x="190881" y="71881"/>
                </a:lnTo>
                <a:lnTo>
                  <a:pt x="227965" y="77343"/>
                </a:lnTo>
                <a:lnTo>
                  <a:pt x="231140" y="87375"/>
                </a:lnTo>
                <a:lnTo>
                  <a:pt x="225298" y="93218"/>
                </a:lnTo>
                <a:lnTo>
                  <a:pt x="204343" y="113792"/>
                </a:lnTo>
                <a:lnTo>
                  <a:pt x="209296" y="142748"/>
                </a:lnTo>
                <a:lnTo>
                  <a:pt x="210439" y="149225"/>
                </a:lnTo>
                <a:lnTo>
                  <a:pt x="205232" y="154431"/>
                </a:lnTo>
                <a:lnTo>
                  <a:pt x="278953" y="154431"/>
                </a:lnTo>
                <a:lnTo>
                  <a:pt x="314193" y="131190"/>
                </a:lnTo>
                <a:lnTo>
                  <a:pt x="277876" y="131190"/>
                </a:lnTo>
                <a:lnTo>
                  <a:pt x="278003" y="59943"/>
                </a:lnTo>
                <a:lnTo>
                  <a:pt x="279661" y="52147"/>
                </a:lnTo>
                <a:lnTo>
                  <a:pt x="284130" y="45767"/>
                </a:lnTo>
                <a:lnTo>
                  <a:pt x="290647" y="41459"/>
                </a:lnTo>
                <a:lnTo>
                  <a:pt x="295943" y="40386"/>
                </a:lnTo>
                <a:close/>
              </a:path>
              <a:path w="338454" h="241300">
                <a:moveTo>
                  <a:pt x="332078" y="39877"/>
                </a:moveTo>
                <a:lnTo>
                  <a:pt x="298450" y="39877"/>
                </a:lnTo>
                <a:lnTo>
                  <a:pt x="306226" y="41459"/>
                </a:lnTo>
                <a:lnTo>
                  <a:pt x="312562" y="45767"/>
                </a:lnTo>
                <a:lnTo>
                  <a:pt x="316827" y="52147"/>
                </a:lnTo>
                <a:lnTo>
                  <a:pt x="318389" y="59943"/>
                </a:lnTo>
                <a:lnTo>
                  <a:pt x="318389" y="100456"/>
                </a:lnTo>
                <a:lnTo>
                  <a:pt x="314960" y="106680"/>
                </a:lnTo>
                <a:lnTo>
                  <a:pt x="309499" y="110362"/>
                </a:lnTo>
                <a:lnTo>
                  <a:pt x="277876" y="131190"/>
                </a:lnTo>
                <a:lnTo>
                  <a:pt x="314193" y="131190"/>
                </a:lnTo>
                <a:lnTo>
                  <a:pt x="338201" y="93725"/>
                </a:lnTo>
                <a:lnTo>
                  <a:pt x="338201" y="59943"/>
                </a:lnTo>
                <a:lnTo>
                  <a:pt x="335081" y="44370"/>
                </a:lnTo>
                <a:lnTo>
                  <a:pt x="332078" y="39877"/>
                </a:lnTo>
                <a:close/>
              </a:path>
              <a:path w="338454" h="241300">
                <a:moveTo>
                  <a:pt x="298450" y="39877"/>
                </a:moveTo>
                <a:lnTo>
                  <a:pt x="39624" y="39877"/>
                </a:lnTo>
                <a:lnTo>
                  <a:pt x="47372" y="41459"/>
                </a:lnTo>
                <a:lnTo>
                  <a:pt x="53895" y="45767"/>
                </a:lnTo>
                <a:lnTo>
                  <a:pt x="58394" y="52147"/>
                </a:lnTo>
                <a:lnTo>
                  <a:pt x="60071" y="59943"/>
                </a:lnTo>
                <a:lnTo>
                  <a:pt x="60198" y="131063"/>
                </a:lnTo>
                <a:lnTo>
                  <a:pt x="130776" y="131063"/>
                </a:lnTo>
                <a:lnTo>
                  <a:pt x="133731" y="113792"/>
                </a:lnTo>
                <a:lnTo>
                  <a:pt x="112776" y="93090"/>
                </a:lnTo>
                <a:lnTo>
                  <a:pt x="110109" y="90424"/>
                </a:lnTo>
                <a:lnTo>
                  <a:pt x="109093" y="86487"/>
                </a:lnTo>
                <a:lnTo>
                  <a:pt x="110236" y="82931"/>
                </a:lnTo>
                <a:lnTo>
                  <a:pt x="111379" y="79248"/>
                </a:lnTo>
                <a:lnTo>
                  <a:pt x="114554" y="76707"/>
                </a:lnTo>
                <a:lnTo>
                  <a:pt x="118237" y="76200"/>
                </a:lnTo>
                <a:lnTo>
                  <a:pt x="147193" y="71881"/>
                </a:lnTo>
                <a:lnTo>
                  <a:pt x="160147" y="45465"/>
                </a:lnTo>
                <a:lnTo>
                  <a:pt x="161798" y="42037"/>
                </a:lnTo>
                <a:lnTo>
                  <a:pt x="165354" y="40386"/>
                </a:lnTo>
                <a:lnTo>
                  <a:pt x="295943" y="40386"/>
                </a:lnTo>
                <a:lnTo>
                  <a:pt x="298450" y="39877"/>
                </a:lnTo>
                <a:close/>
              </a:path>
              <a:path w="338454" h="241300">
                <a:moveTo>
                  <a:pt x="273558" y="0"/>
                </a:moveTo>
                <a:lnTo>
                  <a:pt x="64516" y="0"/>
                </a:lnTo>
                <a:lnTo>
                  <a:pt x="60071" y="4444"/>
                </a:lnTo>
                <a:lnTo>
                  <a:pt x="60071" y="25526"/>
                </a:lnTo>
                <a:lnTo>
                  <a:pt x="278003" y="25526"/>
                </a:lnTo>
                <a:lnTo>
                  <a:pt x="278003" y="4444"/>
                </a:lnTo>
                <a:lnTo>
                  <a:pt x="273558" y="0"/>
                </a:lnTo>
                <a:close/>
              </a:path>
              <a:path w="338454" h="241300">
                <a:moveTo>
                  <a:pt x="298577" y="19938"/>
                </a:moveTo>
                <a:lnTo>
                  <a:pt x="291338" y="20065"/>
                </a:lnTo>
                <a:lnTo>
                  <a:pt x="284353" y="21970"/>
                </a:lnTo>
                <a:lnTo>
                  <a:pt x="278003" y="25526"/>
                </a:lnTo>
                <a:lnTo>
                  <a:pt x="317576" y="25526"/>
                </a:lnTo>
                <a:lnTo>
                  <a:pt x="313983" y="23082"/>
                </a:lnTo>
                <a:lnTo>
                  <a:pt x="298577" y="19938"/>
                </a:lnTo>
                <a:close/>
              </a:path>
            </a:pathLst>
          </a:custGeom>
          <a:solidFill>
            <a:srgbClr val="859FB1"/>
          </a:solidFill>
        </p:spPr>
        <p:txBody>
          <a:bodyPr wrap="square" lIns="0" tIns="0" rIns="0" bIns="0" rtlCol="0"/>
          <a:lstStyle/>
          <a:p>
            <a:endParaRPr dirty="0"/>
          </a:p>
        </p:txBody>
      </p:sp>
      <p:pic>
        <p:nvPicPr>
          <p:cNvPr id="76" name="bg object 76"/>
          <p:cNvPicPr/>
          <p:nvPr/>
        </p:nvPicPr>
        <p:blipFill>
          <a:blip r:embed="rId24" cstate="print"/>
          <a:stretch>
            <a:fillRect/>
          </a:stretch>
        </p:blipFill>
        <p:spPr>
          <a:xfrm>
            <a:off x="4245863" y="3386327"/>
            <a:ext cx="179832" cy="79248"/>
          </a:xfrm>
          <a:prstGeom prst="rect">
            <a:avLst/>
          </a:prstGeom>
        </p:spPr>
      </p:pic>
      <p:sp>
        <p:nvSpPr>
          <p:cNvPr id="77" name="bg object 77"/>
          <p:cNvSpPr/>
          <p:nvPr/>
        </p:nvSpPr>
        <p:spPr>
          <a:xfrm>
            <a:off x="4308347" y="3197351"/>
            <a:ext cx="56515" cy="55244"/>
          </a:xfrm>
          <a:custGeom>
            <a:avLst/>
            <a:gdLst/>
            <a:ahLst/>
            <a:cxnLst/>
            <a:rect l="l" t="t" r="r" b="b"/>
            <a:pathLst>
              <a:path w="56514" h="55245">
                <a:moveTo>
                  <a:pt x="28193" y="0"/>
                </a:moveTo>
                <a:lnTo>
                  <a:pt x="20447" y="16256"/>
                </a:lnTo>
                <a:lnTo>
                  <a:pt x="17652" y="18287"/>
                </a:lnTo>
                <a:lnTo>
                  <a:pt x="0" y="20955"/>
                </a:lnTo>
                <a:lnTo>
                  <a:pt x="12700" y="33528"/>
                </a:lnTo>
                <a:lnTo>
                  <a:pt x="13842" y="36956"/>
                </a:lnTo>
                <a:lnTo>
                  <a:pt x="13207" y="40259"/>
                </a:lnTo>
                <a:lnTo>
                  <a:pt x="10794" y="54864"/>
                </a:lnTo>
                <a:lnTo>
                  <a:pt x="25018" y="47243"/>
                </a:lnTo>
                <a:lnTo>
                  <a:pt x="26669" y="46736"/>
                </a:lnTo>
                <a:lnTo>
                  <a:pt x="29844" y="46736"/>
                </a:lnTo>
                <a:lnTo>
                  <a:pt x="31368" y="47243"/>
                </a:lnTo>
                <a:lnTo>
                  <a:pt x="45592" y="54864"/>
                </a:lnTo>
                <a:lnTo>
                  <a:pt x="42672" y="36956"/>
                </a:lnTo>
                <a:lnTo>
                  <a:pt x="43687" y="33528"/>
                </a:lnTo>
                <a:lnTo>
                  <a:pt x="46100" y="31242"/>
                </a:lnTo>
                <a:lnTo>
                  <a:pt x="56387" y="20955"/>
                </a:lnTo>
                <a:lnTo>
                  <a:pt x="38862" y="18287"/>
                </a:lnTo>
                <a:lnTo>
                  <a:pt x="36067" y="16256"/>
                </a:lnTo>
                <a:lnTo>
                  <a:pt x="34671" y="13208"/>
                </a:lnTo>
                <a:lnTo>
                  <a:pt x="28193" y="0"/>
                </a:lnTo>
                <a:close/>
              </a:path>
            </a:pathLst>
          </a:custGeom>
          <a:solidFill>
            <a:srgbClr val="859FB1"/>
          </a:solidFill>
        </p:spPr>
        <p:txBody>
          <a:bodyPr wrap="square" lIns="0" tIns="0" rIns="0" bIns="0" rtlCol="0"/>
          <a:lstStyle/>
          <a:p>
            <a:endParaRPr dirty="0"/>
          </a:p>
        </p:txBody>
      </p:sp>
      <p:sp>
        <p:nvSpPr>
          <p:cNvPr id="78" name="bg object 78"/>
          <p:cNvSpPr/>
          <p:nvPr/>
        </p:nvSpPr>
        <p:spPr>
          <a:xfrm>
            <a:off x="4824984" y="3145535"/>
            <a:ext cx="58419" cy="55244"/>
          </a:xfrm>
          <a:custGeom>
            <a:avLst/>
            <a:gdLst/>
            <a:ahLst/>
            <a:cxnLst/>
            <a:rect l="l" t="t" r="r" b="b"/>
            <a:pathLst>
              <a:path w="58420" h="55244">
                <a:moveTo>
                  <a:pt x="53466" y="0"/>
                </a:moveTo>
                <a:lnTo>
                  <a:pt x="8381" y="0"/>
                </a:lnTo>
                <a:lnTo>
                  <a:pt x="4825" y="0"/>
                </a:lnTo>
                <a:lnTo>
                  <a:pt x="1650" y="2031"/>
                </a:lnTo>
                <a:lnTo>
                  <a:pt x="0" y="5080"/>
                </a:lnTo>
                <a:lnTo>
                  <a:pt x="57785" y="54863"/>
                </a:lnTo>
                <a:lnTo>
                  <a:pt x="57785" y="9906"/>
                </a:lnTo>
                <a:lnTo>
                  <a:pt x="57912" y="4444"/>
                </a:lnTo>
                <a:lnTo>
                  <a:pt x="53466" y="0"/>
                </a:lnTo>
                <a:close/>
              </a:path>
            </a:pathLst>
          </a:custGeom>
          <a:solidFill>
            <a:srgbClr val="859FB1"/>
          </a:solidFill>
        </p:spPr>
        <p:txBody>
          <a:bodyPr wrap="square" lIns="0" tIns="0" rIns="0" bIns="0" rtlCol="0"/>
          <a:lstStyle/>
          <a:p>
            <a:endParaRPr dirty="0"/>
          </a:p>
        </p:txBody>
      </p:sp>
      <p:pic>
        <p:nvPicPr>
          <p:cNvPr id="79" name="bg object 79"/>
          <p:cNvPicPr/>
          <p:nvPr/>
        </p:nvPicPr>
        <p:blipFill>
          <a:blip r:embed="rId25" cstate="print"/>
          <a:stretch>
            <a:fillRect/>
          </a:stretch>
        </p:blipFill>
        <p:spPr>
          <a:xfrm>
            <a:off x="4713732" y="3364991"/>
            <a:ext cx="80771" cy="100583"/>
          </a:xfrm>
          <a:prstGeom prst="rect">
            <a:avLst/>
          </a:prstGeom>
        </p:spPr>
      </p:pic>
      <p:sp>
        <p:nvSpPr>
          <p:cNvPr id="80" name="bg object 80"/>
          <p:cNvSpPr/>
          <p:nvPr/>
        </p:nvSpPr>
        <p:spPr>
          <a:xfrm>
            <a:off x="4583557" y="3125723"/>
            <a:ext cx="338455" cy="340360"/>
          </a:xfrm>
          <a:custGeom>
            <a:avLst/>
            <a:gdLst/>
            <a:ahLst/>
            <a:cxnLst/>
            <a:rect l="l" t="t" r="r" b="b"/>
            <a:pathLst>
              <a:path w="338454" h="340360">
                <a:moveTo>
                  <a:pt x="189611" y="138684"/>
                </a:moveTo>
                <a:lnTo>
                  <a:pt x="149987" y="138684"/>
                </a:lnTo>
                <a:lnTo>
                  <a:pt x="149987" y="179832"/>
                </a:lnTo>
                <a:lnTo>
                  <a:pt x="189611" y="179832"/>
                </a:lnTo>
                <a:lnTo>
                  <a:pt x="189611" y="138684"/>
                </a:lnTo>
                <a:close/>
              </a:path>
              <a:path w="338454" h="340360">
                <a:moveTo>
                  <a:pt x="299339" y="183769"/>
                </a:moveTo>
                <a:lnTo>
                  <a:pt x="224891" y="120142"/>
                </a:lnTo>
                <a:lnTo>
                  <a:pt x="209677" y="107137"/>
                </a:lnTo>
                <a:lnTo>
                  <a:pt x="209677" y="124587"/>
                </a:lnTo>
                <a:lnTo>
                  <a:pt x="209677" y="195072"/>
                </a:lnTo>
                <a:lnTo>
                  <a:pt x="205232" y="199517"/>
                </a:lnTo>
                <a:lnTo>
                  <a:pt x="134620" y="199517"/>
                </a:lnTo>
                <a:lnTo>
                  <a:pt x="130175" y="195072"/>
                </a:lnTo>
                <a:lnTo>
                  <a:pt x="130175" y="124587"/>
                </a:lnTo>
                <a:lnTo>
                  <a:pt x="134620" y="120142"/>
                </a:lnTo>
                <a:lnTo>
                  <a:pt x="205232" y="120142"/>
                </a:lnTo>
                <a:lnTo>
                  <a:pt x="209677" y="124587"/>
                </a:lnTo>
                <a:lnTo>
                  <a:pt x="209677" y="107137"/>
                </a:lnTo>
                <a:lnTo>
                  <a:pt x="169926" y="73152"/>
                </a:lnTo>
                <a:lnTo>
                  <a:pt x="38862" y="183769"/>
                </a:lnTo>
                <a:lnTo>
                  <a:pt x="38862" y="329946"/>
                </a:lnTo>
                <a:lnTo>
                  <a:pt x="38735" y="335407"/>
                </a:lnTo>
                <a:lnTo>
                  <a:pt x="43180" y="339852"/>
                </a:lnTo>
                <a:lnTo>
                  <a:pt x="110236" y="339852"/>
                </a:lnTo>
                <a:lnTo>
                  <a:pt x="110236" y="223901"/>
                </a:lnTo>
                <a:lnTo>
                  <a:pt x="114681" y="219329"/>
                </a:lnTo>
                <a:lnTo>
                  <a:pt x="225171" y="219329"/>
                </a:lnTo>
                <a:lnTo>
                  <a:pt x="229616" y="223901"/>
                </a:lnTo>
                <a:lnTo>
                  <a:pt x="229616" y="339852"/>
                </a:lnTo>
                <a:lnTo>
                  <a:pt x="294894" y="339852"/>
                </a:lnTo>
                <a:lnTo>
                  <a:pt x="299339" y="335407"/>
                </a:lnTo>
                <a:lnTo>
                  <a:pt x="299339" y="219329"/>
                </a:lnTo>
                <a:lnTo>
                  <a:pt x="299339" y="199517"/>
                </a:lnTo>
                <a:lnTo>
                  <a:pt x="299339" y="183769"/>
                </a:lnTo>
                <a:close/>
              </a:path>
              <a:path w="338454" h="340360">
                <a:moveTo>
                  <a:pt x="338086" y="144399"/>
                </a:moveTo>
                <a:lnTo>
                  <a:pt x="335851" y="137985"/>
                </a:lnTo>
                <a:lnTo>
                  <a:pt x="331470" y="132588"/>
                </a:lnTo>
                <a:lnTo>
                  <a:pt x="179197" y="1651"/>
                </a:lnTo>
                <a:lnTo>
                  <a:pt x="174625" y="0"/>
                </a:lnTo>
                <a:lnTo>
                  <a:pt x="170053" y="0"/>
                </a:lnTo>
                <a:lnTo>
                  <a:pt x="165481" y="0"/>
                </a:lnTo>
                <a:lnTo>
                  <a:pt x="160782" y="1651"/>
                </a:lnTo>
                <a:lnTo>
                  <a:pt x="6858" y="132588"/>
                </a:lnTo>
                <a:lnTo>
                  <a:pt x="2032" y="138709"/>
                </a:lnTo>
                <a:lnTo>
                  <a:pt x="0" y="145973"/>
                </a:lnTo>
                <a:lnTo>
                  <a:pt x="812" y="153504"/>
                </a:lnTo>
                <a:lnTo>
                  <a:pt x="4572" y="160401"/>
                </a:lnTo>
                <a:lnTo>
                  <a:pt x="8509" y="165100"/>
                </a:lnTo>
                <a:lnTo>
                  <a:pt x="14097" y="167513"/>
                </a:lnTo>
                <a:lnTo>
                  <a:pt x="24384" y="167513"/>
                </a:lnTo>
                <a:lnTo>
                  <a:pt x="28956" y="165989"/>
                </a:lnTo>
                <a:lnTo>
                  <a:pt x="170053" y="46228"/>
                </a:lnTo>
                <a:lnTo>
                  <a:pt x="309372" y="166116"/>
                </a:lnTo>
                <a:lnTo>
                  <a:pt x="313944" y="167640"/>
                </a:lnTo>
                <a:lnTo>
                  <a:pt x="325247" y="167640"/>
                </a:lnTo>
                <a:lnTo>
                  <a:pt x="331851" y="164211"/>
                </a:lnTo>
                <a:lnTo>
                  <a:pt x="335661" y="157734"/>
                </a:lnTo>
                <a:lnTo>
                  <a:pt x="338048" y="151206"/>
                </a:lnTo>
                <a:lnTo>
                  <a:pt x="338086" y="144399"/>
                </a:lnTo>
                <a:close/>
              </a:path>
            </a:pathLst>
          </a:custGeom>
          <a:solidFill>
            <a:srgbClr val="859FB1"/>
          </a:solidFill>
        </p:spPr>
        <p:txBody>
          <a:bodyPr wrap="square" lIns="0" tIns="0" rIns="0" bIns="0" rtlCol="0"/>
          <a:lstStyle/>
          <a:p>
            <a:endParaRPr dirty="0"/>
          </a:p>
        </p:txBody>
      </p:sp>
      <p:pic>
        <p:nvPicPr>
          <p:cNvPr id="81" name="bg object 81"/>
          <p:cNvPicPr/>
          <p:nvPr/>
        </p:nvPicPr>
        <p:blipFill>
          <a:blip r:embed="rId26" cstate="print"/>
          <a:stretch>
            <a:fillRect/>
          </a:stretch>
        </p:blipFill>
        <p:spPr>
          <a:xfrm>
            <a:off x="846353" y="3540252"/>
            <a:ext cx="295109" cy="336803"/>
          </a:xfrm>
          <a:prstGeom prst="rect">
            <a:avLst/>
          </a:prstGeom>
        </p:spPr>
      </p:pic>
      <p:sp>
        <p:nvSpPr>
          <p:cNvPr id="82" name="bg object 82"/>
          <p:cNvSpPr/>
          <p:nvPr/>
        </p:nvSpPr>
        <p:spPr>
          <a:xfrm>
            <a:off x="1653527" y="3560064"/>
            <a:ext cx="340360" cy="297180"/>
          </a:xfrm>
          <a:custGeom>
            <a:avLst/>
            <a:gdLst/>
            <a:ahLst/>
            <a:cxnLst/>
            <a:rect l="l" t="t" r="r" b="b"/>
            <a:pathLst>
              <a:path w="340360" h="297179">
                <a:moveTo>
                  <a:pt x="100596" y="3048"/>
                </a:moveTo>
                <a:lnTo>
                  <a:pt x="86995" y="8420"/>
                </a:lnTo>
                <a:lnTo>
                  <a:pt x="86995" y="127431"/>
                </a:lnTo>
                <a:lnTo>
                  <a:pt x="84213" y="133096"/>
                </a:lnTo>
                <a:lnTo>
                  <a:pt x="80530" y="137033"/>
                </a:lnTo>
                <a:lnTo>
                  <a:pt x="77482" y="141478"/>
                </a:lnTo>
                <a:lnTo>
                  <a:pt x="75323" y="146304"/>
                </a:lnTo>
                <a:lnTo>
                  <a:pt x="73418" y="150495"/>
                </a:lnTo>
                <a:lnTo>
                  <a:pt x="69862" y="152273"/>
                </a:lnTo>
                <a:lnTo>
                  <a:pt x="65544" y="152273"/>
                </a:lnTo>
                <a:lnTo>
                  <a:pt x="65544" y="174244"/>
                </a:lnTo>
                <a:lnTo>
                  <a:pt x="63004" y="181864"/>
                </a:lnTo>
                <a:lnTo>
                  <a:pt x="59829" y="191262"/>
                </a:lnTo>
                <a:lnTo>
                  <a:pt x="58178" y="196088"/>
                </a:lnTo>
                <a:lnTo>
                  <a:pt x="54495" y="198120"/>
                </a:lnTo>
                <a:lnTo>
                  <a:pt x="44462" y="198120"/>
                </a:lnTo>
                <a:lnTo>
                  <a:pt x="38112" y="192786"/>
                </a:lnTo>
                <a:lnTo>
                  <a:pt x="40779" y="185039"/>
                </a:lnTo>
                <a:lnTo>
                  <a:pt x="43954" y="175641"/>
                </a:lnTo>
                <a:lnTo>
                  <a:pt x="45605" y="170942"/>
                </a:lnTo>
                <a:lnTo>
                  <a:pt x="49288" y="168910"/>
                </a:lnTo>
                <a:lnTo>
                  <a:pt x="59321" y="168910"/>
                </a:lnTo>
                <a:lnTo>
                  <a:pt x="65544" y="174244"/>
                </a:lnTo>
                <a:lnTo>
                  <a:pt x="65544" y="152273"/>
                </a:lnTo>
                <a:lnTo>
                  <a:pt x="59956" y="152273"/>
                </a:lnTo>
                <a:lnTo>
                  <a:pt x="53352" y="146050"/>
                </a:lnTo>
                <a:lnTo>
                  <a:pt x="74180" y="116332"/>
                </a:lnTo>
                <a:lnTo>
                  <a:pt x="76593" y="116332"/>
                </a:lnTo>
                <a:lnTo>
                  <a:pt x="82016" y="117944"/>
                </a:lnTo>
                <a:lnTo>
                  <a:pt x="85877" y="122008"/>
                </a:lnTo>
                <a:lnTo>
                  <a:pt x="86995" y="127431"/>
                </a:lnTo>
                <a:lnTo>
                  <a:pt x="86995" y="8420"/>
                </a:lnTo>
                <a:lnTo>
                  <a:pt x="6350" y="40259"/>
                </a:lnTo>
                <a:lnTo>
                  <a:pt x="2552" y="41656"/>
                </a:lnTo>
                <a:lnTo>
                  <a:pt x="0" y="45339"/>
                </a:lnTo>
                <a:lnTo>
                  <a:pt x="0" y="292989"/>
                </a:lnTo>
                <a:lnTo>
                  <a:pt x="4711" y="297180"/>
                </a:lnTo>
                <a:lnTo>
                  <a:pt x="11315" y="297180"/>
                </a:lnTo>
                <a:lnTo>
                  <a:pt x="12585" y="296926"/>
                </a:lnTo>
                <a:lnTo>
                  <a:pt x="100596" y="262255"/>
                </a:lnTo>
                <a:lnTo>
                  <a:pt x="100596" y="198120"/>
                </a:lnTo>
                <a:lnTo>
                  <a:pt x="100596" y="168910"/>
                </a:lnTo>
                <a:lnTo>
                  <a:pt x="100596" y="152273"/>
                </a:lnTo>
                <a:lnTo>
                  <a:pt x="100596" y="116332"/>
                </a:lnTo>
                <a:lnTo>
                  <a:pt x="100596" y="3048"/>
                </a:lnTo>
                <a:close/>
              </a:path>
              <a:path w="340360" h="297179">
                <a:moveTo>
                  <a:pt x="220992" y="34671"/>
                </a:moveTo>
                <a:lnTo>
                  <a:pt x="186575" y="23329"/>
                </a:lnTo>
                <a:lnTo>
                  <a:pt x="186575" y="146812"/>
                </a:lnTo>
                <a:lnTo>
                  <a:pt x="181241" y="153797"/>
                </a:lnTo>
                <a:lnTo>
                  <a:pt x="170954" y="153797"/>
                </a:lnTo>
                <a:lnTo>
                  <a:pt x="166763" y="151384"/>
                </a:lnTo>
                <a:lnTo>
                  <a:pt x="163969" y="145542"/>
                </a:lnTo>
                <a:lnTo>
                  <a:pt x="162064" y="141351"/>
                </a:lnTo>
                <a:lnTo>
                  <a:pt x="159524" y="137414"/>
                </a:lnTo>
                <a:lnTo>
                  <a:pt x="156603" y="133985"/>
                </a:lnTo>
                <a:lnTo>
                  <a:pt x="154038" y="128244"/>
                </a:lnTo>
                <a:lnTo>
                  <a:pt x="155295" y="122923"/>
                </a:lnTo>
                <a:lnTo>
                  <a:pt x="159169" y="119011"/>
                </a:lnTo>
                <a:lnTo>
                  <a:pt x="160502" y="118618"/>
                </a:lnTo>
                <a:lnTo>
                  <a:pt x="164477" y="117475"/>
                </a:lnTo>
                <a:lnTo>
                  <a:pt x="166890" y="117475"/>
                </a:lnTo>
                <a:lnTo>
                  <a:pt x="169557" y="118491"/>
                </a:lnTo>
                <a:lnTo>
                  <a:pt x="175780" y="125857"/>
                </a:lnTo>
                <a:lnTo>
                  <a:pt x="179336" y="131318"/>
                </a:lnTo>
                <a:lnTo>
                  <a:pt x="181991" y="137414"/>
                </a:lnTo>
                <a:lnTo>
                  <a:pt x="186575" y="146812"/>
                </a:lnTo>
                <a:lnTo>
                  <a:pt x="186575" y="23329"/>
                </a:lnTo>
                <a:lnTo>
                  <a:pt x="120408" y="1524"/>
                </a:lnTo>
                <a:lnTo>
                  <a:pt x="120408" y="97917"/>
                </a:lnTo>
                <a:lnTo>
                  <a:pt x="124218" y="97917"/>
                </a:lnTo>
                <a:lnTo>
                  <a:pt x="128028" y="98298"/>
                </a:lnTo>
                <a:lnTo>
                  <a:pt x="131838" y="98933"/>
                </a:lnTo>
                <a:lnTo>
                  <a:pt x="138252" y="102920"/>
                </a:lnTo>
                <a:lnTo>
                  <a:pt x="139788" y="109588"/>
                </a:lnTo>
                <a:lnTo>
                  <a:pt x="136956" y="115849"/>
                </a:lnTo>
                <a:lnTo>
                  <a:pt x="130314" y="118618"/>
                </a:lnTo>
                <a:lnTo>
                  <a:pt x="128917" y="118618"/>
                </a:lnTo>
                <a:lnTo>
                  <a:pt x="125615" y="118110"/>
                </a:lnTo>
                <a:lnTo>
                  <a:pt x="122948" y="117856"/>
                </a:lnTo>
                <a:lnTo>
                  <a:pt x="120408" y="117729"/>
                </a:lnTo>
                <a:lnTo>
                  <a:pt x="120408" y="260985"/>
                </a:lnTo>
                <a:lnTo>
                  <a:pt x="220992" y="294132"/>
                </a:lnTo>
                <a:lnTo>
                  <a:pt x="220992" y="184531"/>
                </a:lnTo>
                <a:lnTo>
                  <a:pt x="215277" y="184531"/>
                </a:lnTo>
                <a:lnTo>
                  <a:pt x="206006" y="182753"/>
                </a:lnTo>
                <a:lnTo>
                  <a:pt x="197497" y="179070"/>
                </a:lnTo>
                <a:lnTo>
                  <a:pt x="192366" y="174091"/>
                </a:lnTo>
                <a:lnTo>
                  <a:pt x="191973" y="167728"/>
                </a:lnTo>
                <a:lnTo>
                  <a:pt x="195275" y="162229"/>
                </a:lnTo>
                <a:lnTo>
                  <a:pt x="201307" y="159893"/>
                </a:lnTo>
                <a:lnTo>
                  <a:pt x="202704" y="159893"/>
                </a:lnTo>
                <a:lnTo>
                  <a:pt x="204101" y="160147"/>
                </a:lnTo>
                <a:lnTo>
                  <a:pt x="205625" y="160782"/>
                </a:lnTo>
                <a:lnTo>
                  <a:pt x="210451" y="163068"/>
                </a:lnTo>
                <a:lnTo>
                  <a:pt x="215658" y="164338"/>
                </a:lnTo>
                <a:lnTo>
                  <a:pt x="220992" y="164719"/>
                </a:lnTo>
                <a:lnTo>
                  <a:pt x="220992" y="159893"/>
                </a:lnTo>
                <a:lnTo>
                  <a:pt x="220992" y="153797"/>
                </a:lnTo>
                <a:lnTo>
                  <a:pt x="220992" y="117475"/>
                </a:lnTo>
                <a:lnTo>
                  <a:pt x="220992" y="34671"/>
                </a:lnTo>
                <a:close/>
              </a:path>
              <a:path w="340360" h="297179">
                <a:moveTo>
                  <a:pt x="339864" y="4191"/>
                </a:moveTo>
                <a:lnTo>
                  <a:pt x="335165" y="0"/>
                </a:lnTo>
                <a:lnTo>
                  <a:pt x="328688" y="0"/>
                </a:lnTo>
                <a:lnTo>
                  <a:pt x="327418" y="254"/>
                </a:lnTo>
                <a:lnTo>
                  <a:pt x="326275" y="762"/>
                </a:lnTo>
                <a:lnTo>
                  <a:pt x="302526" y="10261"/>
                </a:lnTo>
                <a:lnTo>
                  <a:pt x="302526" y="104775"/>
                </a:lnTo>
                <a:lnTo>
                  <a:pt x="299605" y="112522"/>
                </a:lnTo>
                <a:lnTo>
                  <a:pt x="296176" y="121793"/>
                </a:lnTo>
                <a:lnTo>
                  <a:pt x="294398" y="126365"/>
                </a:lnTo>
                <a:lnTo>
                  <a:pt x="290842" y="128270"/>
                </a:lnTo>
                <a:lnTo>
                  <a:pt x="280962" y="128270"/>
                </a:lnTo>
                <a:lnTo>
                  <a:pt x="280962" y="153797"/>
                </a:lnTo>
                <a:lnTo>
                  <a:pt x="258584" y="176530"/>
                </a:lnTo>
                <a:lnTo>
                  <a:pt x="256806" y="176530"/>
                </a:lnTo>
                <a:lnTo>
                  <a:pt x="251117" y="174485"/>
                </a:lnTo>
                <a:lnTo>
                  <a:pt x="247573" y="169532"/>
                </a:lnTo>
                <a:lnTo>
                  <a:pt x="247357" y="163512"/>
                </a:lnTo>
                <a:lnTo>
                  <a:pt x="251599" y="158242"/>
                </a:lnTo>
                <a:lnTo>
                  <a:pt x="256044" y="155321"/>
                </a:lnTo>
                <a:lnTo>
                  <a:pt x="259981" y="151638"/>
                </a:lnTo>
                <a:lnTo>
                  <a:pt x="263156" y="147447"/>
                </a:lnTo>
                <a:lnTo>
                  <a:pt x="265315" y="144653"/>
                </a:lnTo>
                <a:lnTo>
                  <a:pt x="267982" y="143510"/>
                </a:lnTo>
                <a:lnTo>
                  <a:pt x="270649" y="143510"/>
                </a:lnTo>
                <a:lnTo>
                  <a:pt x="275729" y="144945"/>
                </a:lnTo>
                <a:lnTo>
                  <a:pt x="279565" y="148653"/>
                </a:lnTo>
                <a:lnTo>
                  <a:pt x="280962" y="153797"/>
                </a:lnTo>
                <a:lnTo>
                  <a:pt x="280962" y="128270"/>
                </a:lnTo>
                <a:lnTo>
                  <a:pt x="274586" y="122555"/>
                </a:lnTo>
                <a:lnTo>
                  <a:pt x="277634" y="114808"/>
                </a:lnTo>
                <a:lnTo>
                  <a:pt x="281063" y="105537"/>
                </a:lnTo>
                <a:lnTo>
                  <a:pt x="282714" y="100965"/>
                </a:lnTo>
                <a:lnTo>
                  <a:pt x="286270" y="99060"/>
                </a:lnTo>
                <a:lnTo>
                  <a:pt x="296176" y="99060"/>
                </a:lnTo>
                <a:lnTo>
                  <a:pt x="302526" y="104775"/>
                </a:lnTo>
                <a:lnTo>
                  <a:pt x="302526" y="10261"/>
                </a:lnTo>
                <a:lnTo>
                  <a:pt x="240804" y="34925"/>
                </a:lnTo>
                <a:lnTo>
                  <a:pt x="240804" y="294132"/>
                </a:lnTo>
                <a:lnTo>
                  <a:pt x="333641" y="256921"/>
                </a:lnTo>
                <a:lnTo>
                  <a:pt x="337324" y="255524"/>
                </a:lnTo>
                <a:lnTo>
                  <a:pt x="339864" y="251841"/>
                </a:lnTo>
                <a:lnTo>
                  <a:pt x="339864" y="176530"/>
                </a:lnTo>
                <a:lnTo>
                  <a:pt x="339864" y="143510"/>
                </a:lnTo>
                <a:lnTo>
                  <a:pt x="339864" y="128270"/>
                </a:lnTo>
                <a:lnTo>
                  <a:pt x="339864" y="99060"/>
                </a:lnTo>
                <a:lnTo>
                  <a:pt x="339864" y="4191"/>
                </a:lnTo>
                <a:close/>
              </a:path>
            </a:pathLst>
          </a:custGeom>
          <a:solidFill>
            <a:srgbClr val="859FB1"/>
          </a:solidFill>
        </p:spPr>
        <p:txBody>
          <a:bodyPr wrap="square" lIns="0" tIns="0" rIns="0" bIns="0" rtlCol="0"/>
          <a:lstStyle/>
          <a:p>
            <a:endParaRPr dirty="0"/>
          </a:p>
        </p:txBody>
      </p:sp>
      <p:sp>
        <p:nvSpPr>
          <p:cNvPr id="83" name="bg object 83"/>
          <p:cNvSpPr/>
          <p:nvPr/>
        </p:nvSpPr>
        <p:spPr>
          <a:xfrm>
            <a:off x="2237232" y="3694176"/>
            <a:ext cx="29209" cy="29209"/>
          </a:xfrm>
          <a:custGeom>
            <a:avLst/>
            <a:gdLst/>
            <a:ahLst/>
            <a:cxnLst/>
            <a:rect l="l" t="t" r="r" b="b"/>
            <a:pathLst>
              <a:path w="29210" h="29210">
                <a:moveTo>
                  <a:pt x="22479" y="0"/>
                </a:moveTo>
                <a:lnTo>
                  <a:pt x="14478" y="0"/>
                </a:lnTo>
                <a:lnTo>
                  <a:pt x="6476" y="0"/>
                </a:lnTo>
                <a:lnTo>
                  <a:pt x="0" y="6477"/>
                </a:lnTo>
                <a:lnTo>
                  <a:pt x="0" y="22479"/>
                </a:lnTo>
                <a:lnTo>
                  <a:pt x="6476" y="28956"/>
                </a:lnTo>
                <a:lnTo>
                  <a:pt x="22479" y="28956"/>
                </a:lnTo>
                <a:lnTo>
                  <a:pt x="28956" y="22479"/>
                </a:lnTo>
                <a:lnTo>
                  <a:pt x="28956" y="6477"/>
                </a:lnTo>
                <a:lnTo>
                  <a:pt x="22479" y="0"/>
                </a:lnTo>
                <a:close/>
              </a:path>
            </a:pathLst>
          </a:custGeom>
          <a:solidFill>
            <a:srgbClr val="859FB1"/>
          </a:solidFill>
        </p:spPr>
        <p:txBody>
          <a:bodyPr wrap="square" lIns="0" tIns="0" rIns="0" bIns="0" rtlCol="0"/>
          <a:lstStyle/>
          <a:p>
            <a:endParaRPr dirty="0"/>
          </a:p>
        </p:txBody>
      </p:sp>
      <p:sp>
        <p:nvSpPr>
          <p:cNvPr id="84" name="bg object 84"/>
          <p:cNvSpPr/>
          <p:nvPr/>
        </p:nvSpPr>
        <p:spPr>
          <a:xfrm>
            <a:off x="2372867" y="3694176"/>
            <a:ext cx="29209" cy="29209"/>
          </a:xfrm>
          <a:custGeom>
            <a:avLst/>
            <a:gdLst/>
            <a:ahLst/>
            <a:cxnLst/>
            <a:rect l="l" t="t" r="r" b="b"/>
            <a:pathLst>
              <a:path w="29210" h="29210">
                <a:moveTo>
                  <a:pt x="22479" y="0"/>
                </a:moveTo>
                <a:lnTo>
                  <a:pt x="14477" y="0"/>
                </a:lnTo>
                <a:lnTo>
                  <a:pt x="6476" y="0"/>
                </a:lnTo>
                <a:lnTo>
                  <a:pt x="0" y="6477"/>
                </a:lnTo>
                <a:lnTo>
                  <a:pt x="0" y="22479"/>
                </a:lnTo>
                <a:lnTo>
                  <a:pt x="6476" y="28956"/>
                </a:lnTo>
                <a:lnTo>
                  <a:pt x="22479" y="28956"/>
                </a:lnTo>
                <a:lnTo>
                  <a:pt x="28956" y="22479"/>
                </a:lnTo>
                <a:lnTo>
                  <a:pt x="28956" y="6477"/>
                </a:lnTo>
                <a:lnTo>
                  <a:pt x="22479" y="0"/>
                </a:lnTo>
                <a:close/>
              </a:path>
            </a:pathLst>
          </a:custGeom>
          <a:solidFill>
            <a:srgbClr val="859FB1"/>
          </a:solidFill>
        </p:spPr>
        <p:txBody>
          <a:bodyPr wrap="square" lIns="0" tIns="0" rIns="0" bIns="0" rtlCol="0"/>
          <a:lstStyle/>
          <a:p>
            <a:endParaRPr dirty="0"/>
          </a:p>
        </p:txBody>
      </p:sp>
      <p:sp>
        <p:nvSpPr>
          <p:cNvPr id="85" name="bg object 85"/>
          <p:cNvSpPr/>
          <p:nvPr/>
        </p:nvSpPr>
        <p:spPr>
          <a:xfrm>
            <a:off x="2081784" y="3793489"/>
            <a:ext cx="340360" cy="40640"/>
          </a:xfrm>
          <a:custGeom>
            <a:avLst/>
            <a:gdLst/>
            <a:ahLst/>
            <a:cxnLst/>
            <a:rect l="l" t="t" r="r" b="b"/>
            <a:pathLst>
              <a:path w="340360" h="40639">
                <a:moveTo>
                  <a:pt x="339852" y="0"/>
                </a:moveTo>
                <a:lnTo>
                  <a:pt x="0" y="0"/>
                </a:lnTo>
                <a:lnTo>
                  <a:pt x="0" y="36830"/>
                </a:lnTo>
                <a:lnTo>
                  <a:pt x="2286" y="36830"/>
                </a:lnTo>
                <a:lnTo>
                  <a:pt x="2286" y="40640"/>
                </a:lnTo>
                <a:lnTo>
                  <a:pt x="337566" y="40640"/>
                </a:lnTo>
                <a:lnTo>
                  <a:pt x="337566" y="36830"/>
                </a:lnTo>
                <a:lnTo>
                  <a:pt x="339852" y="36830"/>
                </a:lnTo>
                <a:lnTo>
                  <a:pt x="339852" y="0"/>
                </a:lnTo>
                <a:close/>
              </a:path>
            </a:pathLst>
          </a:custGeom>
          <a:solidFill>
            <a:srgbClr val="859FB1"/>
          </a:solidFill>
        </p:spPr>
        <p:txBody>
          <a:bodyPr wrap="square" lIns="0" tIns="0" rIns="0" bIns="0" rtlCol="0"/>
          <a:lstStyle/>
          <a:p>
            <a:endParaRPr dirty="0"/>
          </a:p>
        </p:txBody>
      </p:sp>
      <p:sp>
        <p:nvSpPr>
          <p:cNvPr id="86" name="bg object 86"/>
          <p:cNvSpPr/>
          <p:nvPr/>
        </p:nvSpPr>
        <p:spPr>
          <a:xfrm>
            <a:off x="2081784" y="3582923"/>
            <a:ext cx="340360" cy="190500"/>
          </a:xfrm>
          <a:custGeom>
            <a:avLst/>
            <a:gdLst/>
            <a:ahLst/>
            <a:cxnLst/>
            <a:rect l="l" t="t" r="r" b="b"/>
            <a:pathLst>
              <a:path w="340360" h="190500">
                <a:moveTo>
                  <a:pt x="47244" y="117729"/>
                </a:moveTo>
                <a:lnTo>
                  <a:pt x="41021" y="111252"/>
                </a:lnTo>
                <a:lnTo>
                  <a:pt x="33528" y="111252"/>
                </a:lnTo>
                <a:lnTo>
                  <a:pt x="25908" y="111252"/>
                </a:lnTo>
                <a:lnTo>
                  <a:pt x="19812" y="117729"/>
                </a:lnTo>
                <a:lnTo>
                  <a:pt x="19812" y="133731"/>
                </a:lnTo>
                <a:lnTo>
                  <a:pt x="25908" y="140208"/>
                </a:lnTo>
                <a:lnTo>
                  <a:pt x="41021" y="140208"/>
                </a:lnTo>
                <a:lnTo>
                  <a:pt x="47244" y="133731"/>
                </a:lnTo>
                <a:lnTo>
                  <a:pt x="47244" y="117729"/>
                </a:lnTo>
                <a:close/>
              </a:path>
              <a:path w="340360" h="190500">
                <a:moveTo>
                  <a:pt x="339852" y="5969"/>
                </a:moveTo>
                <a:lnTo>
                  <a:pt x="337439" y="2286"/>
                </a:lnTo>
                <a:lnTo>
                  <a:pt x="332486" y="254"/>
                </a:lnTo>
                <a:lnTo>
                  <a:pt x="331216" y="0"/>
                </a:lnTo>
                <a:lnTo>
                  <a:pt x="327279" y="0"/>
                </a:lnTo>
                <a:lnTo>
                  <a:pt x="324739" y="1016"/>
                </a:lnTo>
                <a:lnTo>
                  <a:pt x="322834" y="2921"/>
                </a:lnTo>
                <a:lnTo>
                  <a:pt x="260604" y="64008"/>
                </a:lnTo>
                <a:lnTo>
                  <a:pt x="203835" y="22453"/>
                </a:lnTo>
                <a:lnTo>
                  <a:pt x="203835" y="125603"/>
                </a:lnTo>
                <a:lnTo>
                  <a:pt x="201155" y="138696"/>
                </a:lnTo>
                <a:lnTo>
                  <a:pt x="193878" y="149402"/>
                </a:lnTo>
                <a:lnTo>
                  <a:pt x="183095" y="156667"/>
                </a:lnTo>
                <a:lnTo>
                  <a:pt x="169926" y="159385"/>
                </a:lnTo>
                <a:lnTo>
                  <a:pt x="159981" y="157899"/>
                </a:lnTo>
                <a:lnTo>
                  <a:pt x="151104" y="153670"/>
                </a:lnTo>
                <a:lnTo>
                  <a:pt x="143827" y="147066"/>
                </a:lnTo>
                <a:lnTo>
                  <a:pt x="138684" y="138430"/>
                </a:lnTo>
                <a:lnTo>
                  <a:pt x="136258" y="128752"/>
                </a:lnTo>
                <a:lnTo>
                  <a:pt x="136740" y="118986"/>
                </a:lnTo>
                <a:lnTo>
                  <a:pt x="169926" y="91821"/>
                </a:lnTo>
                <a:lnTo>
                  <a:pt x="174244" y="91821"/>
                </a:lnTo>
                <a:lnTo>
                  <a:pt x="203835" y="125603"/>
                </a:lnTo>
                <a:lnTo>
                  <a:pt x="203835" y="22453"/>
                </a:lnTo>
                <a:lnTo>
                  <a:pt x="175768" y="1905"/>
                </a:lnTo>
                <a:lnTo>
                  <a:pt x="173990" y="635"/>
                </a:lnTo>
                <a:lnTo>
                  <a:pt x="171958" y="0"/>
                </a:lnTo>
                <a:lnTo>
                  <a:pt x="167767" y="0"/>
                </a:lnTo>
                <a:lnTo>
                  <a:pt x="165735" y="635"/>
                </a:lnTo>
                <a:lnTo>
                  <a:pt x="163957" y="2032"/>
                </a:lnTo>
                <a:lnTo>
                  <a:pt x="82042" y="64008"/>
                </a:lnTo>
                <a:lnTo>
                  <a:pt x="14859" y="889"/>
                </a:lnTo>
                <a:lnTo>
                  <a:pt x="12446" y="0"/>
                </a:lnTo>
                <a:lnTo>
                  <a:pt x="4953" y="0"/>
                </a:lnTo>
                <a:lnTo>
                  <a:pt x="0" y="3937"/>
                </a:lnTo>
                <a:lnTo>
                  <a:pt x="0" y="125603"/>
                </a:lnTo>
                <a:lnTo>
                  <a:pt x="1485" y="115697"/>
                </a:lnTo>
                <a:lnTo>
                  <a:pt x="5702" y="106857"/>
                </a:lnTo>
                <a:lnTo>
                  <a:pt x="12319" y="99618"/>
                </a:lnTo>
                <a:lnTo>
                  <a:pt x="20955" y="94488"/>
                </a:lnTo>
                <a:lnTo>
                  <a:pt x="25146" y="92710"/>
                </a:lnTo>
                <a:lnTo>
                  <a:pt x="29464" y="91821"/>
                </a:lnTo>
                <a:lnTo>
                  <a:pt x="33909" y="91821"/>
                </a:lnTo>
                <a:lnTo>
                  <a:pt x="67030" y="118986"/>
                </a:lnTo>
                <a:lnTo>
                  <a:pt x="67551" y="128752"/>
                </a:lnTo>
                <a:lnTo>
                  <a:pt x="65151" y="138430"/>
                </a:lnTo>
                <a:lnTo>
                  <a:pt x="59994" y="147066"/>
                </a:lnTo>
                <a:lnTo>
                  <a:pt x="52679" y="153695"/>
                </a:lnTo>
                <a:lnTo>
                  <a:pt x="43840" y="157899"/>
                </a:lnTo>
                <a:lnTo>
                  <a:pt x="33909" y="159385"/>
                </a:lnTo>
                <a:lnTo>
                  <a:pt x="20751" y="156667"/>
                </a:lnTo>
                <a:lnTo>
                  <a:pt x="9994" y="149402"/>
                </a:lnTo>
                <a:lnTo>
                  <a:pt x="2717" y="138696"/>
                </a:lnTo>
                <a:lnTo>
                  <a:pt x="0" y="125603"/>
                </a:lnTo>
                <a:lnTo>
                  <a:pt x="0" y="190500"/>
                </a:lnTo>
                <a:lnTo>
                  <a:pt x="339852" y="190500"/>
                </a:lnTo>
                <a:lnTo>
                  <a:pt x="339852" y="159385"/>
                </a:lnTo>
                <a:lnTo>
                  <a:pt x="339852" y="159258"/>
                </a:lnTo>
                <a:lnTo>
                  <a:pt x="339852" y="125603"/>
                </a:lnTo>
                <a:lnTo>
                  <a:pt x="338353" y="135470"/>
                </a:lnTo>
                <a:lnTo>
                  <a:pt x="334137" y="144310"/>
                </a:lnTo>
                <a:lnTo>
                  <a:pt x="327520" y="151574"/>
                </a:lnTo>
                <a:lnTo>
                  <a:pt x="318820" y="156756"/>
                </a:lnTo>
                <a:lnTo>
                  <a:pt x="314706" y="158496"/>
                </a:lnTo>
                <a:lnTo>
                  <a:pt x="310388" y="159258"/>
                </a:lnTo>
                <a:lnTo>
                  <a:pt x="305943" y="159258"/>
                </a:lnTo>
                <a:lnTo>
                  <a:pt x="272808" y="132168"/>
                </a:lnTo>
                <a:lnTo>
                  <a:pt x="272288" y="122351"/>
                </a:lnTo>
                <a:lnTo>
                  <a:pt x="274701" y="112649"/>
                </a:lnTo>
                <a:lnTo>
                  <a:pt x="279844" y="104114"/>
                </a:lnTo>
                <a:lnTo>
                  <a:pt x="287121" y="97586"/>
                </a:lnTo>
                <a:lnTo>
                  <a:pt x="295998" y="93421"/>
                </a:lnTo>
                <a:lnTo>
                  <a:pt x="305943" y="91948"/>
                </a:lnTo>
                <a:lnTo>
                  <a:pt x="319112" y="94589"/>
                </a:lnTo>
                <a:lnTo>
                  <a:pt x="329895" y="101777"/>
                </a:lnTo>
                <a:lnTo>
                  <a:pt x="337172" y="112471"/>
                </a:lnTo>
                <a:lnTo>
                  <a:pt x="339852" y="125603"/>
                </a:lnTo>
                <a:lnTo>
                  <a:pt x="339852" y="91948"/>
                </a:lnTo>
                <a:lnTo>
                  <a:pt x="339852" y="91821"/>
                </a:lnTo>
                <a:lnTo>
                  <a:pt x="339852" y="64008"/>
                </a:lnTo>
                <a:lnTo>
                  <a:pt x="339852" y="5969"/>
                </a:lnTo>
                <a:close/>
              </a:path>
            </a:pathLst>
          </a:custGeom>
          <a:solidFill>
            <a:srgbClr val="859FB1"/>
          </a:solidFill>
        </p:spPr>
        <p:txBody>
          <a:bodyPr wrap="square" lIns="0" tIns="0" rIns="0" bIns="0" rtlCol="0"/>
          <a:lstStyle/>
          <a:p>
            <a:endParaRPr dirty="0"/>
          </a:p>
        </p:txBody>
      </p:sp>
      <p:sp>
        <p:nvSpPr>
          <p:cNvPr id="87" name="bg object 87"/>
          <p:cNvSpPr/>
          <p:nvPr/>
        </p:nvSpPr>
        <p:spPr>
          <a:xfrm>
            <a:off x="2558796" y="3595115"/>
            <a:ext cx="219710" cy="227329"/>
          </a:xfrm>
          <a:custGeom>
            <a:avLst/>
            <a:gdLst/>
            <a:ahLst/>
            <a:cxnLst/>
            <a:rect l="l" t="t" r="r" b="b"/>
            <a:pathLst>
              <a:path w="219710" h="227329">
                <a:moveTo>
                  <a:pt x="60960" y="86741"/>
                </a:moveTo>
                <a:lnTo>
                  <a:pt x="56388" y="82296"/>
                </a:lnTo>
                <a:lnTo>
                  <a:pt x="10033" y="82296"/>
                </a:lnTo>
                <a:lnTo>
                  <a:pt x="4445" y="82296"/>
                </a:lnTo>
                <a:lnTo>
                  <a:pt x="0" y="86741"/>
                </a:lnTo>
                <a:lnTo>
                  <a:pt x="0" y="222631"/>
                </a:lnTo>
                <a:lnTo>
                  <a:pt x="4445" y="227076"/>
                </a:lnTo>
                <a:lnTo>
                  <a:pt x="56388" y="227076"/>
                </a:lnTo>
                <a:lnTo>
                  <a:pt x="60960" y="222631"/>
                </a:lnTo>
                <a:lnTo>
                  <a:pt x="60960" y="86741"/>
                </a:lnTo>
                <a:close/>
              </a:path>
              <a:path w="219710" h="227329">
                <a:moveTo>
                  <a:pt x="140208" y="45593"/>
                </a:moveTo>
                <a:lnTo>
                  <a:pt x="135763" y="41148"/>
                </a:lnTo>
                <a:lnTo>
                  <a:pt x="90678" y="41148"/>
                </a:lnTo>
                <a:lnTo>
                  <a:pt x="85217" y="41148"/>
                </a:lnTo>
                <a:lnTo>
                  <a:pt x="80772" y="45593"/>
                </a:lnTo>
                <a:lnTo>
                  <a:pt x="80772" y="222631"/>
                </a:lnTo>
                <a:lnTo>
                  <a:pt x="85217" y="227076"/>
                </a:lnTo>
                <a:lnTo>
                  <a:pt x="135763" y="227076"/>
                </a:lnTo>
                <a:lnTo>
                  <a:pt x="140208" y="222631"/>
                </a:lnTo>
                <a:lnTo>
                  <a:pt x="140208" y="45593"/>
                </a:lnTo>
                <a:close/>
              </a:path>
              <a:path w="219710" h="227329">
                <a:moveTo>
                  <a:pt x="219456" y="4445"/>
                </a:moveTo>
                <a:lnTo>
                  <a:pt x="215011" y="0"/>
                </a:lnTo>
                <a:lnTo>
                  <a:pt x="169926" y="0"/>
                </a:lnTo>
                <a:lnTo>
                  <a:pt x="164465" y="0"/>
                </a:lnTo>
                <a:lnTo>
                  <a:pt x="160020" y="4445"/>
                </a:lnTo>
                <a:lnTo>
                  <a:pt x="160020" y="222631"/>
                </a:lnTo>
                <a:lnTo>
                  <a:pt x="164465" y="227076"/>
                </a:lnTo>
                <a:lnTo>
                  <a:pt x="215011" y="227076"/>
                </a:lnTo>
                <a:lnTo>
                  <a:pt x="219456" y="222631"/>
                </a:lnTo>
                <a:lnTo>
                  <a:pt x="219456" y="4445"/>
                </a:lnTo>
                <a:close/>
              </a:path>
            </a:pathLst>
          </a:custGeom>
          <a:solidFill>
            <a:srgbClr val="859FB1"/>
          </a:solidFill>
        </p:spPr>
        <p:txBody>
          <a:bodyPr wrap="square" lIns="0" tIns="0" rIns="0" bIns="0" rtlCol="0"/>
          <a:lstStyle/>
          <a:p>
            <a:endParaRPr dirty="0"/>
          </a:p>
        </p:txBody>
      </p:sp>
      <p:sp>
        <p:nvSpPr>
          <p:cNvPr id="88" name="bg object 88"/>
          <p:cNvSpPr/>
          <p:nvPr/>
        </p:nvSpPr>
        <p:spPr>
          <a:xfrm>
            <a:off x="2913888" y="3550920"/>
            <a:ext cx="334010" cy="315595"/>
          </a:xfrm>
          <a:custGeom>
            <a:avLst/>
            <a:gdLst/>
            <a:ahLst/>
            <a:cxnLst/>
            <a:rect l="l" t="t" r="r" b="b"/>
            <a:pathLst>
              <a:path w="334010" h="315595">
                <a:moveTo>
                  <a:pt x="15493" y="0"/>
                </a:moveTo>
                <a:lnTo>
                  <a:pt x="4444" y="0"/>
                </a:lnTo>
                <a:lnTo>
                  <a:pt x="0" y="4444"/>
                </a:lnTo>
                <a:lnTo>
                  <a:pt x="0" y="311022"/>
                </a:lnTo>
                <a:lnTo>
                  <a:pt x="4444" y="315467"/>
                </a:lnTo>
                <a:lnTo>
                  <a:pt x="328168" y="315467"/>
                </a:lnTo>
                <a:lnTo>
                  <a:pt x="332613" y="311022"/>
                </a:lnTo>
                <a:lnTo>
                  <a:pt x="332613" y="299973"/>
                </a:lnTo>
                <a:lnTo>
                  <a:pt x="328168" y="295655"/>
                </a:lnTo>
                <a:lnTo>
                  <a:pt x="19938" y="295655"/>
                </a:lnTo>
                <a:lnTo>
                  <a:pt x="19938" y="238124"/>
                </a:lnTo>
                <a:lnTo>
                  <a:pt x="51438" y="212597"/>
                </a:lnTo>
                <a:lnTo>
                  <a:pt x="19938" y="212597"/>
                </a:lnTo>
                <a:lnTo>
                  <a:pt x="19938" y="4444"/>
                </a:lnTo>
                <a:lnTo>
                  <a:pt x="15493" y="0"/>
                </a:lnTo>
                <a:close/>
              </a:path>
              <a:path w="334010" h="315595">
                <a:moveTo>
                  <a:pt x="130301" y="164845"/>
                </a:moveTo>
                <a:lnTo>
                  <a:pt x="110362" y="164845"/>
                </a:lnTo>
                <a:lnTo>
                  <a:pt x="110362" y="295655"/>
                </a:lnTo>
                <a:lnTo>
                  <a:pt x="130301" y="295655"/>
                </a:lnTo>
                <a:lnTo>
                  <a:pt x="130301" y="164845"/>
                </a:lnTo>
                <a:close/>
              </a:path>
              <a:path w="334010" h="315595">
                <a:moveTo>
                  <a:pt x="173704" y="160273"/>
                </a:moveTo>
                <a:lnTo>
                  <a:pt x="130301" y="160273"/>
                </a:lnTo>
                <a:lnTo>
                  <a:pt x="213106" y="202818"/>
                </a:lnTo>
                <a:lnTo>
                  <a:pt x="213106" y="295655"/>
                </a:lnTo>
                <a:lnTo>
                  <a:pt x="232918" y="295655"/>
                </a:lnTo>
                <a:lnTo>
                  <a:pt x="232918" y="200913"/>
                </a:lnTo>
                <a:lnTo>
                  <a:pt x="249174" y="184657"/>
                </a:lnTo>
                <a:lnTo>
                  <a:pt x="221106" y="184657"/>
                </a:lnTo>
                <a:lnTo>
                  <a:pt x="173704" y="160273"/>
                </a:lnTo>
                <a:close/>
              </a:path>
              <a:path w="334010" h="315595">
                <a:moveTo>
                  <a:pt x="123317" y="134492"/>
                </a:moveTo>
                <a:lnTo>
                  <a:pt x="117220" y="134492"/>
                </a:lnTo>
                <a:lnTo>
                  <a:pt x="116459" y="134873"/>
                </a:lnTo>
                <a:lnTo>
                  <a:pt x="116331" y="134873"/>
                </a:lnTo>
                <a:lnTo>
                  <a:pt x="116205" y="135000"/>
                </a:lnTo>
                <a:lnTo>
                  <a:pt x="115950" y="135127"/>
                </a:lnTo>
                <a:lnTo>
                  <a:pt x="115697" y="135127"/>
                </a:lnTo>
                <a:lnTo>
                  <a:pt x="115443" y="135381"/>
                </a:lnTo>
                <a:lnTo>
                  <a:pt x="115062" y="135508"/>
                </a:lnTo>
                <a:lnTo>
                  <a:pt x="114935" y="135635"/>
                </a:lnTo>
                <a:lnTo>
                  <a:pt x="114681" y="135762"/>
                </a:lnTo>
                <a:lnTo>
                  <a:pt x="114300" y="136143"/>
                </a:lnTo>
                <a:lnTo>
                  <a:pt x="114045" y="136270"/>
                </a:lnTo>
                <a:lnTo>
                  <a:pt x="114045" y="136397"/>
                </a:lnTo>
                <a:lnTo>
                  <a:pt x="19938" y="212597"/>
                </a:lnTo>
                <a:lnTo>
                  <a:pt x="51438" y="212597"/>
                </a:lnTo>
                <a:lnTo>
                  <a:pt x="110362" y="164845"/>
                </a:lnTo>
                <a:lnTo>
                  <a:pt x="130301" y="164845"/>
                </a:lnTo>
                <a:lnTo>
                  <a:pt x="130301" y="160273"/>
                </a:lnTo>
                <a:lnTo>
                  <a:pt x="173704" y="160273"/>
                </a:lnTo>
                <a:lnTo>
                  <a:pt x="124079" y="134746"/>
                </a:lnTo>
                <a:lnTo>
                  <a:pt x="123825" y="134746"/>
                </a:lnTo>
                <a:lnTo>
                  <a:pt x="123570" y="134619"/>
                </a:lnTo>
                <a:lnTo>
                  <a:pt x="123317" y="134492"/>
                </a:lnTo>
                <a:close/>
              </a:path>
              <a:path w="334010" h="315595">
                <a:moveTo>
                  <a:pt x="328930" y="86994"/>
                </a:moveTo>
                <a:lnTo>
                  <a:pt x="322072" y="86994"/>
                </a:lnTo>
                <a:lnTo>
                  <a:pt x="321563" y="87121"/>
                </a:lnTo>
                <a:lnTo>
                  <a:pt x="247904" y="97916"/>
                </a:lnTo>
                <a:lnTo>
                  <a:pt x="244601" y="107822"/>
                </a:lnTo>
                <a:lnTo>
                  <a:pt x="250444" y="113537"/>
                </a:lnTo>
                <a:lnTo>
                  <a:pt x="271399" y="134492"/>
                </a:lnTo>
                <a:lnTo>
                  <a:pt x="221106" y="184657"/>
                </a:lnTo>
                <a:lnTo>
                  <a:pt x="249174" y="184657"/>
                </a:lnTo>
                <a:lnTo>
                  <a:pt x="285369" y="148462"/>
                </a:lnTo>
                <a:lnTo>
                  <a:pt x="325479" y="148462"/>
                </a:lnTo>
                <a:lnTo>
                  <a:pt x="333756" y="92201"/>
                </a:lnTo>
                <a:lnTo>
                  <a:pt x="328930" y="86994"/>
                </a:lnTo>
                <a:close/>
              </a:path>
              <a:path w="334010" h="315595">
                <a:moveTo>
                  <a:pt x="325479" y="148462"/>
                </a:moveTo>
                <a:lnTo>
                  <a:pt x="285369" y="148462"/>
                </a:lnTo>
                <a:lnTo>
                  <a:pt x="308356" y="171449"/>
                </a:lnTo>
                <a:lnTo>
                  <a:pt x="310895" y="172338"/>
                </a:lnTo>
                <a:lnTo>
                  <a:pt x="318007" y="172338"/>
                </a:lnTo>
                <a:lnTo>
                  <a:pt x="322453" y="169036"/>
                </a:lnTo>
                <a:lnTo>
                  <a:pt x="325479" y="148462"/>
                </a:lnTo>
                <a:close/>
              </a:path>
              <a:path w="334010" h="315595">
                <a:moveTo>
                  <a:pt x="122174" y="134238"/>
                </a:moveTo>
                <a:lnTo>
                  <a:pt x="118491" y="134238"/>
                </a:lnTo>
                <a:lnTo>
                  <a:pt x="118110" y="134365"/>
                </a:lnTo>
                <a:lnTo>
                  <a:pt x="117601" y="134492"/>
                </a:lnTo>
                <a:lnTo>
                  <a:pt x="123062" y="134492"/>
                </a:lnTo>
                <a:lnTo>
                  <a:pt x="122428" y="134365"/>
                </a:lnTo>
                <a:lnTo>
                  <a:pt x="122174" y="134238"/>
                </a:lnTo>
                <a:close/>
              </a:path>
              <a:path w="334010" h="315595">
                <a:moveTo>
                  <a:pt x="121666" y="134111"/>
                </a:moveTo>
                <a:lnTo>
                  <a:pt x="118999" y="134111"/>
                </a:lnTo>
                <a:lnTo>
                  <a:pt x="118744" y="134238"/>
                </a:lnTo>
                <a:lnTo>
                  <a:pt x="121919" y="134238"/>
                </a:lnTo>
                <a:lnTo>
                  <a:pt x="121666" y="134111"/>
                </a:lnTo>
                <a:close/>
              </a:path>
            </a:pathLst>
          </a:custGeom>
          <a:solidFill>
            <a:srgbClr val="859FB1"/>
          </a:solidFill>
        </p:spPr>
        <p:txBody>
          <a:bodyPr wrap="square" lIns="0" tIns="0" rIns="0" bIns="0" rtlCol="0"/>
          <a:lstStyle/>
          <a:p>
            <a:endParaRPr dirty="0"/>
          </a:p>
        </p:txBody>
      </p:sp>
      <p:sp>
        <p:nvSpPr>
          <p:cNvPr id="89" name="bg object 89"/>
          <p:cNvSpPr/>
          <p:nvPr/>
        </p:nvSpPr>
        <p:spPr>
          <a:xfrm>
            <a:off x="3352800" y="3538728"/>
            <a:ext cx="40005" cy="340360"/>
          </a:xfrm>
          <a:custGeom>
            <a:avLst/>
            <a:gdLst/>
            <a:ahLst/>
            <a:cxnLst/>
            <a:rect l="l" t="t" r="r" b="b"/>
            <a:pathLst>
              <a:path w="40004" h="340360">
                <a:moveTo>
                  <a:pt x="32258" y="0"/>
                </a:moveTo>
                <a:lnTo>
                  <a:pt x="16510" y="0"/>
                </a:lnTo>
                <a:lnTo>
                  <a:pt x="7365" y="0"/>
                </a:lnTo>
                <a:lnTo>
                  <a:pt x="0" y="7239"/>
                </a:lnTo>
                <a:lnTo>
                  <a:pt x="0" y="332613"/>
                </a:lnTo>
                <a:lnTo>
                  <a:pt x="7365" y="339852"/>
                </a:lnTo>
                <a:lnTo>
                  <a:pt x="32258" y="339852"/>
                </a:lnTo>
                <a:lnTo>
                  <a:pt x="39624" y="332613"/>
                </a:lnTo>
                <a:lnTo>
                  <a:pt x="39624" y="7239"/>
                </a:lnTo>
                <a:lnTo>
                  <a:pt x="32258" y="0"/>
                </a:lnTo>
                <a:close/>
              </a:path>
            </a:pathLst>
          </a:custGeom>
          <a:solidFill>
            <a:srgbClr val="859FB1"/>
          </a:solidFill>
        </p:spPr>
        <p:txBody>
          <a:bodyPr wrap="square" lIns="0" tIns="0" rIns="0" bIns="0" rtlCol="0"/>
          <a:lstStyle/>
          <a:p>
            <a:endParaRPr dirty="0"/>
          </a:p>
        </p:txBody>
      </p:sp>
      <p:pic>
        <p:nvPicPr>
          <p:cNvPr id="90" name="bg object 90"/>
          <p:cNvPicPr/>
          <p:nvPr/>
        </p:nvPicPr>
        <p:blipFill>
          <a:blip r:embed="rId27" cstate="print"/>
          <a:stretch>
            <a:fillRect/>
          </a:stretch>
        </p:blipFill>
        <p:spPr>
          <a:xfrm>
            <a:off x="3412235" y="3555492"/>
            <a:ext cx="229649" cy="184404"/>
          </a:xfrm>
          <a:prstGeom prst="rect">
            <a:avLst/>
          </a:prstGeom>
        </p:spPr>
      </p:pic>
      <p:pic>
        <p:nvPicPr>
          <p:cNvPr id="91" name="bg object 91"/>
          <p:cNvPicPr/>
          <p:nvPr/>
        </p:nvPicPr>
        <p:blipFill>
          <a:blip r:embed="rId28" cstate="print"/>
          <a:stretch>
            <a:fillRect/>
          </a:stretch>
        </p:blipFill>
        <p:spPr>
          <a:xfrm>
            <a:off x="3852672" y="3797808"/>
            <a:ext cx="138683" cy="80772"/>
          </a:xfrm>
          <a:prstGeom prst="rect">
            <a:avLst/>
          </a:prstGeom>
        </p:spPr>
      </p:pic>
      <p:pic>
        <p:nvPicPr>
          <p:cNvPr id="92" name="bg object 92"/>
          <p:cNvPicPr/>
          <p:nvPr/>
        </p:nvPicPr>
        <p:blipFill>
          <a:blip r:embed="rId29" cstate="print"/>
          <a:stretch>
            <a:fillRect/>
          </a:stretch>
        </p:blipFill>
        <p:spPr>
          <a:xfrm>
            <a:off x="3752088" y="3538728"/>
            <a:ext cx="339851" cy="239268"/>
          </a:xfrm>
          <a:prstGeom prst="rect">
            <a:avLst/>
          </a:prstGeom>
        </p:spPr>
      </p:pic>
      <p:sp>
        <p:nvSpPr>
          <p:cNvPr id="93" name="bg object 93"/>
          <p:cNvSpPr/>
          <p:nvPr/>
        </p:nvSpPr>
        <p:spPr>
          <a:xfrm>
            <a:off x="4247387" y="3538728"/>
            <a:ext cx="177165" cy="59690"/>
          </a:xfrm>
          <a:custGeom>
            <a:avLst/>
            <a:gdLst/>
            <a:ahLst/>
            <a:cxnLst/>
            <a:rect l="l" t="t" r="r" b="b"/>
            <a:pathLst>
              <a:path w="177164" h="59689">
                <a:moveTo>
                  <a:pt x="148082" y="0"/>
                </a:moveTo>
                <a:lnTo>
                  <a:pt x="28701" y="0"/>
                </a:lnTo>
                <a:lnTo>
                  <a:pt x="17466" y="2464"/>
                </a:lnTo>
                <a:lnTo>
                  <a:pt x="8350" y="8858"/>
                </a:lnTo>
                <a:lnTo>
                  <a:pt x="2234" y="18252"/>
                </a:lnTo>
                <a:lnTo>
                  <a:pt x="0" y="29718"/>
                </a:lnTo>
                <a:lnTo>
                  <a:pt x="2234" y="41183"/>
                </a:lnTo>
                <a:lnTo>
                  <a:pt x="8350" y="50577"/>
                </a:lnTo>
                <a:lnTo>
                  <a:pt x="17466" y="56971"/>
                </a:lnTo>
                <a:lnTo>
                  <a:pt x="28701" y="59436"/>
                </a:lnTo>
                <a:lnTo>
                  <a:pt x="148082" y="59436"/>
                </a:lnTo>
                <a:lnTo>
                  <a:pt x="159317" y="56971"/>
                </a:lnTo>
                <a:lnTo>
                  <a:pt x="168433" y="50577"/>
                </a:lnTo>
                <a:lnTo>
                  <a:pt x="174549" y="41183"/>
                </a:lnTo>
                <a:lnTo>
                  <a:pt x="176784" y="29718"/>
                </a:lnTo>
                <a:lnTo>
                  <a:pt x="174549" y="18252"/>
                </a:lnTo>
                <a:lnTo>
                  <a:pt x="168433" y="8858"/>
                </a:lnTo>
                <a:lnTo>
                  <a:pt x="159317" y="2464"/>
                </a:lnTo>
                <a:lnTo>
                  <a:pt x="148082" y="0"/>
                </a:lnTo>
                <a:close/>
              </a:path>
            </a:pathLst>
          </a:custGeom>
          <a:solidFill>
            <a:srgbClr val="859FB1"/>
          </a:solidFill>
        </p:spPr>
        <p:txBody>
          <a:bodyPr wrap="square" lIns="0" tIns="0" rIns="0" bIns="0" rtlCol="0"/>
          <a:lstStyle/>
          <a:p>
            <a:endParaRPr dirty="0"/>
          </a:p>
        </p:txBody>
      </p:sp>
      <p:pic>
        <p:nvPicPr>
          <p:cNvPr id="94" name="bg object 94"/>
          <p:cNvPicPr/>
          <p:nvPr/>
        </p:nvPicPr>
        <p:blipFill>
          <a:blip r:embed="rId30" cstate="print"/>
          <a:stretch>
            <a:fillRect/>
          </a:stretch>
        </p:blipFill>
        <p:spPr>
          <a:xfrm>
            <a:off x="4226178" y="3617976"/>
            <a:ext cx="219329" cy="156972"/>
          </a:xfrm>
          <a:prstGeom prst="rect">
            <a:avLst/>
          </a:prstGeom>
        </p:spPr>
      </p:pic>
      <p:sp>
        <p:nvSpPr>
          <p:cNvPr id="95" name="bg object 95"/>
          <p:cNvSpPr/>
          <p:nvPr/>
        </p:nvSpPr>
        <p:spPr>
          <a:xfrm>
            <a:off x="4308474" y="3794760"/>
            <a:ext cx="56515" cy="83820"/>
          </a:xfrm>
          <a:custGeom>
            <a:avLst/>
            <a:gdLst/>
            <a:ahLst/>
            <a:cxnLst/>
            <a:rect l="l" t="t" r="r" b="b"/>
            <a:pathLst>
              <a:path w="56514" h="83820">
                <a:moveTo>
                  <a:pt x="56261" y="0"/>
                </a:moveTo>
                <a:lnTo>
                  <a:pt x="0" y="0"/>
                </a:lnTo>
                <a:lnTo>
                  <a:pt x="0" y="29463"/>
                </a:lnTo>
                <a:lnTo>
                  <a:pt x="14350" y="76453"/>
                </a:lnTo>
                <a:lnTo>
                  <a:pt x="22605" y="83819"/>
                </a:lnTo>
                <a:lnTo>
                  <a:pt x="33654" y="83819"/>
                </a:lnTo>
                <a:lnTo>
                  <a:pt x="55320" y="41931"/>
                </a:lnTo>
                <a:lnTo>
                  <a:pt x="56261" y="29463"/>
                </a:lnTo>
                <a:lnTo>
                  <a:pt x="56261" y="0"/>
                </a:lnTo>
                <a:close/>
              </a:path>
            </a:pathLst>
          </a:custGeom>
          <a:solidFill>
            <a:srgbClr val="859FB1"/>
          </a:solidFill>
        </p:spPr>
        <p:txBody>
          <a:bodyPr wrap="square" lIns="0" tIns="0" rIns="0" bIns="0" rtlCol="0"/>
          <a:lstStyle/>
          <a:p>
            <a:endParaRPr dirty="0"/>
          </a:p>
        </p:txBody>
      </p:sp>
      <p:sp>
        <p:nvSpPr>
          <p:cNvPr id="96" name="bg object 96"/>
          <p:cNvSpPr/>
          <p:nvPr/>
        </p:nvSpPr>
        <p:spPr>
          <a:xfrm>
            <a:off x="4585715" y="3541776"/>
            <a:ext cx="334010" cy="334010"/>
          </a:xfrm>
          <a:custGeom>
            <a:avLst/>
            <a:gdLst/>
            <a:ahLst/>
            <a:cxnLst/>
            <a:rect l="l" t="t" r="r" b="b"/>
            <a:pathLst>
              <a:path w="334010" h="334010">
                <a:moveTo>
                  <a:pt x="166878" y="0"/>
                </a:moveTo>
                <a:lnTo>
                  <a:pt x="122502" y="5958"/>
                </a:lnTo>
                <a:lnTo>
                  <a:pt x="82634" y="22775"/>
                </a:lnTo>
                <a:lnTo>
                  <a:pt x="48863" y="48863"/>
                </a:lnTo>
                <a:lnTo>
                  <a:pt x="22775" y="82634"/>
                </a:lnTo>
                <a:lnTo>
                  <a:pt x="5958" y="122502"/>
                </a:lnTo>
                <a:lnTo>
                  <a:pt x="0" y="166878"/>
                </a:lnTo>
                <a:lnTo>
                  <a:pt x="5958" y="211253"/>
                </a:lnTo>
                <a:lnTo>
                  <a:pt x="22775" y="251121"/>
                </a:lnTo>
                <a:lnTo>
                  <a:pt x="48863" y="284892"/>
                </a:lnTo>
                <a:lnTo>
                  <a:pt x="82634" y="310980"/>
                </a:lnTo>
                <a:lnTo>
                  <a:pt x="122502" y="327797"/>
                </a:lnTo>
                <a:lnTo>
                  <a:pt x="166878" y="333756"/>
                </a:lnTo>
                <a:lnTo>
                  <a:pt x="211253" y="327797"/>
                </a:lnTo>
                <a:lnTo>
                  <a:pt x="251121" y="310980"/>
                </a:lnTo>
                <a:lnTo>
                  <a:pt x="278028" y="290195"/>
                </a:lnTo>
                <a:lnTo>
                  <a:pt x="166878" y="290195"/>
                </a:lnTo>
                <a:lnTo>
                  <a:pt x="118891" y="280499"/>
                </a:lnTo>
                <a:lnTo>
                  <a:pt x="79692" y="254063"/>
                </a:lnTo>
                <a:lnTo>
                  <a:pt x="53256" y="214864"/>
                </a:lnTo>
                <a:lnTo>
                  <a:pt x="43561" y="166878"/>
                </a:lnTo>
                <a:lnTo>
                  <a:pt x="53256" y="118891"/>
                </a:lnTo>
                <a:lnTo>
                  <a:pt x="79692" y="79692"/>
                </a:lnTo>
                <a:lnTo>
                  <a:pt x="118891" y="53256"/>
                </a:lnTo>
                <a:lnTo>
                  <a:pt x="166878" y="43561"/>
                </a:lnTo>
                <a:lnTo>
                  <a:pt x="278028" y="43561"/>
                </a:lnTo>
                <a:lnTo>
                  <a:pt x="251121" y="22775"/>
                </a:lnTo>
                <a:lnTo>
                  <a:pt x="211253" y="5958"/>
                </a:lnTo>
                <a:lnTo>
                  <a:pt x="166878" y="0"/>
                </a:lnTo>
                <a:close/>
              </a:path>
              <a:path w="334010" h="334010">
                <a:moveTo>
                  <a:pt x="278028" y="43561"/>
                </a:moveTo>
                <a:lnTo>
                  <a:pt x="166878" y="43561"/>
                </a:lnTo>
                <a:lnTo>
                  <a:pt x="214810" y="53256"/>
                </a:lnTo>
                <a:lnTo>
                  <a:pt x="254015" y="79692"/>
                </a:lnTo>
                <a:lnTo>
                  <a:pt x="280481" y="118891"/>
                </a:lnTo>
                <a:lnTo>
                  <a:pt x="290195" y="166878"/>
                </a:lnTo>
                <a:lnTo>
                  <a:pt x="280481" y="214864"/>
                </a:lnTo>
                <a:lnTo>
                  <a:pt x="254015" y="254063"/>
                </a:lnTo>
                <a:lnTo>
                  <a:pt x="214810" y="280499"/>
                </a:lnTo>
                <a:lnTo>
                  <a:pt x="166878" y="290195"/>
                </a:lnTo>
                <a:lnTo>
                  <a:pt x="278028" y="290195"/>
                </a:lnTo>
                <a:lnTo>
                  <a:pt x="284892" y="284892"/>
                </a:lnTo>
                <a:lnTo>
                  <a:pt x="310980" y="251121"/>
                </a:lnTo>
                <a:lnTo>
                  <a:pt x="327797" y="211253"/>
                </a:lnTo>
                <a:lnTo>
                  <a:pt x="333756" y="166878"/>
                </a:lnTo>
                <a:lnTo>
                  <a:pt x="327797" y="122502"/>
                </a:lnTo>
                <a:lnTo>
                  <a:pt x="310980" y="82634"/>
                </a:lnTo>
                <a:lnTo>
                  <a:pt x="284892" y="48863"/>
                </a:lnTo>
                <a:lnTo>
                  <a:pt x="278028" y="43561"/>
                </a:lnTo>
                <a:close/>
              </a:path>
            </a:pathLst>
          </a:custGeom>
          <a:solidFill>
            <a:srgbClr val="859FB1"/>
          </a:solidFill>
        </p:spPr>
        <p:txBody>
          <a:bodyPr wrap="square" lIns="0" tIns="0" rIns="0" bIns="0" rtlCol="0"/>
          <a:lstStyle/>
          <a:p>
            <a:endParaRPr dirty="0"/>
          </a:p>
        </p:txBody>
      </p:sp>
      <p:pic>
        <p:nvPicPr>
          <p:cNvPr id="97" name="bg object 97"/>
          <p:cNvPicPr/>
          <p:nvPr/>
        </p:nvPicPr>
        <p:blipFill>
          <a:blip r:embed="rId31" cstate="print"/>
          <a:stretch>
            <a:fillRect/>
          </a:stretch>
        </p:blipFill>
        <p:spPr>
          <a:xfrm>
            <a:off x="4649723" y="3605784"/>
            <a:ext cx="205739" cy="205740"/>
          </a:xfrm>
          <a:prstGeom prst="rect">
            <a:avLst/>
          </a:prstGeom>
        </p:spPr>
      </p:pic>
      <p:sp>
        <p:nvSpPr>
          <p:cNvPr id="98" name="bg object 98"/>
          <p:cNvSpPr/>
          <p:nvPr/>
        </p:nvSpPr>
        <p:spPr>
          <a:xfrm>
            <a:off x="5035296" y="2363723"/>
            <a:ext cx="335280" cy="186055"/>
          </a:xfrm>
          <a:custGeom>
            <a:avLst/>
            <a:gdLst/>
            <a:ahLst/>
            <a:cxnLst/>
            <a:rect l="l" t="t" r="r" b="b"/>
            <a:pathLst>
              <a:path w="335279" h="186055">
                <a:moveTo>
                  <a:pt x="176784" y="88265"/>
                </a:moveTo>
                <a:lnTo>
                  <a:pt x="172339" y="83820"/>
                </a:lnTo>
                <a:lnTo>
                  <a:pt x="166878" y="83820"/>
                </a:lnTo>
                <a:lnTo>
                  <a:pt x="161417" y="83820"/>
                </a:lnTo>
                <a:lnTo>
                  <a:pt x="156972" y="88265"/>
                </a:lnTo>
                <a:lnTo>
                  <a:pt x="156972" y="99187"/>
                </a:lnTo>
                <a:lnTo>
                  <a:pt x="161417" y="103632"/>
                </a:lnTo>
                <a:lnTo>
                  <a:pt x="172339" y="103632"/>
                </a:lnTo>
                <a:lnTo>
                  <a:pt x="176784" y="99187"/>
                </a:lnTo>
                <a:lnTo>
                  <a:pt x="176784" y="88265"/>
                </a:lnTo>
                <a:close/>
              </a:path>
              <a:path w="335279" h="186055">
                <a:moveTo>
                  <a:pt x="275844" y="79629"/>
                </a:moveTo>
                <a:lnTo>
                  <a:pt x="267335" y="75996"/>
                </a:lnTo>
                <a:lnTo>
                  <a:pt x="260159" y="70446"/>
                </a:lnTo>
                <a:lnTo>
                  <a:pt x="254571" y="63246"/>
                </a:lnTo>
                <a:lnTo>
                  <a:pt x="250952" y="54864"/>
                </a:lnTo>
                <a:lnTo>
                  <a:pt x="197231" y="54864"/>
                </a:lnTo>
                <a:lnTo>
                  <a:pt x="197231" y="90170"/>
                </a:lnTo>
                <a:lnTo>
                  <a:pt x="196799" y="98742"/>
                </a:lnTo>
                <a:lnTo>
                  <a:pt x="193903" y="106845"/>
                </a:lnTo>
                <a:lnTo>
                  <a:pt x="188722" y="113919"/>
                </a:lnTo>
                <a:lnTo>
                  <a:pt x="183007" y="119507"/>
                </a:lnTo>
                <a:lnTo>
                  <a:pt x="175387" y="122555"/>
                </a:lnTo>
                <a:lnTo>
                  <a:pt x="163830" y="122555"/>
                </a:lnTo>
                <a:lnTo>
                  <a:pt x="137922" y="92964"/>
                </a:lnTo>
                <a:lnTo>
                  <a:pt x="140258" y="81419"/>
                </a:lnTo>
                <a:lnTo>
                  <a:pt x="176364" y="64554"/>
                </a:lnTo>
                <a:lnTo>
                  <a:pt x="197231" y="90170"/>
                </a:lnTo>
                <a:lnTo>
                  <a:pt x="197231" y="54864"/>
                </a:lnTo>
                <a:lnTo>
                  <a:pt x="84328" y="54864"/>
                </a:lnTo>
                <a:lnTo>
                  <a:pt x="80683" y="63296"/>
                </a:lnTo>
                <a:lnTo>
                  <a:pt x="75120" y="70446"/>
                </a:lnTo>
                <a:lnTo>
                  <a:pt x="67932" y="75996"/>
                </a:lnTo>
                <a:lnTo>
                  <a:pt x="59436" y="79629"/>
                </a:lnTo>
                <a:lnTo>
                  <a:pt x="59436" y="106172"/>
                </a:lnTo>
                <a:lnTo>
                  <a:pt x="67932" y="109816"/>
                </a:lnTo>
                <a:lnTo>
                  <a:pt x="75120" y="115379"/>
                </a:lnTo>
                <a:lnTo>
                  <a:pt x="80683" y="122567"/>
                </a:lnTo>
                <a:lnTo>
                  <a:pt x="84328" y="131064"/>
                </a:lnTo>
                <a:lnTo>
                  <a:pt x="250952" y="131064"/>
                </a:lnTo>
                <a:lnTo>
                  <a:pt x="254596" y="122555"/>
                </a:lnTo>
                <a:lnTo>
                  <a:pt x="260159" y="115379"/>
                </a:lnTo>
                <a:lnTo>
                  <a:pt x="267335" y="109816"/>
                </a:lnTo>
                <a:lnTo>
                  <a:pt x="275844" y="106172"/>
                </a:lnTo>
                <a:lnTo>
                  <a:pt x="275844" y="79629"/>
                </a:lnTo>
                <a:close/>
              </a:path>
              <a:path w="335279" h="186055">
                <a:moveTo>
                  <a:pt x="335280" y="4445"/>
                </a:moveTo>
                <a:lnTo>
                  <a:pt x="330835" y="0"/>
                </a:lnTo>
                <a:lnTo>
                  <a:pt x="296164" y="0"/>
                </a:lnTo>
                <a:lnTo>
                  <a:pt x="296164" y="65532"/>
                </a:lnTo>
                <a:lnTo>
                  <a:pt x="296164" y="120396"/>
                </a:lnTo>
                <a:lnTo>
                  <a:pt x="291719" y="124841"/>
                </a:lnTo>
                <a:lnTo>
                  <a:pt x="277114" y="124841"/>
                </a:lnTo>
                <a:lnTo>
                  <a:pt x="269748" y="132207"/>
                </a:lnTo>
                <a:lnTo>
                  <a:pt x="269748" y="146812"/>
                </a:lnTo>
                <a:lnTo>
                  <a:pt x="265303" y="151257"/>
                </a:lnTo>
                <a:lnTo>
                  <a:pt x="69977" y="151257"/>
                </a:lnTo>
                <a:lnTo>
                  <a:pt x="65532" y="146812"/>
                </a:lnTo>
                <a:lnTo>
                  <a:pt x="65532" y="132207"/>
                </a:lnTo>
                <a:lnTo>
                  <a:pt x="58166" y="124841"/>
                </a:lnTo>
                <a:lnTo>
                  <a:pt x="43561" y="124841"/>
                </a:lnTo>
                <a:lnTo>
                  <a:pt x="39116" y="120396"/>
                </a:lnTo>
                <a:lnTo>
                  <a:pt x="39116" y="65532"/>
                </a:lnTo>
                <a:lnTo>
                  <a:pt x="43561" y="61087"/>
                </a:lnTo>
                <a:lnTo>
                  <a:pt x="58166" y="61087"/>
                </a:lnTo>
                <a:lnTo>
                  <a:pt x="65532" y="53721"/>
                </a:lnTo>
                <a:lnTo>
                  <a:pt x="65532" y="39116"/>
                </a:lnTo>
                <a:lnTo>
                  <a:pt x="69977" y="34671"/>
                </a:lnTo>
                <a:lnTo>
                  <a:pt x="265303" y="34671"/>
                </a:lnTo>
                <a:lnTo>
                  <a:pt x="269748" y="39116"/>
                </a:lnTo>
                <a:lnTo>
                  <a:pt x="269748" y="53721"/>
                </a:lnTo>
                <a:lnTo>
                  <a:pt x="277114" y="61087"/>
                </a:lnTo>
                <a:lnTo>
                  <a:pt x="291719" y="61087"/>
                </a:lnTo>
                <a:lnTo>
                  <a:pt x="296164" y="65532"/>
                </a:lnTo>
                <a:lnTo>
                  <a:pt x="296164" y="0"/>
                </a:lnTo>
                <a:lnTo>
                  <a:pt x="4445" y="0"/>
                </a:lnTo>
                <a:lnTo>
                  <a:pt x="0" y="4445"/>
                </a:lnTo>
                <a:lnTo>
                  <a:pt x="0" y="181483"/>
                </a:lnTo>
                <a:lnTo>
                  <a:pt x="4445" y="185928"/>
                </a:lnTo>
                <a:lnTo>
                  <a:pt x="330835" y="185928"/>
                </a:lnTo>
                <a:lnTo>
                  <a:pt x="335280" y="181483"/>
                </a:lnTo>
                <a:lnTo>
                  <a:pt x="335280" y="151257"/>
                </a:lnTo>
                <a:lnTo>
                  <a:pt x="335280" y="34671"/>
                </a:lnTo>
                <a:lnTo>
                  <a:pt x="335280" y="4445"/>
                </a:lnTo>
                <a:close/>
              </a:path>
            </a:pathLst>
          </a:custGeom>
          <a:solidFill>
            <a:srgbClr val="859FB1"/>
          </a:solidFill>
        </p:spPr>
        <p:txBody>
          <a:bodyPr wrap="square" lIns="0" tIns="0" rIns="0" bIns="0" rtlCol="0"/>
          <a:lstStyle/>
          <a:p>
            <a:endParaRPr dirty="0"/>
          </a:p>
        </p:txBody>
      </p:sp>
      <p:sp>
        <p:nvSpPr>
          <p:cNvPr id="99" name="bg object 99"/>
          <p:cNvSpPr/>
          <p:nvPr/>
        </p:nvSpPr>
        <p:spPr>
          <a:xfrm>
            <a:off x="1399032" y="3639311"/>
            <a:ext cx="20320" cy="20320"/>
          </a:xfrm>
          <a:custGeom>
            <a:avLst/>
            <a:gdLst/>
            <a:ahLst/>
            <a:cxnLst/>
            <a:rect l="l" t="t" r="r" b="b"/>
            <a:pathLst>
              <a:path w="20319" h="20320">
                <a:moveTo>
                  <a:pt x="15367" y="0"/>
                </a:moveTo>
                <a:lnTo>
                  <a:pt x="9906" y="0"/>
                </a:lnTo>
                <a:lnTo>
                  <a:pt x="4445" y="0"/>
                </a:lnTo>
                <a:lnTo>
                  <a:pt x="0" y="4444"/>
                </a:lnTo>
                <a:lnTo>
                  <a:pt x="0" y="15366"/>
                </a:lnTo>
                <a:lnTo>
                  <a:pt x="4445" y="19812"/>
                </a:lnTo>
                <a:lnTo>
                  <a:pt x="15367" y="19812"/>
                </a:lnTo>
                <a:lnTo>
                  <a:pt x="19812" y="15366"/>
                </a:lnTo>
                <a:lnTo>
                  <a:pt x="19812" y="4444"/>
                </a:lnTo>
                <a:lnTo>
                  <a:pt x="15367" y="0"/>
                </a:lnTo>
                <a:close/>
              </a:path>
            </a:pathLst>
          </a:custGeom>
          <a:solidFill>
            <a:srgbClr val="859FB1"/>
          </a:solidFill>
        </p:spPr>
        <p:txBody>
          <a:bodyPr wrap="square" lIns="0" tIns="0" rIns="0" bIns="0" rtlCol="0"/>
          <a:lstStyle/>
          <a:p>
            <a:endParaRPr dirty="0"/>
          </a:p>
        </p:txBody>
      </p:sp>
      <p:sp>
        <p:nvSpPr>
          <p:cNvPr id="100" name="bg object 100"/>
          <p:cNvSpPr/>
          <p:nvPr/>
        </p:nvSpPr>
        <p:spPr>
          <a:xfrm>
            <a:off x="1478280" y="3698747"/>
            <a:ext cx="20320" cy="20320"/>
          </a:xfrm>
          <a:custGeom>
            <a:avLst/>
            <a:gdLst/>
            <a:ahLst/>
            <a:cxnLst/>
            <a:rect l="l" t="t" r="r" b="b"/>
            <a:pathLst>
              <a:path w="20319" h="20320">
                <a:moveTo>
                  <a:pt x="15366" y="0"/>
                </a:moveTo>
                <a:lnTo>
                  <a:pt x="9906" y="0"/>
                </a:lnTo>
                <a:lnTo>
                  <a:pt x="4444" y="0"/>
                </a:lnTo>
                <a:lnTo>
                  <a:pt x="0" y="4444"/>
                </a:lnTo>
                <a:lnTo>
                  <a:pt x="0" y="15366"/>
                </a:lnTo>
                <a:lnTo>
                  <a:pt x="4444" y="19811"/>
                </a:lnTo>
                <a:lnTo>
                  <a:pt x="15366" y="19811"/>
                </a:lnTo>
                <a:lnTo>
                  <a:pt x="19811" y="15366"/>
                </a:lnTo>
                <a:lnTo>
                  <a:pt x="19811" y="4444"/>
                </a:lnTo>
                <a:lnTo>
                  <a:pt x="15366" y="0"/>
                </a:lnTo>
                <a:close/>
              </a:path>
            </a:pathLst>
          </a:custGeom>
          <a:solidFill>
            <a:srgbClr val="859FB1"/>
          </a:solidFill>
        </p:spPr>
        <p:txBody>
          <a:bodyPr wrap="square" lIns="0" tIns="0" rIns="0" bIns="0" rtlCol="0"/>
          <a:lstStyle/>
          <a:p>
            <a:endParaRPr dirty="0"/>
          </a:p>
        </p:txBody>
      </p:sp>
      <p:sp>
        <p:nvSpPr>
          <p:cNvPr id="101" name="bg object 101"/>
          <p:cNvSpPr/>
          <p:nvPr/>
        </p:nvSpPr>
        <p:spPr>
          <a:xfrm>
            <a:off x="1319783" y="3698747"/>
            <a:ext cx="20320" cy="20320"/>
          </a:xfrm>
          <a:custGeom>
            <a:avLst/>
            <a:gdLst/>
            <a:ahLst/>
            <a:cxnLst/>
            <a:rect l="l" t="t" r="r" b="b"/>
            <a:pathLst>
              <a:path w="20319" h="20320">
                <a:moveTo>
                  <a:pt x="15366" y="0"/>
                </a:moveTo>
                <a:lnTo>
                  <a:pt x="9906" y="0"/>
                </a:lnTo>
                <a:lnTo>
                  <a:pt x="4444" y="0"/>
                </a:lnTo>
                <a:lnTo>
                  <a:pt x="0" y="4444"/>
                </a:lnTo>
                <a:lnTo>
                  <a:pt x="0" y="15366"/>
                </a:lnTo>
                <a:lnTo>
                  <a:pt x="4444" y="19811"/>
                </a:lnTo>
                <a:lnTo>
                  <a:pt x="15366" y="19811"/>
                </a:lnTo>
                <a:lnTo>
                  <a:pt x="19812" y="15366"/>
                </a:lnTo>
                <a:lnTo>
                  <a:pt x="19812" y="4444"/>
                </a:lnTo>
                <a:lnTo>
                  <a:pt x="15366" y="0"/>
                </a:lnTo>
                <a:close/>
              </a:path>
            </a:pathLst>
          </a:custGeom>
          <a:solidFill>
            <a:srgbClr val="859FB1"/>
          </a:solidFill>
        </p:spPr>
        <p:txBody>
          <a:bodyPr wrap="square" lIns="0" tIns="0" rIns="0" bIns="0" rtlCol="0"/>
          <a:lstStyle/>
          <a:p>
            <a:endParaRPr dirty="0"/>
          </a:p>
        </p:txBody>
      </p:sp>
      <p:sp>
        <p:nvSpPr>
          <p:cNvPr id="102" name="bg object 102"/>
          <p:cNvSpPr/>
          <p:nvPr/>
        </p:nvSpPr>
        <p:spPr>
          <a:xfrm>
            <a:off x="1239024" y="3538727"/>
            <a:ext cx="340360" cy="340360"/>
          </a:xfrm>
          <a:custGeom>
            <a:avLst/>
            <a:gdLst/>
            <a:ahLst/>
            <a:cxnLst/>
            <a:rect l="l" t="t" r="r" b="b"/>
            <a:pathLst>
              <a:path w="340359" h="340360">
                <a:moveTo>
                  <a:pt x="339839" y="280416"/>
                </a:moveTo>
                <a:lnTo>
                  <a:pt x="0" y="280416"/>
                </a:lnTo>
                <a:lnTo>
                  <a:pt x="0" y="310134"/>
                </a:lnTo>
                <a:lnTo>
                  <a:pt x="2336" y="321691"/>
                </a:lnTo>
                <a:lnTo>
                  <a:pt x="8724" y="331139"/>
                </a:lnTo>
                <a:lnTo>
                  <a:pt x="18211" y="337515"/>
                </a:lnTo>
                <a:lnTo>
                  <a:pt x="29845" y="339852"/>
                </a:lnTo>
                <a:lnTo>
                  <a:pt x="309994" y="339852"/>
                </a:lnTo>
                <a:lnTo>
                  <a:pt x="321614" y="337515"/>
                </a:lnTo>
                <a:lnTo>
                  <a:pt x="331101" y="331139"/>
                </a:lnTo>
                <a:lnTo>
                  <a:pt x="337489" y="321691"/>
                </a:lnTo>
                <a:lnTo>
                  <a:pt x="339839" y="310134"/>
                </a:lnTo>
                <a:lnTo>
                  <a:pt x="339839" y="280416"/>
                </a:lnTo>
                <a:close/>
              </a:path>
              <a:path w="340359" h="340360">
                <a:moveTo>
                  <a:pt x="339839" y="29845"/>
                </a:moveTo>
                <a:lnTo>
                  <a:pt x="337489" y="18224"/>
                </a:lnTo>
                <a:lnTo>
                  <a:pt x="331101" y="8737"/>
                </a:lnTo>
                <a:lnTo>
                  <a:pt x="321614" y="2349"/>
                </a:lnTo>
                <a:lnTo>
                  <a:pt x="309994" y="0"/>
                </a:lnTo>
                <a:lnTo>
                  <a:pt x="279387" y="0"/>
                </a:lnTo>
                <a:lnTo>
                  <a:pt x="279387" y="169672"/>
                </a:lnTo>
                <a:lnTo>
                  <a:pt x="277939" y="178752"/>
                </a:lnTo>
                <a:lnTo>
                  <a:pt x="273888" y="186791"/>
                </a:lnTo>
                <a:lnTo>
                  <a:pt x="267589" y="193255"/>
                </a:lnTo>
                <a:lnTo>
                  <a:pt x="259448" y="197612"/>
                </a:lnTo>
                <a:lnTo>
                  <a:pt x="259448" y="234696"/>
                </a:lnTo>
                <a:lnTo>
                  <a:pt x="255003" y="239141"/>
                </a:lnTo>
                <a:lnTo>
                  <a:pt x="244081" y="239141"/>
                </a:lnTo>
                <a:lnTo>
                  <a:pt x="239636" y="234696"/>
                </a:lnTo>
                <a:lnTo>
                  <a:pt x="239636" y="197612"/>
                </a:lnTo>
                <a:lnTo>
                  <a:pt x="231482" y="193255"/>
                </a:lnTo>
                <a:lnTo>
                  <a:pt x="225183" y="186791"/>
                </a:lnTo>
                <a:lnTo>
                  <a:pt x="221132" y="178752"/>
                </a:lnTo>
                <a:lnTo>
                  <a:pt x="219697" y="169672"/>
                </a:lnTo>
                <a:lnTo>
                  <a:pt x="221132" y="160528"/>
                </a:lnTo>
                <a:lnTo>
                  <a:pt x="225183" y="152450"/>
                </a:lnTo>
                <a:lnTo>
                  <a:pt x="231482" y="145973"/>
                </a:lnTo>
                <a:lnTo>
                  <a:pt x="239636" y="141605"/>
                </a:lnTo>
                <a:lnTo>
                  <a:pt x="239636" y="44196"/>
                </a:lnTo>
                <a:lnTo>
                  <a:pt x="244081" y="39751"/>
                </a:lnTo>
                <a:lnTo>
                  <a:pt x="255003" y="39751"/>
                </a:lnTo>
                <a:lnTo>
                  <a:pt x="259448" y="44196"/>
                </a:lnTo>
                <a:lnTo>
                  <a:pt x="259448" y="141605"/>
                </a:lnTo>
                <a:lnTo>
                  <a:pt x="267589" y="145973"/>
                </a:lnTo>
                <a:lnTo>
                  <a:pt x="273888" y="152450"/>
                </a:lnTo>
                <a:lnTo>
                  <a:pt x="277939" y="160528"/>
                </a:lnTo>
                <a:lnTo>
                  <a:pt x="279387" y="169672"/>
                </a:lnTo>
                <a:lnTo>
                  <a:pt x="279387" y="0"/>
                </a:lnTo>
                <a:lnTo>
                  <a:pt x="199758" y="0"/>
                </a:lnTo>
                <a:lnTo>
                  <a:pt x="199758" y="109982"/>
                </a:lnTo>
                <a:lnTo>
                  <a:pt x="198310" y="119087"/>
                </a:lnTo>
                <a:lnTo>
                  <a:pt x="194259" y="127152"/>
                </a:lnTo>
                <a:lnTo>
                  <a:pt x="187960" y="133616"/>
                </a:lnTo>
                <a:lnTo>
                  <a:pt x="179819" y="137922"/>
                </a:lnTo>
                <a:lnTo>
                  <a:pt x="179819" y="234696"/>
                </a:lnTo>
                <a:lnTo>
                  <a:pt x="175374" y="239141"/>
                </a:lnTo>
                <a:lnTo>
                  <a:pt x="164452" y="239141"/>
                </a:lnTo>
                <a:lnTo>
                  <a:pt x="159880" y="234696"/>
                </a:lnTo>
                <a:lnTo>
                  <a:pt x="159880" y="137922"/>
                </a:lnTo>
                <a:lnTo>
                  <a:pt x="151739" y="133616"/>
                </a:lnTo>
                <a:lnTo>
                  <a:pt x="145491" y="127152"/>
                </a:lnTo>
                <a:lnTo>
                  <a:pt x="141478" y="119087"/>
                </a:lnTo>
                <a:lnTo>
                  <a:pt x="140068" y="109982"/>
                </a:lnTo>
                <a:lnTo>
                  <a:pt x="141478" y="100888"/>
                </a:lnTo>
                <a:lnTo>
                  <a:pt x="145491" y="92824"/>
                </a:lnTo>
                <a:lnTo>
                  <a:pt x="151739" y="86360"/>
                </a:lnTo>
                <a:lnTo>
                  <a:pt x="159880" y="82042"/>
                </a:lnTo>
                <a:lnTo>
                  <a:pt x="159880" y="44196"/>
                </a:lnTo>
                <a:lnTo>
                  <a:pt x="164452" y="39751"/>
                </a:lnTo>
                <a:lnTo>
                  <a:pt x="175374" y="39751"/>
                </a:lnTo>
                <a:lnTo>
                  <a:pt x="179819" y="44196"/>
                </a:lnTo>
                <a:lnTo>
                  <a:pt x="179819" y="82042"/>
                </a:lnTo>
                <a:lnTo>
                  <a:pt x="187960" y="86360"/>
                </a:lnTo>
                <a:lnTo>
                  <a:pt x="194259" y="92824"/>
                </a:lnTo>
                <a:lnTo>
                  <a:pt x="198310" y="100888"/>
                </a:lnTo>
                <a:lnTo>
                  <a:pt x="199758" y="109982"/>
                </a:lnTo>
                <a:lnTo>
                  <a:pt x="199758" y="0"/>
                </a:lnTo>
                <a:lnTo>
                  <a:pt x="120129" y="0"/>
                </a:lnTo>
                <a:lnTo>
                  <a:pt x="120129" y="169672"/>
                </a:lnTo>
                <a:lnTo>
                  <a:pt x="118681" y="178752"/>
                </a:lnTo>
                <a:lnTo>
                  <a:pt x="114630" y="186791"/>
                </a:lnTo>
                <a:lnTo>
                  <a:pt x="108331" y="193255"/>
                </a:lnTo>
                <a:lnTo>
                  <a:pt x="100190" y="197612"/>
                </a:lnTo>
                <a:lnTo>
                  <a:pt x="100190" y="234696"/>
                </a:lnTo>
                <a:lnTo>
                  <a:pt x="95745" y="239141"/>
                </a:lnTo>
                <a:lnTo>
                  <a:pt x="84696" y="239141"/>
                </a:lnTo>
                <a:lnTo>
                  <a:pt x="80251" y="234696"/>
                </a:lnTo>
                <a:lnTo>
                  <a:pt x="80251" y="197612"/>
                </a:lnTo>
                <a:lnTo>
                  <a:pt x="72110" y="193255"/>
                </a:lnTo>
                <a:lnTo>
                  <a:pt x="65862" y="186791"/>
                </a:lnTo>
                <a:lnTo>
                  <a:pt x="61849" y="178752"/>
                </a:lnTo>
                <a:lnTo>
                  <a:pt x="60439" y="169672"/>
                </a:lnTo>
                <a:lnTo>
                  <a:pt x="61849" y="160528"/>
                </a:lnTo>
                <a:lnTo>
                  <a:pt x="65862" y="152450"/>
                </a:lnTo>
                <a:lnTo>
                  <a:pt x="72110" y="145973"/>
                </a:lnTo>
                <a:lnTo>
                  <a:pt x="80251" y="141605"/>
                </a:lnTo>
                <a:lnTo>
                  <a:pt x="80251" y="44196"/>
                </a:lnTo>
                <a:lnTo>
                  <a:pt x="84696" y="39751"/>
                </a:lnTo>
                <a:lnTo>
                  <a:pt x="95745" y="39751"/>
                </a:lnTo>
                <a:lnTo>
                  <a:pt x="100190" y="44196"/>
                </a:lnTo>
                <a:lnTo>
                  <a:pt x="100190" y="141605"/>
                </a:lnTo>
                <a:lnTo>
                  <a:pt x="108331" y="145973"/>
                </a:lnTo>
                <a:lnTo>
                  <a:pt x="114630" y="152450"/>
                </a:lnTo>
                <a:lnTo>
                  <a:pt x="118681" y="160528"/>
                </a:lnTo>
                <a:lnTo>
                  <a:pt x="120129" y="169672"/>
                </a:lnTo>
                <a:lnTo>
                  <a:pt x="120129" y="0"/>
                </a:lnTo>
                <a:lnTo>
                  <a:pt x="29845" y="0"/>
                </a:lnTo>
                <a:lnTo>
                  <a:pt x="18211" y="2349"/>
                </a:lnTo>
                <a:lnTo>
                  <a:pt x="8724" y="8737"/>
                </a:lnTo>
                <a:lnTo>
                  <a:pt x="2336" y="18224"/>
                </a:lnTo>
                <a:lnTo>
                  <a:pt x="0" y="29845"/>
                </a:lnTo>
                <a:lnTo>
                  <a:pt x="0" y="259080"/>
                </a:lnTo>
                <a:lnTo>
                  <a:pt x="339839" y="259080"/>
                </a:lnTo>
                <a:lnTo>
                  <a:pt x="339839" y="239141"/>
                </a:lnTo>
                <a:lnTo>
                  <a:pt x="339839" y="39751"/>
                </a:lnTo>
                <a:lnTo>
                  <a:pt x="339839" y="29845"/>
                </a:lnTo>
                <a:close/>
              </a:path>
            </a:pathLst>
          </a:custGeom>
          <a:solidFill>
            <a:srgbClr val="859FB1"/>
          </a:solidFill>
        </p:spPr>
        <p:txBody>
          <a:bodyPr wrap="square" lIns="0" tIns="0" rIns="0" bIns="0" rtlCol="0"/>
          <a:lstStyle/>
          <a:p>
            <a:endParaRPr dirty="0"/>
          </a:p>
        </p:txBody>
      </p:sp>
      <p:pic>
        <p:nvPicPr>
          <p:cNvPr id="103" name="bg object 103"/>
          <p:cNvPicPr/>
          <p:nvPr/>
        </p:nvPicPr>
        <p:blipFill>
          <a:blip r:embed="rId32" cstate="print"/>
          <a:stretch>
            <a:fillRect/>
          </a:stretch>
        </p:blipFill>
        <p:spPr>
          <a:xfrm>
            <a:off x="5596128" y="2287523"/>
            <a:ext cx="79248" cy="79248"/>
          </a:xfrm>
          <a:prstGeom prst="rect">
            <a:avLst/>
          </a:prstGeom>
        </p:spPr>
      </p:pic>
      <p:sp>
        <p:nvSpPr>
          <p:cNvPr id="104" name="bg object 104"/>
          <p:cNvSpPr/>
          <p:nvPr/>
        </p:nvSpPr>
        <p:spPr>
          <a:xfrm>
            <a:off x="5466588" y="2366771"/>
            <a:ext cx="338455" cy="259079"/>
          </a:xfrm>
          <a:custGeom>
            <a:avLst/>
            <a:gdLst/>
            <a:ahLst/>
            <a:cxnLst/>
            <a:rect l="l" t="t" r="r" b="b"/>
            <a:pathLst>
              <a:path w="338454" h="259080">
                <a:moveTo>
                  <a:pt x="305769" y="79501"/>
                </a:moveTo>
                <a:lnTo>
                  <a:pt x="89915" y="79501"/>
                </a:lnTo>
                <a:lnTo>
                  <a:pt x="95579" y="81268"/>
                </a:lnTo>
                <a:lnTo>
                  <a:pt x="99028" y="85629"/>
                </a:lnTo>
                <a:lnTo>
                  <a:pt x="99667" y="91182"/>
                </a:lnTo>
                <a:lnTo>
                  <a:pt x="96900" y="96519"/>
                </a:lnTo>
                <a:lnTo>
                  <a:pt x="94869" y="98551"/>
                </a:lnTo>
                <a:lnTo>
                  <a:pt x="92328" y="99440"/>
                </a:lnTo>
                <a:lnTo>
                  <a:pt x="4445" y="99440"/>
                </a:lnTo>
                <a:lnTo>
                  <a:pt x="0" y="103758"/>
                </a:lnTo>
                <a:lnTo>
                  <a:pt x="0" y="174497"/>
                </a:lnTo>
                <a:lnTo>
                  <a:pt x="4445" y="178942"/>
                </a:lnTo>
                <a:lnTo>
                  <a:pt x="32512" y="178942"/>
                </a:lnTo>
                <a:lnTo>
                  <a:pt x="41449" y="193452"/>
                </a:lnTo>
                <a:lnTo>
                  <a:pt x="52482" y="206343"/>
                </a:lnTo>
                <a:lnTo>
                  <a:pt x="65373" y="217376"/>
                </a:lnTo>
                <a:lnTo>
                  <a:pt x="79883" y="226313"/>
                </a:lnTo>
                <a:lnTo>
                  <a:pt x="79883" y="254634"/>
                </a:lnTo>
                <a:lnTo>
                  <a:pt x="84327" y="259079"/>
                </a:lnTo>
                <a:lnTo>
                  <a:pt x="135000" y="259079"/>
                </a:lnTo>
                <a:lnTo>
                  <a:pt x="139446" y="254634"/>
                </a:lnTo>
                <a:lnTo>
                  <a:pt x="139446" y="238505"/>
                </a:lnTo>
                <a:lnTo>
                  <a:pt x="258317" y="238505"/>
                </a:lnTo>
                <a:lnTo>
                  <a:pt x="258317" y="226440"/>
                </a:lnTo>
                <a:lnTo>
                  <a:pt x="281519" y="210565"/>
                </a:lnTo>
                <a:lnTo>
                  <a:pt x="299720" y="189642"/>
                </a:lnTo>
                <a:lnTo>
                  <a:pt x="312110" y="164861"/>
                </a:lnTo>
                <a:lnTo>
                  <a:pt x="317881" y="137413"/>
                </a:lnTo>
                <a:lnTo>
                  <a:pt x="326219" y="133171"/>
                </a:lnTo>
                <a:lnTo>
                  <a:pt x="332676" y="126714"/>
                </a:lnTo>
                <a:lnTo>
                  <a:pt x="336847" y="118590"/>
                </a:lnTo>
                <a:lnTo>
                  <a:pt x="337616" y="113791"/>
                </a:lnTo>
                <a:lnTo>
                  <a:pt x="317246" y="113791"/>
                </a:lnTo>
                <a:lnTo>
                  <a:pt x="305769" y="79501"/>
                </a:lnTo>
                <a:close/>
              </a:path>
              <a:path w="338454" h="259080">
                <a:moveTo>
                  <a:pt x="258317" y="238505"/>
                </a:moveTo>
                <a:lnTo>
                  <a:pt x="198882" y="238505"/>
                </a:lnTo>
                <a:lnTo>
                  <a:pt x="198882" y="254634"/>
                </a:lnTo>
                <a:lnTo>
                  <a:pt x="203326" y="259079"/>
                </a:lnTo>
                <a:lnTo>
                  <a:pt x="253873" y="259079"/>
                </a:lnTo>
                <a:lnTo>
                  <a:pt x="258317" y="254634"/>
                </a:lnTo>
                <a:lnTo>
                  <a:pt x="258317" y="238505"/>
                </a:lnTo>
                <a:close/>
              </a:path>
              <a:path w="338454" h="259080">
                <a:moveTo>
                  <a:pt x="333883" y="79501"/>
                </a:moveTo>
                <a:lnTo>
                  <a:pt x="322834" y="79501"/>
                </a:lnTo>
                <a:lnTo>
                  <a:pt x="318515" y="83946"/>
                </a:lnTo>
                <a:lnTo>
                  <a:pt x="318515" y="110870"/>
                </a:lnTo>
                <a:lnTo>
                  <a:pt x="318008" y="112394"/>
                </a:lnTo>
                <a:lnTo>
                  <a:pt x="317246" y="113791"/>
                </a:lnTo>
                <a:lnTo>
                  <a:pt x="337616" y="113791"/>
                </a:lnTo>
                <a:lnTo>
                  <a:pt x="338327" y="109346"/>
                </a:lnTo>
                <a:lnTo>
                  <a:pt x="338327" y="83946"/>
                </a:lnTo>
                <a:lnTo>
                  <a:pt x="333883" y="79501"/>
                </a:lnTo>
                <a:close/>
              </a:path>
              <a:path w="338454" h="259080">
                <a:moveTo>
                  <a:pt x="70103" y="0"/>
                </a:moveTo>
                <a:lnTo>
                  <a:pt x="64515" y="0"/>
                </a:lnTo>
                <a:lnTo>
                  <a:pt x="60071" y="4444"/>
                </a:lnTo>
                <a:lnTo>
                  <a:pt x="60071" y="45338"/>
                </a:lnTo>
                <a:lnTo>
                  <a:pt x="48212" y="56685"/>
                </a:lnTo>
                <a:lnTo>
                  <a:pt x="38258" y="69627"/>
                </a:lnTo>
                <a:lnTo>
                  <a:pt x="30352" y="83950"/>
                </a:lnTo>
                <a:lnTo>
                  <a:pt x="24637" y="99440"/>
                </a:lnTo>
                <a:lnTo>
                  <a:pt x="84836" y="99440"/>
                </a:lnTo>
                <a:lnTo>
                  <a:pt x="79883" y="95376"/>
                </a:lnTo>
                <a:lnTo>
                  <a:pt x="79883" y="83946"/>
                </a:lnTo>
                <a:lnTo>
                  <a:pt x="84327" y="79501"/>
                </a:lnTo>
                <a:lnTo>
                  <a:pt x="305769" y="79501"/>
                </a:lnTo>
                <a:lnTo>
                  <a:pt x="304853" y="76765"/>
                </a:lnTo>
                <a:lnTo>
                  <a:pt x="280781" y="46942"/>
                </a:lnTo>
                <a:lnTo>
                  <a:pt x="247826" y="27049"/>
                </a:lnTo>
                <a:lnTo>
                  <a:pt x="219064" y="21716"/>
                </a:lnTo>
                <a:lnTo>
                  <a:pt x="110871" y="21716"/>
                </a:lnTo>
                <a:lnTo>
                  <a:pt x="102875" y="12590"/>
                </a:lnTo>
                <a:lnTo>
                  <a:pt x="93106" y="5762"/>
                </a:lnTo>
                <a:lnTo>
                  <a:pt x="82028" y="1482"/>
                </a:lnTo>
                <a:lnTo>
                  <a:pt x="70103" y="0"/>
                </a:lnTo>
                <a:close/>
              </a:path>
              <a:path w="338454" h="259080">
                <a:moveTo>
                  <a:pt x="208787" y="19811"/>
                </a:moveTo>
                <a:lnTo>
                  <a:pt x="123189" y="19811"/>
                </a:lnTo>
                <a:lnTo>
                  <a:pt x="116966" y="20573"/>
                </a:lnTo>
                <a:lnTo>
                  <a:pt x="110871" y="21716"/>
                </a:lnTo>
                <a:lnTo>
                  <a:pt x="219064" y="21716"/>
                </a:lnTo>
                <a:lnTo>
                  <a:pt x="208787" y="19811"/>
                </a:lnTo>
                <a:close/>
              </a:path>
            </a:pathLst>
          </a:custGeom>
          <a:solidFill>
            <a:srgbClr val="859FB1"/>
          </a:solidFill>
        </p:spPr>
        <p:txBody>
          <a:bodyPr wrap="square" lIns="0" tIns="0" rIns="0" bIns="0" rtlCol="0"/>
          <a:lstStyle/>
          <a:p>
            <a:endParaRPr dirty="0"/>
          </a:p>
        </p:txBody>
      </p:sp>
      <p:sp>
        <p:nvSpPr>
          <p:cNvPr id="105" name="bg object 105"/>
          <p:cNvSpPr/>
          <p:nvPr/>
        </p:nvSpPr>
        <p:spPr>
          <a:xfrm>
            <a:off x="5868796" y="2287523"/>
            <a:ext cx="339090" cy="338455"/>
          </a:xfrm>
          <a:custGeom>
            <a:avLst/>
            <a:gdLst/>
            <a:ahLst/>
            <a:cxnLst/>
            <a:rect l="l" t="t" r="r" b="b"/>
            <a:pathLst>
              <a:path w="339089" h="338455">
                <a:moveTo>
                  <a:pt x="131699" y="52705"/>
                </a:moveTo>
                <a:lnTo>
                  <a:pt x="8762" y="175387"/>
                </a:lnTo>
                <a:lnTo>
                  <a:pt x="2190" y="185259"/>
                </a:lnTo>
                <a:lnTo>
                  <a:pt x="0" y="196453"/>
                </a:lnTo>
                <a:lnTo>
                  <a:pt x="2190" y="207623"/>
                </a:lnTo>
                <a:lnTo>
                  <a:pt x="8762" y="217424"/>
                </a:lnTo>
                <a:lnTo>
                  <a:pt x="126873" y="335406"/>
                </a:lnTo>
                <a:lnTo>
                  <a:pt x="134492" y="338327"/>
                </a:lnTo>
                <a:lnTo>
                  <a:pt x="149732" y="338327"/>
                </a:lnTo>
                <a:lnTo>
                  <a:pt x="157352" y="335406"/>
                </a:lnTo>
                <a:lnTo>
                  <a:pt x="248337" y="244601"/>
                </a:lnTo>
                <a:lnTo>
                  <a:pt x="101218" y="244601"/>
                </a:lnTo>
                <a:lnTo>
                  <a:pt x="98678" y="243712"/>
                </a:lnTo>
                <a:lnTo>
                  <a:pt x="96774" y="241681"/>
                </a:lnTo>
                <a:lnTo>
                  <a:pt x="92963" y="237870"/>
                </a:lnTo>
                <a:lnTo>
                  <a:pt x="92837" y="231648"/>
                </a:lnTo>
                <a:lnTo>
                  <a:pt x="104901" y="219582"/>
                </a:lnTo>
                <a:lnTo>
                  <a:pt x="102258" y="210732"/>
                </a:lnTo>
                <a:lnTo>
                  <a:pt x="102425" y="201739"/>
                </a:lnTo>
                <a:lnTo>
                  <a:pt x="105259" y="193222"/>
                </a:lnTo>
                <a:lnTo>
                  <a:pt x="110616" y="185800"/>
                </a:lnTo>
                <a:lnTo>
                  <a:pt x="112522" y="183895"/>
                </a:lnTo>
                <a:lnTo>
                  <a:pt x="115062" y="183006"/>
                </a:lnTo>
                <a:lnTo>
                  <a:pt x="130545" y="183006"/>
                </a:lnTo>
                <a:lnTo>
                  <a:pt x="130095" y="181340"/>
                </a:lnTo>
                <a:lnTo>
                  <a:pt x="152741" y="149919"/>
                </a:lnTo>
                <a:lnTo>
                  <a:pt x="159765" y="149098"/>
                </a:lnTo>
                <a:lnTo>
                  <a:pt x="175431" y="149098"/>
                </a:lnTo>
                <a:lnTo>
                  <a:pt x="180848" y="143763"/>
                </a:lnTo>
                <a:lnTo>
                  <a:pt x="182752" y="141858"/>
                </a:lnTo>
                <a:lnTo>
                  <a:pt x="185292" y="140969"/>
                </a:lnTo>
                <a:lnTo>
                  <a:pt x="220308" y="140969"/>
                </a:lnTo>
                <a:lnTo>
                  <a:pt x="219201" y="139826"/>
                </a:lnTo>
                <a:lnTo>
                  <a:pt x="219201" y="133731"/>
                </a:lnTo>
                <a:lnTo>
                  <a:pt x="223138" y="129920"/>
                </a:lnTo>
                <a:lnTo>
                  <a:pt x="225043" y="127888"/>
                </a:lnTo>
                <a:lnTo>
                  <a:pt x="227583" y="127000"/>
                </a:lnTo>
                <a:lnTo>
                  <a:pt x="335738" y="127000"/>
                </a:lnTo>
                <a:lnTo>
                  <a:pt x="337617" y="118618"/>
                </a:lnTo>
                <a:lnTo>
                  <a:pt x="199389" y="118618"/>
                </a:lnTo>
                <a:lnTo>
                  <a:pt x="196850" y="117601"/>
                </a:lnTo>
                <a:lnTo>
                  <a:pt x="194817" y="115696"/>
                </a:lnTo>
                <a:lnTo>
                  <a:pt x="180848" y="101726"/>
                </a:lnTo>
                <a:lnTo>
                  <a:pt x="177037" y="97789"/>
                </a:lnTo>
                <a:lnTo>
                  <a:pt x="177164" y="91567"/>
                </a:lnTo>
                <a:lnTo>
                  <a:pt x="182879" y="85851"/>
                </a:lnTo>
                <a:lnTo>
                  <a:pt x="185419" y="84962"/>
                </a:lnTo>
                <a:lnTo>
                  <a:pt x="228864" y="84962"/>
                </a:lnTo>
                <a:lnTo>
                  <a:pt x="228218" y="80644"/>
                </a:lnTo>
                <a:lnTo>
                  <a:pt x="228849" y="76453"/>
                </a:lnTo>
                <a:lnTo>
                  <a:pt x="157099" y="76453"/>
                </a:lnTo>
                <a:lnTo>
                  <a:pt x="154686" y="75564"/>
                </a:lnTo>
                <a:lnTo>
                  <a:pt x="131699" y="52705"/>
                </a:lnTo>
                <a:close/>
              </a:path>
              <a:path w="339089" h="338455">
                <a:moveTo>
                  <a:pt x="118999" y="233552"/>
                </a:moveTo>
                <a:lnTo>
                  <a:pt x="110616" y="241807"/>
                </a:lnTo>
                <a:lnTo>
                  <a:pt x="108712" y="243712"/>
                </a:lnTo>
                <a:lnTo>
                  <a:pt x="106299" y="244601"/>
                </a:lnTo>
                <a:lnTo>
                  <a:pt x="248337" y="244601"/>
                </a:lnTo>
                <a:lnTo>
                  <a:pt x="256481" y="236474"/>
                </a:lnTo>
                <a:lnTo>
                  <a:pt x="127380" y="236474"/>
                </a:lnTo>
                <a:lnTo>
                  <a:pt x="123062" y="235584"/>
                </a:lnTo>
                <a:lnTo>
                  <a:pt x="118999" y="233552"/>
                </a:lnTo>
                <a:close/>
              </a:path>
              <a:path w="339089" h="338455">
                <a:moveTo>
                  <a:pt x="159765" y="168909"/>
                </a:moveTo>
                <a:lnTo>
                  <a:pt x="154031" y="170674"/>
                </a:lnTo>
                <a:lnTo>
                  <a:pt x="150558" y="175021"/>
                </a:lnTo>
                <a:lnTo>
                  <a:pt x="149943" y="180536"/>
                </a:lnTo>
                <a:lnTo>
                  <a:pt x="152780" y="185800"/>
                </a:lnTo>
                <a:lnTo>
                  <a:pt x="158815" y="194379"/>
                </a:lnTo>
                <a:lnTo>
                  <a:pt x="161432" y="204231"/>
                </a:lnTo>
                <a:lnTo>
                  <a:pt x="138670" y="235652"/>
                </a:lnTo>
                <a:lnTo>
                  <a:pt x="131699" y="236474"/>
                </a:lnTo>
                <a:lnTo>
                  <a:pt x="256481" y="236474"/>
                </a:lnTo>
                <a:lnTo>
                  <a:pt x="286130" y="206882"/>
                </a:lnTo>
                <a:lnTo>
                  <a:pt x="281939" y="202692"/>
                </a:lnTo>
                <a:lnTo>
                  <a:pt x="171323" y="202692"/>
                </a:lnTo>
                <a:lnTo>
                  <a:pt x="168782" y="201802"/>
                </a:lnTo>
                <a:lnTo>
                  <a:pt x="162940" y="195961"/>
                </a:lnTo>
                <a:lnTo>
                  <a:pt x="162940" y="189611"/>
                </a:lnTo>
                <a:lnTo>
                  <a:pt x="166750" y="185800"/>
                </a:lnTo>
                <a:lnTo>
                  <a:pt x="169588" y="180536"/>
                </a:lnTo>
                <a:lnTo>
                  <a:pt x="168973" y="175021"/>
                </a:lnTo>
                <a:lnTo>
                  <a:pt x="165500" y="170674"/>
                </a:lnTo>
                <a:lnTo>
                  <a:pt x="159765" y="168909"/>
                </a:lnTo>
                <a:close/>
              </a:path>
              <a:path w="339089" h="338455">
                <a:moveTo>
                  <a:pt x="130545" y="183006"/>
                </a:moveTo>
                <a:lnTo>
                  <a:pt x="120141" y="183006"/>
                </a:lnTo>
                <a:lnTo>
                  <a:pt x="122681" y="183895"/>
                </a:lnTo>
                <a:lnTo>
                  <a:pt x="124587" y="185927"/>
                </a:lnTo>
                <a:lnTo>
                  <a:pt x="128270" y="189611"/>
                </a:lnTo>
                <a:lnTo>
                  <a:pt x="128397" y="195961"/>
                </a:lnTo>
                <a:lnTo>
                  <a:pt x="124713" y="199770"/>
                </a:lnTo>
                <a:lnTo>
                  <a:pt x="121876" y="205055"/>
                </a:lnTo>
                <a:lnTo>
                  <a:pt x="122491" y="210613"/>
                </a:lnTo>
                <a:lnTo>
                  <a:pt x="125964" y="215005"/>
                </a:lnTo>
                <a:lnTo>
                  <a:pt x="131699" y="216788"/>
                </a:lnTo>
                <a:lnTo>
                  <a:pt x="137435" y="215005"/>
                </a:lnTo>
                <a:lnTo>
                  <a:pt x="140922" y="210613"/>
                </a:lnTo>
                <a:lnTo>
                  <a:pt x="141575" y="205055"/>
                </a:lnTo>
                <a:lnTo>
                  <a:pt x="138811" y="199770"/>
                </a:lnTo>
                <a:lnTo>
                  <a:pt x="132756" y="191192"/>
                </a:lnTo>
                <a:lnTo>
                  <a:pt x="130545" y="183006"/>
                </a:lnTo>
                <a:close/>
              </a:path>
              <a:path w="339089" h="338455">
                <a:moveTo>
                  <a:pt x="220308" y="140969"/>
                </a:moveTo>
                <a:lnTo>
                  <a:pt x="190245" y="140969"/>
                </a:lnTo>
                <a:lnTo>
                  <a:pt x="192786" y="141858"/>
                </a:lnTo>
                <a:lnTo>
                  <a:pt x="198627" y="147700"/>
                </a:lnTo>
                <a:lnTo>
                  <a:pt x="198505" y="153924"/>
                </a:lnTo>
                <a:lnTo>
                  <a:pt x="194817" y="157733"/>
                </a:lnTo>
                <a:lnTo>
                  <a:pt x="186562" y="166115"/>
                </a:lnTo>
                <a:lnTo>
                  <a:pt x="189224" y="174892"/>
                </a:lnTo>
                <a:lnTo>
                  <a:pt x="176402" y="202692"/>
                </a:lnTo>
                <a:lnTo>
                  <a:pt x="281939" y="202692"/>
                </a:lnTo>
                <a:lnTo>
                  <a:pt x="265049" y="185800"/>
                </a:lnTo>
                <a:lnTo>
                  <a:pt x="261238" y="181863"/>
                </a:lnTo>
                <a:lnTo>
                  <a:pt x="261365" y="175768"/>
                </a:lnTo>
                <a:lnTo>
                  <a:pt x="265295" y="171831"/>
                </a:lnTo>
                <a:lnTo>
                  <a:pt x="267080" y="169925"/>
                </a:lnTo>
                <a:lnTo>
                  <a:pt x="269620" y="169037"/>
                </a:lnTo>
                <a:lnTo>
                  <a:pt x="318578" y="169037"/>
                </a:lnTo>
                <a:lnTo>
                  <a:pt x="324260" y="160655"/>
                </a:lnTo>
                <a:lnTo>
                  <a:pt x="241426" y="160655"/>
                </a:lnTo>
                <a:lnTo>
                  <a:pt x="238887" y="159765"/>
                </a:lnTo>
                <a:lnTo>
                  <a:pt x="236981" y="157733"/>
                </a:lnTo>
                <a:lnTo>
                  <a:pt x="223012" y="143763"/>
                </a:lnTo>
                <a:lnTo>
                  <a:pt x="220308" y="140969"/>
                </a:lnTo>
                <a:close/>
              </a:path>
              <a:path w="339089" h="338455">
                <a:moveTo>
                  <a:pt x="318578" y="169037"/>
                </a:moveTo>
                <a:lnTo>
                  <a:pt x="274700" y="169037"/>
                </a:lnTo>
                <a:lnTo>
                  <a:pt x="277113" y="169925"/>
                </a:lnTo>
                <a:lnTo>
                  <a:pt x="279272" y="171957"/>
                </a:lnTo>
                <a:lnTo>
                  <a:pt x="300100" y="192786"/>
                </a:lnTo>
                <a:lnTo>
                  <a:pt x="307213" y="185800"/>
                </a:lnTo>
                <a:lnTo>
                  <a:pt x="318578" y="169037"/>
                </a:lnTo>
                <a:close/>
              </a:path>
              <a:path w="339089" h="338455">
                <a:moveTo>
                  <a:pt x="335738" y="127000"/>
                </a:moveTo>
                <a:lnTo>
                  <a:pt x="232537" y="127000"/>
                </a:lnTo>
                <a:lnTo>
                  <a:pt x="235076" y="127888"/>
                </a:lnTo>
                <a:lnTo>
                  <a:pt x="236981" y="129667"/>
                </a:lnTo>
                <a:lnTo>
                  <a:pt x="251078" y="143763"/>
                </a:lnTo>
                <a:lnTo>
                  <a:pt x="254888" y="147700"/>
                </a:lnTo>
                <a:lnTo>
                  <a:pt x="254888" y="153924"/>
                </a:lnTo>
                <a:lnTo>
                  <a:pt x="249047" y="159765"/>
                </a:lnTo>
                <a:lnTo>
                  <a:pt x="246506" y="160655"/>
                </a:lnTo>
                <a:lnTo>
                  <a:pt x="324260" y="160655"/>
                </a:lnTo>
                <a:lnTo>
                  <a:pt x="330134" y="151991"/>
                </a:lnTo>
                <a:lnTo>
                  <a:pt x="335738" y="127000"/>
                </a:lnTo>
                <a:close/>
              </a:path>
              <a:path w="339089" h="338455">
                <a:moveTo>
                  <a:pt x="175431" y="149098"/>
                </a:moveTo>
                <a:lnTo>
                  <a:pt x="164083" y="149098"/>
                </a:lnTo>
                <a:lnTo>
                  <a:pt x="168401" y="150113"/>
                </a:lnTo>
                <a:lnTo>
                  <a:pt x="172465" y="152019"/>
                </a:lnTo>
                <a:lnTo>
                  <a:pt x="175431" y="149098"/>
                </a:lnTo>
                <a:close/>
              </a:path>
              <a:path w="339089" h="338455">
                <a:moveTo>
                  <a:pt x="228864" y="84962"/>
                </a:moveTo>
                <a:lnTo>
                  <a:pt x="190500" y="84962"/>
                </a:lnTo>
                <a:lnTo>
                  <a:pt x="192912" y="85851"/>
                </a:lnTo>
                <a:lnTo>
                  <a:pt x="212725" y="105537"/>
                </a:lnTo>
                <a:lnTo>
                  <a:pt x="212725" y="111887"/>
                </a:lnTo>
                <a:lnTo>
                  <a:pt x="207010" y="117601"/>
                </a:lnTo>
                <a:lnTo>
                  <a:pt x="204469" y="118618"/>
                </a:lnTo>
                <a:lnTo>
                  <a:pt x="337617" y="118618"/>
                </a:lnTo>
                <a:lnTo>
                  <a:pt x="338756" y="113537"/>
                </a:lnTo>
                <a:lnTo>
                  <a:pt x="338300" y="110362"/>
                </a:lnTo>
                <a:lnTo>
                  <a:pt x="254126" y="110362"/>
                </a:lnTo>
                <a:lnTo>
                  <a:pt x="250316" y="109727"/>
                </a:lnTo>
                <a:lnTo>
                  <a:pt x="246633" y="108203"/>
                </a:lnTo>
                <a:lnTo>
                  <a:pt x="239041" y="103612"/>
                </a:lnTo>
                <a:lnTo>
                  <a:pt x="233235" y="97186"/>
                </a:lnTo>
                <a:lnTo>
                  <a:pt x="229524" y="89380"/>
                </a:lnTo>
                <a:lnTo>
                  <a:pt x="228864" y="84962"/>
                </a:lnTo>
                <a:close/>
              </a:path>
              <a:path w="339089" h="338455">
                <a:moveTo>
                  <a:pt x="319905" y="50926"/>
                </a:moveTo>
                <a:lnTo>
                  <a:pt x="265683" y="50926"/>
                </a:lnTo>
                <a:lnTo>
                  <a:pt x="273430" y="53975"/>
                </a:lnTo>
                <a:lnTo>
                  <a:pt x="279145" y="59689"/>
                </a:lnTo>
                <a:lnTo>
                  <a:pt x="285646" y="69490"/>
                </a:lnTo>
                <a:lnTo>
                  <a:pt x="287813" y="80660"/>
                </a:lnTo>
                <a:lnTo>
                  <a:pt x="285646" y="91854"/>
                </a:lnTo>
                <a:lnTo>
                  <a:pt x="279145" y="101726"/>
                </a:lnTo>
                <a:lnTo>
                  <a:pt x="273430" y="107442"/>
                </a:lnTo>
                <a:lnTo>
                  <a:pt x="265811" y="110362"/>
                </a:lnTo>
                <a:lnTo>
                  <a:pt x="338300" y="110362"/>
                </a:lnTo>
                <a:lnTo>
                  <a:pt x="333162" y="74608"/>
                </a:lnTo>
                <a:lnTo>
                  <a:pt x="319905" y="50926"/>
                </a:lnTo>
                <a:close/>
              </a:path>
              <a:path w="339089" h="338455">
                <a:moveTo>
                  <a:pt x="229235" y="0"/>
                </a:moveTo>
                <a:lnTo>
                  <a:pt x="188531" y="7905"/>
                </a:lnTo>
                <a:lnTo>
                  <a:pt x="152780" y="31623"/>
                </a:lnTo>
                <a:lnTo>
                  <a:pt x="145668" y="38607"/>
                </a:lnTo>
                <a:lnTo>
                  <a:pt x="170561" y="63500"/>
                </a:lnTo>
                <a:lnTo>
                  <a:pt x="170561" y="69723"/>
                </a:lnTo>
                <a:lnTo>
                  <a:pt x="166624" y="73532"/>
                </a:lnTo>
                <a:lnTo>
                  <a:pt x="164718" y="75437"/>
                </a:lnTo>
                <a:lnTo>
                  <a:pt x="162178" y="76453"/>
                </a:lnTo>
                <a:lnTo>
                  <a:pt x="228849" y="76453"/>
                </a:lnTo>
                <a:lnTo>
                  <a:pt x="229524" y="71965"/>
                </a:lnTo>
                <a:lnTo>
                  <a:pt x="233235" y="64166"/>
                </a:lnTo>
                <a:lnTo>
                  <a:pt x="239041" y="57749"/>
                </a:lnTo>
                <a:lnTo>
                  <a:pt x="246633" y="53212"/>
                </a:lnTo>
                <a:lnTo>
                  <a:pt x="250316" y="51688"/>
                </a:lnTo>
                <a:lnTo>
                  <a:pt x="254126" y="50926"/>
                </a:lnTo>
                <a:lnTo>
                  <a:pt x="319905" y="50926"/>
                </a:lnTo>
                <a:lnTo>
                  <a:pt x="313436" y="39369"/>
                </a:lnTo>
                <a:lnTo>
                  <a:pt x="327615" y="25273"/>
                </a:lnTo>
                <a:lnTo>
                  <a:pt x="299465" y="25273"/>
                </a:lnTo>
                <a:lnTo>
                  <a:pt x="283420" y="14251"/>
                </a:lnTo>
                <a:lnTo>
                  <a:pt x="266064" y="6350"/>
                </a:lnTo>
                <a:lnTo>
                  <a:pt x="247852" y="1591"/>
                </a:lnTo>
                <a:lnTo>
                  <a:pt x="229235" y="0"/>
                </a:lnTo>
                <a:close/>
              </a:path>
              <a:path w="339089" h="338455">
                <a:moveTo>
                  <a:pt x="330707" y="762"/>
                </a:moveTo>
                <a:lnTo>
                  <a:pt x="325627" y="762"/>
                </a:lnTo>
                <a:lnTo>
                  <a:pt x="323088" y="1650"/>
                </a:lnTo>
                <a:lnTo>
                  <a:pt x="299465" y="25273"/>
                </a:lnTo>
                <a:lnTo>
                  <a:pt x="327615" y="25273"/>
                </a:lnTo>
                <a:lnTo>
                  <a:pt x="335279" y="17652"/>
                </a:lnTo>
                <a:lnTo>
                  <a:pt x="339089" y="13715"/>
                </a:lnTo>
                <a:lnTo>
                  <a:pt x="339089" y="7493"/>
                </a:lnTo>
                <a:lnTo>
                  <a:pt x="335279" y="3556"/>
                </a:lnTo>
                <a:lnTo>
                  <a:pt x="333375" y="1650"/>
                </a:lnTo>
                <a:lnTo>
                  <a:pt x="330707" y="762"/>
                </a:lnTo>
                <a:close/>
              </a:path>
            </a:pathLst>
          </a:custGeom>
          <a:solidFill>
            <a:srgbClr val="859FB1"/>
          </a:solidFill>
        </p:spPr>
        <p:txBody>
          <a:bodyPr wrap="square" lIns="0" tIns="0" rIns="0" bIns="0" rtlCol="0"/>
          <a:lstStyle/>
          <a:p>
            <a:endParaRPr dirty="0"/>
          </a:p>
        </p:txBody>
      </p:sp>
      <p:sp>
        <p:nvSpPr>
          <p:cNvPr id="106" name="bg object 106"/>
          <p:cNvSpPr/>
          <p:nvPr/>
        </p:nvSpPr>
        <p:spPr>
          <a:xfrm>
            <a:off x="6289547" y="2360676"/>
            <a:ext cx="50800" cy="52069"/>
          </a:xfrm>
          <a:custGeom>
            <a:avLst/>
            <a:gdLst/>
            <a:ahLst/>
            <a:cxnLst/>
            <a:rect l="l" t="t" r="r" b="b"/>
            <a:pathLst>
              <a:path w="50800" h="52069">
                <a:moveTo>
                  <a:pt x="50291" y="0"/>
                </a:moveTo>
                <a:lnTo>
                  <a:pt x="20192" y="0"/>
                </a:lnTo>
                <a:lnTo>
                  <a:pt x="12322" y="1561"/>
                </a:lnTo>
                <a:lnTo>
                  <a:pt x="5905" y="5826"/>
                </a:lnTo>
                <a:lnTo>
                  <a:pt x="1583" y="12162"/>
                </a:lnTo>
                <a:lnTo>
                  <a:pt x="0" y="19938"/>
                </a:lnTo>
                <a:lnTo>
                  <a:pt x="0" y="51816"/>
                </a:lnTo>
                <a:lnTo>
                  <a:pt x="43814" y="51816"/>
                </a:lnTo>
                <a:lnTo>
                  <a:pt x="50291" y="45338"/>
                </a:lnTo>
                <a:lnTo>
                  <a:pt x="50291" y="0"/>
                </a:lnTo>
                <a:close/>
              </a:path>
            </a:pathLst>
          </a:custGeom>
          <a:solidFill>
            <a:srgbClr val="859FB1"/>
          </a:solidFill>
        </p:spPr>
        <p:txBody>
          <a:bodyPr wrap="square" lIns="0" tIns="0" rIns="0" bIns="0" rtlCol="0"/>
          <a:lstStyle/>
          <a:p>
            <a:endParaRPr dirty="0"/>
          </a:p>
        </p:txBody>
      </p:sp>
      <p:sp>
        <p:nvSpPr>
          <p:cNvPr id="107" name="bg object 107"/>
          <p:cNvSpPr/>
          <p:nvPr/>
        </p:nvSpPr>
        <p:spPr>
          <a:xfrm>
            <a:off x="6289547" y="2558795"/>
            <a:ext cx="50800" cy="52069"/>
          </a:xfrm>
          <a:custGeom>
            <a:avLst/>
            <a:gdLst/>
            <a:ahLst/>
            <a:cxnLst/>
            <a:rect l="l" t="t" r="r" b="b"/>
            <a:pathLst>
              <a:path w="50800" h="52069">
                <a:moveTo>
                  <a:pt x="35687" y="0"/>
                </a:moveTo>
                <a:lnTo>
                  <a:pt x="0" y="0"/>
                </a:lnTo>
                <a:lnTo>
                  <a:pt x="0" y="31877"/>
                </a:lnTo>
                <a:lnTo>
                  <a:pt x="1583" y="39653"/>
                </a:lnTo>
                <a:lnTo>
                  <a:pt x="5905" y="45989"/>
                </a:lnTo>
                <a:lnTo>
                  <a:pt x="12322" y="50254"/>
                </a:lnTo>
                <a:lnTo>
                  <a:pt x="20192" y="51816"/>
                </a:lnTo>
                <a:lnTo>
                  <a:pt x="50291" y="51816"/>
                </a:lnTo>
                <a:lnTo>
                  <a:pt x="50291" y="6477"/>
                </a:lnTo>
                <a:lnTo>
                  <a:pt x="43814" y="127"/>
                </a:lnTo>
                <a:lnTo>
                  <a:pt x="35687" y="0"/>
                </a:lnTo>
                <a:close/>
              </a:path>
            </a:pathLst>
          </a:custGeom>
          <a:solidFill>
            <a:srgbClr val="859FB1"/>
          </a:solidFill>
        </p:spPr>
        <p:txBody>
          <a:bodyPr wrap="square" lIns="0" tIns="0" rIns="0" bIns="0" rtlCol="0"/>
          <a:lstStyle/>
          <a:p>
            <a:endParaRPr dirty="0"/>
          </a:p>
        </p:txBody>
      </p:sp>
      <p:sp>
        <p:nvSpPr>
          <p:cNvPr id="108" name="bg object 108"/>
          <p:cNvSpPr/>
          <p:nvPr/>
        </p:nvSpPr>
        <p:spPr>
          <a:xfrm>
            <a:off x="6574535" y="2360676"/>
            <a:ext cx="48895" cy="52069"/>
          </a:xfrm>
          <a:custGeom>
            <a:avLst/>
            <a:gdLst/>
            <a:ahLst/>
            <a:cxnLst/>
            <a:rect l="l" t="t" r="r" b="b"/>
            <a:pathLst>
              <a:path w="48895" h="52069">
                <a:moveTo>
                  <a:pt x="29083" y="0"/>
                </a:moveTo>
                <a:lnTo>
                  <a:pt x="0" y="0"/>
                </a:lnTo>
                <a:lnTo>
                  <a:pt x="0" y="45338"/>
                </a:lnTo>
                <a:lnTo>
                  <a:pt x="6350" y="51816"/>
                </a:lnTo>
                <a:lnTo>
                  <a:pt x="48768" y="51816"/>
                </a:lnTo>
                <a:lnTo>
                  <a:pt x="48768" y="19938"/>
                </a:lnTo>
                <a:lnTo>
                  <a:pt x="47228" y="12162"/>
                </a:lnTo>
                <a:lnTo>
                  <a:pt x="43021" y="5826"/>
                </a:lnTo>
                <a:lnTo>
                  <a:pt x="36766" y="1561"/>
                </a:lnTo>
                <a:lnTo>
                  <a:pt x="29083" y="0"/>
                </a:lnTo>
                <a:close/>
              </a:path>
            </a:pathLst>
          </a:custGeom>
          <a:solidFill>
            <a:srgbClr val="859FB1"/>
          </a:solidFill>
        </p:spPr>
        <p:txBody>
          <a:bodyPr wrap="square" lIns="0" tIns="0" rIns="0" bIns="0" rtlCol="0"/>
          <a:lstStyle/>
          <a:p>
            <a:endParaRPr dirty="0"/>
          </a:p>
        </p:txBody>
      </p:sp>
      <p:pic>
        <p:nvPicPr>
          <p:cNvPr id="109" name="bg object 109"/>
          <p:cNvPicPr/>
          <p:nvPr/>
        </p:nvPicPr>
        <p:blipFill>
          <a:blip r:embed="rId33" cstate="print"/>
          <a:stretch>
            <a:fillRect/>
          </a:stretch>
        </p:blipFill>
        <p:spPr>
          <a:xfrm>
            <a:off x="6390131" y="2444496"/>
            <a:ext cx="128015" cy="74676"/>
          </a:xfrm>
          <a:prstGeom prst="rect">
            <a:avLst/>
          </a:prstGeom>
        </p:spPr>
      </p:pic>
      <p:sp>
        <p:nvSpPr>
          <p:cNvPr id="110" name="bg object 110"/>
          <p:cNvSpPr/>
          <p:nvPr/>
        </p:nvSpPr>
        <p:spPr>
          <a:xfrm>
            <a:off x="6289548" y="2302763"/>
            <a:ext cx="334010" cy="307975"/>
          </a:xfrm>
          <a:custGeom>
            <a:avLst/>
            <a:gdLst/>
            <a:ahLst/>
            <a:cxnLst/>
            <a:rect l="l" t="t" r="r" b="b"/>
            <a:pathLst>
              <a:path w="334009" h="307975">
                <a:moveTo>
                  <a:pt x="233172" y="32766"/>
                </a:moveTo>
                <a:lnTo>
                  <a:pt x="230581" y="20066"/>
                </a:lnTo>
                <a:lnTo>
                  <a:pt x="223532" y="9677"/>
                </a:lnTo>
                <a:lnTo>
                  <a:pt x="213067" y="2641"/>
                </a:lnTo>
                <a:lnTo>
                  <a:pt x="200279" y="0"/>
                </a:lnTo>
                <a:lnTo>
                  <a:pt x="133477" y="0"/>
                </a:lnTo>
                <a:lnTo>
                  <a:pt x="120675" y="2641"/>
                </a:lnTo>
                <a:lnTo>
                  <a:pt x="110210" y="9677"/>
                </a:lnTo>
                <a:lnTo>
                  <a:pt x="103162" y="20066"/>
                </a:lnTo>
                <a:lnTo>
                  <a:pt x="100584" y="32766"/>
                </a:lnTo>
                <a:lnTo>
                  <a:pt x="100584" y="38100"/>
                </a:lnTo>
                <a:lnTo>
                  <a:pt x="120523" y="38100"/>
                </a:lnTo>
                <a:lnTo>
                  <a:pt x="120523" y="25654"/>
                </a:lnTo>
                <a:lnTo>
                  <a:pt x="126365" y="19939"/>
                </a:lnTo>
                <a:lnTo>
                  <a:pt x="207391" y="19939"/>
                </a:lnTo>
                <a:lnTo>
                  <a:pt x="213233" y="25654"/>
                </a:lnTo>
                <a:lnTo>
                  <a:pt x="213233" y="38100"/>
                </a:lnTo>
                <a:lnTo>
                  <a:pt x="233172" y="38100"/>
                </a:lnTo>
                <a:lnTo>
                  <a:pt x="233172" y="32766"/>
                </a:lnTo>
                <a:close/>
              </a:path>
              <a:path w="334009" h="307975">
                <a:moveTo>
                  <a:pt x="333756" y="256032"/>
                </a:moveTo>
                <a:lnTo>
                  <a:pt x="299199" y="256032"/>
                </a:lnTo>
                <a:lnTo>
                  <a:pt x="291325" y="256159"/>
                </a:lnTo>
                <a:lnTo>
                  <a:pt x="284975" y="262509"/>
                </a:lnTo>
                <a:lnTo>
                  <a:pt x="284975" y="307848"/>
                </a:lnTo>
                <a:lnTo>
                  <a:pt x="314071" y="307848"/>
                </a:lnTo>
                <a:lnTo>
                  <a:pt x="321754" y="306298"/>
                </a:lnTo>
                <a:lnTo>
                  <a:pt x="328002" y="302031"/>
                </a:lnTo>
                <a:lnTo>
                  <a:pt x="332206" y="295694"/>
                </a:lnTo>
                <a:lnTo>
                  <a:pt x="333756" y="287909"/>
                </a:lnTo>
                <a:lnTo>
                  <a:pt x="333756" y="256032"/>
                </a:lnTo>
                <a:close/>
              </a:path>
              <a:path w="334009" h="307975">
                <a:moveTo>
                  <a:pt x="333756" y="129667"/>
                </a:moveTo>
                <a:lnTo>
                  <a:pt x="298704" y="129667"/>
                </a:lnTo>
                <a:lnTo>
                  <a:pt x="285369" y="126974"/>
                </a:lnTo>
                <a:lnTo>
                  <a:pt x="276212" y="120777"/>
                </a:lnTo>
                <a:lnTo>
                  <a:pt x="274510" y="119621"/>
                </a:lnTo>
                <a:lnTo>
                  <a:pt x="267157" y="108724"/>
                </a:lnTo>
                <a:lnTo>
                  <a:pt x="264401" y="95377"/>
                </a:lnTo>
                <a:lnTo>
                  <a:pt x="264401" y="57912"/>
                </a:lnTo>
                <a:lnTo>
                  <a:pt x="247777" y="57912"/>
                </a:lnTo>
                <a:lnTo>
                  <a:pt x="247777" y="125349"/>
                </a:lnTo>
                <a:lnTo>
                  <a:pt x="247777" y="232029"/>
                </a:lnTo>
                <a:lnTo>
                  <a:pt x="243332" y="236474"/>
                </a:lnTo>
                <a:lnTo>
                  <a:pt x="85090" y="236474"/>
                </a:lnTo>
                <a:lnTo>
                  <a:pt x="80772" y="232029"/>
                </a:lnTo>
                <a:lnTo>
                  <a:pt x="80772" y="125349"/>
                </a:lnTo>
                <a:lnTo>
                  <a:pt x="85090" y="120777"/>
                </a:lnTo>
                <a:lnTo>
                  <a:pt x="243332" y="120777"/>
                </a:lnTo>
                <a:lnTo>
                  <a:pt x="247777" y="125349"/>
                </a:lnTo>
                <a:lnTo>
                  <a:pt x="247777" y="57912"/>
                </a:lnTo>
                <a:lnTo>
                  <a:pt x="69342" y="57912"/>
                </a:lnTo>
                <a:lnTo>
                  <a:pt x="69342" y="95377"/>
                </a:lnTo>
                <a:lnTo>
                  <a:pt x="66586" y="108724"/>
                </a:lnTo>
                <a:lnTo>
                  <a:pt x="59245" y="119621"/>
                </a:lnTo>
                <a:lnTo>
                  <a:pt x="48374" y="126974"/>
                </a:lnTo>
                <a:lnTo>
                  <a:pt x="35052" y="129667"/>
                </a:lnTo>
                <a:lnTo>
                  <a:pt x="0" y="129667"/>
                </a:lnTo>
                <a:lnTo>
                  <a:pt x="0" y="236093"/>
                </a:lnTo>
                <a:lnTo>
                  <a:pt x="35052" y="236093"/>
                </a:lnTo>
                <a:lnTo>
                  <a:pt x="48374" y="238798"/>
                </a:lnTo>
                <a:lnTo>
                  <a:pt x="59245" y="246151"/>
                </a:lnTo>
                <a:lnTo>
                  <a:pt x="66586" y="257048"/>
                </a:lnTo>
                <a:lnTo>
                  <a:pt x="69342" y="270383"/>
                </a:lnTo>
                <a:lnTo>
                  <a:pt x="69342" y="307848"/>
                </a:lnTo>
                <a:lnTo>
                  <a:pt x="264401" y="307848"/>
                </a:lnTo>
                <a:lnTo>
                  <a:pt x="264401" y="270383"/>
                </a:lnTo>
                <a:lnTo>
                  <a:pt x="267157" y="257048"/>
                </a:lnTo>
                <a:lnTo>
                  <a:pt x="274510" y="246151"/>
                </a:lnTo>
                <a:lnTo>
                  <a:pt x="285369" y="238798"/>
                </a:lnTo>
                <a:lnTo>
                  <a:pt x="296811" y="236474"/>
                </a:lnTo>
                <a:lnTo>
                  <a:pt x="298704" y="236093"/>
                </a:lnTo>
                <a:lnTo>
                  <a:pt x="333756" y="236093"/>
                </a:lnTo>
                <a:lnTo>
                  <a:pt x="333756" y="129667"/>
                </a:lnTo>
                <a:close/>
              </a:path>
            </a:pathLst>
          </a:custGeom>
          <a:solidFill>
            <a:srgbClr val="859FB1"/>
          </a:solidFill>
        </p:spPr>
        <p:txBody>
          <a:bodyPr wrap="square" lIns="0" tIns="0" rIns="0" bIns="0" rtlCol="0"/>
          <a:lstStyle/>
          <a:p>
            <a:endParaRPr dirty="0"/>
          </a:p>
        </p:txBody>
      </p:sp>
      <p:sp>
        <p:nvSpPr>
          <p:cNvPr id="111" name="bg object 111"/>
          <p:cNvSpPr/>
          <p:nvPr/>
        </p:nvSpPr>
        <p:spPr>
          <a:xfrm>
            <a:off x="6755892" y="2287523"/>
            <a:ext cx="238125" cy="338455"/>
          </a:xfrm>
          <a:custGeom>
            <a:avLst/>
            <a:gdLst/>
            <a:ahLst/>
            <a:cxnLst/>
            <a:rect l="l" t="t" r="r" b="b"/>
            <a:pathLst>
              <a:path w="238125" h="338455">
                <a:moveTo>
                  <a:pt x="237744" y="278892"/>
                </a:moveTo>
                <a:lnTo>
                  <a:pt x="154178" y="278892"/>
                </a:lnTo>
                <a:lnTo>
                  <a:pt x="154178" y="304419"/>
                </a:lnTo>
                <a:lnTo>
                  <a:pt x="154178" y="315341"/>
                </a:lnTo>
                <a:lnTo>
                  <a:pt x="149733" y="319786"/>
                </a:lnTo>
                <a:lnTo>
                  <a:pt x="88011" y="319786"/>
                </a:lnTo>
                <a:lnTo>
                  <a:pt x="83566" y="315341"/>
                </a:lnTo>
                <a:lnTo>
                  <a:pt x="83566" y="304419"/>
                </a:lnTo>
                <a:lnTo>
                  <a:pt x="88011" y="299974"/>
                </a:lnTo>
                <a:lnTo>
                  <a:pt x="149733" y="299974"/>
                </a:lnTo>
                <a:lnTo>
                  <a:pt x="154178" y="304419"/>
                </a:lnTo>
                <a:lnTo>
                  <a:pt x="154178" y="278892"/>
                </a:lnTo>
                <a:lnTo>
                  <a:pt x="0" y="278892"/>
                </a:lnTo>
                <a:lnTo>
                  <a:pt x="0" y="308610"/>
                </a:lnTo>
                <a:lnTo>
                  <a:pt x="2311" y="320167"/>
                </a:lnTo>
                <a:lnTo>
                  <a:pt x="8661" y="329615"/>
                </a:lnTo>
                <a:lnTo>
                  <a:pt x="18097" y="335991"/>
                </a:lnTo>
                <a:lnTo>
                  <a:pt x="29718" y="338328"/>
                </a:lnTo>
                <a:lnTo>
                  <a:pt x="208026" y="338328"/>
                </a:lnTo>
                <a:lnTo>
                  <a:pt x="219570" y="335991"/>
                </a:lnTo>
                <a:lnTo>
                  <a:pt x="229019" y="329615"/>
                </a:lnTo>
                <a:lnTo>
                  <a:pt x="235394" y="320167"/>
                </a:lnTo>
                <a:lnTo>
                  <a:pt x="235470" y="319786"/>
                </a:lnTo>
                <a:lnTo>
                  <a:pt x="237744" y="308610"/>
                </a:lnTo>
                <a:lnTo>
                  <a:pt x="237744" y="299974"/>
                </a:lnTo>
                <a:lnTo>
                  <a:pt x="237744" y="278892"/>
                </a:lnTo>
                <a:close/>
              </a:path>
              <a:path w="238125" h="338455">
                <a:moveTo>
                  <a:pt x="237744" y="59474"/>
                </a:moveTo>
                <a:lnTo>
                  <a:pt x="0" y="59474"/>
                </a:lnTo>
                <a:lnTo>
                  <a:pt x="0" y="259080"/>
                </a:lnTo>
                <a:lnTo>
                  <a:pt x="237744" y="259080"/>
                </a:lnTo>
                <a:lnTo>
                  <a:pt x="237744" y="59474"/>
                </a:lnTo>
                <a:close/>
              </a:path>
              <a:path w="238125" h="338455">
                <a:moveTo>
                  <a:pt x="237744" y="29718"/>
                </a:moveTo>
                <a:lnTo>
                  <a:pt x="235394" y="18173"/>
                </a:lnTo>
                <a:lnTo>
                  <a:pt x="229019" y="8724"/>
                </a:lnTo>
                <a:lnTo>
                  <a:pt x="219570" y="2349"/>
                </a:lnTo>
                <a:lnTo>
                  <a:pt x="208026" y="0"/>
                </a:lnTo>
                <a:lnTo>
                  <a:pt x="29718" y="0"/>
                </a:lnTo>
                <a:lnTo>
                  <a:pt x="18097" y="2349"/>
                </a:lnTo>
                <a:lnTo>
                  <a:pt x="8661" y="8724"/>
                </a:lnTo>
                <a:lnTo>
                  <a:pt x="2311" y="18173"/>
                </a:lnTo>
                <a:lnTo>
                  <a:pt x="0" y="29718"/>
                </a:lnTo>
                <a:lnTo>
                  <a:pt x="0" y="39624"/>
                </a:lnTo>
                <a:lnTo>
                  <a:pt x="237744" y="39624"/>
                </a:lnTo>
                <a:lnTo>
                  <a:pt x="237744" y="29718"/>
                </a:lnTo>
                <a:close/>
              </a:path>
            </a:pathLst>
          </a:custGeom>
          <a:solidFill>
            <a:srgbClr val="859FB1"/>
          </a:solidFill>
        </p:spPr>
        <p:txBody>
          <a:bodyPr wrap="square" lIns="0" tIns="0" rIns="0" bIns="0" rtlCol="0"/>
          <a:lstStyle/>
          <a:p>
            <a:endParaRPr dirty="0"/>
          </a:p>
        </p:txBody>
      </p:sp>
      <p:sp>
        <p:nvSpPr>
          <p:cNvPr id="112" name="bg object 112"/>
          <p:cNvSpPr/>
          <p:nvPr/>
        </p:nvSpPr>
        <p:spPr>
          <a:xfrm>
            <a:off x="7149084" y="2287523"/>
            <a:ext cx="279400" cy="338455"/>
          </a:xfrm>
          <a:custGeom>
            <a:avLst/>
            <a:gdLst/>
            <a:ahLst/>
            <a:cxnLst/>
            <a:rect l="l" t="t" r="r" b="b"/>
            <a:pathLst>
              <a:path w="279400" h="338455">
                <a:moveTo>
                  <a:pt x="51816" y="318516"/>
                </a:moveTo>
                <a:lnTo>
                  <a:pt x="48526" y="308813"/>
                </a:lnTo>
                <a:lnTo>
                  <a:pt x="45745" y="298945"/>
                </a:lnTo>
                <a:lnTo>
                  <a:pt x="43484" y="288963"/>
                </a:lnTo>
                <a:lnTo>
                  <a:pt x="41783" y="278892"/>
                </a:lnTo>
                <a:lnTo>
                  <a:pt x="0" y="278892"/>
                </a:lnTo>
                <a:lnTo>
                  <a:pt x="0" y="288798"/>
                </a:lnTo>
                <a:lnTo>
                  <a:pt x="2298" y="300355"/>
                </a:lnTo>
                <a:lnTo>
                  <a:pt x="8585" y="309803"/>
                </a:lnTo>
                <a:lnTo>
                  <a:pt x="17945" y="316179"/>
                </a:lnTo>
                <a:lnTo>
                  <a:pt x="29464" y="318516"/>
                </a:lnTo>
                <a:lnTo>
                  <a:pt x="51816" y="318516"/>
                </a:lnTo>
                <a:close/>
              </a:path>
              <a:path w="279400" h="338455">
                <a:moveTo>
                  <a:pt x="198120" y="59436"/>
                </a:moveTo>
                <a:lnTo>
                  <a:pt x="0" y="59436"/>
                </a:lnTo>
                <a:lnTo>
                  <a:pt x="0" y="259080"/>
                </a:lnTo>
                <a:lnTo>
                  <a:pt x="40005" y="259080"/>
                </a:lnTo>
                <a:lnTo>
                  <a:pt x="39624" y="252476"/>
                </a:lnTo>
                <a:lnTo>
                  <a:pt x="39624" y="229235"/>
                </a:lnTo>
                <a:lnTo>
                  <a:pt x="55524" y="185026"/>
                </a:lnTo>
                <a:lnTo>
                  <a:pt x="79248" y="164719"/>
                </a:lnTo>
                <a:lnTo>
                  <a:pt x="79248" y="114808"/>
                </a:lnTo>
                <a:lnTo>
                  <a:pt x="81965" y="101231"/>
                </a:lnTo>
                <a:lnTo>
                  <a:pt x="89382" y="90170"/>
                </a:lnTo>
                <a:lnTo>
                  <a:pt x="100406" y="82740"/>
                </a:lnTo>
                <a:lnTo>
                  <a:pt x="113919" y="80010"/>
                </a:lnTo>
                <a:lnTo>
                  <a:pt x="127419" y="82740"/>
                </a:lnTo>
                <a:lnTo>
                  <a:pt x="138442" y="90170"/>
                </a:lnTo>
                <a:lnTo>
                  <a:pt x="145859" y="101231"/>
                </a:lnTo>
                <a:lnTo>
                  <a:pt x="148590" y="114808"/>
                </a:lnTo>
                <a:lnTo>
                  <a:pt x="148590" y="123190"/>
                </a:lnTo>
                <a:lnTo>
                  <a:pt x="153416" y="120904"/>
                </a:lnTo>
                <a:lnTo>
                  <a:pt x="158496" y="119761"/>
                </a:lnTo>
                <a:lnTo>
                  <a:pt x="163449" y="119761"/>
                </a:lnTo>
                <a:lnTo>
                  <a:pt x="174028" y="121450"/>
                </a:lnTo>
                <a:lnTo>
                  <a:pt x="183578" y="126263"/>
                </a:lnTo>
                <a:lnTo>
                  <a:pt x="191300" y="133858"/>
                </a:lnTo>
                <a:lnTo>
                  <a:pt x="196469" y="143891"/>
                </a:lnTo>
                <a:lnTo>
                  <a:pt x="198120" y="143256"/>
                </a:lnTo>
                <a:lnTo>
                  <a:pt x="198120" y="59436"/>
                </a:lnTo>
                <a:close/>
              </a:path>
              <a:path w="279400" h="338455">
                <a:moveTo>
                  <a:pt x="198120" y="29718"/>
                </a:moveTo>
                <a:lnTo>
                  <a:pt x="195770" y="18173"/>
                </a:lnTo>
                <a:lnTo>
                  <a:pt x="189395" y="8724"/>
                </a:lnTo>
                <a:lnTo>
                  <a:pt x="179946" y="2349"/>
                </a:lnTo>
                <a:lnTo>
                  <a:pt x="168402" y="0"/>
                </a:lnTo>
                <a:lnTo>
                  <a:pt x="29718" y="0"/>
                </a:lnTo>
                <a:lnTo>
                  <a:pt x="18097" y="2349"/>
                </a:lnTo>
                <a:lnTo>
                  <a:pt x="8661" y="8724"/>
                </a:lnTo>
                <a:lnTo>
                  <a:pt x="2311" y="18173"/>
                </a:lnTo>
                <a:lnTo>
                  <a:pt x="0" y="29718"/>
                </a:lnTo>
                <a:lnTo>
                  <a:pt x="0" y="39624"/>
                </a:lnTo>
                <a:lnTo>
                  <a:pt x="198120" y="39624"/>
                </a:lnTo>
                <a:lnTo>
                  <a:pt x="198120" y="29718"/>
                </a:lnTo>
                <a:close/>
              </a:path>
              <a:path w="279400" h="338455">
                <a:moveTo>
                  <a:pt x="278892" y="185293"/>
                </a:moveTo>
                <a:lnTo>
                  <a:pt x="272161" y="178562"/>
                </a:lnTo>
                <a:lnTo>
                  <a:pt x="255651" y="178562"/>
                </a:lnTo>
                <a:lnTo>
                  <a:pt x="248920" y="185293"/>
                </a:lnTo>
                <a:lnTo>
                  <a:pt x="248920" y="233807"/>
                </a:lnTo>
                <a:lnTo>
                  <a:pt x="244475" y="238252"/>
                </a:lnTo>
                <a:lnTo>
                  <a:pt x="233426" y="238252"/>
                </a:lnTo>
                <a:lnTo>
                  <a:pt x="228981" y="233807"/>
                </a:lnTo>
                <a:lnTo>
                  <a:pt x="228981" y="165354"/>
                </a:lnTo>
                <a:lnTo>
                  <a:pt x="222250" y="158750"/>
                </a:lnTo>
                <a:lnTo>
                  <a:pt x="205740" y="158750"/>
                </a:lnTo>
                <a:lnTo>
                  <a:pt x="199136" y="165354"/>
                </a:lnTo>
                <a:lnTo>
                  <a:pt x="199136" y="213868"/>
                </a:lnTo>
                <a:lnTo>
                  <a:pt x="194564" y="218313"/>
                </a:lnTo>
                <a:lnTo>
                  <a:pt x="183515" y="218313"/>
                </a:lnTo>
                <a:lnTo>
                  <a:pt x="179197" y="213868"/>
                </a:lnTo>
                <a:lnTo>
                  <a:pt x="179197" y="145415"/>
                </a:lnTo>
                <a:lnTo>
                  <a:pt x="172466" y="138811"/>
                </a:lnTo>
                <a:lnTo>
                  <a:pt x="155956" y="138811"/>
                </a:lnTo>
                <a:lnTo>
                  <a:pt x="149225" y="145415"/>
                </a:lnTo>
                <a:lnTo>
                  <a:pt x="149225" y="213868"/>
                </a:lnTo>
                <a:lnTo>
                  <a:pt x="144653" y="218313"/>
                </a:lnTo>
                <a:lnTo>
                  <a:pt x="133731" y="218313"/>
                </a:lnTo>
                <a:lnTo>
                  <a:pt x="129286" y="213868"/>
                </a:lnTo>
                <a:lnTo>
                  <a:pt x="129286" y="105664"/>
                </a:lnTo>
                <a:lnTo>
                  <a:pt x="122555" y="99060"/>
                </a:lnTo>
                <a:lnTo>
                  <a:pt x="114300" y="99060"/>
                </a:lnTo>
                <a:lnTo>
                  <a:pt x="106045" y="99060"/>
                </a:lnTo>
                <a:lnTo>
                  <a:pt x="99314" y="105664"/>
                </a:lnTo>
                <a:lnTo>
                  <a:pt x="99314" y="253619"/>
                </a:lnTo>
                <a:lnTo>
                  <a:pt x="94869" y="258064"/>
                </a:lnTo>
                <a:lnTo>
                  <a:pt x="83820" y="258064"/>
                </a:lnTo>
                <a:lnTo>
                  <a:pt x="79375" y="253619"/>
                </a:lnTo>
                <a:lnTo>
                  <a:pt x="79375" y="188722"/>
                </a:lnTo>
                <a:lnTo>
                  <a:pt x="70954" y="196634"/>
                </a:lnTo>
                <a:lnTo>
                  <a:pt x="64681" y="206159"/>
                </a:lnTo>
                <a:lnTo>
                  <a:pt x="60782" y="216877"/>
                </a:lnTo>
                <a:lnTo>
                  <a:pt x="59436" y="228346"/>
                </a:lnTo>
                <a:lnTo>
                  <a:pt x="59436" y="248158"/>
                </a:lnTo>
                <a:lnTo>
                  <a:pt x="64223" y="289458"/>
                </a:lnTo>
                <a:lnTo>
                  <a:pt x="78359" y="328549"/>
                </a:lnTo>
                <a:lnTo>
                  <a:pt x="81026" y="334010"/>
                </a:lnTo>
                <a:lnTo>
                  <a:pt x="82804" y="338328"/>
                </a:lnTo>
                <a:lnTo>
                  <a:pt x="255524" y="338328"/>
                </a:lnTo>
                <a:lnTo>
                  <a:pt x="257175" y="334010"/>
                </a:lnTo>
                <a:lnTo>
                  <a:pt x="259969" y="328549"/>
                </a:lnTo>
                <a:lnTo>
                  <a:pt x="268122" y="309372"/>
                </a:lnTo>
                <a:lnTo>
                  <a:pt x="274040" y="289458"/>
                </a:lnTo>
                <a:lnTo>
                  <a:pt x="277660" y="268998"/>
                </a:lnTo>
                <a:lnTo>
                  <a:pt x="278892" y="248158"/>
                </a:lnTo>
                <a:lnTo>
                  <a:pt x="278892" y="185293"/>
                </a:lnTo>
                <a:close/>
              </a:path>
            </a:pathLst>
          </a:custGeom>
          <a:solidFill>
            <a:srgbClr val="859FB1"/>
          </a:solidFill>
        </p:spPr>
        <p:txBody>
          <a:bodyPr wrap="square" lIns="0" tIns="0" rIns="0" bIns="0" rtlCol="0"/>
          <a:lstStyle/>
          <a:p>
            <a:endParaRPr dirty="0"/>
          </a:p>
        </p:txBody>
      </p:sp>
      <p:sp>
        <p:nvSpPr>
          <p:cNvPr id="113" name="bg object 113"/>
          <p:cNvSpPr/>
          <p:nvPr/>
        </p:nvSpPr>
        <p:spPr>
          <a:xfrm>
            <a:off x="7542276" y="2298191"/>
            <a:ext cx="340360" cy="317500"/>
          </a:xfrm>
          <a:custGeom>
            <a:avLst/>
            <a:gdLst/>
            <a:ahLst/>
            <a:cxnLst/>
            <a:rect l="l" t="t" r="r" b="b"/>
            <a:pathLst>
              <a:path w="340359" h="317500">
                <a:moveTo>
                  <a:pt x="179832" y="217932"/>
                </a:moveTo>
                <a:lnTo>
                  <a:pt x="0" y="217932"/>
                </a:lnTo>
                <a:lnTo>
                  <a:pt x="0" y="227838"/>
                </a:lnTo>
                <a:lnTo>
                  <a:pt x="2311" y="239395"/>
                </a:lnTo>
                <a:lnTo>
                  <a:pt x="8661" y="248843"/>
                </a:lnTo>
                <a:lnTo>
                  <a:pt x="18097" y="255219"/>
                </a:lnTo>
                <a:lnTo>
                  <a:pt x="29718" y="257556"/>
                </a:lnTo>
                <a:lnTo>
                  <a:pt x="179832" y="257556"/>
                </a:lnTo>
                <a:lnTo>
                  <a:pt x="179832" y="217932"/>
                </a:lnTo>
                <a:close/>
              </a:path>
              <a:path w="340359" h="317500">
                <a:moveTo>
                  <a:pt x="193548" y="316992"/>
                </a:moveTo>
                <a:lnTo>
                  <a:pt x="187769" y="310807"/>
                </a:lnTo>
                <a:lnTo>
                  <a:pt x="183515" y="303618"/>
                </a:lnTo>
                <a:lnTo>
                  <a:pt x="180860" y="295694"/>
                </a:lnTo>
                <a:lnTo>
                  <a:pt x="179959" y="287274"/>
                </a:lnTo>
                <a:lnTo>
                  <a:pt x="179959" y="277368"/>
                </a:lnTo>
                <a:lnTo>
                  <a:pt x="108712" y="277368"/>
                </a:lnTo>
                <a:lnTo>
                  <a:pt x="102108" y="297180"/>
                </a:lnTo>
                <a:lnTo>
                  <a:pt x="63881" y="297180"/>
                </a:lnTo>
                <a:lnTo>
                  <a:pt x="59436" y="301625"/>
                </a:lnTo>
                <a:lnTo>
                  <a:pt x="59436" y="312547"/>
                </a:lnTo>
                <a:lnTo>
                  <a:pt x="63881" y="316992"/>
                </a:lnTo>
                <a:lnTo>
                  <a:pt x="193548" y="316992"/>
                </a:lnTo>
                <a:close/>
              </a:path>
              <a:path w="340359" h="317500">
                <a:moveTo>
                  <a:pt x="320014" y="158521"/>
                </a:moveTo>
                <a:lnTo>
                  <a:pt x="199644" y="158521"/>
                </a:lnTo>
                <a:lnTo>
                  <a:pt x="199644" y="257556"/>
                </a:lnTo>
                <a:lnTo>
                  <a:pt x="320014" y="257556"/>
                </a:lnTo>
                <a:lnTo>
                  <a:pt x="320014" y="158521"/>
                </a:lnTo>
                <a:close/>
              </a:path>
              <a:path w="340359" h="317500">
                <a:moveTo>
                  <a:pt x="320040" y="277368"/>
                </a:moveTo>
                <a:lnTo>
                  <a:pt x="199644" y="277368"/>
                </a:lnTo>
                <a:lnTo>
                  <a:pt x="199644" y="287528"/>
                </a:lnTo>
                <a:lnTo>
                  <a:pt x="201218" y="295427"/>
                </a:lnTo>
                <a:lnTo>
                  <a:pt x="205524" y="301879"/>
                </a:lnTo>
                <a:lnTo>
                  <a:pt x="211912" y="306247"/>
                </a:lnTo>
                <a:lnTo>
                  <a:pt x="219710" y="307848"/>
                </a:lnTo>
                <a:lnTo>
                  <a:pt x="299974" y="307848"/>
                </a:lnTo>
                <a:lnTo>
                  <a:pt x="307759" y="306247"/>
                </a:lnTo>
                <a:lnTo>
                  <a:pt x="314147" y="301879"/>
                </a:lnTo>
                <a:lnTo>
                  <a:pt x="318452" y="295427"/>
                </a:lnTo>
                <a:lnTo>
                  <a:pt x="320040" y="287528"/>
                </a:lnTo>
                <a:lnTo>
                  <a:pt x="320040" y="277368"/>
                </a:lnTo>
                <a:close/>
              </a:path>
              <a:path w="340359" h="317500">
                <a:moveTo>
                  <a:pt x="320040" y="128524"/>
                </a:moveTo>
                <a:lnTo>
                  <a:pt x="318452" y="120586"/>
                </a:lnTo>
                <a:lnTo>
                  <a:pt x="314147" y="114134"/>
                </a:lnTo>
                <a:lnTo>
                  <a:pt x="307759" y="109791"/>
                </a:lnTo>
                <a:lnTo>
                  <a:pt x="299974" y="108204"/>
                </a:lnTo>
                <a:lnTo>
                  <a:pt x="219710" y="108204"/>
                </a:lnTo>
                <a:lnTo>
                  <a:pt x="211912" y="109791"/>
                </a:lnTo>
                <a:lnTo>
                  <a:pt x="205524" y="114134"/>
                </a:lnTo>
                <a:lnTo>
                  <a:pt x="201218" y="120586"/>
                </a:lnTo>
                <a:lnTo>
                  <a:pt x="199644" y="128524"/>
                </a:lnTo>
                <a:lnTo>
                  <a:pt x="199644" y="138684"/>
                </a:lnTo>
                <a:lnTo>
                  <a:pt x="320040" y="138684"/>
                </a:lnTo>
                <a:lnTo>
                  <a:pt x="320040" y="128524"/>
                </a:lnTo>
                <a:close/>
              </a:path>
              <a:path w="340359" h="317500">
                <a:moveTo>
                  <a:pt x="339852" y="29718"/>
                </a:moveTo>
                <a:lnTo>
                  <a:pt x="337502" y="18173"/>
                </a:lnTo>
                <a:lnTo>
                  <a:pt x="331114" y="8724"/>
                </a:lnTo>
                <a:lnTo>
                  <a:pt x="321627" y="2349"/>
                </a:lnTo>
                <a:lnTo>
                  <a:pt x="310007" y="0"/>
                </a:lnTo>
                <a:lnTo>
                  <a:pt x="29845" y="0"/>
                </a:lnTo>
                <a:lnTo>
                  <a:pt x="18211" y="2349"/>
                </a:lnTo>
                <a:lnTo>
                  <a:pt x="8724" y="8724"/>
                </a:lnTo>
                <a:lnTo>
                  <a:pt x="2336" y="18173"/>
                </a:lnTo>
                <a:lnTo>
                  <a:pt x="0" y="29718"/>
                </a:lnTo>
                <a:lnTo>
                  <a:pt x="0" y="198120"/>
                </a:lnTo>
                <a:lnTo>
                  <a:pt x="180594" y="198120"/>
                </a:lnTo>
                <a:lnTo>
                  <a:pt x="180594" y="128778"/>
                </a:lnTo>
                <a:lnTo>
                  <a:pt x="183730" y="113372"/>
                </a:lnTo>
                <a:lnTo>
                  <a:pt x="192290" y="100774"/>
                </a:lnTo>
                <a:lnTo>
                  <a:pt x="204965" y="92278"/>
                </a:lnTo>
                <a:lnTo>
                  <a:pt x="220472" y="89154"/>
                </a:lnTo>
                <a:lnTo>
                  <a:pt x="300101" y="89154"/>
                </a:lnTo>
                <a:lnTo>
                  <a:pt x="314858" y="91986"/>
                </a:lnTo>
                <a:lnTo>
                  <a:pt x="327164" y="99733"/>
                </a:lnTo>
                <a:lnTo>
                  <a:pt x="335864" y="111340"/>
                </a:lnTo>
                <a:lnTo>
                  <a:pt x="339852" y="125730"/>
                </a:lnTo>
                <a:lnTo>
                  <a:pt x="339852" y="29718"/>
                </a:lnTo>
                <a:close/>
              </a:path>
            </a:pathLst>
          </a:custGeom>
          <a:solidFill>
            <a:srgbClr val="859FB1"/>
          </a:solidFill>
        </p:spPr>
        <p:txBody>
          <a:bodyPr wrap="square" lIns="0" tIns="0" rIns="0" bIns="0" rtlCol="0"/>
          <a:lstStyle/>
          <a:p>
            <a:endParaRPr dirty="0"/>
          </a:p>
        </p:txBody>
      </p:sp>
      <p:sp>
        <p:nvSpPr>
          <p:cNvPr id="114" name="bg object 114"/>
          <p:cNvSpPr/>
          <p:nvPr/>
        </p:nvSpPr>
        <p:spPr>
          <a:xfrm>
            <a:off x="7967472" y="2298191"/>
            <a:ext cx="338455" cy="317500"/>
          </a:xfrm>
          <a:custGeom>
            <a:avLst/>
            <a:gdLst/>
            <a:ahLst/>
            <a:cxnLst/>
            <a:rect l="l" t="t" r="r" b="b"/>
            <a:pathLst>
              <a:path w="338454" h="317500">
                <a:moveTo>
                  <a:pt x="278892" y="301625"/>
                </a:moveTo>
                <a:lnTo>
                  <a:pt x="274447" y="297180"/>
                </a:lnTo>
                <a:lnTo>
                  <a:pt x="236220" y="297180"/>
                </a:lnTo>
                <a:lnTo>
                  <a:pt x="229616" y="277368"/>
                </a:lnTo>
                <a:lnTo>
                  <a:pt x="108712" y="277368"/>
                </a:lnTo>
                <a:lnTo>
                  <a:pt x="102108" y="297180"/>
                </a:lnTo>
                <a:lnTo>
                  <a:pt x="63881" y="297180"/>
                </a:lnTo>
                <a:lnTo>
                  <a:pt x="59436" y="301625"/>
                </a:lnTo>
                <a:lnTo>
                  <a:pt x="59436" y="312547"/>
                </a:lnTo>
                <a:lnTo>
                  <a:pt x="63881" y="316992"/>
                </a:lnTo>
                <a:lnTo>
                  <a:pt x="274447" y="316992"/>
                </a:lnTo>
                <a:lnTo>
                  <a:pt x="278892" y="312547"/>
                </a:lnTo>
                <a:lnTo>
                  <a:pt x="278892" y="301625"/>
                </a:lnTo>
                <a:close/>
              </a:path>
              <a:path w="338454" h="317500">
                <a:moveTo>
                  <a:pt x="338328" y="217932"/>
                </a:moveTo>
                <a:lnTo>
                  <a:pt x="0" y="217932"/>
                </a:lnTo>
                <a:lnTo>
                  <a:pt x="0" y="227838"/>
                </a:lnTo>
                <a:lnTo>
                  <a:pt x="2311" y="239395"/>
                </a:lnTo>
                <a:lnTo>
                  <a:pt x="8661" y="248843"/>
                </a:lnTo>
                <a:lnTo>
                  <a:pt x="18097" y="255219"/>
                </a:lnTo>
                <a:lnTo>
                  <a:pt x="29718" y="257556"/>
                </a:lnTo>
                <a:lnTo>
                  <a:pt x="308610" y="257556"/>
                </a:lnTo>
                <a:lnTo>
                  <a:pt x="320141" y="255219"/>
                </a:lnTo>
                <a:lnTo>
                  <a:pt x="329565" y="248843"/>
                </a:lnTo>
                <a:lnTo>
                  <a:pt x="335927" y="239395"/>
                </a:lnTo>
                <a:lnTo>
                  <a:pt x="338328" y="227838"/>
                </a:lnTo>
                <a:lnTo>
                  <a:pt x="338328" y="217932"/>
                </a:lnTo>
                <a:close/>
              </a:path>
              <a:path w="338454" h="317500">
                <a:moveTo>
                  <a:pt x="338328" y="29718"/>
                </a:moveTo>
                <a:lnTo>
                  <a:pt x="335927" y="18173"/>
                </a:lnTo>
                <a:lnTo>
                  <a:pt x="329565" y="8724"/>
                </a:lnTo>
                <a:lnTo>
                  <a:pt x="320141" y="2349"/>
                </a:lnTo>
                <a:lnTo>
                  <a:pt x="308610" y="0"/>
                </a:lnTo>
                <a:lnTo>
                  <a:pt x="29718" y="0"/>
                </a:lnTo>
                <a:lnTo>
                  <a:pt x="18097" y="2349"/>
                </a:lnTo>
                <a:lnTo>
                  <a:pt x="8661" y="8724"/>
                </a:lnTo>
                <a:lnTo>
                  <a:pt x="2311" y="18173"/>
                </a:lnTo>
                <a:lnTo>
                  <a:pt x="0" y="29718"/>
                </a:lnTo>
                <a:lnTo>
                  <a:pt x="0" y="198120"/>
                </a:lnTo>
                <a:lnTo>
                  <a:pt x="338328" y="198120"/>
                </a:lnTo>
                <a:lnTo>
                  <a:pt x="338328" y="29718"/>
                </a:lnTo>
                <a:close/>
              </a:path>
            </a:pathLst>
          </a:custGeom>
          <a:solidFill>
            <a:srgbClr val="859FB1"/>
          </a:solidFill>
        </p:spPr>
        <p:txBody>
          <a:bodyPr wrap="square" lIns="0" tIns="0" rIns="0" bIns="0" rtlCol="0"/>
          <a:lstStyle/>
          <a:p>
            <a:endParaRPr dirty="0"/>
          </a:p>
        </p:txBody>
      </p:sp>
      <p:sp>
        <p:nvSpPr>
          <p:cNvPr id="115" name="bg object 115"/>
          <p:cNvSpPr/>
          <p:nvPr/>
        </p:nvSpPr>
        <p:spPr>
          <a:xfrm>
            <a:off x="2211451" y="3951744"/>
            <a:ext cx="338455" cy="338455"/>
          </a:xfrm>
          <a:custGeom>
            <a:avLst/>
            <a:gdLst/>
            <a:ahLst/>
            <a:cxnLst/>
            <a:rect l="l" t="t" r="r" b="b"/>
            <a:pathLst>
              <a:path w="338455" h="338454">
                <a:moveTo>
                  <a:pt x="57785" y="134162"/>
                </a:moveTo>
                <a:lnTo>
                  <a:pt x="44958" y="94881"/>
                </a:lnTo>
                <a:lnTo>
                  <a:pt x="19177" y="91427"/>
                </a:lnTo>
                <a:lnTo>
                  <a:pt x="12966" y="104482"/>
                </a:lnTo>
                <a:lnTo>
                  <a:pt x="7899" y="118008"/>
                </a:lnTo>
                <a:lnTo>
                  <a:pt x="4025" y="131927"/>
                </a:lnTo>
                <a:lnTo>
                  <a:pt x="1397" y="146164"/>
                </a:lnTo>
                <a:lnTo>
                  <a:pt x="24257" y="158483"/>
                </a:lnTo>
                <a:lnTo>
                  <a:pt x="57785" y="134162"/>
                </a:lnTo>
                <a:close/>
              </a:path>
              <a:path w="338455" h="338454">
                <a:moveTo>
                  <a:pt x="112649" y="303911"/>
                </a:moveTo>
                <a:lnTo>
                  <a:pt x="100203" y="265163"/>
                </a:lnTo>
                <a:lnTo>
                  <a:pt x="59563" y="265163"/>
                </a:lnTo>
                <a:lnTo>
                  <a:pt x="48641" y="288137"/>
                </a:lnTo>
                <a:lnTo>
                  <a:pt x="49657" y="289242"/>
                </a:lnTo>
                <a:lnTo>
                  <a:pt x="60223" y="299085"/>
                </a:lnTo>
                <a:lnTo>
                  <a:pt x="70929" y="307505"/>
                </a:lnTo>
                <a:lnTo>
                  <a:pt x="82296" y="315010"/>
                </a:lnTo>
                <a:lnTo>
                  <a:pt x="94234" y="321538"/>
                </a:lnTo>
                <a:lnTo>
                  <a:pt x="112649" y="303911"/>
                </a:lnTo>
                <a:close/>
              </a:path>
              <a:path w="338455" h="338454">
                <a:moveTo>
                  <a:pt x="202565" y="159499"/>
                </a:moveTo>
                <a:lnTo>
                  <a:pt x="169799" y="135636"/>
                </a:lnTo>
                <a:lnTo>
                  <a:pt x="137033" y="159499"/>
                </a:lnTo>
                <a:lnTo>
                  <a:pt x="149479" y="198094"/>
                </a:lnTo>
                <a:lnTo>
                  <a:pt x="189992" y="198094"/>
                </a:lnTo>
                <a:lnTo>
                  <a:pt x="202565" y="159499"/>
                </a:lnTo>
                <a:close/>
              </a:path>
              <a:path w="338455" h="338454">
                <a:moveTo>
                  <a:pt x="202565" y="28549"/>
                </a:moveTo>
                <a:lnTo>
                  <a:pt x="176276" y="165"/>
                </a:lnTo>
                <a:lnTo>
                  <a:pt x="169037" y="0"/>
                </a:lnTo>
                <a:lnTo>
                  <a:pt x="161798" y="165"/>
                </a:lnTo>
                <a:lnTo>
                  <a:pt x="154571" y="635"/>
                </a:lnTo>
                <a:lnTo>
                  <a:pt x="147370" y="1409"/>
                </a:lnTo>
                <a:lnTo>
                  <a:pt x="140208" y="2489"/>
                </a:lnTo>
                <a:lnTo>
                  <a:pt x="135509" y="28549"/>
                </a:lnTo>
                <a:lnTo>
                  <a:pt x="169037" y="53314"/>
                </a:lnTo>
                <a:lnTo>
                  <a:pt x="202565" y="28549"/>
                </a:lnTo>
                <a:close/>
              </a:path>
              <a:path w="338455" h="338454">
                <a:moveTo>
                  <a:pt x="290957" y="287274"/>
                </a:moveTo>
                <a:lnTo>
                  <a:pt x="279654" y="263639"/>
                </a:lnTo>
                <a:lnTo>
                  <a:pt x="238252" y="263639"/>
                </a:lnTo>
                <a:lnTo>
                  <a:pt x="225425" y="303390"/>
                </a:lnTo>
                <a:lnTo>
                  <a:pt x="244348" y="321538"/>
                </a:lnTo>
                <a:lnTo>
                  <a:pt x="279095" y="298450"/>
                </a:lnTo>
                <a:lnTo>
                  <a:pt x="290957" y="287274"/>
                </a:lnTo>
                <a:close/>
              </a:path>
              <a:path w="338455" h="338454">
                <a:moveTo>
                  <a:pt x="336677" y="146151"/>
                </a:moveTo>
                <a:lnTo>
                  <a:pt x="334035" y="131940"/>
                </a:lnTo>
                <a:lnTo>
                  <a:pt x="330161" y="118021"/>
                </a:lnTo>
                <a:lnTo>
                  <a:pt x="325094" y="104495"/>
                </a:lnTo>
                <a:lnTo>
                  <a:pt x="318897" y="91427"/>
                </a:lnTo>
                <a:lnTo>
                  <a:pt x="293116" y="94881"/>
                </a:lnTo>
                <a:lnTo>
                  <a:pt x="280289" y="134188"/>
                </a:lnTo>
                <a:lnTo>
                  <a:pt x="313817" y="158483"/>
                </a:lnTo>
                <a:lnTo>
                  <a:pt x="336677" y="146151"/>
                </a:lnTo>
                <a:close/>
              </a:path>
              <a:path w="338455" h="338454">
                <a:moveTo>
                  <a:pt x="338074" y="166712"/>
                </a:moveTo>
                <a:lnTo>
                  <a:pt x="317411" y="177825"/>
                </a:lnTo>
                <a:lnTo>
                  <a:pt x="316103" y="178587"/>
                </a:lnTo>
                <a:lnTo>
                  <a:pt x="314452" y="178981"/>
                </a:lnTo>
                <a:lnTo>
                  <a:pt x="310769" y="178981"/>
                </a:lnTo>
                <a:lnTo>
                  <a:pt x="308737" y="178333"/>
                </a:lnTo>
                <a:lnTo>
                  <a:pt x="306959" y="177088"/>
                </a:lnTo>
                <a:lnTo>
                  <a:pt x="262763" y="144932"/>
                </a:lnTo>
                <a:lnTo>
                  <a:pt x="259207" y="142379"/>
                </a:lnTo>
                <a:lnTo>
                  <a:pt x="257810" y="137922"/>
                </a:lnTo>
                <a:lnTo>
                  <a:pt x="259080" y="133807"/>
                </a:lnTo>
                <a:lnTo>
                  <a:pt x="265963" y="112776"/>
                </a:lnTo>
                <a:lnTo>
                  <a:pt x="276098" y="81838"/>
                </a:lnTo>
                <a:lnTo>
                  <a:pt x="277241" y="78181"/>
                </a:lnTo>
                <a:lnTo>
                  <a:pt x="280289" y="75577"/>
                </a:lnTo>
                <a:lnTo>
                  <a:pt x="288074" y="74523"/>
                </a:lnTo>
                <a:lnTo>
                  <a:pt x="307340" y="71920"/>
                </a:lnTo>
                <a:lnTo>
                  <a:pt x="303009" y="66103"/>
                </a:lnTo>
                <a:lnTo>
                  <a:pt x="273215" y="36055"/>
                </a:lnTo>
                <a:lnTo>
                  <a:pt x="238125" y="14884"/>
                </a:lnTo>
                <a:lnTo>
                  <a:pt x="224028" y="9588"/>
                </a:lnTo>
                <a:lnTo>
                  <a:pt x="224028" y="153835"/>
                </a:lnTo>
                <a:lnTo>
                  <a:pt x="222758" y="157962"/>
                </a:lnTo>
                <a:lnTo>
                  <a:pt x="205867" y="209981"/>
                </a:lnTo>
                <a:lnTo>
                  <a:pt x="204470" y="214058"/>
                </a:lnTo>
                <a:lnTo>
                  <a:pt x="200660" y="216814"/>
                </a:lnTo>
                <a:lnTo>
                  <a:pt x="137414" y="216814"/>
                </a:lnTo>
                <a:lnTo>
                  <a:pt x="122148" y="179006"/>
                </a:lnTo>
                <a:lnTo>
                  <a:pt x="114046" y="153835"/>
                </a:lnTo>
                <a:lnTo>
                  <a:pt x="115443" y="149377"/>
                </a:lnTo>
                <a:lnTo>
                  <a:pt x="125107" y="142379"/>
                </a:lnTo>
                <a:lnTo>
                  <a:pt x="164973" y="113398"/>
                </a:lnTo>
                <a:lnTo>
                  <a:pt x="167005" y="112776"/>
                </a:lnTo>
                <a:lnTo>
                  <a:pt x="171069" y="112776"/>
                </a:lnTo>
                <a:lnTo>
                  <a:pt x="173101" y="113398"/>
                </a:lnTo>
                <a:lnTo>
                  <a:pt x="216535" y="144983"/>
                </a:lnTo>
                <a:lnTo>
                  <a:pt x="222631" y="149377"/>
                </a:lnTo>
                <a:lnTo>
                  <a:pt x="224028" y="153835"/>
                </a:lnTo>
                <a:lnTo>
                  <a:pt x="224028" y="9588"/>
                </a:lnTo>
                <a:lnTo>
                  <a:pt x="218821" y="7620"/>
                </a:lnTo>
                <a:lnTo>
                  <a:pt x="223139" y="30670"/>
                </a:lnTo>
                <a:lnTo>
                  <a:pt x="223774" y="34417"/>
                </a:lnTo>
                <a:lnTo>
                  <a:pt x="222250" y="38239"/>
                </a:lnTo>
                <a:lnTo>
                  <a:pt x="219075" y="40474"/>
                </a:lnTo>
                <a:lnTo>
                  <a:pt x="174879" y="72631"/>
                </a:lnTo>
                <a:lnTo>
                  <a:pt x="173101" y="73888"/>
                </a:lnTo>
                <a:lnTo>
                  <a:pt x="171069" y="74523"/>
                </a:lnTo>
                <a:lnTo>
                  <a:pt x="167005" y="74523"/>
                </a:lnTo>
                <a:lnTo>
                  <a:pt x="164973" y="73888"/>
                </a:lnTo>
                <a:lnTo>
                  <a:pt x="163195" y="72631"/>
                </a:lnTo>
                <a:lnTo>
                  <a:pt x="115951" y="38239"/>
                </a:lnTo>
                <a:lnTo>
                  <a:pt x="114300" y="34417"/>
                </a:lnTo>
                <a:lnTo>
                  <a:pt x="115062" y="30670"/>
                </a:lnTo>
                <a:lnTo>
                  <a:pt x="119253" y="7620"/>
                </a:lnTo>
                <a:lnTo>
                  <a:pt x="81813" y="24396"/>
                </a:lnTo>
                <a:lnTo>
                  <a:pt x="49530" y="49733"/>
                </a:lnTo>
                <a:lnTo>
                  <a:pt x="30734" y="71920"/>
                </a:lnTo>
                <a:lnTo>
                  <a:pt x="57785" y="75577"/>
                </a:lnTo>
                <a:lnTo>
                  <a:pt x="60833" y="78232"/>
                </a:lnTo>
                <a:lnTo>
                  <a:pt x="61976" y="81838"/>
                </a:lnTo>
                <a:lnTo>
                  <a:pt x="78994" y="133858"/>
                </a:lnTo>
                <a:lnTo>
                  <a:pt x="80264" y="137922"/>
                </a:lnTo>
                <a:lnTo>
                  <a:pt x="78867" y="142430"/>
                </a:lnTo>
                <a:lnTo>
                  <a:pt x="75311" y="144983"/>
                </a:lnTo>
                <a:lnTo>
                  <a:pt x="31115" y="177139"/>
                </a:lnTo>
                <a:lnTo>
                  <a:pt x="29337" y="178384"/>
                </a:lnTo>
                <a:lnTo>
                  <a:pt x="27305" y="179006"/>
                </a:lnTo>
                <a:lnTo>
                  <a:pt x="23622" y="179006"/>
                </a:lnTo>
                <a:lnTo>
                  <a:pt x="21971" y="178612"/>
                </a:lnTo>
                <a:lnTo>
                  <a:pt x="20472" y="177774"/>
                </a:lnTo>
                <a:lnTo>
                  <a:pt x="0" y="166763"/>
                </a:lnTo>
                <a:lnTo>
                  <a:pt x="0" y="169240"/>
                </a:lnTo>
                <a:lnTo>
                  <a:pt x="2108" y="196430"/>
                </a:lnTo>
                <a:lnTo>
                  <a:pt x="8547" y="222732"/>
                </a:lnTo>
                <a:lnTo>
                  <a:pt x="19151" y="247650"/>
                </a:lnTo>
                <a:lnTo>
                  <a:pt x="33782" y="270687"/>
                </a:lnTo>
                <a:lnTo>
                  <a:pt x="45466" y="246151"/>
                </a:lnTo>
                <a:lnTo>
                  <a:pt x="49022" y="243992"/>
                </a:lnTo>
                <a:lnTo>
                  <a:pt x="111760" y="243992"/>
                </a:lnTo>
                <a:lnTo>
                  <a:pt x="115570" y="246748"/>
                </a:lnTo>
                <a:lnTo>
                  <a:pt x="116967" y="250863"/>
                </a:lnTo>
                <a:lnTo>
                  <a:pt x="133858" y="302907"/>
                </a:lnTo>
                <a:lnTo>
                  <a:pt x="135001" y="306489"/>
                </a:lnTo>
                <a:lnTo>
                  <a:pt x="133985" y="310464"/>
                </a:lnTo>
                <a:lnTo>
                  <a:pt x="114300" y="329323"/>
                </a:lnTo>
                <a:lnTo>
                  <a:pt x="127736" y="333260"/>
                </a:lnTo>
                <a:lnTo>
                  <a:pt x="141376" y="336067"/>
                </a:lnTo>
                <a:lnTo>
                  <a:pt x="155155" y="337756"/>
                </a:lnTo>
                <a:lnTo>
                  <a:pt x="169037" y="338315"/>
                </a:lnTo>
                <a:lnTo>
                  <a:pt x="182854" y="337756"/>
                </a:lnTo>
                <a:lnTo>
                  <a:pt x="196634" y="336067"/>
                </a:lnTo>
                <a:lnTo>
                  <a:pt x="210299" y="333260"/>
                </a:lnTo>
                <a:lnTo>
                  <a:pt x="223774" y="329323"/>
                </a:lnTo>
                <a:lnTo>
                  <a:pt x="203962" y="310464"/>
                </a:lnTo>
                <a:lnTo>
                  <a:pt x="203073" y="306489"/>
                </a:lnTo>
                <a:lnTo>
                  <a:pt x="204216" y="302907"/>
                </a:lnTo>
                <a:lnTo>
                  <a:pt x="221107" y="250863"/>
                </a:lnTo>
                <a:lnTo>
                  <a:pt x="222377" y="246748"/>
                </a:lnTo>
                <a:lnTo>
                  <a:pt x="226187" y="243992"/>
                </a:lnTo>
                <a:lnTo>
                  <a:pt x="289052" y="243992"/>
                </a:lnTo>
                <a:lnTo>
                  <a:pt x="292481" y="246151"/>
                </a:lnTo>
                <a:lnTo>
                  <a:pt x="304292" y="270687"/>
                </a:lnTo>
                <a:lnTo>
                  <a:pt x="318909" y="247650"/>
                </a:lnTo>
                <a:lnTo>
                  <a:pt x="320459" y="243992"/>
                </a:lnTo>
                <a:lnTo>
                  <a:pt x="329514" y="222732"/>
                </a:lnTo>
                <a:lnTo>
                  <a:pt x="330962" y="216814"/>
                </a:lnTo>
                <a:lnTo>
                  <a:pt x="335953" y="196430"/>
                </a:lnTo>
                <a:lnTo>
                  <a:pt x="337312" y="178981"/>
                </a:lnTo>
                <a:lnTo>
                  <a:pt x="338074" y="169240"/>
                </a:lnTo>
                <a:lnTo>
                  <a:pt x="338074" y="166712"/>
                </a:lnTo>
                <a:close/>
              </a:path>
            </a:pathLst>
          </a:custGeom>
          <a:solidFill>
            <a:srgbClr val="859FB1"/>
          </a:solidFill>
        </p:spPr>
        <p:txBody>
          <a:bodyPr wrap="square" lIns="0" tIns="0" rIns="0" bIns="0" rtlCol="0"/>
          <a:lstStyle/>
          <a:p>
            <a:endParaRPr dirty="0"/>
          </a:p>
        </p:txBody>
      </p:sp>
      <p:sp>
        <p:nvSpPr>
          <p:cNvPr id="116" name="bg object 116"/>
          <p:cNvSpPr/>
          <p:nvPr/>
        </p:nvSpPr>
        <p:spPr>
          <a:xfrm>
            <a:off x="4152900" y="3951732"/>
            <a:ext cx="20320" cy="40005"/>
          </a:xfrm>
          <a:custGeom>
            <a:avLst/>
            <a:gdLst/>
            <a:ahLst/>
            <a:cxnLst/>
            <a:rect l="l" t="t" r="r" b="b"/>
            <a:pathLst>
              <a:path w="20320" h="40004">
                <a:moveTo>
                  <a:pt x="15366" y="0"/>
                </a:moveTo>
                <a:lnTo>
                  <a:pt x="9905" y="0"/>
                </a:lnTo>
                <a:lnTo>
                  <a:pt x="4445" y="0"/>
                </a:lnTo>
                <a:lnTo>
                  <a:pt x="0" y="4432"/>
                </a:lnTo>
                <a:lnTo>
                  <a:pt x="0" y="35191"/>
                </a:lnTo>
                <a:lnTo>
                  <a:pt x="4445" y="39624"/>
                </a:lnTo>
                <a:lnTo>
                  <a:pt x="15366" y="39624"/>
                </a:lnTo>
                <a:lnTo>
                  <a:pt x="19812" y="35191"/>
                </a:lnTo>
                <a:lnTo>
                  <a:pt x="19812" y="4432"/>
                </a:lnTo>
                <a:lnTo>
                  <a:pt x="15366" y="0"/>
                </a:lnTo>
                <a:close/>
              </a:path>
            </a:pathLst>
          </a:custGeom>
          <a:solidFill>
            <a:srgbClr val="859FB1"/>
          </a:solidFill>
        </p:spPr>
        <p:txBody>
          <a:bodyPr wrap="square" lIns="0" tIns="0" rIns="0" bIns="0" rtlCol="0"/>
          <a:lstStyle/>
          <a:p>
            <a:endParaRPr dirty="0"/>
          </a:p>
        </p:txBody>
      </p:sp>
      <p:sp>
        <p:nvSpPr>
          <p:cNvPr id="117" name="bg object 117"/>
          <p:cNvSpPr/>
          <p:nvPr/>
        </p:nvSpPr>
        <p:spPr>
          <a:xfrm>
            <a:off x="4232148" y="3951732"/>
            <a:ext cx="79375" cy="59690"/>
          </a:xfrm>
          <a:custGeom>
            <a:avLst/>
            <a:gdLst/>
            <a:ahLst/>
            <a:cxnLst/>
            <a:rect l="l" t="t" r="r" b="b"/>
            <a:pathLst>
              <a:path w="79375" h="59689">
                <a:moveTo>
                  <a:pt x="19812" y="4432"/>
                </a:moveTo>
                <a:lnTo>
                  <a:pt x="15367" y="0"/>
                </a:lnTo>
                <a:lnTo>
                  <a:pt x="9906" y="0"/>
                </a:lnTo>
                <a:lnTo>
                  <a:pt x="4445" y="0"/>
                </a:lnTo>
                <a:lnTo>
                  <a:pt x="0" y="4432"/>
                </a:lnTo>
                <a:lnTo>
                  <a:pt x="0" y="35191"/>
                </a:lnTo>
                <a:lnTo>
                  <a:pt x="4445" y="39624"/>
                </a:lnTo>
                <a:lnTo>
                  <a:pt x="15367" y="39624"/>
                </a:lnTo>
                <a:lnTo>
                  <a:pt x="19812" y="35191"/>
                </a:lnTo>
                <a:lnTo>
                  <a:pt x="19812" y="4432"/>
                </a:lnTo>
                <a:close/>
              </a:path>
              <a:path w="79375" h="59689">
                <a:moveTo>
                  <a:pt x="79248" y="24244"/>
                </a:moveTo>
                <a:lnTo>
                  <a:pt x="74803" y="19812"/>
                </a:lnTo>
                <a:lnTo>
                  <a:pt x="69342" y="19812"/>
                </a:lnTo>
                <a:lnTo>
                  <a:pt x="63881" y="19812"/>
                </a:lnTo>
                <a:lnTo>
                  <a:pt x="59436" y="24244"/>
                </a:lnTo>
                <a:lnTo>
                  <a:pt x="59436" y="55003"/>
                </a:lnTo>
                <a:lnTo>
                  <a:pt x="63881" y="59436"/>
                </a:lnTo>
                <a:lnTo>
                  <a:pt x="74803" y="59436"/>
                </a:lnTo>
                <a:lnTo>
                  <a:pt x="79248" y="55003"/>
                </a:lnTo>
                <a:lnTo>
                  <a:pt x="79248" y="24244"/>
                </a:lnTo>
                <a:close/>
              </a:path>
            </a:pathLst>
          </a:custGeom>
          <a:solidFill>
            <a:srgbClr val="859FB1"/>
          </a:solidFill>
        </p:spPr>
        <p:txBody>
          <a:bodyPr wrap="square" lIns="0" tIns="0" rIns="0" bIns="0" rtlCol="0"/>
          <a:lstStyle/>
          <a:p>
            <a:endParaRPr dirty="0"/>
          </a:p>
        </p:txBody>
      </p:sp>
      <p:sp>
        <p:nvSpPr>
          <p:cNvPr id="118" name="bg object 118"/>
          <p:cNvSpPr/>
          <p:nvPr/>
        </p:nvSpPr>
        <p:spPr>
          <a:xfrm>
            <a:off x="4032504" y="3971544"/>
            <a:ext cx="339725" cy="320040"/>
          </a:xfrm>
          <a:custGeom>
            <a:avLst/>
            <a:gdLst/>
            <a:ahLst/>
            <a:cxnLst/>
            <a:rect l="l" t="t" r="r" b="b"/>
            <a:pathLst>
              <a:path w="339725" h="320039">
                <a:moveTo>
                  <a:pt x="80772" y="4432"/>
                </a:moveTo>
                <a:lnTo>
                  <a:pt x="76327" y="0"/>
                </a:lnTo>
                <a:lnTo>
                  <a:pt x="70866" y="0"/>
                </a:lnTo>
                <a:lnTo>
                  <a:pt x="65405" y="0"/>
                </a:lnTo>
                <a:lnTo>
                  <a:pt x="60960" y="4432"/>
                </a:lnTo>
                <a:lnTo>
                  <a:pt x="60960" y="35191"/>
                </a:lnTo>
                <a:lnTo>
                  <a:pt x="65405" y="39624"/>
                </a:lnTo>
                <a:lnTo>
                  <a:pt x="76327" y="39624"/>
                </a:lnTo>
                <a:lnTo>
                  <a:pt x="80772" y="35191"/>
                </a:lnTo>
                <a:lnTo>
                  <a:pt x="80772" y="4432"/>
                </a:lnTo>
                <a:close/>
              </a:path>
              <a:path w="339725" h="320039">
                <a:moveTo>
                  <a:pt x="339725" y="184734"/>
                </a:moveTo>
                <a:lnTo>
                  <a:pt x="331139" y="128689"/>
                </a:lnTo>
                <a:lnTo>
                  <a:pt x="307213" y="93395"/>
                </a:lnTo>
                <a:lnTo>
                  <a:pt x="270827" y="65443"/>
                </a:lnTo>
                <a:lnTo>
                  <a:pt x="224917" y="46913"/>
                </a:lnTo>
                <a:lnTo>
                  <a:pt x="231686" y="55270"/>
                </a:lnTo>
                <a:lnTo>
                  <a:pt x="237871" y="64604"/>
                </a:lnTo>
                <a:lnTo>
                  <a:pt x="243382" y="74853"/>
                </a:lnTo>
                <a:lnTo>
                  <a:pt x="248158" y="85979"/>
                </a:lnTo>
                <a:lnTo>
                  <a:pt x="250190" y="91135"/>
                </a:lnTo>
                <a:lnTo>
                  <a:pt x="247650" y="96862"/>
                </a:lnTo>
                <a:lnTo>
                  <a:pt x="242443" y="98831"/>
                </a:lnTo>
                <a:lnTo>
                  <a:pt x="241300" y="99301"/>
                </a:lnTo>
                <a:lnTo>
                  <a:pt x="240030" y="99529"/>
                </a:lnTo>
                <a:lnTo>
                  <a:pt x="234823" y="99529"/>
                </a:lnTo>
                <a:lnTo>
                  <a:pt x="231140" y="97091"/>
                </a:lnTo>
                <a:lnTo>
                  <a:pt x="229616" y="93141"/>
                </a:lnTo>
                <a:lnTo>
                  <a:pt x="220103" y="73698"/>
                </a:lnTo>
                <a:lnTo>
                  <a:pt x="208292" y="58216"/>
                </a:lnTo>
                <a:lnTo>
                  <a:pt x="194691" y="47180"/>
                </a:lnTo>
                <a:lnTo>
                  <a:pt x="179832" y="41021"/>
                </a:lnTo>
                <a:lnTo>
                  <a:pt x="179832" y="24295"/>
                </a:lnTo>
                <a:lnTo>
                  <a:pt x="175387" y="19824"/>
                </a:lnTo>
                <a:lnTo>
                  <a:pt x="164338" y="19824"/>
                </a:lnTo>
                <a:lnTo>
                  <a:pt x="159893" y="24295"/>
                </a:lnTo>
                <a:lnTo>
                  <a:pt x="159893" y="41021"/>
                </a:lnTo>
                <a:lnTo>
                  <a:pt x="145097" y="47180"/>
                </a:lnTo>
                <a:lnTo>
                  <a:pt x="131533" y="58216"/>
                </a:lnTo>
                <a:lnTo>
                  <a:pt x="119735" y="73698"/>
                </a:lnTo>
                <a:lnTo>
                  <a:pt x="110236" y="93141"/>
                </a:lnTo>
                <a:lnTo>
                  <a:pt x="108712" y="97091"/>
                </a:lnTo>
                <a:lnTo>
                  <a:pt x="104902" y="99529"/>
                </a:lnTo>
                <a:lnTo>
                  <a:pt x="99695" y="99529"/>
                </a:lnTo>
                <a:lnTo>
                  <a:pt x="98552" y="99301"/>
                </a:lnTo>
                <a:lnTo>
                  <a:pt x="97282" y="98831"/>
                </a:lnTo>
                <a:lnTo>
                  <a:pt x="92202" y="96862"/>
                </a:lnTo>
                <a:lnTo>
                  <a:pt x="89662" y="91135"/>
                </a:lnTo>
                <a:lnTo>
                  <a:pt x="91694" y="85979"/>
                </a:lnTo>
                <a:lnTo>
                  <a:pt x="96456" y="74853"/>
                </a:lnTo>
                <a:lnTo>
                  <a:pt x="101968" y="64604"/>
                </a:lnTo>
                <a:lnTo>
                  <a:pt x="108153" y="55270"/>
                </a:lnTo>
                <a:lnTo>
                  <a:pt x="114935" y="46913"/>
                </a:lnTo>
                <a:lnTo>
                  <a:pt x="68948" y="65443"/>
                </a:lnTo>
                <a:lnTo>
                  <a:pt x="32550" y="93395"/>
                </a:lnTo>
                <a:lnTo>
                  <a:pt x="8610" y="128701"/>
                </a:lnTo>
                <a:lnTo>
                  <a:pt x="0" y="169227"/>
                </a:lnTo>
                <a:lnTo>
                  <a:pt x="0" y="184734"/>
                </a:lnTo>
                <a:lnTo>
                  <a:pt x="4445" y="189153"/>
                </a:lnTo>
                <a:lnTo>
                  <a:pt x="15494" y="189153"/>
                </a:lnTo>
                <a:lnTo>
                  <a:pt x="19939" y="184734"/>
                </a:lnTo>
                <a:lnTo>
                  <a:pt x="19939" y="179209"/>
                </a:lnTo>
                <a:lnTo>
                  <a:pt x="22313" y="171564"/>
                </a:lnTo>
                <a:lnTo>
                  <a:pt x="28752" y="165214"/>
                </a:lnTo>
                <a:lnTo>
                  <a:pt x="38252" y="160896"/>
                </a:lnTo>
                <a:lnTo>
                  <a:pt x="49784" y="159296"/>
                </a:lnTo>
                <a:lnTo>
                  <a:pt x="61341" y="160896"/>
                </a:lnTo>
                <a:lnTo>
                  <a:pt x="71069" y="165214"/>
                </a:lnTo>
                <a:lnTo>
                  <a:pt x="77762" y="171564"/>
                </a:lnTo>
                <a:lnTo>
                  <a:pt x="80264" y="179209"/>
                </a:lnTo>
                <a:lnTo>
                  <a:pt x="80264" y="184734"/>
                </a:lnTo>
                <a:lnTo>
                  <a:pt x="84709" y="189153"/>
                </a:lnTo>
                <a:lnTo>
                  <a:pt x="95758" y="189153"/>
                </a:lnTo>
                <a:lnTo>
                  <a:pt x="100203" y="184734"/>
                </a:lnTo>
                <a:lnTo>
                  <a:pt x="100203" y="179209"/>
                </a:lnTo>
                <a:lnTo>
                  <a:pt x="102590" y="171564"/>
                </a:lnTo>
                <a:lnTo>
                  <a:pt x="109067" y="165214"/>
                </a:lnTo>
                <a:lnTo>
                  <a:pt x="118579" y="160896"/>
                </a:lnTo>
                <a:lnTo>
                  <a:pt x="130048" y="159296"/>
                </a:lnTo>
                <a:lnTo>
                  <a:pt x="141566" y="160896"/>
                </a:lnTo>
                <a:lnTo>
                  <a:pt x="151066" y="165214"/>
                </a:lnTo>
                <a:lnTo>
                  <a:pt x="157505" y="171564"/>
                </a:lnTo>
                <a:lnTo>
                  <a:pt x="159893" y="179209"/>
                </a:lnTo>
                <a:lnTo>
                  <a:pt x="159893" y="280174"/>
                </a:lnTo>
                <a:lnTo>
                  <a:pt x="158330" y="287934"/>
                </a:lnTo>
                <a:lnTo>
                  <a:pt x="154063" y="294271"/>
                </a:lnTo>
                <a:lnTo>
                  <a:pt x="147726" y="298538"/>
                </a:lnTo>
                <a:lnTo>
                  <a:pt x="139954" y="300101"/>
                </a:lnTo>
                <a:lnTo>
                  <a:pt x="132245" y="298538"/>
                </a:lnTo>
                <a:lnTo>
                  <a:pt x="125945" y="294271"/>
                </a:lnTo>
                <a:lnTo>
                  <a:pt x="121691" y="287934"/>
                </a:lnTo>
                <a:lnTo>
                  <a:pt x="120142" y="280174"/>
                </a:lnTo>
                <a:lnTo>
                  <a:pt x="120142" y="264706"/>
                </a:lnTo>
                <a:lnTo>
                  <a:pt x="115570" y="260235"/>
                </a:lnTo>
                <a:lnTo>
                  <a:pt x="104648" y="260235"/>
                </a:lnTo>
                <a:lnTo>
                  <a:pt x="100203" y="264706"/>
                </a:lnTo>
                <a:lnTo>
                  <a:pt x="100203" y="280174"/>
                </a:lnTo>
                <a:lnTo>
                  <a:pt x="103314" y="295694"/>
                </a:lnTo>
                <a:lnTo>
                  <a:pt x="111836" y="308356"/>
                </a:lnTo>
                <a:lnTo>
                  <a:pt x="124472" y="316903"/>
                </a:lnTo>
                <a:lnTo>
                  <a:pt x="139954" y="320027"/>
                </a:lnTo>
                <a:lnTo>
                  <a:pt x="155448" y="316903"/>
                </a:lnTo>
                <a:lnTo>
                  <a:pt x="168122" y="308356"/>
                </a:lnTo>
                <a:lnTo>
                  <a:pt x="173697" y="300101"/>
                </a:lnTo>
                <a:lnTo>
                  <a:pt x="176682" y="295694"/>
                </a:lnTo>
                <a:lnTo>
                  <a:pt x="179832" y="280174"/>
                </a:lnTo>
                <a:lnTo>
                  <a:pt x="179832" y="179209"/>
                </a:lnTo>
                <a:lnTo>
                  <a:pt x="182219" y="171564"/>
                </a:lnTo>
                <a:lnTo>
                  <a:pt x="188696" y="165214"/>
                </a:lnTo>
                <a:lnTo>
                  <a:pt x="198208" y="160896"/>
                </a:lnTo>
                <a:lnTo>
                  <a:pt x="209677" y="159296"/>
                </a:lnTo>
                <a:lnTo>
                  <a:pt x="221132" y="160896"/>
                </a:lnTo>
                <a:lnTo>
                  <a:pt x="230644" y="165214"/>
                </a:lnTo>
                <a:lnTo>
                  <a:pt x="237121" y="171564"/>
                </a:lnTo>
                <a:lnTo>
                  <a:pt x="239522" y="179209"/>
                </a:lnTo>
                <a:lnTo>
                  <a:pt x="239522" y="184734"/>
                </a:lnTo>
                <a:lnTo>
                  <a:pt x="243967" y="189153"/>
                </a:lnTo>
                <a:lnTo>
                  <a:pt x="255016" y="189153"/>
                </a:lnTo>
                <a:lnTo>
                  <a:pt x="259461" y="184734"/>
                </a:lnTo>
                <a:lnTo>
                  <a:pt x="259461" y="179209"/>
                </a:lnTo>
                <a:lnTo>
                  <a:pt x="261937" y="171564"/>
                </a:lnTo>
                <a:lnTo>
                  <a:pt x="268592" y="165214"/>
                </a:lnTo>
                <a:lnTo>
                  <a:pt x="278307" y="160896"/>
                </a:lnTo>
                <a:lnTo>
                  <a:pt x="289941" y="159296"/>
                </a:lnTo>
                <a:lnTo>
                  <a:pt x="301396" y="160896"/>
                </a:lnTo>
                <a:lnTo>
                  <a:pt x="310908" y="165214"/>
                </a:lnTo>
                <a:lnTo>
                  <a:pt x="317385" y="171564"/>
                </a:lnTo>
                <a:lnTo>
                  <a:pt x="319786" y="179209"/>
                </a:lnTo>
                <a:lnTo>
                  <a:pt x="319786" y="184734"/>
                </a:lnTo>
                <a:lnTo>
                  <a:pt x="324231" y="189153"/>
                </a:lnTo>
                <a:lnTo>
                  <a:pt x="335280" y="189153"/>
                </a:lnTo>
                <a:lnTo>
                  <a:pt x="339725" y="184734"/>
                </a:lnTo>
                <a:close/>
              </a:path>
            </a:pathLst>
          </a:custGeom>
          <a:solidFill>
            <a:srgbClr val="859FB1"/>
          </a:solidFill>
        </p:spPr>
        <p:txBody>
          <a:bodyPr wrap="square" lIns="0" tIns="0" rIns="0" bIns="0" rtlCol="0"/>
          <a:lstStyle/>
          <a:p>
            <a:endParaRPr dirty="0"/>
          </a:p>
        </p:txBody>
      </p:sp>
      <p:sp>
        <p:nvSpPr>
          <p:cNvPr id="119" name="bg object 119"/>
          <p:cNvSpPr/>
          <p:nvPr/>
        </p:nvSpPr>
        <p:spPr>
          <a:xfrm>
            <a:off x="5030723" y="2720339"/>
            <a:ext cx="344805" cy="320040"/>
          </a:xfrm>
          <a:custGeom>
            <a:avLst/>
            <a:gdLst/>
            <a:ahLst/>
            <a:cxnLst/>
            <a:rect l="l" t="t" r="r" b="b"/>
            <a:pathLst>
              <a:path w="344804" h="320039">
                <a:moveTo>
                  <a:pt x="175640" y="0"/>
                </a:moveTo>
                <a:lnTo>
                  <a:pt x="172212" y="0"/>
                </a:lnTo>
                <a:lnTo>
                  <a:pt x="168655" y="0"/>
                </a:lnTo>
                <a:lnTo>
                  <a:pt x="165100" y="1778"/>
                </a:lnTo>
                <a:lnTo>
                  <a:pt x="116331" y="99695"/>
                </a:lnTo>
                <a:lnTo>
                  <a:pt x="3175" y="115951"/>
                </a:lnTo>
                <a:lnTo>
                  <a:pt x="0" y="125984"/>
                </a:lnTo>
                <a:lnTo>
                  <a:pt x="81914" y="204978"/>
                </a:lnTo>
                <a:lnTo>
                  <a:pt x="62737" y="314833"/>
                </a:lnTo>
                <a:lnTo>
                  <a:pt x="67945" y="320040"/>
                </a:lnTo>
                <a:lnTo>
                  <a:pt x="75184" y="320040"/>
                </a:lnTo>
                <a:lnTo>
                  <a:pt x="76835" y="319659"/>
                </a:lnTo>
                <a:lnTo>
                  <a:pt x="172212" y="270002"/>
                </a:lnTo>
                <a:lnTo>
                  <a:pt x="267715" y="319659"/>
                </a:lnTo>
                <a:lnTo>
                  <a:pt x="269239" y="320040"/>
                </a:lnTo>
                <a:lnTo>
                  <a:pt x="276478" y="320040"/>
                </a:lnTo>
                <a:lnTo>
                  <a:pt x="281559" y="314833"/>
                </a:lnTo>
                <a:lnTo>
                  <a:pt x="262509" y="204978"/>
                </a:lnTo>
                <a:lnTo>
                  <a:pt x="344424" y="125984"/>
                </a:lnTo>
                <a:lnTo>
                  <a:pt x="341249" y="115951"/>
                </a:lnTo>
                <a:lnTo>
                  <a:pt x="227964" y="99695"/>
                </a:lnTo>
                <a:lnTo>
                  <a:pt x="179197" y="1778"/>
                </a:lnTo>
                <a:lnTo>
                  <a:pt x="175640" y="0"/>
                </a:lnTo>
                <a:close/>
              </a:path>
            </a:pathLst>
          </a:custGeom>
          <a:solidFill>
            <a:srgbClr val="859FB1"/>
          </a:solidFill>
        </p:spPr>
        <p:txBody>
          <a:bodyPr wrap="square" lIns="0" tIns="0" rIns="0" bIns="0" rtlCol="0"/>
          <a:lstStyle/>
          <a:p>
            <a:endParaRPr dirty="0"/>
          </a:p>
        </p:txBody>
      </p:sp>
      <p:pic>
        <p:nvPicPr>
          <p:cNvPr id="120" name="bg object 120"/>
          <p:cNvPicPr/>
          <p:nvPr/>
        </p:nvPicPr>
        <p:blipFill>
          <a:blip r:embed="rId34" cstate="print"/>
          <a:stretch>
            <a:fillRect/>
          </a:stretch>
        </p:blipFill>
        <p:spPr>
          <a:xfrm>
            <a:off x="5623560" y="2770631"/>
            <a:ext cx="182879" cy="178307"/>
          </a:xfrm>
          <a:prstGeom prst="rect">
            <a:avLst/>
          </a:prstGeom>
        </p:spPr>
      </p:pic>
      <p:sp>
        <p:nvSpPr>
          <p:cNvPr id="121" name="bg object 121"/>
          <p:cNvSpPr/>
          <p:nvPr/>
        </p:nvSpPr>
        <p:spPr>
          <a:xfrm>
            <a:off x="5465064" y="2711195"/>
            <a:ext cx="287020" cy="340360"/>
          </a:xfrm>
          <a:custGeom>
            <a:avLst/>
            <a:gdLst/>
            <a:ahLst/>
            <a:cxnLst/>
            <a:rect l="l" t="t" r="r" b="b"/>
            <a:pathLst>
              <a:path w="287020" h="340360">
                <a:moveTo>
                  <a:pt x="170180" y="0"/>
                </a:moveTo>
                <a:lnTo>
                  <a:pt x="125383" y="6113"/>
                </a:lnTo>
                <a:lnTo>
                  <a:pt x="84854" y="23339"/>
                </a:lnTo>
                <a:lnTo>
                  <a:pt x="50323" y="50006"/>
                </a:lnTo>
                <a:lnTo>
                  <a:pt x="23518" y="84440"/>
                </a:lnTo>
                <a:lnTo>
                  <a:pt x="6167" y="124971"/>
                </a:lnTo>
                <a:lnTo>
                  <a:pt x="0" y="169926"/>
                </a:lnTo>
                <a:lnTo>
                  <a:pt x="6151" y="214924"/>
                </a:lnTo>
                <a:lnTo>
                  <a:pt x="23476" y="255467"/>
                </a:lnTo>
                <a:lnTo>
                  <a:pt x="50276" y="289893"/>
                </a:lnTo>
                <a:lnTo>
                  <a:pt x="84854" y="316540"/>
                </a:lnTo>
                <a:lnTo>
                  <a:pt x="125515" y="333747"/>
                </a:lnTo>
                <a:lnTo>
                  <a:pt x="170561" y="339852"/>
                </a:lnTo>
                <a:lnTo>
                  <a:pt x="201042" y="336990"/>
                </a:lnTo>
                <a:lnTo>
                  <a:pt x="257625" y="315456"/>
                </a:lnTo>
                <a:lnTo>
                  <a:pt x="286512" y="290322"/>
                </a:lnTo>
                <a:lnTo>
                  <a:pt x="283718" y="282575"/>
                </a:lnTo>
                <a:lnTo>
                  <a:pt x="280035" y="280035"/>
                </a:lnTo>
                <a:lnTo>
                  <a:pt x="275971" y="279908"/>
                </a:lnTo>
                <a:lnTo>
                  <a:pt x="232728" y="271827"/>
                </a:lnTo>
                <a:lnTo>
                  <a:pt x="195507" y="251628"/>
                </a:lnTo>
                <a:lnTo>
                  <a:pt x="166371" y="221486"/>
                </a:lnTo>
                <a:lnTo>
                  <a:pt x="147377" y="183579"/>
                </a:lnTo>
                <a:lnTo>
                  <a:pt x="140588" y="140081"/>
                </a:lnTo>
                <a:lnTo>
                  <a:pt x="145041" y="104775"/>
                </a:lnTo>
                <a:lnTo>
                  <a:pt x="158019" y="72231"/>
                </a:lnTo>
                <a:lnTo>
                  <a:pt x="178665" y="43926"/>
                </a:lnTo>
                <a:lnTo>
                  <a:pt x="206121" y="21336"/>
                </a:lnTo>
                <a:lnTo>
                  <a:pt x="210050" y="16694"/>
                </a:lnTo>
                <a:lnTo>
                  <a:pt x="178224" y="192"/>
                </a:lnTo>
                <a:lnTo>
                  <a:pt x="170180" y="0"/>
                </a:lnTo>
                <a:close/>
              </a:path>
            </a:pathLst>
          </a:custGeom>
          <a:solidFill>
            <a:srgbClr val="859FB1"/>
          </a:solidFill>
        </p:spPr>
        <p:txBody>
          <a:bodyPr wrap="square" lIns="0" tIns="0" rIns="0" bIns="0" rtlCol="0"/>
          <a:lstStyle/>
          <a:p>
            <a:endParaRPr dirty="0"/>
          </a:p>
        </p:txBody>
      </p:sp>
      <p:pic>
        <p:nvPicPr>
          <p:cNvPr id="122" name="bg object 122"/>
          <p:cNvPicPr/>
          <p:nvPr/>
        </p:nvPicPr>
        <p:blipFill>
          <a:blip r:embed="rId35" cstate="print"/>
          <a:stretch>
            <a:fillRect/>
          </a:stretch>
        </p:blipFill>
        <p:spPr>
          <a:xfrm>
            <a:off x="6038087" y="2746248"/>
            <a:ext cx="147260" cy="99059"/>
          </a:xfrm>
          <a:prstGeom prst="rect">
            <a:avLst/>
          </a:prstGeom>
        </p:spPr>
      </p:pic>
      <p:sp>
        <p:nvSpPr>
          <p:cNvPr id="123" name="bg object 123"/>
          <p:cNvSpPr/>
          <p:nvPr/>
        </p:nvSpPr>
        <p:spPr>
          <a:xfrm>
            <a:off x="5871971" y="2810256"/>
            <a:ext cx="340360" cy="205740"/>
          </a:xfrm>
          <a:custGeom>
            <a:avLst/>
            <a:gdLst/>
            <a:ahLst/>
            <a:cxnLst/>
            <a:rect l="l" t="t" r="r" b="b"/>
            <a:pathLst>
              <a:path w="340360" h="205739">
                <a:moveTo>
                  <a:pt x="158876" y="0"/>
                </a:moveTo>
                <a:lnTo>
                  <a:pt x="152018" y="0"/>
                </a:lnTo>
                <a:lnTo>
                  <a:pt x="136775" y="1387"/>
                </a:lnTo>
                <a:lnTo>
                  <a:pt x="97662" y="20193"/>
                </a:lnTo>
                <a:lnTo>
                  <a:pt x="70612" y="61468"/>
                </a:lnTo>
                <a:lnTo>
                  <a:pt x="68579" y="61468"/>
                </a:lnTo>
                <a:lnTo>
                  <a:pt x="41951" y="67149"/>
                </a:lnTo>
                <a:lnTo>
                  <a:pt x="20145" y="82629"/>
                </a:lnTo>
                <a:lnTo>
                  <a:pt x="5411" y="105562"/>
                </a:lnTo>
                <a:lnTo>
                  <a:pt x="0" y="133604"/>
                </a:lnTo>
                <a:lnTo>
                  <a:pt x="5393" y="161645"/>
                </a:lnTo>
                <a:lnTo>
                  <a:pt x="20097" y="184578"/>
                </a:lnTo>
                <a:lnTo>
                  <a:pt x="41898" y="200058"/>
                </a:lnTo>
                <a:lnTo>
                  <a:pt x="68579" y="205739"/>
                </a:lnTo>
                <a:lnTo>
                  <a:pt x="260985" y="205739"/>
                </a:lnTo>
                <a:lnTo>
                  <a:pt x="291631" y="199211"/>
                </a:lnTo>
                <a:lnTo>
                  <a:pt x="316706" y="181419"/>
                </a:lnTo>
                <a:lnTo>
                  <a:pt x="333636" y="155055"/>
                </a:lnTo>
                <a:lnTo>
                  <a:pt x="339851" y="122808"/>
                </a:lnTo>
                <a:lnTo>
                  <a:pt x="339072" y="111168"/>
                </a:lnTo>
                <a:lnTo>
                  <a:pt x="321341" y="69336"/>
                </a:lnTo>
                <a:lnTo>
                  <a:pt x="287524" y="44573"/>
                </a:lnTo>
                <a:lnTo>
                  <a:pt x="260985" y="39750"/>
                </a:lnTo>
                <a:lnTo>
                  <a:pt x="252218" y="40253"/>
                </a:lnTo>
                <a:lnTo>
                  <a:pt x="243522" y="41767"/>
                </a:lnTo>
                <a:lnTo>
                  <a:pt x="235017" y="44305"/>
                </a:lnTo>
                <a:lnTo>
                  <a:pt x="226822" y="47879"/>
                </a:lnTo>
                <a:lnTo>
                  <a:pt x="216935" y="32297"/>
                </a:lnTo>
                <a:lnTo>
                  <a:pt x="204311" y="19335"/>
                </a:lnTo>
                <a:lnTo>
                  <a:pt x="189353" y="9374"/>
                </a:lnTo>
                <a:lnTo>
                  <a:pt x="172465" y="2793"/>
                </a:lnTo>
                <a:lnTo>
                  <a:pt x="165862" y="1016"/>
                </a:lnTo>
                <a:lnTo>
                  <a:pt x="158876" y="0"/>
                </a:lnTo>
                <a:close/>
              </a:path>
            </a:pathLst>
          </a:custGeom>
          <a:solidFill>
            <a:srgbClr val="859FB1"/>
          </a:solidFill>
        </p:spPr>
        <p:txBody>
          <a:bodyPr wrap="square" lIns="0" tIns="0" rIns="0" bIns="0" rtlCol="0"/>
          <a:lstStyle/>
          <a:p>
            <a:endParaRPr dirty="0"/>
          </a:p>
        </p:txBody>
      </p:sp>
      <p:sp>
        <p:nvSpPr>
          <p:cNvPr id="124" name="bg object 124"/>
          <p:cNvSpPr/>
          <p:nvPr/>
        </p:nvSpPr>
        <p:spPr>
          <a:xfrm>
            <a:off x="6286500" y="2778251"/>
            <a:ext cx="340360" cy="204470"/>
          </a:xfrm>
          <a:custGeom>
            <a:avLst/>
            <a:gdLst/>
            <a:ahLst/>
            <a:cxnLst/>
            <a:rect l="l" t="t" r="r" b="b"/>
            <a:pathLst>
              <a:path w="340359" h="204469">
                <a:moveTo>
                  <a:pt x="158623" y="0"/>
                </a:moveTo>
                <a:lnTo>
                  <a:pt x="151511" y="0"/>
                </a:lnTo>
                <a:lnTo>
                  <a:pt x="136846" y="1313"/>
                </a:lnTo>
                <a:lnTo>
                  <a:pt x="97662" y="20066"/>
                </a:lnTo>
                <a:lnTo>
                  <a:pt x="70612" y="61087"/>
                </a:lnTo>
                <a:lnTo>
                  <a:pt x="68579" y="61087"/>
                </a:lnTo>
                <a:lnTo>
                  <a:pt x="41951" y="66704"/>
                </a:lnTo>
                <a:lnTo>
                  <a:pt x="20145" y="82026"/>
                </a:lnTo>
                <a:lnTo>
                  <a:pt x="5411" y="104753"/>
                </a:lnTo>
                <a:lnTo>
                  <a:pt x="0" y="132587"/>
                </a:lnTo>
                <a:lnTo>
                  <a:pt x="5393" y="160442"/>
                </a:lnTo>
                <a:lnTo>
                  <a:pt x="20097" y="183213"/>
                </a:lnTo>
                <a:lnTo>
                  <a:pt x="41898" y="198578"/>
                </a:lnTo>
                <a:lnTo>
                  <a:pt x="68579" y="204216"/>
                </a:lnTo>
                <a:lnTo>
                  <a:pt x="260984" y="204216"/>
                </a:lnTo>
                <a:lnTo>
                  <a:pt x="291631" y="197731"/>
                </a:lnTo>
                <a:lnTo>
                  <a:pt x="316706" y="180054"/>
                </a:lnTo>
                <a:lnTo>
                  <a:pt x="333636" y="153852"/>
                </a:lnTo>
                <a:lnTo>
                  <a:pt x="339851" y="121793"/>
                </a:lnTo>
                <a:lnTo>
                  <a:pt x="339072" y="110267"/>
                </a:lnTo>
                <a:lnTo>
                  <a:pt x="321341" y="68901"/>
                </a:lnTo>
                <a:lnTo>
                  <a:pt x="287524" y="44265"/>
                </a:lnTo>
                <a:lnTo>
                  <a:pt x="260984" y="39497"/>
                </a:lnTo>
                <a:lnTo>
                  <a:pt x="252164" y="39997"/>
                </a:lnTo>
                <a:lnTo>
                  <a:pt x="243474" y="41497"/>
                </a:lnTo>
                <a:lnTo>
                  <a:pt x="234999" y="43997"/>
                </a:lnTo>
                <a:lnTo>
                  <a:pt x="226822" y="47498"/>
                </a:lnTo>
                <a:lnTo>
                  <a:pt x="216989" y="32065"/>
                </a:lnTo>
                <a:lnTo>
                  <a:pt x="204358" y="19192"/>
                </a:lnTo>
                <a:lnTo>
                  <a:pt x="189370" y="9296"/>
                </a:lnTo>
                <a:lnTo>
                  <a:pt x="172465" y="2793"/>
                </a:lnTo>
                <a:lnTo>
                  <a:pt x="165608" y="889"/>
                </a:lnTo>
                <a:lnTo>
                  <a:pt x="158623" y="0"/>
                </a:lnTo>
                <a:close/>
              </a:path>
            </a:pathLst>
          </a:custGeom>
          <a:solidFill>
            <a:srgbClr val="859FB1"/>
          </a:solidFill>
        </p:spPr>
        <p:txBody>
          <a:bodyPr wrap="square" lIns="0" tIns="0" rIns="0" bIns="0" rtlCol="0"/>
          <a:lstStyle/>
          <a:p>
            <a:endParaRPr dirty="0"/>
          </a:p>
        </p:txBody>
      </p:sp>
      <p:pic>
        <p:nvPicPr>
          <p:cNvPr id="125" name="bg object 125"/>
          <p:cNvPicPr/>
          <p:nvPr/>
        </p:nvPicPr>
        <p:blipFill>
          <a:blip r:embed="rId36" cstate="print"/>
          <a:stretch>
            <a:fillRect/>
          </a:stretch>
        </p:blipFill>
        <p:spPr>
          <a:xfrm>
            <a:off x="6790944" y="2796539"/>
            <a:ext cx="167639" cy="169164"/>
          </a:xfrm>
          <a:prstGeom prst="rect">
            <a:avLst/>
          </a:prstGeom>
        </p:spPr>
      </p:pic>
      <p:sp>
        <p:nvSpPr>
          <p:cNvPr id="126" name="bg object 126"/>
          <p:cNvSpPr/>
          <p:nvPr/>
        </p:nvSpPr>
        <p:spPr>
          <a:xfrm>
            <a:off x="6704076" y="2711195"/>
            <a:ext cx="340360" cy="340360"/>
          </a:xfrm>
          <a:custGeom>
            <a:avLst/>
            <a:gdLst/>
            <a:ahLst/>
            <a:cxnLst/>
            <a:rect l="l" t="t" r="r" b="b"/>
            <a:pathLst>
              <a:path w="340359" h="340360">
                <a:moveTo>
                  <a:pt x="247903" y="18542"/>
                </a:moveTo>
                <a:lnTo>
                  <a:pt x="91948" y="18542"/>
                </a:lnTo>
                <a:lnTo>
                  <a:pt x="88900" y="20193"/>
                </a:lnTo>
                <a:lnTo>
                  <a:pt x="87122" y="22987"/>
                </a:lnTo>
                <a:lnTo>
                  <a:pt x="65913" y="53848"/>
                </a:lnTo>
                <a:lnTo>
                  <a:pt x="33020" y="71247"/>
                </a:lnTo>
                <a:lnTo>
                  <a:pt x="30225" y="72771"/>
                </a:lnTo>
                <a:lnTo>
                  <a:pt x="28194" y="75565"/>
                </a:lnTo>
                <a:lnTo>
                  <a:pt x="23368" y="116205"/>
                </a:lnTo>
                <a:lnTo>
                  <a:pt x="2285" y="147066"/>
                </a:lnTo>
                <a:lnTo>
                  <a:pt x="380" y="149733"/>
                </a:lnTo>
                <a:lnTo>
                  <a:pt x="0" y="153162"/>
                </a:lnTo>
                <a:lnTo>
                  <a:pt x="14350" y="191389"/>
                </a:lnTo>
                <a:lnTo>
                  <a:pt x="9905" y="228600"/>
                </a:lnTo>
                <a:lnTo>
                  <a:pt x="9398" y="231902"/>
                </a:lnTo>
                <a:lnTo>
                  <a:pt x="10668" y="235077"/>
                </a:lnTo>
                <a:lnTo>
                  <a:pt x="40894" y="262128"/>
                </a:lnTo>
                <a:lnTo>
                  <a:pt x="55245" y="300355"/>
                </a:lnTo>
                <a:lnTo>
                  <a:pt x="57784" y="302641"/>
                </a:lnTo>
                <a:lnTo>
                  <a:pt x="97027" y="312420"/>
                </a:lnTo>
                <a:lnTo>
                  <a:pt x="124841" y="337312"/>
                </a:lnTo>
                <a:lnTo>
                  <a:pt x="126746" y="338963"/>
                </a:lnTo>
                <a:lnTo>
                  <a:pt x="129031" y="339852"/>
                </a:lnTo>
                <a:lnTo>
                  <a:pt x="132333" y="339852"/>
                </a:lnTo>
                <a:lnTo>
                  <a:pt x="133857" y="339598"/>
                </a:lnTo>
                <a:lnTo>
                  <a:pt x="169925" y="330581"/>
                </a:lnTo>
                <a:lnTo>
                  <a:pt x="222531" y="330581"/>
                </a:lnTo>
                <a:lnTo>
                  <a:pt x="242824" y="312420"/>
                </a:lnTo>
                <a:lnTo>
                  <a:pt x="282067" y="302641"/>
                </a:lnTo>
                <a:lnTo>
                  <a:pt x="284606" y="300355"/>
                </a:lnTo>
                <a:lnTo>
                  <a:pt x="285750" y="297180"/>
                </a:lnTo>
                <a:lnTo>
                  <a:pt x="294411" y="274193"/>
                </a:lnTo>
                <a:lnTo>
                  <a:pt x="169925" y="274193"/>
                </a:lnTo>
                <a:lnTo>
                  <a:pt x="129530" y="265973"/>
                </a:lnTo>
                <a:lnTo>
                  <a:pt x="96504" y="243586"/>
                </a:lnTo>
                <a:lnTo>
                  <a:pt x="74217" y="210435"/>
                </a:lnTo>
                <a:lnTo>
                  <a:pt x="66040" y="169926"/>
                </a:lnTo>
                <a:lnTo>
                  <a:pt x="74217" y="129436"/>
                </a:lnTo>
                <a:lnTo>
                  <a:pt x="96504" y="96329"/>
                </a:lnTo>
                <a:lnTo>
                  <a:pt x="129530" y="73985"/>
                </a:lnTo>
                <a:lnTo>
                  <a:pt x="169925" y="65786"/>
                </a:lnTo>
                <a:lnTo>
                  <a:pt x="296582" y="65786"/>
                </a:lnTo>
                <a:lnTo>
                  <a:pt x="273939" y="53721"/>
                </a:lnTo>
                <a:lnTo>
                  <a:pt x="252856" y="22860"/>
                </a:lnTo>
                <a:lnTo>
                  <a:pt x="250951" y="20193"/>
                </a:lnTo>
                <a:lnTo>
                  <a:pt x="247903" y="18542"/>
                </a:lnTo>
                <a:close/>
              </a:path>
              <a:path w="340359" h="340360">
                <a:moveTo>
                  <a:pt x="222531" y="330581"/>
                </a:moveTo>
                <a:lnTo>
                  <a:pt x="169925" y="330581"/>
                </a:lnTo>
                <a:lnTo>
                  <a:pt x="205994" y="339471"/>
                </a:lnTo>
                <a:lnTo>
                  <a:pt x="206755" y="339725"/>
                </a:lnTo>
                <a:lnTo>
                  <a:pt x="207645" y="339852"/>
                </a:lnTo>
                <a:lnTo>
                  <a:pt x="210820" y="339852"/>
                </a:lnTo>
                <a:lnTo>
                  <a:pt x="213232" y="338963"/>
                </a:lnTo>
                <a:lnTo>
                  <a:pt x="215010" y="337312"/>
                </a:lnTo>
                <a:lnTo>
                  <a:pt x="222531" y="330581"/>
                </a:lnTo>
                <a:close/>
              </a:path>
              <a:path w="340359" h="340360">
                <a:moveTo>
                  <a:pt x="296582" y="65786"/>
                </a:moveTo>
                <a:lnTo>
                  <a:pt x="169925" y="65786"/>
                </a:lnTo>
                <a:lnTo>
                  <a:pt x="210375" y="73985"/>
                </a:lnTo>
                <a:lnTo>
                  <a:pt x="243395" y="96329"/>
                </a:lnTo>
                <a:lnTo>
                  <a:pt x="265652" y="129436"/>
                </a:lnTo>
                <a:lnTo>
                  <a:pt x="273812" y="169926"/>
                </a:lnTo>
                <a:lnTo>
                  <a:pt x="265652" y="210435"/>
                </a:lnTo>
                <a:lnTo>
                  <a:pt x="243395" y="243586"/>
                </a:lnTo>
                <a:lnTo>
                  <a:pt x="210375" y="265973"/>
                </a:lnTo>
                <a:lnTo>
                  <a:pt x="169925" y="274193"/>
                </a:lnTo>
                <a:lnTo>
                  <a:pt x="294411" y="274193"/>
                </a:lnTo>
                <a:lnTo>
                  <a:pt x="298957" y="262128"/>
                </a:lnTo>
                <a:lnTo>
                  <a:pt x="329183" y="235077"/>
                </a:lnTo>
                <a:lnTo>
                  <a:pt x="330453" y="231775"/>
                </a:lnTo>
                <a:lnTo>
                  <a:pt x="329946" y="228600"/>
                </a:lnTo>
                <a:lnTo>
                  <a:pt x="325500" y="191262"/>
                </a:lnTo>
                <a:lnTo>
                  <a:pt x="339851" y="153162"/>
                </a:lnTo>
                <a:lnTo>
                  <a:pt x="339471" y="149733"/>
                </a:lnTo>
                <a:lnTo>
                  <a:pt x="337566" y="147066"/>
                </a:lnTo>
                <a:lnTo>
                  <a:pt x="316610" y="116205"/>
                </a:lnTo>
                <a:lnTo>
                  <a:pt x="312039" y="78867"/>
                </a:lnTo>
                <a:lnTo>
                  <a:pt x="311657" y="75565"/>
                </a:lnTo>
                <a:lnTo>
                  <a:pt x="309752" y="72771"/>
                </a:lnTo>
                <a:lnTo>
                  <a:pt x="306831" y="71247"/>
                </a:lnTo>
                <a:lnTo>
                  <a:pt x="296582" y="65786"/>
                </a:lnTo>
                <a:close/>
              </a:path>
              <a:path w="340359" h="340360">
                <a:moveTo>
                  <a:pt x="171576" y="0"/>
                </a:moveTo>
                <a:lnTo>
                  <a:pt x="168401" y="0"/>
                </a:lnTo>
                <a:lnTo>
                  <a:pt x="166750" y="381"/>
                </a:lnTo>
                <a:lnTo>
                  <a:pt x="165353" y="1143"/>
                </a:lnTo>
                <a:lnTo>
                  <a:pt x="132460" y="18542"/>
                </a:lnTo>
                <a:lnTo>
                  <a:pt x="207518" y="18542"/>
                </a:lnTo>
                <a:lnTo>
                  <a:pt x="174625" y="1143"/>
                </a:lnTo>
                <a:lnTo>
                  <a:pt x="173100" y="381"/>
                </a:lnTo>
                <a:lnTo>
                  <a:pt x="171576" y="0"/>
                </a:lnTo>
                <a:close/>
              </a:path>
            </a:pathLst>
          </a:custGeom>
          <a:solidFill>
            <a:srgbClr val="859FB1"/>
          </a:solidFill>
        </p:spPr>
        <p:txBody>
          <a:bodyPr wrap="square" lIns="0" tIns="0" rIns="0" bIns="0" rtlCol="0"/>
          <a:lstStyle/>
          <a:p>
            <a:endParaRPr dirty="0"/>
          </a:p>
        </p:txBody>
      </p:sp>
      <p:sp>
        <p:nvSpPr>
          <p:cNvPr id="127" name="bg object 127"/>
          <p:cNvSpPr/>
          <p:nvPr/>
        </p:nvSpPr>
        <p:spPr>
          <a:xfrm>
            <a:off x="7203948" y="2711195"/>
            <a:ext cx="169545" cy="340360"/>
          </a:xfrm>
          <a:custGeom>
            <a:avLst/>
            <a:gdLst/>
            <a:ahLst/>
            <a:cxnLst/>
            <a:rect l="l" t="t" r="r" b="b"/>
            <a:pathLst>
              <a:path w="169545" h="340360">
                <a:moveTo>
                  <a:pt x="106680" y="254508"/>
                </a:moveTo>
                <a:lnTo>
                  <a:pt x="104863" y="245643"/>
                </a:lnTo>
                <a:lnTo>
                  <a:pt x="99961" y="238366"/>
                </a:lnTo>
                <a:lnTo>
                  <a:pt x="92684" y="233464"/>
                </a:lnTo>
                <a:lnTo>
                  <a:pt x="83820" y="231648"/>
                </a:lnTo>
                <a:lnTo>
                  <a:pt x="74942" y="233464"/>
                </a:lnTo>
                <a:lnTo>
                  <a:pt x="67665" y="238366"/>
                </a:lnTo>
                <a:lnTo>
                  <a:pt x="62763" y="245643"/>
                </a:lnTo>
                <a:lnTo>
                  <a:pt x="60960" y="254508"/>
                </a:lnTo>
                <a:lnTo>
                  <a:pt x="62763" y="263385"/>
                </a:lnTo>
                <a:lnTo>
                  <a:pt x="67665" y="270662"/>
                </a:lnTo>
                <a:lnTo>
                  <a:pt x="74942" y="275564"/>
                </a:lnTo>
                <a:lnTo>
                  <a:pt x="83820" y="277368"/>
                </a:lnTo>
                <a:lnTo>
                  <a:pt x="92684" y="275564"/>
                </a:lnTo>
                <a:lnTo>
                  <a:pt x="99961" y="270662"/>
                </a:lnTo>
                <a:lnTo>
                  <a:pt x="104863" y="263385"/>
                </a:lnTo>
                <a:lnTo>
                  <a:pt x="106680" y="254508"/>
                </a:lnTo>
                <a:close/>
              </a:path>
              <a:path w="169545" h="340360">
                <a:moveTo>
                  <a:pt x="169164" y="255270"/>
                </a:moveTo>
                <a:lnTo>
                  <a:pt x="158750" y="213741"/>
                </a:lnTo>
                <a:lnTo>
                  <a:pt x="135128" y="186309"/>
                </a:lnTo>
                <a:lnTo>
                  <a:pt x="135001" y="59182"/>
                </a:lnTo>
                <a:lnTo>
                  <a:pt x="135001" y="50419"/>
                </a:lnTo>
                <a:lnTo>
                  <a:pt x="131025" y="30810"/>
                </a:lnTo>
                <a:lnTo>
                  <a:pt x="127000" y="24841"/>
                </a:lnTo>
                <a:lnTo>
                  <a:pt x="127000" y="260223"/>
                </a:lnTo>
                <a:lnTo>
                  <a:pt x="122326" y="275183"/>
                </a:lnTo>
                <a:lnTo>
                  <a:pt x="112928" y="287134"/>
                </a:lnTo>
                <a:lnTo>
                  <a:pt x="99949" y="295071"/>
                </a:lnTo>
                <a:lnTo>
                  <a:pt x="84582" y="297942"/>
                </a:lnTo>
                <a:lnTo>
                  <a:pt x="69202" y="295071"/>
                </a:lnTo>
                <a:lnTo>
                  <a:pt x="56222" y="287134"/>
                </a:lnTo>
                <a:lnTo>
                  <a:pt x="46824" y="275183"/>
                </a:lnTo>
                <a:lnTo>
                  <a:pt x="42164" y="260223"/>
                </a:lnTo>
                <a:lnTo>
                  <a:pt x="43256" y="244627"/>
                </a:lnTo>
                <a:lnTo>
                  <a:pt x="49606" y="230847"/>
                </a:lnTo>
                <a:lnTo>
                  <a:pt x="60350" y="220129"/>
                </a:lnTo>
                <a:lnTo>
                  <a:pt x="74676" y="213741"/>
                </a:lnTo>
                <a:lnTo>
                  <a:pt x="74676" y="63627"/>
                </a:lnTo>
                <a:lnTo>
                  <a:pt x="79121" y="59182"/>
                </a:lnTo>
                <a:lnTo>
                  <a:pt x="90043" y="59182"/>
                </a:lnTo>
                <a:lnTo>
                  <a:pt x="94488" y="63627"/>
                </a:lnTo>
                <a:lnTo>
                  <a:pt x="94488" y="213741"/>
                </a:lnTo>
                <a:lnTo>
                  <a:pt x="108800" y="220129"/>
                </a:lnTo>
                <a:lnTo>
                  <a:pt x="119545" y="230847"/>
                </a:lnTo>
                <a:lnTo>
                  <a:pt x="125895" y="244627"/>
                </a:lnTo>
                <a:lnTo>
                  <a:pt x="127000" y="260223"/>
                </a:lnTo>
                <a:lnTo>
                  <a:pt x="127000" y="24841"/>
                </a:lnTo>
                <a:lnTo>
                  <a:pt x="120218" y="14782"/>
                </a:lnTo>
                <a:lnTo>
                  <a:pt x="104190" y="3975"/>
                </a:lnTo>
                <a:lnTo>
                  <a:pt x="84582" y="0"/>
                </a:lnTo>
                <a:lnTo>
                  <a:pt x="64960" y="3975"/>
                </a:lnTo>
                <a:lnTo>
                  <a:pt x="48933" y="14782"/>
                </a:lnTo>
                <a:lnTo>
                  <a:pt x="38125" y="30810"/>
                </a:lnTo>
                <a:lnTo>
                  <a:pt x="34163" y="50419"/>
                </a:lnTo>
                <a:lnTo>
                  <a:pt x="34163" y="186309"/>
                </a:lnTo>
                <a:lnTo>
                  <a:pt x="19786" y="200253"/>
                </a:lnTo>
                <a:lnTo>
                  <a:pt x="9080" y="216839"/>
                </a:lnTo>
                <a:lnTo>
                  <a:pt x="2362" y="235407"/>
                </a:lnTo>
                <a:lnTo>
                  <a:pt x="0" y="255270"/>
                </a:lnTo>
                <a:lnTo>
                  <a:pt x="6642" y="288150"/>
                </a:lnTo>
                <a:lnTo>
                  <a:pt x="24765" y="315048"/>
                </a:lnTo>
                <a:lnTo>
                  <a:pt x="51638" y="333197"/>
                </a:lnTo>
                <a:lnTo>
                  <a:pt x="84582" y="339852"/>
                </a:lnTo>
                <a:lnTo>
                  <a:pt x="117513" y="333197"/>
                </a:lnTo>
                <a:lnTo>
                  <a:pt x="144386" y="315048"/>
                </a:lnTo>
                <a:lnTo>
                  <a:pt x="155917" y="297942"/>
                </a:lnTo>
                <a:lnTo>
                  <a:pt x="162509" y="288150"/>
                </a:lnTo>
                <a:lnTo>
                  <a:pt x="169164" y="255270"/>
                </a:lnTo>
                <a:close/>
              </a:path>
            </a:pathLst>
          </a:custGeom>
          <a:solidFill>
            <a:srgbClr val="859FB1"/>
          </a:solidFill>
        </p:spPr>
        <p:txBody>
          <a:bodyPr wrap="square" lIns="0" tIns="0" rIns="0" bIns="0" rtlCol="0"/>
          <a:lstStyle/>
          <a:p>
            <a:endParaRPr dirty="0"/>
          </a:p>
        </p:txBody>
      </p:sp>
      <p:sp>
        <p:nvSpPr>
          <p:cNvPr id="128" name="bg object 128"/>
          <p:cNvSpPr/>
          <p:nvPr/>
        </p:nvSpPr>
        <p:spPr>
          <a:xfrm>
            <a:off x="7542276" y="2711195"/>
            <a:ext cx="338455" cy="340360"/>
          </a:xfrm>
          <a:custGeom>
            <a:avLst/>
            <a:gdLst/>
            <a:ahLst/>
            <a:cxnLst/>
            <a:rect l="l" t="t" r="r" b="b"/>
            <a:pathLst>
              <a:path w="338454" h="340360">
                <a:moveTo>
                  <a:pt x="225171" y="305689"/>
                </a:moveTo>
                <a:lnTo>
                  <a:pt x="113283" y="305689"/>
                </a:lnTo>
                <a:lnTo>
                  <a:pt x="123265" y="319867"/>
                </a:lnTo>
                <a:lnTo>
                  <a:pt x="136461" y="330628"/>
                </a:lnTo>
                <a:lnTo>
                  <a:pt x="152038" y="337460"/>
                </a:lnTo>
                <a:lnTo>
                  <a:pt x="169164" y="339852"/>
                </a:lnTo>
                <a:lnTo>
                  <a:pt x="186291" y="337460"/>
                </a:lnTo>
                <a:lnTo>
                  <a:pt x="201882" y="330628"/>
                </a:lnTo>
                <a:lnTo>
                  <a:pt x="215116" y="319867"/>
                </a:lnTo>
                <a:lnTo>
                  <a:pt x="225171" y="305689"/>
                </a:lnTo>
                <a:close/>
              </a:path>
              <a:path w="338454" h="340360">
                <a:moveTo>
                  <a:pt x="100456" y="31242"/>
                </a:moveTo>
                <a:lnTo>
                  <a:pt x="94106" y="31242"/>
                </a:lnTo>
                <a:lnTo>
                  <a:pt x="81926" y="32442"/>
                </a:lnTo>
                <a:lnTo>
                  <a:pt x="39090" y="63676"/>
                </a:lnTo>
                <a:lnTo>
                  <a:pt x="31116" y="96557"/>
                </a:lnTo>
                <a:lnTo>
                  <a:pt x="34035" y="113665"/>
                </a:lnTo>
                <a:lnTo>
                  <a:pt x="19931" y="123741"/>
                </a:lnTo>
                <a:lnTo>
                  <a:pt x="9207" y="137033"/>
                </a:lnTo>
                <a:lnTo>
                  <a:pt x="2389" y="152705"/>
                </a:lnTo>
                <a:lnTo>
                  <a:pt x="0" y="169926"/>
                </a:lnTo>
                <a:lnTo>
                  <a:pt x="2389" y="187146"/>
                </a:lnTo>
                <a:lnTo>
                  <a:pt x="9207" y="202819"/>
                </a:lnTo>
                <a:lnTo>
                  <a:pt x="19931" y="216110"/>
                </a:lnTo>
                <a:lnTo>
                  <a:pt x="34035" y="226187"/>
                </a:lnTo>
                <a:lnTo>
                  <a:pt x="31116" y="243312"/>
                </a:lnTo>
                <a:lnTo>
                  <a:pt x="49529" y="290068"/>
                </a:lnTo>
                <a:lnTo>
                  <a:pt x="94233" y="308610"/>
                </a:lnTo>
                <a:lnTo>
                  <a:pt x="100583" y="308610"/>
                </a:lnTo>
                <a:lnTo>
                  <a:pt x="106933" y="307721"/>
                </a:lnTo>
                <a:lnTo>
                  <a:pt x="113283" y="305689"/>
                </a:lnTo>
                <a:lnTo>
                  <a:pt x="262055" y="305689"/>
                </a:lnTo>
                <a:lnTo>
                  <a:pt x="299237" y="276228"/>
                </a:lnTo>
                <a:lnTo>
                  <a:pt x="307211" y="243312"/>
                </a:lnTo>
                <a:lnTo>
                  <a:pt x="306586" y="239649"/>
                </a:lnTo>
                <a:lnTo>
                  <a:pt x="169164" y="239649"/>
                </a:lnTo>
                <a:lnTo>
                  <a:pt x="162409" y="239315"/>
                </a:lnTo>
                <a:lnTo>
                  <a:pt x="125003" y="223664"/>
                </a:lnTo>
                <a:lnTo>
                  <a:pt x="102866" y="190363"/>
                </a:lnTo>
                <a:lnTo>
                  <a:pt x="99822" y="169926"/>
                </a:lnTo>
                <a:lnTo>
                  <a:pt x="105281" y="142797"/>
                </a:lnTo>
                <a:lnTo>
                  <a:pt x="120157" y="120634"/>
                </a:lnTo>
                <a:lnTo>
                  <a:pt x="142202" y="105685"/>
                </a:lnTo>
                <a:lnTo>
                  <a:pt x="169164" y="100203"/>
                </a:lnTo>
                <a:lnTo>
                  <a:pt x="306589" y="100203"/>
                </a:lnTo>
                <a:lnTo>
                  <a:pt x="307211" y="96557"/>
                </a:lnTo>
                <a:lnTo>
                  <a:pt x="288798" y="49784"/>
                </a:lnTo>
                <a:lnTo>
                  <a:pt x="262091" y="34162"/>
                </a:lnTo>
                <a:lnTo>
                  <a:pt x="113283" y="34162"/>
                </a:lnTo>
                <a:lnTo>
                  <a:pt x="106933" y="32258"/>
                </a:lnTo>
                <a:lnTo>
                  <a:pt x="100456" y="31242"/>
                </a:lnTo>
                <a:close/>
              </a:path>
              <a:path w="338454" h="340360">
                <a:moveTo>
                  <a:pt x="262055" y="305689"/>
                </a:moveTo>
                <a:lnTo>
                  <a:pt x="225171" y="305689"/>
                </a:lnTo>
                <a:lnTo>
                  <a:pt x="231394" y="307721"/>
                </a:lnTo>
                <a:lnTo>
                  <a:pt x="237744" y="308610"/>
                </a:lnTo>
                <a:lnTo>
                  <a:pt x="244094" y="308610"/>
                </a:lnTo>
                <a:lnTo>
                  <a:pt x="256347" y="307409"/>
                </a:lnTo>
                <a:lnTo>
                  <a:pt x="262055" y="305689"/>
                </a:lnTo>
                <a:close/>
              </a:path>
              <a:path w="338454" h="340360">
                <a:moveTo>
                  <a:pt x="306589" y="100203"/>
                </a:moveTo>
                <a:lnTo>
                  <a:pt x="169164" y="100203"/>
                </a:lnTo>
                <a:lnTo>
                  <a:pt x="189507" y="103268"/>
                </a:lnTo>
                <a:lnTo>
                  <a:pt x="207708" y="111966"/>
                </a:lnTo>
                <a:lnTo>
                  <a:pt x="222670" y="125545"/>
                </a:lnTo>
                <a:lnTo>
                  <a:pt x="233299" y="143256"/>
                </a:lnTo>
                <a:lnTo>
                  <a:pt x="238224" y="163302"/>
                </a:lnTo>
                <a:lnTo>
                  <a:pt x="237172" y="183515"/>
                </a:lnTo>
                <a:lnTo>
                  <a:pt x="218185" y="219202"/>
                </a:lnTo>
                <a:lnTo>
                  <a:pt x="182574" y="238329"/>
                </a:lnTo>
                <a:lnTo>
                  <a:pt x="169164" y="239649"/>
                </a:lnTo>
                <a:lnTo>
                  <a:pt x="306586" y="239649"/>
                </a:lnTo>
                <a:lnTo>
                  <a:pt x="304292" y="226187"/>
                </a:lnTo>
                <a:lnTo>
                  <a:pt x="318396" y="216110"/>
                </a:lnTo>
                <a:lnTo>
                  <a:pt x="329120" y="202819"/>
                </a:lnTo>
                <a:lnTo>
                  <a:pt x="335938" y="187146"/>
                </a:lnTo>
                <a:lnTo>
                  <a:pt x="338327" y="169926"/>
                </a:lnTo>
                <a:lnTo>
                  <a:pt x="335938" y="152705"/>
                </a:lnTo>
                <a:lnTo>
                  <a:pt x="329120" y="137033"/>
                </a:lnTo>
                <a:lnTo>
                  <a:pt x="318396" y="123741"/>
                </a:lnTo>
                <a:lnTo>
                  <a:pt x="304292" y="113665"/>
                </a:lnTo>
                <a:lnTo>
                  <a:pt x="306589" y="100203"/>
                </a:lnTo>
                <a:close/>
              </a:path>
              <a:path w="338454" h="340360">
                <a:moveTo>
                  <a:pt x="169164" y="0"/>
                </a:moveTo>
                <a:lnTo>
                  <a:pt x="152038" y="2391"/>
                </a:lnTo>
                <a:lnTo>
                  <a:pt x="136461" y="9223"/>
                </a:lnTo>
                <a:lnTo>
                  <a:pt x="123265" y="19984"/>
                </a:lnTo>
                <a:lnTo>
                  <a:pt x="113283" y="34162"/>
                </a:lnTo>
                <a:lnTo>
                  <a:pt x="225171" y="34162"/>
                </a:lnTo>
                <a:lnTo>
                  <a:pt x="215116" y="19984"/>
                </a:lnTo>
                <a:lnTo>
                  <a:pt x="201882" y="9223"/>
                </a:lnTo>
                <a:lnTo>
                  <a:pt x="186291" y="2391"/>
                </a:lnTo>
                <a:lnTo>
                  <a:pt x="169164" y="0"/>
                </a:lnTo>
                <a:close/>
              </a:path>
              <a:path w="338454" h="340360">
                <a:moveTo>
                  <a:pt x="244221" y="31242"/>
                </a:moveTo>
                <a:lnTo>
                  <a:pt x="237871" y="31242"/>
                </a:lnTo>
                <a:lnTo>
                  <a:pt x="231394" y="32258"/>
                </a:lnTo>
                <a:lnTo>
                  <a:pt x="225171" y="34162"/>
                </a:lnTo>
                <a:lnTo>
                  <a:pt x="262091" y="34162"/>
                </a:lnTo>
                <a:lnTo>
                  <a:pt x="256401" y="32442"/>
                </a:lnTo>
                <a:lnTo>
                  <a:pt x="244221" y="31242"/>
                </a:lnTo>
                <a:close/>
              </a:path>
            </a:pathLst>
          </a:custGeom>
          <a:solidFill>
            <a:srgbClr val="859FB1"/>
          </a:solidFill>
        </p:spPr>
        <p:txBody>
          <a:bodyPr wrap="square" lIns="0" tIns="0" rIns="0" bIns="0" rtlCol="0"/>
          <a:lstStyle/>
          <a:p>
            <a:endParaRPr dirty="0"/>
          </a:p>
        </p:txBody>
      </p:sp>
      <p:sp>
        <p:nvSpPr>
          <p:cNvPr id="129" name="bg object 129"/>
          <p:cNvSpPr/>
          <p:nvPr/>
        </p:nvSpPr>
        <p:spPr>
          <a:xfrm>
            <a:off x="7967471" y="2731007"/>
            <a:ext cx="338455" cy="300355"/>
          </a:xfrm>
          <a:custGeom>
            <a:avLst/>
            <a:gdLst/>
            <a:ahLst/>
            <a:cxnLst/>
            <a:rect l="l" t="t" r="r" b="b"/>
            <a:pathLst>
              <a:path w="338454" h="300355">
                <a:moveTo>
                  <a:pt x="248411" y="0"/>
                </a:moveTo>
                <a:lnTo>
                  <a:pt x="209871" y="9804"/>
                </a:lnTo>
                <a:lnTo>
                  <a:pt x="180530" y="35401"/>
                </a:lnTo>
                <a:lnTo>
                  <a:pt x="169163" y="52831"/>
                </a:lnTo>
                <a:lnTo>
                  <a:pt x="164222" y="44509"/>
                </a:lnTo>
                <a:lnTo>
                  <a:pt x="128331" y="9804"/>
                </a:lnTo>
                <a:lnTo>
                  <a:pt x="89916" y="0"/>
                </a:lnTo>
                <a:lnTo>
                  <a:pt x="54221" y="7461"/>
                </a:lnTo>
                <a:lnTo>
                  <a:pt x="25717" y="28067"/>
                </a:lnTo>
                <a:lnTo>
                  <a:pt x="6834" y="59150"/>
                </a:lnTo>
                <a:lnTo>
                  <a:pt x="0" y="98043"/>
                </a:lnTo>
                <a:lnTo>
                  <a:pt x="8661" y="140327"/>
                </a:lnTo>
                <a:lnTo>
                  <a:pt x="33194" y="179228"/>
                </a:lnTo>
                <a:lnTo>
                  <a:pt x="71419" y="218559"/>
                </a:lnTo>
                <a:lnTo>
                  <a:pt x="164210" y="299339"/>
                </a:lnTo>
                <a:lnTo>
                  <a:pt x="166624" y="300228"/>
                </a:lnTo>
                <a:lnTo>
                  <a:pt x="171576" y="300228"/>
                </a:lnTo>
                <a:lnTo>
                  <a:pt x="217170" y="262128"/>
                </a:lnTo>
                <a:lnTo>
                  <a:pt x="266854" y="218612"/>
                </a:lnTo>
                <a:lnTo>
                  <a:pt x="305085" y="179276"/>
                </a:lnTo>
                <a:lnTo>
                  <a:pt x="329648" y="140344"/>
                </a:lnTo>
                <a:lnTo>
                  <a:pt x="338327" y="98043"/>
                </a:lnTo>
                <a:lnTo>
                  <a:pt x="331493" y="59150"/>
                </a:lnTo>
                <a:lnTo>
                  <a:pt x="312610" y="28067"/>
                </a:lnTo>
                <a:lnTo>
                  <a:pt x="284106" y="7461"/>
                </a:lnTo>
                <a:lnTo>
                  <a:pt x="248411" y="0"/>
                </a:lnTo>
                <a:close/>
              </a:path>
            </a:pathLst>
          </a:custGeom>
          <a:solidFill>
            <a:srgbClr val="859FB1"/>
          </a:solidFill>
        </p:spPr>
        <p:txBody>
          <a:bodyPr wrap="square" lIns="0" tIns="0" rIns="0" bIns="0" rtlCol="0"/>
          <a:lstStyle/>
          <a:p>
            <a:endParaRPr dirty="0"/>
          </a:p>
        </p:txBody>
      </p:sp>
      <p:pic>
        <p:nvPicPr>
          <p:cNvPr id="130" name="bg object 130"/>
          <p:cNvPicPr/>
          <p:nvPr/>
        </p:nvPicPr>
        <p:blipFill>
          <a:blip r:embed="rId37" cstate="print"/>
          <a:stretch>
            <a:fillRect/>
          </a:stretch>
        </p:blipFill>
        <p:spPr>
          <a:xfrm>
            <a:off x="1744884" y="3982211"/>
            <a:ext cx="338899" cy="278891"/>
          </a:xfrm>
          <a:prstGeom prst="rect">
            <a:avLst/>
          </a:prstGeom>
        </p:spPr>
      </p:pic>
      <p:pic>
        <p:nvPicPr>
          <p:cNvPr id="131" name="bg object 131"/>
          <p:cNvPicPr/>
          <p:nvPr/>
        </p:nvPicPr>
        <p:blipFill>
          <a:blip r:embed="rId38" cstate="print"/>
          <a:stretch>
            <a:fillRect/>
          </a:stretch>
        </p:blipFill>
        <p:spPr>
          <a:xfrm>
            <a:off x="3572255" y="3982211"/>
            <a:ext cx="339852" cy="278879"/>
          </a:xfrm>
          <a:prstGeom prst="rect">
            <a:avLst/>
          </a:prstGeom>
        </p:spPr>
      </p:pic>
      <p:sp>
        <p:nvSpPr>
          <p:cNvPr id="132" name="bg object 132"/>
          <p:cNvSpPr/>
          <p:nvPr/>
        </p:nvSpPr>
        <p:spPr>
          <a:xfrm>
            <a:off x="5042915" y="3384803"/>
            <a:ext cx="299085" cy="81280"/>
          </a:xfrm>
          <a:custGeom>
            <a:avLst/>
            <a:gdLst/>
            <a:ahLst/>
            <a:cxnLst/>
            <a:rect l="l" t="t" r="r" b="b"/>
            <a:pathLst>
              <a:path w="299085" h="81279">
                <a:moveTo>
                  <a:pt x="294259" y="0"/>
                </a:moveTo>
                <a:lnTo>
                  <a:pt x="9906" y="0"/>
                </a:lnTo>
                <a:lnTo>
                  <a:pt x="4445" y="0"/>
                </a:lnTo>
                <a:lnTo>
                  <a:pt x="0" y="4445"/>
                </a:lnTo>
                <a:lnTo>
                  <a:pt x="0" y="15494"/>
                </a:lnTo>
                <a:lnTo>
                  <a:pt x="4445" y="20066"/>
                </a:lnTo>
                <a:lnTo>
                  <a:pt x="39878" y="20066"/>
                </a:lnTo>
                <a:lnTo>
                  <a:pt x="39878" y="50800"/>
                </a:lnTo>
                <a:lnTo>
                  <a:pt x="42219" y="62448"/>
                </a:lnTo>
                <a:lnTo>
                  <a:pt x="48609" y="71977"/>
                </a:lnTo>
                <a:lnTo>
                  <a:pt x="58094" y="78410"/>
                </a:lnTo>
                <a:lnTo>
                  <a:pt x="69723" y="80772"/>
                </a:lnTo>
                <a:lnTo>
                  <a:pt x="75184" y="80772"/>
                </a:lnTo>
                <a:lnTo>
                  <a:pt x="79629" y="76327"/>
                </a:lnTo>
                <a:lnTo>
                  <a:pt x="79629" y="20066"/>
                </a:lnTo>
                <a:lnTo>
                  <a:pt x="99568" y="20066"/>
                </a:lnTo>
                <a:lnTo>
                  <a:pt x="99568" y="29972"/>
                </a:lnTo>
                <a:lnTo>
                  <a:pt x="101909" y="41792"/>
                </a:lnTo>
                <a:lnTo>
                  <a:pt x="108299" y="51577"/>
                </a:lnTo>
                <a:lnTo>
                  <a:pt x="117784" y="58243"/>
                </a:lnTo>
                <a:lnTo>
                  <a:pt x="129412" y="60706"/>
                </a:lnTo>
                <a:lnTo>
                  <a:pt x="135000" y="60706"/>
                </a:lnTo>
                <a:lnTo>
                  <a:pt x="139446" y="56261"/>
                </a:lnTo>
                <a:lnTo>
                  <a:pt x="139446" y="20066"/>
                </a:lnTo>
                <a:lnTo>
                  <a:pt x="159385" y="20066"/>
                </a:lnTo>
                <a:lnTo>
                  <a:pt x="159385" y="76327"/>
                </a:lnTo>
                <a:lnTo>
                  <a:pt x="163703" y="80772"/>
                </a:lnTo>
                <a:lnTo>
                  <a:pt x="174751" y="80772"/>
                </a:lnTo>
                <a:lnTo>
                  <a:pt x="179197" y="76327"/>
                </a:lnTo>
                <a:lnTo>
                  <a:pt x="179197" y="20066"/>
                </a:lnTo>
                <a:lnTo>
                  <a:pt x="294259" y="20066"/>
                </a:lnTo>
                <a:lnTo>
                  <a:pt x="298704" y="15494"/>
                </a:lnTo>
                <a:lnTo>
                  <a:pt x="298704" y="4445"/>
                </a:lnTo>
                <a:lnTo>
                  <a:pt x="294259" y="0"/>
                </a:lnTo>
                <a:close/>
              </a:path>
            </a:pathLst>
          </a:custGeom>
          <a:solidFill>
            <a:srgbClr val="859FB1"/>
          </a:solidFill>
        </p:spPr>
        <p:txBody>
          <a:bodyPr wrap="square" lIns="0" tIns="0" rIns="0" bIns="0" rtlCol="0"/>
          <a:lstStyle/>
          <a:p>
            <a:endParaRPr dirty="0"/>
          </a:p>
        </p:txBody>
      </p:sp>
      <p:pic>
        <p:nvPicPr>
          <p:cNvPr id="133" name="bg object 133"/>
          <p:cNvPicPr/>
          <p:nvPr/>
        </p:nvPicPr>
        <p:blipFill>
          <a:blip r:embed="rId39" cstate="print"/>
          <a:stretch>
            <a:fillRect/>
          </a:stretch>
        </p:blipFill>
        <p:spPr>
          <a:xfrm>
            <a:off x="5082539" y="3125723"/>
            <a:ext cx="179832" cy="239268"/>
          </a:xfrm>
          <a:prstGeom prst="rect">
            <a:avLst/>
          </a:prstGeom>
        </p:spPr>
      </p:pic>
      <p:pic>
        <p:nvPicPr>
          <p:cNvPr id="134" name="bg object 134"/>
          <p:cNvPicPr/>
          <p:nvPr/>
        </p:nvPicPr>
        <p:blipFill>
          <a:blip r:embed="rId40" cstate="print"/>
          <a:stretch>
            <a:fillRect/>
          </a:stretch>
        </p:blipFill>
        <p:spPr>
          <a:xfrm>
            <a:off x="5282183" y="3125723"/>
            <a:ext cx="79248" cy="79248"/>
          </a:xfrm>
          <a:prstGeom prst="rect">
            <a:avLst/>
          </a:prstGeom>
        </p:spPr>
      </p:pic>
      <p:pic>
        <p:nvPicPr>
          <p:cNvPr id="135" name="bg object 135"/>
          <p:cNvPicPr/>
          <p:nvPr/>
        </p:nvPicPr>
        <p:blipFill>
          <a:blip r:embed="rId41" cstate="print"/>
          <a:stretch>
            <a:fillRect/>
          </a:stretch>
        </p:blipFill>
        <p:spPr>
          <a:xfrm>
            <a:off x="5462015" y="3125723"/>
            <a:ext cx="342519" cy="339851"/>
          </a:xfrm>
          <a:prstGeom prst="rect">
            <a:avLst/>
          </a:prstGeom>
        </p:spPr>
      </p:pic>
      <p:sp>
        <p:nvSpPr>
          <p:cNvPr id="136" name="bg object 136"/>
          <p:cNvSpPr/>
          <p:nvPr/>
        </p:nvSpPr>
        <p:spPr>
          <a:xfrm>
            <a:off x="5891466" y="3126485"/>
            <a:ext cx="302260" cy="339090"/>
          </a:xfrm>
          <a:custGeom>
            <a:avLst/>
            <a:gdLst/>
            <a:ahLst/>
            <a:cxnLst/>
            <a:rect l="l" t="t" r="r" b="b"/>
            <a:pathLst>
              <a:path w="302260" h="339089">
                <a:moveTo>
                  <a:pt x="181673" y="169164"/>
                </a:moveTo>
                <a:lnTo>
                  <a:pt x="179324" y="157556"/>
                </a:lnTo>
                <a:lnTo>
                  <a:pt x="172948" y="148120"/>
                </a:lnTo>
                <a:lnTo>
                  <a:pt x="163499" y="141770"/>
                </a:lnTo>
                <a:lnTo>
                  <a:pt x="151955" y="139446"/>
                </a:lnTo>
                <a:lnTo>
                  <a:pt x="140335" y="141770"/>
                </a:lnTo>
                <a:lnTo>
                  <a:pt x="130898" y="148120"/>
                </a:lnTo>
                <a:lnTo>
                  <a:pt x="124548" y="157556"/>
                </a:lnTo>
                <a:lnTo>
                  <a:pt x="122237" y="169164"/>
                </a:lnTo>
                <a:lnTo>
                  <a:pt x="124548" y="180721"/>
                </a:lnTo>
                <a:lnTo>
                  <a:pt x="130898" y="190169"/>
                </a:lnTo>
                <a:lnTo>
                  <a:pt x="140335" y="196545"/>
                </a:lnTo>
                <a:lnTo>
                  <a:pt x="151955" y="198882"/>
                </a:lnTo>
                <a:lnTo>
                  <a:pt x="163499" y="196545"/>
                </a:lnTo>
                <a:lnTo>
                  <a:pt x="172948" y="190169"/>
                </a:lnTo>
                <a:lnTo>
                  <a:pt x="179324" y="180721"/>
                </a:lnTo>
                <a:lnTo>
                  <a:pt x="181673" y="169164"/>
                </a:lnTo>
                <a:close/>
              </a:path>
              <a:path w="302260" h="339089">
                <a:moveTo>
                  <a:pt x="301904" y="237490"/>
                </a:moveTo>
                <a:lnTo>
                  <a:pt x="300863" y="231140"/>
                </a:lnTo>
                <a:lnTo>
                  <a:pt x="299212" y="220980"/>
                </a:lnTo>
                <a:lnTo>
                  <a:pt x="290982" y="203200"/>
                </a:lnTo>
                <a:lnTo>
                  <a:pt x="281495" y="189115"/>
                </a:lnTo>
                <a:lnTo>
                  <a:pt x="281495" y="231140"/>
                </a:lnTo>
                <a:lnTo>
                  <a:pt x="278066" y="229870"/>
                </a:lnTo>
                <a:lnTo>
                  <a:pt x="270446" y="229870"/>
                </a:lnTo>
                <a:lnTo>
                  <a:pt x="260083" y="231140"/>
                </a:lnTo>
                <a:lnTo>
                  <a:pt x="251244" y="236220"/>
                </a:lnTo>
                <a:lnTo>
                  <a:pt x="244665" y="243840"/>
                </a:lnTo>
                <a:lnTo>
                  <a:pt x="241109" y="254000"/>
                </a:lnTo>
                <a:lnTo>
                  <a:pt x="233908" y="254000"/>
                </a:lnTo>
                <a:lnTo>
                  <a:pt x="219760" y="251460"/>
                </a:lnTo>
                <a:lnTo>
                  <a:pt x="212788" y="248920"/>
                </a:lnTo>
                <a:lnTo>
                  <a:pt x="213029" y="247650"/>
                </a:lnTo>
                <a:lnTo>
                  <a:pt x="213753" y="243840"/>
                </a:lnTo>
                <a:lnTo>
                  <a:pt x="214718" y="238760"/>
                </a:lnTo>
                <a:lnTo>
                  <a:pt x="216344" y="228600"/>
                </a:lnTo>
                <a:lnTo>
                  <a:pt x="217004" y="223520"/>
                </a:lnTo>
                <a:lnTo>
                  <a:pt x="217678" y="218440"/>
                </a:lnTo>
                <a:lnTo>
                  <a:pt x="218757" y="208280"/>
                </a:lnTo>
                <a:lnTo>
                  <a:pt x="226961" y="203200"/>
                </a:lnTo>
                <a:lnTo>
                  <a:pt x="235013" y="196850"/>
                </a:lnTo>
                <a:lnTo>
                  <a:pt x="242862" y="190500"/>
                </a:lnTo>
                <a:lnTo>
                  <a:pt x="250507" y="184150"/>
                </a:lnTo>
                <a:lnTo>
                  <a:pt x="254444" y="187960"/>
                </a:lnTo>
                <a:lnTo>
                  <a:pt x="279311" y="223520"/>
                </a:lnTo>
                <a:lnTo>
                  <a:pt x="281495" y="231140"/>
                </a:lnTo>
                <a:lnTo>
                  <a:pt x="281495" y="189115"/>
                </a:lnTo>
                <a:lnTo>
                  <a:pt x="278155" y="184150"/>
                </a:lnTo>
                <a:lnTo>
                  <a:pt x="277304" y="182880"/>
                </a:lnTo>
                <a:lnTo>
                  <a:pt x="273621" y="179070"/>
                </a:lnTo>
                <a:lnTo>
                  <a:pt x="269176" y="173990"/>
                </a:lnTo>
                <a:lnTo>
                  <a:pt x="264858" y="170180"/>
                </a:lnTo>
                <a:lnTo>
                  <a:pt x="269176" y="165100"/>
                </a:lnTo>
                <a:lnTo>
                  <a:pt x="298805" y="119380"/>
                </a:lnTo>
                <a:lnTo>
                  <a:pt x="300901" y="107950"/>
                </a:lnTo>
                <a:lnTo>
                  <a:pt x="301599" y="104140"/>
                </a:lnTo>
                <a:lnTo>
                  <a:pt x="298894" y="88900"/>
                </a:lnTo>
                <a:lnTo>
                  <a:pt x="299783" y="86360"/>
                </a:lnTo>
                <a:lnTo>
                  <a:pt x="300037" y="85090"/>
                </a:lnTo>
                <a:lnTo>
                  <a:pt x="300291" y="83820"/>
                </a:lnTo>
                <a:lnTo>
                  <a:pt x="300291" y="80010"/>
                </a:lnTo>
                <a:lnTo>
                  <a:pt x="298729" y="71120"/>
                </a:lnTo>
                <a:lnTo>
                  <a:pt x="294208" y="62230"/>
                </a:lnTo>
                <a:lnTo>
                  <a:pt x="287235" y="55880"/>
                </a:lnTo>
                <a:lnTo>
                  <a:pt x="281622" y="52692"/>
                </a:lnTo>
                <a:lnTo>
                  <a:pt x="281622" y="107950"/>
                </a:lnTo>
                <a:lnTo>
                  <a:pt x="279361" y="115570"/>
                </a:lnTo>
                <a:lnTo>
                  <a:pt x="275297" y="124460"/>
                </a:lnTo>
                <a:lnTo>
                  <a:pt x="269468" y="133350"/>
                </a:lnTo>
                <a:lnTo>
                  <a:pt x="261937" y="143510"/>
                </a:lnTo>
                <a:lnTo>
                  <a:pt x="258635" y="147320"/>
                </a:lnTo>
                <a:lnTo>
                  <a:pt x="254444" y="152400"/>
                </a:lnTo>
                <a:lnTo>
                  <a:pt x="250507" y="156210"/>
                </a:lnTo>
                <a:lnTo>
                  <a:pt x="242862" y="149860"/>
                </a:lnTo>
                <a:lnTo>
                  <a:pt x="236029" y="144335"/>
                </a:lnTo>
                <a:lnTo>
                  <a:pt x="236029" y="170180"/>
                </a:lnTo>
                <a:lnTo>
                  <a:pt x="231076" y="173990"/>
                </a:lnTo>
                <a:lnTo>
                  <a:pt x="225996" y="179070"/>
                </a:lnTo>
                <a:lnTo>
                  <a:pt x="220408" y="182880"/>
                </a:lnTo>
                <a:lnTo>
                  <a:pt x="220586" y="176530"/>
                </a:lnTo>
                <a:lnTo>
                  <a:pt x="220548" y="161290"/>
                </a:lnTo>
                <a:lnTo>
                  <a:pt x="220408" y="156210"/>
                </a:lnTo>
                <a:lnTo>
                  <a:pt x="225996" y="161290"/>
                </a:lnTo>
                <a:lnTo>
                  <a:pt x="231076" y="165100"/>
                </a:lnTo>
                <a:lnTo>
                  <a:pt x="236029" y="170180"/>
                </a:lnTo>
                <a:lnTo>
                  <a:pt x="236029" y="144335"/>
                </a:lnTo>
                <a:lnTo>
                  <a:pt x="235013" y="143510"/>
                </a:lnTo>
                <a:lnTo>
                  <a:pt x="226961" y="137160"/>
                </a:lnTo>
                <a:lnTo>
                  <a:pt x="218757" y="130810"/>
                </a:lnTo>
                <a:lnTo>
                  <a:pt x="217678" y="120650"/>
                </a:lnTo>
                <a:lnTo>
                  <a:pt x="217170" y="116840"/>
                </a:lnTo>
                <a:lnTo>
                  <a:pt x="216331" y="110490"/>
                </a:lnTo>
                <a:lnTo>
                  <a:pt x="214718" y="100330"/>
                </a:lnTo>
                <a:lnTo>
                  <a:pt x="213995" y="96520"/>
                </a:lnTo>
                <a:lnTo>
                  <a:pt x="213029" y="91440"/>
                </a:lnTo>
                <a:lnTo>
                  <a:pt x="212788" y="90170"/>
                </a:lnTo>
                <a:lnTo>
                  <a:pt x="241109" y="85090"/>
                </a:lnTo>
                <a:lnTo>
                  <a:pt x="244716" y="95250"/>
                </a:lnTo>
                <a:lnTo>
                  <a:pt x="251371" y="102870"/>
                </a:lnTo>
                <a:lnTo>
                  <a:pt x="260197" y="107950"/>
                </a:lnTo>
                <a:lnTo>
                  <a:pt x="270319" y="110490"/>
                </a:lnTo>
                <a:lnTo>
                  <a:pt x="274129" y="110490"/>
                </a:lnTo>
                <a:lnTo>
                  <a:pt x="277939" y="109220"/>
                </a:lnTo>
                <a:lnTo>
                  <a:pt x="281622" y="107950"/>
                </a:lnTo>
                <a:lnTo>
                  <a:pt x="281622" y="52692"/>
                </a:lnTo>
                <a:lnTo>
                  <a:pt x="278320" y="50800"/>
                </a:lnTo>
                <a:lnTo>
                  <a:pt x="262890" y="50800"/>
                </a:lnTo>
                <a:lnTo>
                  <a:pt x="255765" y="54610"/>
                </a:lnTo>
                <a:lnTo>
                  <a:pt x="249605" y="58420"/>
                </a:lnTo>
                <a:lnTo>
                  <a:pt x="244792" y="64770"/>
                </a:lnTo>
                <a:lnTo>
                  <a:pt x="217055" y="68580"/>
                </a:lnTo>
                <a:lnTo>
                  <a:pt x="207962" y="71120"/>
                </a:lnTo>
                <a:lnTo>
                  <a:pt x="200672" y="50800"/>
                </a:lnTo>
                <a:lnTo>
                  <a:pt x="200672" y="173990"/>
                </a:lnTo>
                <a:lnTo>
                  <a:pt x="200583" y="179070"/>
                </a:lnTo>
                <a:lnTo>
                  <a:pt x="200444" y="184150"/>
                </a:lnTo>
                <a:lnTo>
                  <a:pt x="199707" y="198120"/>
                </a:lnTo>
                <a:lnTo>
                  <a:pt x="197040" y="199847"/>
                </a:lnTo>
                <a:lnTo>
                  <a:pt x="197040" y="223520"/>
                </a:lnTo>
                <a:lnTo>
                  <a:pt x="196151" y="229870"/>
                </a:lnTo>
                <a:lnTo>
                  <a:pt x="195008" y="237490"/>
                </a:lnTo>
                <a:lnTo>
                  <a:pt x="193611" y="243840"/>
                </a:lnTo>
                <a:lnTo>
                  <a:pt x="188912" y="241985"/>
                </a:lnTo>
                <a:lnTo>
                  <a:pt x="188912" y="262890"/>
                </a:lnTo>
                <a:lnTo>
                  <a:pt x="180708" y="287020"/>
                </a:lnTo>
                <a:lnTo>
                  <a:pt x="171297" y="304800"/>
                </a:lnTo>
                <a:lnTo>
                  <a:pt x="161201" y="316230"/>
                </a:lnTo>
                <a:lnTo>
                  <a:pt x="150939" y="320040"/>
                </a:lnTo>
                <a:lnTo>
                  <a:pt x="140665" y="316230"/>
                </a:lnTo>
                <a:lnTo>
                  <a:pt x="130581" y="304800"/>
                </a:lnTo>
                <a:lnTo>
                  <a:pt x="121221" y="287020"/>
                </a:lnTo>
                <a:lnTo>
                  <a:pt x="115227" y="269240"/>
                </a:lnTo>
                <a:lnTo>
                  <a:pt x="113093" y="262890"/>
                </a:lnTo>
                <a:lnTo>
                  <a:pt x="122682" y="259080"/>
                </a:lnTo>
                <a:lnTo>
                  <a:pt x="132207" y="256540"/>
                </a:lnTo>
                <a:lnTo>
                  <a:pt x="135343" y="255270"/>
                </a:lnTo>
                <a:lnTo>
                  <a:pt x="141630" y="252730"/>
                </a:lnTo>
                <a:lnTo>
                  <a:pt x="150939" y="247650"/>
                </a:lnTo>
                <a:lnTo>
                  <a:pt x="160235" y="252730"/>
                </a:lnTo>
                <a:lnTo>
                  <a:pt x="179235" y="260350"/>
                </a:lnTo>
                <a:lnTo>
                  <a:pt x="188912" y="262890"/>
                </a:lnTo>
                <a:lnTo>
                  <a:pt x="188912" y="241985"/>
                </a:lnTo>
                <a:lnTo>
                  <a:pt x="180784" y="238760"/>
                </a:lnTo>
                <a:lnTo>
                  <a:pt x="174180" y="236220"/>
                </a:lnTo>
                <a:lnTo>
                  <a:pt x="188277" y="228600"/>
                </a:lnTo>
                <a:lnTo>
                  <a:pt x="191643" y="226060"/>
                </a:lnTo>
                <a:lnTo>
                  <a:pt x="197040" y="223520"/>
                </a:lnTo>
                <a:lnTo>
                  <a:pt x="197040" y="199847"/>
                </a:lnTo>
                <a:lnTo>
                  <a:pt x="187934" y="205740"/>
                </a:lnTo>
                <a:lnTo>
                  <a:pt x="175907" y="213360"/>
                </a:lnTo>
                <a:lnTo>
                  <a:pt x="163601" y="219710"/>
                </a:lnTo>
                <a:lnTo>
                  <a:pt x="151066" y="226060"/>
                </a:lnTo>
                <a:lnTo>
                  <a:pt x="146011" y="223520"/>
                </a:lnTo>
                <a:lnTo>
                  <a:pt x="138442" y="219710"/>
                </a:lnTo>
                <a:lnTo>
                  <a:pt x="127698" y="214198"/>
                </a:lnTo>
                <a:lnTo>
                  <a:pt x="127698" y="236220"/>
                </a:lnTo>
                <a:lnTo>
                  <a:pt x="121094" y="238760"/>
                </a:lnTo>
                <a:lnTo>
                  <a:pt x="108267" y="243840"/>
                </a:lnTo>
                <a:lnTo>
                  <a:pt x="106997" y="237490"/>
                </a:lnTo>
                <a:lnTo>
                  <a:pt x="105854" y="229870"/>
                </a:lnTo>
                <a:lnTo>
                  <a:pt x="104838" y="223520"/>
                </a:lnTo>
                <a:lnTo>
                  <a:pt x="113639" y="228600"/>
                </a:lnTo>
                <a:lnTo>
                  <a:pt x="118173" y="231140"/>
                </a:lnTo>
                <a:lnTo>
                  <a:pt x="127698" y="236220"/>
                </a:lnTo>
                <a:lnTo>
                  <a:pt x="127698" y="214198"/>
                </a:lnTo>
                <a:lnTo>
                  <a:pt x="126085" y="213360"/>
                </a:lnTo>
                <a:lnTo>
                  <a:pt x="114007" y="205740"/>
                </a:lnTo>
                <a:lnTo>
                  <a:pt x="101193" y="173990"/>
                </a:lnTo>
                <a:lnTo>
                  <a:pt x="101257" y="161290"/>
                </a:lnTo>
                <a:lnTo>
                  <a:pt x="126022" y="127000"/>
                </a:lnTo>
                <a:lnTo>
                  <a:pt x="138366" y="119380"/>
                </a:lnTo>
                <a:lnTo>
                  <a:pt x="143395" y="116840"/>
                </a:lnTo>
                <a:lnTo>
                  <a:pt x="150939" y="113030"/>
                </a:lnTo>
                <a:lnTo>
                  <a:pt x="163550" y="119380"/>
                </a:lnTo>
                <a:lnTo>
                  <a:pt x="175895" y="127000"/>
                </a:lnTo>
                <a:lnTo>
                  <a:pt x="187934" y="133350"/>
                </a:lnTo>
                <a:lnTo>
                  <a:pt x="199707" y="142240"/>
                </a:lnTo>
                <a:lnTo>
                  <a:pt x="200126" y="148590"/>
                </a:lnTo>
                <a:lnTo>
                  <a:pt x="200444" y="154940"/>
                </a:lnTo>
                <a:lnTo>
                  <a:pt x="200609" y="161290"/>
                </a:lnTo>
                <a:lnTo>
                  <a:pt x="200672" y="173990"/>
                </a:lnTo>
                <a:lnTo>
                  <a:pt x="200672" y="50800"/>
                </a:lnTo>
                <a:lnTo>
                  <a:pt x="197942" y="43180"/>
                </a:lnTo>
                <a:lnTo>
                  <a:pt x="197040" y="41579"/>
                </a:lnTo>
                <a:lnTo>
                  <a:pt x="197040" y="116840"/>
                </a:lnTo>
                <a:lnTo>
                  <a:pt x="191477" y="113030"/>
                </a:lnTo>
                <a:lnTo>
                  <a:pt x="188315" y="110490"/>
                </a:lnTo>
                <a:lnTo>
                  <a:pt x="183794" y="107950"/>
                </a:lnTo>
                <a:lnTo>
                  <a:pt x="174180" y="102870"/>
                </a:lnTo>
                <a:lnTo>
                  <a:pt x="187261" y="97790"/>
                </a:lnTo>
                <a:lnTo>
                  <a:pt x="193611" y="96520"/>
                </a:lnTo>
                <a:lnTo>
                  <a:pt x="195008" y="102870"/>
                </a:lnTo>
                <a:lnTo>
                  <a:pt x="196151" y="109220"/>
                </a:lnTo>
                <a:lnTo>
                  <a:pt x="197040" y="116840"/>
                </a:lnTo>
                <a:lnTo>
                  <a:pt x="197040" y="41579"/>
                </a:lnTo>
                <a:lnTo>
                  <a:pt x="188912" y="27152"/>
                </a:lnTo>
                <a:lnTo>
                  <a:pt x="188912" y="76200"/>
                </a:lnTo>
                <a:lnTo>
                  <a:pt x="179260" y="80010"/>
                </a:lnTo>
                <a:lnTo>
                  <a:pt x="151066" y="91440"/>
                </a:lnTo>
                <a:lnTo>
                  <a:pt x="135458" y="85090"/>
                </a:lnTo>
                <a:lnTo>
                  <a:pt x="127698" y="82016"/>
                </a:lnTo>
                <a:lnTo>
                  <a:pt x="127698" y="102870"/>
                </a:lnTo>
                <a:lnTo>
                  <a:pt x="118173" y="107950"/>
                </a:lnTo>
                <a:lnTo>
                  <a:pt x="113639" y="110490"/>
                </a:lnTo>
                <a:lnTo>
                  <a:pt x="110426" y="113030"/>
                </a:lnTo>
                <a:lnTo>
                  <a:pt x="104838" y="116840"/>
                </a:lnTo>
                <a:lnTo>
                  <a:pt x="105854" y="109220"/>
                </a:lnTo>
                <a:lnTo>
                  <a:pt x="106997" y="102870"/>
                </a:lnTo>
                <a:lnTo>
                  <a:pt x="108267" y="96520"/>
                </a:lnTo>
                <a:lnTo>
                  <a:pt x="114617" y="97790"/>
                </a:lnTo>
                <a:lnTo>
                  <a:pt x="127698" y="102870"/>
                </a:lnTo>
                <a:lnTo>
                  <a:pt x="127698" y="82016"/>
                </a:lnTo>
                <a:lnTo>
                  <a:pt x="113093" y="76200"/>
                </a:lnTo>
                <a:lnTo>
                  <a:pt x="114909" y="71120"/>
                </a:lnTo>
                <a:lnTo>
                  <a:pt x="121272" y="53340"/>
                </a:lnTo>
                <a:lnTo>
                  <a:pt x="130632" y="35560"/>
                </a:lnTo>
                <a:lnTo>
                  <a:pt x="140677" y="24130"/>
                </a:lnTo>
                <a:lnTo>
                  <a:pt x="150939" y="20320"/>
                </a:lnTo>
                <a:lnTo>
                  <a:pt x="161201" y="24130"/>
                </a:lnTo>
                <a:lnTo>
                  <a:pt x="171297" y="35560"/>
                </a:lnTo>
                <a:lnTo>
                  <a:pt x="180708" y="53340"/>
                </a:lnTo>
                <a:lnTo>
                  <a:pt x="188912" y="76200"/>
                </a:lnTo>
                <a:lnTo>
                  <a:pt x="188912" y="27152"/>
                </a:lnTo>
                <a:lnTo>
                  <a:pt x="185064" y="20320"/>
                </a:lnTo>
                <a:lnTo>
                  <a:pt x="169379" y="5080"/>
                </a:lnTo>
                <a:lnTo>
                  <a:pt x="150939" y="0"/>
                </a:lnTo>
                <a:lnTo>
                  <a:pt x="132562" y="5080"/>
                </a:lnTo>
                <a:lnTo>
                  <a:pt x="116916" y="20320"/>
                </a:lnTo>
                <a:lnTo>
                  <a:pt x="104051" y="41910"/>
                </a:lnTo>
                <a:lnTo>
                  <a:pt x="94043" y="71120"/>
                </a:lnTo>
                <a:lnTo>
                  <a:pt x="89090" y="69850"/>
                </a:lnTo>
                <a:lnTo>
                  <a:pt x="89090" y="90170"/>
                </a:lnTo>
                <a:lnTo>
                  <a:pt x="89090" y="248920"/>
                </a:lnTo>
                <a:lnTo>
                  <a:pt x="78447" y="251460"/>
                </a:lnTo>
                <a:lnTo>
                  <a:pt x="68478" y="254000"/>
                </a:lnTo>
                <a:lnTo>
                  <a:pt x="59220" y="254000"/>
                </a:lnTo>
                <a:lnTo>
                  <a:pt x="50736" y="255270"/>
                </a:lnTo>
                <a:lnTo>
                  <a:pt x="19748" y="236220"/>
                </a:lnTo>
                <a:lnTo>
                  <a:pt x="22313" y="224790"/>
                </a:lnTo>
                <a:lnTo>
                  <a:pt x="29108" y="210820"/>
                </a:lnTo>
                <a:lnTo>
                  <a:pt x="39941" y="195580"/>
                </a:lnTo>
                <a:lnTo>
                  <a:pt x="43370" y="191770"/>
                </a:lnTo>
                <a:lnTo>
                  <a:pt x="51371" y="184150"/>
                </a:lnTo>
                <a:lnTo>
                  <a:pt x="59055" y="190500"/>
                </a:lnTo>
                <a:lnTo>
                  <a:pt x="66903" y="196850"/>
                </a:lnTo>
                <a:lnTo>
                  <a:pt x="74917" y="203200"/>
                </a:lnTo>
                <a:lnTo>
                  <a:pt x="83121" y="208280"/>
                </a:lnTo>
                <a:lnTo>
                  <a:pt x="84213" y="218440"/>
                </a:lnTo>
                <a:lnTo>
                  <a:pt x="85572" y="228600"/>
                </a:lnTo>
                <a:lnTo>
                  <a:pt x="87210" y="238760"/>
                </a:lnTo>
                <a:lnTo>
                  <a:pt x="89090" y="248920"/>
                </a:lnTo>
                <a:lnTo>
                  <a:pt x="89090" y="90170"/>
                </a:lnTo>
                <a:lnTo>
                  <a:pt x="87210" y="100330"/>
                </a:lnTo>
                <a:lnTo>
                  <a:pt x="85598" y="110490"/>
                </a:lnTo>
                <a:lnTo>
                  <a:pt x="84264" y="120650"/>
                </a:lnTo>
                <a:lnTo>
                  <a:pt x="83248" y="130810"/>
                </a:lnTo>
                <a:lnTo>
                  <a:pt x="81470" y="132194"/>
                </a:lnTo>
                <a:lnTo>
                  <a:pt x="81470" y="156210"/>
                </a:lnTo>
                <a:lnTo>
                  <a:pt x="81470" y="182880"/>
                </a:lnTo>
                <a:lnTo>
                  <a:pt x="76009" y="179070"/>
                </a:lnTo>
                <a:lnTo>
                  <a:pt x="70929" y="173990"/>
                </a:lnTo>
                <a:lnTo>
                  <a:pt x="65849" y="170180"/>
                </a:lnTo>
                <a:lnTo>
                  <a:pt x="70929" y="165100"/>
                </a:lnTo>
                <a:lnTo>
                  <a:pt x="76009" y="161290"/>
                </a:lnTo>
                <a:lnTo>
                  <a:pt x="81470" y="156210"/>
                </a:lnTo>
                <a:lnTo>
                  <a:pt x="81470" y="132194"/>
                </a:lnTo>
                <a:lnTo>
                  <a:pt x="75031" y="137160"/>
                </a:lnTo>
                <a:lnTo>
                  <a:pt x="66979" y="143510"/>
                </a:lnTo>
                <a:lnTo>
                  <a:pt x="59131" y="149860"/>
                </a:lnTo>
                <a:lnTo>
                  <a:pt x="51498" y="156210"/>
                </a:lnTo>
                <a:lnTo>
                  <a:pt x="47434" y="152400"/>
                </a:lnTo>
                <a:lnTo>
                  <a:pt x="43370" y="147320"/>
                </a:lnTo>
                <a:lnTo>
                  <a:pt x="40068" y="143510"/>
                </a:lnTo>
                <a:lnTo>
                  <a:pt x="32524" y="133350"/>
                </a:lnTo>
                <a:lnTo>
                  <a:pt x="26695" y="124460"/>
                </a:lnTo>
                <a:lnTo>
                  <a:pt x="22631" y="115570"/>
                </a:lnTo>
                <a:lnTo>
                  <a:pt x="20383" y="107950"/>
                </a:lnTo>
                <a:lnTo>
                  <a:pt x="23939" y="109220"/>
                </a:lnTo>
                <a:lnTo>
                  <a:pt x="27622" y="110490"/>
                </a:lnTo>
                <a:lnTo>
                  <a:pt x="31432" y="110490"/>
                </a:lnTo>
                <a:lnTo>
                  <a:pt x="41833" y="107950"/>
                </a:lnTo>
                <a:lnTo>
                  <a:pt x="50685" y="102870"/>
                </a:lnTo>
                <a:lnTo>
                  <a:pt x="57264" y="95250"/>
                </a:lnTo>
                <a:lnTo>
                  <a:pt x="60896" y="85090"/>
                </a:lnTo>
                <a:lnTo>
                  <a:pt x="89090" y="90170"/>
                </a:lnTo>
                <a:lnTo>
                  <a:pt x="89090" y="69850"/>
                </a:lnTo>
                <a:lnTo>
                  <a:pt x="84213" y="68580"/>
                </a:lnTo>
                <a:lnTo>
                  <a:pt x="65697" y="66040"/>
                </a:lnTo>
                <a:lnTo>
                  <a:pt x="57086" y="64770"/>
                </a:lnTo>
                <a:lnTo>
                  <a:pt x="52285" y="58420"/>
                </a:lnTo>
                <a:lnTo>
                  <a:pt x="46164" y="54610"/>
                </a:lnTo>
                <a:lnTo>
                  <a:pt x="39077" y="50800"/>
                </a:lnTo>
                <a:lnTo>
                  <a:pt x="26225" y="50800"/>
                </a:lnTo>
                <a:lnTo>
                  <a:pt x="23558" y="52070"/>
                </a:lnTo>
                <a:lnTo>
                  <a:pt x="14655" y="55880"/>
                </a:lnTo>
                <a:lnTo>
                  <a:pt x="7721" y="62230"/>
                </a:lnTo>
                <a:lnTo>
                  <a:pt x="3251" y="71120"/>
                </a:lnTo>
                <a:lnTo>
                  <a:pt x="1714" y="80010"/>
                </a:lnTo>
                <a:lnTo>
                  <a:pt x="1828" y="83820"/>
                </a:lnTo>
                <a:lnTo>
                  <a:pt x="2095" y="86360"/>
                </a:lnTo>
                <a:lnTo>
                  <a:pt x="2984" y="88900"/>
                </a:lnTo>
                <a:lnTo>
                  <a:pt x="63" y="102870"/>
                </a:lnTo>
                <a:lnTo>
                  <a:pt x="2743" y="119380"/>
                </a:lnTo>
                <a:lnTo>
                  <a:pt x="10960" y="137160"/>
                </a:lnTo>
                <a:lnTo>
                  <a:pt x="24701" y="156210"/>
                </a:lnTo>
                <a:lnTo>
                  <a:pt x="28257" y="161290"/>
                </a:lnTo>
                <a:lnTo>
                  <a:pt x="32702" y="165100"/>
                </a:lnTo>
                <a:lnTo>
                  <a:pt x="37020" y="170180"/>
                </a:lnTo>
                <a:lnTo>
                  <a:pt x="28257" y="179070"/>
                </a:lnTo>
                <a:lnTo>
                  <a:pt x="24701" y="182880"/>
                </a:lnTo>
                <a:lnTo>
                  <a:pt x="10287" y="203200"/>
                </a:lnTo>
                <a:lnTo>
                  <a:pt x="2006" y="222250"/>
                </a:lnTo>
                <a:lnTo>
                  <a:pt x="0" y="240030"/>
                </a:lnTo>
                <a:lnTo>
                  <a:pt x="4381" y="254000"/>
                </a:lnTo>
                <a:lnTo>
                  <a:pt x="12128" y="264160"/>
                </a:lnTo>
                <a:lnTo>
                  <a:pt x="22745" y="270510"/>
                </a:lnTo>
                <a:lnTo>
                  <a:pt x="35864" y="273050"/>
                </a:lnTo>
                <a:lnTo>
                  <a:pt x="51117" y="274320"/>
                </a:lnTo>
                <a:lnTo>
                  <a:pt x="61048" y="274320"/>
                </a:lnTo>
                <a:lnTo>
                  <a:pt x="82550" y="271780"/>
                </a:lnTo>
                <a:lnTo>
                  <a:pt x="93916" y="269240"/>
                </a:lnTo>
                <a:lnTo>
                  <a:pt x="103949" y="297180"/>
                </a:lnTo>
                <a:lnTo>
                  <a:pt x="116852" y="320040"/>
                </a:lnTo>
                <a:lnTo>
                  <a:pt x="132537" y="334010"/>
                </a:lnTo>
                <a:lnTo>
                  <a:pt x="150939" y="339090"/>
                </a:lnTo>
                <a:lnTo>
                  <a:pt x="169379" y="334010"/>
                </a:lnTo>
                <a:lnTo>
                  <a:pt x="185064" y="320040"/>
                </a:lnTo>
                <a:lnTo>
                  <a:pt x="197942" y="297180"/>
                </a:lnTo>
                <a:lnTo>
                  <a:pt x="207962" y="269240"/>
                </a:lnTo>
                <a:lnTo>
                  <a:pt x="217068" y="270510"/>
                </a:lnTo>
                <a:lnTo>
                  <a:pt x="226275" y="273050"/>
                </a:lnTo>
                <a:lnTo>
                  <a:pt x="235534" y="274320"/>
                </a:lnTo>
                <a:lnTo>
                  <a:pt x="244792" y="274320"/>
                </a:lnTo>
                <a:lnTo>
                  <a:pt x="249656" y="280670"/>
                </a:lnTo>
                <a:lnTo>
                  <a:pt x="255816" y="285750"/>
                </a:lnTo>
                <a:lnTo>
                  <a:pt x="262915" y="288290"/>
                </a:lnTo>
                <a:lnTo>
                  <a:pt x="270573" y="289560"/>
                </a:lnTo>
                <a:lnTo>
                  <a:pt x="273113" y="289560"/>
                </a:lnTo>
                <a:lnTo>
                  <a:pt x="275780" y="288290"/>
                </a:lnTo>
                <a:lnTo>
                  <a:pt x="278320" y="288290"/>
                </a:lnTo>
                <a:lnTo>
                  <a:pt x="287235" y="284480"/>
                </a:lnTo>
                <a:lnTo>
                  <a:pt x="294208" y="278130"/>
                </a:lnTo>
                <a:lnTo>
                  <a:pt x="298729" y="269240"/>
                </a:lnTo>
                <a:lnTo>
                  <a:pt x="300291" y="259080"/>
                </a:lnTo>
                <a:lnTo>
                  <a:pt x="300291" y="256540"/>
                </a:lnTo>
                <a:lnTo>
                  <a:pt x="299783" y="254000"/>
                </a:lnTo>
                <a:lnTo>
                  <a:pt x="299021" y="251460"/>
                </a:lnTo>
                <a:lnTo>
                  <a:pt x="301904" y="237490"/>
                </a:lnTo>
                <a:close/>
              </a:path>
            </a:pathLst>
          </a:custGeom>
          <a:solidFill>
            <a:srgbClr val="859FB1"/>
          </a:solidFill>
        </p:spPr>
        <p:txBody>
          <a:bodyPr wrap="square" lIns="0" tIns="0" rIns="0" bIns="0" rtlCol="0"/>
          <a:lstStyle/>
          <a:p>
            <a:endParaRPr dirty="0"/>
          </a:p>
        </p:txBody>
      </p:sp>
      <p:sp>
        <p:nvSpPr>
          <p:cNvPr id="137" name="bg object 137"/>
          <p:cNvSpPr/>
          <p:nvPr/>
        </p:nvSpPr>
        <p:spPr>
          <a:xfrm>
            <a:off x="6310518" y="3363467"/>
            <a:ext cx="292100" cy="102235"/>
          </a:xfrm>
          <a:custGeom>
            <a:avLst/>
            <a:gdLst/>
            <a:ahLst/>
            <a:cxnLst/>
            <a:rect l="l" t="t" r="r" b="b"/>
            <a:pathLst>
              <a:path w="292100" h="102235">
                <a:moveTo>
                  <a:pt x="252206" y="0"/>
                </a:moveTo>
                <a:lnTo>
                  <a:pt x="39608" y="0"/>
                </a:lnTo>
                <a:lnTo>
                  <a:pt x="3413" y="63753"/>
                </a:lnTo>
                <a:lnTo>
                  <a:pt x="843" y="69959"/>
                </a:lnTo>
                <a:lnTo>
                  <a:pt x="0" y="76533"/>
                </a:lnTo>
                <a:lnTo>
                  <a:pt x="894" y="83131"/>
                </a:lnTo>
                <a:lnTo>
                  <a:pt x="3540" y="89407"/>
                </a:lnTo>
                <a:lnTo>
                  <a:pt x="7985" y="97281"/>
                </a:lnTo>
                <a:lnTo>
                  <a:pt x="16240" y="102107"/>
                </a:lnTo>
                <a:lnTo>
                  <a:pt x="275574" y="102107"/>
                </a:lnTo>
                <a:lnTo>
                  <a:pt x="283829" y="97281"/>
                </a:lnTo>
                <a:lnTo>
                  <a:pt x="288274" y="89407"/>
                </a:lnTo>
                <a:lnTo>
                  <a:pt x="290919" y="83131"/>
                </a:lnTo>
                <a:lnTo>
                  <a:pt x="291814" y="76533"/>
                </a:lnTo>
                <a:lnTo>
                  <a:pt x="290970" y="69959"/>
                </a:lnTo>
                <a:lnTo>
                  <a:pt x="288401" y="63753"/>
                </a:lnTo>
                <a:lnTo>
                  <a:pt x="252206" y="0"/>
                </a:lnTo>
                <a:close/>
              </a:path>
            </a:pathLst>
          </a:custGeom>
          <a:solidFill>
            <a:srgbClr val="859FB1"/>
          </a:solidFill>
        </p:spPr>
        <p:txBody>
          <a:bodyPr wrap="square" lIns="0" tIns="0" rIns="0" bIns="0" rtlCol="0"/>
          <a:lstStyle/>
          <a:p>
            <a:endParaRPr dirty="0"/>
          </a:p>
        </p:txBody>
      </p:sp>
      <p:pic>
        <p:nvPicPr>
          <p:cNvPr id="138" name="bg object 138"/>
          <p:cNvPicPr/>
          <p:nvPr/>
        </p:nvPicPr>
        <p:blipFill>
          <a:blip r:embed="rId42" cstate="print"/>
          <a:stretch>
            <a:fillRect/>
          </a:stretch>
        </p:blipFill>
        <p:spPr>
          <a:xfrm>
            <a:off x="6361175" y="3125723"/>
            <a:ext cx="190500" cy="217931"/>
          </a:xfrm>
          <a:prstGeom prst="rect">
            <a:avLst/>
          </a:prstGeom>
        </p:spPr>
      </p:pic>
      <p:pic>
        <p:nvPicPr>
          <p:cNvPr id="139" name="bg object 139"/>
          <p:cNvPicPr/>
          <p:nvPr/>
        </p:nvPicPr>
        <p:blipFill>
          <a:blip r:embed="rId43" cstate="print"/>
          <a:stretch>
            <a:fillRect/>
          </a:stretch>
        </p:blipFill>
        <p:spPr>
          <a:xfrm>
            <a:off x="6705600" y="3166872"/>
            <a:ext cx="338327" cy="257555"/>
          </a:xfrm>
          <a:prstGeom prst="rect">
            <a:avLst/>
          </a:prstGeom>
        </p:spPr>
      </p:pic>
      <p:sp>
        <p:nvSpPr>
          <p:cNvPr id="140" name="bg object 140"/>
          <p:cNvSpPr/>
          <p:nvPr/>
        </p:nvSpPr>
        <p:spPr>
          <a:xfrm>
            <a:off x="7146163" y="3221735"/>
            <a:ext cx="283210" cy="243840"/>
          </a:xfrm>
          <a:custGeom>
            <a:avLst/>
            <a:gdLst/>
            <a:ahLst/>
            <a:cxnLst/>
            <a:rect l="l" t="t" r="r" b="b"/>
            <a:pathLst>
              <a:path w="283209" h="243839">
                <a:moveTo>
                  <a:pt x="214883" y="0"/>
                </a:moveTo>
                <a:lnTo>
                  <a:pt x="211073" y="0"/>
                </a:lnTo>
                <a:lnTo>
                  <a:pt x="199560" y="964"/>
                </a:lnTo>
                <a:lnTo>
                  <a:pt x="188404" y="3810"/>
                </a:lnTo>
                <a:lnTo>
                  <a:pt x="177819" y="8465"/>
                </a:lnTo>
                <a:lnTo>
                  <a:pt x="168020" y="14858"/>
                </a:lnTo>
                <a:lnTo>
                  <a:pt x="162813" y="18795"/>
                </a:lnTo>
                <a:lnTo>
                  <a:pt x="156844" y="21462"/>
                </a:lnTo>
                <a:lnTo>
                  <a:pt x="147573" y="23368"/>
                </a:lnTo>
                <a:lnTo>
                  <a:pt x="144652" y="23749"/>
                </a:lnTo>
                <a:lnTo>
                  <a:pt x="138048" y="23621"/>
                </a:lnTo>
                <a:lnTo>
                  <a:pt x="128650" y="22478"/>
                </a:lnTo>
                <a:lnTo>
                  <a:pt x="121411" y="19557"/>
                </a:lnTo>
                <a:lnTo>
                  <a:pt x="115188" y="14858"/>
                </a:lnTo>
                <a:lnTo>
                  <a:pt x="105390" y="8465"/>
                </a:lnTo>
                <a:lnTo>
                  <a:pt x="94805" y="3810"/>
                </a:lnTo>
                <a:lnTo>
                  <a:pt x="83649" y="964"/>
                </a:lnTo>
                <a:lnTo>
                  <a:pt x="72135" y="0"/>
                </a:lnTo>
                <a:lnTo>
                  <a:pt x="68325" y="0"/>
                </a:lnTo>
                <a:lnTo>
                  <a:pt x="13112" y="31003"/>
                </a:lnTo>
                <a:lnTo>
                  <a:pt x="0" y="86994"/>
                </a:lnTo>
                <a:lnTo>
                  <a:pt x="10322" y="137751"/>
                </a:lnTo>
                <a:lnTo>
                  <a:pt x="24193" y="179197"/>
                </a:lnTo>
                <a:lnTo>
                  <a:pt x="61721" y="232156"/>
                </a:lnTo>
                <a:lnTo>
                  <a:pt x="97027" y="243839"/>
                </a:lnTo>
                <a:lnTo>
                  <a:pt x="100710" y="243839"/>
                </a:lnTo>
                <a:lnTo>
                  <a:pt x="141604" y="221741"/>
                </a:lnTo>
                <a:lnTo>
                  <a:pt x="148589" y="229234"/>
                </a:lnTo>
                <a:lnTo>
                  <a:pt x="182498" y="243839"/>
                </a:lnTo>
                <a:lnTo>
                  <a:pt x="186181" y="243839"/>
                </a:lnTo>
                <a:lnTo>
                  <a:pt x="241865" y="210831"/>
                </a:lnTo>
                <a:lnTo>
                  <a:pt x="272905" y="137751"/>
                </a:lnTo>
                <a:lnTo>
                  <a:pt x="283209" y="86994"/>
                </a:lnTo>
                <a:lnTo>
                  <a:pt x="281939" y="57148"/>
                </a:lnTo>
                <a:lnTo>
                  <a:pt x="270097" y="31003"/>
                </a:lnTo>
                <a:lnTo>
                  <a:pt x="249634" y="11360"/>
                </a:lnTo>
                <a:lnTo>
                  <a:pt x="222503" y="1015"/>
                </a:lnTo>
                <a:lnTo>
                  <a:pt x="214883" y="0"/>
                </a:lnTo>
                <a:close/>
              </a:path>
            </a:pathLst>
          </a:custGeom>
          <a:solidFill>
            <a:srgbClr val="859FB1"/>
          </a:solidFill>
        </p:spPr>
        <p:txBody>
          <a:bodyPr wrap="square" lIns="0" tIns="0" rIns="0" bIns="0" rtlCol="0"/>
          <a:lstStyle/>
          <a:p>
            <a:endParaRPr dirty="0"/>
          </a:p>
        </p:txBody>
      </p:sp>
      <p:pic>
        <p:nvPicPr>
          <p:cNvPr id="141" name="bg object 141"/>
          <p:cNvPicPr/>
          <p:nvPr/>
        </p:nvPicPr>
        <p:blipFill>
          <a:blip r:embed="rId44" cstate="print"/>
          <a:stretch>
            <a:fillRect/>
          </a:stretch>
        </p:blipFill>
        <p:spPr>
          <a:xfrm>
            <a:off x="7232576" y="3125723"/>
            <a:ext cx="132915" cy="100583"/>
          </a:xfrm>
          <a:prstGeom prst="rect">
            <a:avLst/>
          </a:prstGeom>
        </p:spPr>
      </p:pic>
      <p:sp>
        <p:nvSpPr>
          <p:cNvPr id="142" name="bg object 142"/>
          <p:cNvSpPr/>
          <p:nvPr/>
        </p:nvSpPr>
        <p:spPr>
          <a:xfrm>
            <a:off x="7609332" y="3125723"/>
            <a:ext cx="158750" cy="99060"/>
          </a:xfrm>
          <a:custGeom>
            <a:avLst/>
            <a:gdLst/>
            <a:ahLst/>
            <a:cxnLst/>
            <a:rect l="l" t="t" r="r" b="b"/>
            <a:pathLst>
              <a:path w="158750" h="99060">
                <a:moveTo>
                  <a:pt x="39624" y="29718"/>
                </a:moveTo>
                <a:lnTo>
                  <a:pt x="22225" y="0"/>
                </a:lnTo>
                <a:lnTo>
                  <a:pt x="19812" y="0"/>
                </a:lnTo>
                <a:lnTo>
                  <a:pt x="17145" y="0"/>
                </a:lnTo>
                <a:lnTo>
                  <a:pt x="14478" y="1143"/>
                </a:lnTo>
                <a:lnTo>
                  <a:pt x="8890" y="7366"/>
                </a:lnTo>
                <a:lnTo>
                  <a:pt x="9144" y="13589"/>
                </a:lnTo>
                <a:lnTo>
                  <a:pt x="14605" y="18542"/>
                </a:lnTo>
                <a:lnTo>
                  <a:pt x="19812" y="24257"/>
                </a:lnTo>
                <a:lnTo>
                  <a:pt x="19812" y="34925"/>
                </a:lnTo>
                <a:lnTo>
                  <a:pt x="14859" y="40640"/>
                </a:lnTo>
                <a:lnTo>
                  <a:pt x="10604" y="44843"/>
                </a:lnTo>
                <a:lnTo>
                  <a:pt x="6121" y="50609"/>
                </a:lnTo>
                <a:lnTo>
                  <a:pt x="1879" y="58953"/>
                </a:lnTo>
                <a:lnTo>
                  <a:pt x="0" y="69342"/>
                </a:lnTo>
                <a:lnTo>
                  <a:pt x="1866" y="79756"/>
                </a:lnTo>
                <a:lnTo>
                  <a:pt x="6070" y="88125"/>
                </a:lnTo>
                <a:lnTo>
                  <a:pt x="10553" y="93903"/>
                </a:lnTo>
                <a:lnTo>
                  <a:pt x="15113" y="98171"/>
                </a:lnTo>
                <a:lnTo>
                  <a:pt x="17399" y="99060"/>
                </a:lnTo>
                <a:lnTo>
                  <a:pt x="22479" y="99060"/>
                </a:lnTo>
                <a:lnTo>
                  <a:pt x="25146" y="97917"/>
                </a:lnTo>
                <a:lnTo>
                  <a:pt x="30734" y="91694"/>
                </a:lnTo>
                <a:lnTo>
                  <a:pt x="30480" y="85471"/>
                </a:lnTo>
                <a:lnTo>
                  <a:pt x="25019" y="80518"/>
                </a:lnTo>
                <a:lnTo>
                  <a:pt x="19812" y="74803"/>
                </a:lnTo>
                <a:lnTo>
                  <a:pt x="19812" y="64135"/>
                </a:lnTo>
                <a:lnTo>
                  <a:pt x="24765" y="58420"/>
                </a:lnTo>
                <a:lnTo>
                  <a:pt x="29006" y="54229"/>
                </a:lnTo>
                <a:lnTo>
                  <a:pt x="33489" y="48450"/>
                </a:lnTo>
                <a:lnTo>
                  <a:pt x="37731" y="40119"/>
                </a:lnTo>
                <a:lnTo>
                  <a:pt x="39624" y="29718"/>
                </a:lnTo>
                <a:close/>
              </a:path>
              <a:path w="158750" h="99060">
                <a:moveTo>
                  <a:pt x="99060" y="29718"/>
                </a:moveTo>
                <a:lnTo>
                  <a:pt x="81661" y="0"/>
                </a:lnTo>
                <a:lnTo>
                  <a:pt x="79248" y="0"/>
                </a:lnTo>
                <a:lnTo>
                  <a:pt x="76581" y="0"/>
                </a:lnTo>
                <a:lnTo>
                  <a:pt x="73914" y="1143"/>
                </a:lnTo>
                <a:lnTo>
                  <a:pt x="68199" y="7366"/>
                </a:lnTo>
                <a:lnTo>
                  <a:pt x="68580" y="13589"/>
                </a:lnTo>
                <a:lnTo>
                  <a:pt x="74041" y="18542"/>
                </a:lnTo>
                <a:lnTo>
                  <a:pt x="79248" y="24257"/>
                </a:lnTo>
                <a:lnTo>
                  <a:pt x="79248" y="34925"/>
                </a:lnTo>
                <a:lnTo>
                  <a:pt x="74295" y="40640"/>
                </a:lnTo>
                <a:lnTo>
                  <a:pt x="70040" y="44843"/>
                </a:lnTo>
                <a:lnTo>
                  <a:pt x="65557" y="50609"/>
                </a:lnTo>
                <a:lnTo>
                  <a:pt x="61315" y="58953"/>
                </a:lnTo>
                <a:lnTo>
                  <a:pt x="59436" y="69342"/>
                </a:lnTo>
                <a:lnTo>
                  <a:pt x="61302" y="79756"/>
                </a:lnTo>
                <a:lnTo>
                  <a:pt x="65506" y="88125"/>
                </a:lnTo>
                <a:lnTo>
                  <a:pt x="69989" y="93903"/>
                </a:lnTo>
                <a:lnTo>
                  <a:pt x="74549" y="98171"/>
                </a:lnTo>
                <a:lnTo>
                  <a:pt x="76835" y="99060"/>
                </a:lnTo>
                <a:lnTo>
                  <a:pt x="81915" y="99060"/>
                </a:lnTo>
                <a:lnTo>
                  <a:pt x="84582" y="97917"/>
                </a:lnTo>
                <a:lnTo>
                  <a:pt x="90297" y="91694"/>
                </a:lnTo>
                <a:lnTo>
                  <a:pt x="89916" y="85471"/>
                </a:lnTo>
                <a:lnTo>
                  <a:pt x="84455" y="80518"/>
                </a:lnTo>
                <a:lnTo>
                  <a:pt x="79248" y="74803"/>
                </a:lnTo>
                <a:lnTo>
                  <a:pt x="79248" y="64135"/>
                </a:lnTo>
                <a:lnTo>
                  <a:pt x="84201" y="58420"/>
                </a:lnTo>
                <a:lnTo>
                  <a:pt x="88442" y="54229"/>
                </a:lnTo>
                <a:lnTo>
                  <a:pt x="92925" y="48450"/>
                </a:lnTo>
                <a:lnTo>
                  <a:pt x="97167" y="40119"/>
                </a:lnTo>
                <a:lnTo>
                  <a:pt x="99060" y="29718"/>
                </a:lnTo>
                <a:close/>
              </a:path>
              <a:path w="158750" h="99060">
                <a:moveTo>
                  <a:pt x="158496" y="29718"/>
                </a:moveTo>
                <a:lnTo>
                  <a:pt x="141097" y="0"/>
                </a:lnTo>
                <a:lnTo>
                  <a:pt x="138684" y="0"/>
                </a:lnTo>
                <a:lnTo>
                  <a:pt x="136017" y="0"/>
                </a:lnTo>
                <a:lnTo>
                  <a:pt x="133350" y="1143"/>
                </a:lnTo>
                <a:lnTo>
                  <a:pt x="127762" y="7366"/>
                </a:lnTo>
                <a:lnTo>
                  <a:pt x="128016" y="13589"/>
                </a:lnTo>
                <a:lnTo>
                  <a:pt x="133477" y="18542"/>
                </a:lnTo>
                <a:lnTo>
                  <a:pt x="138684" y="24257"/>
                </a:lnTo>
                <a:lnTo>
                  <a:pt x="138684" y="34925"/>
                </a:lnTo>
                <a:lnTo>
                  <a:pt x="133731" y="40640"/>
                </a:lnTo>
                <a:lnTo>
                  <a:pt x="129476" y="44843"/>
                </a:lnTo>
                <a:lnTo>
                  <a:pt x="124993" y="50609"/>
                </a:lnTo>
                <a:lnTo>
                  <a:pt x="120751" y="58953"/>
                </a:lnTo>
                <a:lnTo>
                  <a:pt x="118872" y="69342"/>
                </a:lnTo>
                <a:lnTo>
                  <a:pt x="120738" y="79756"/>
                </a:lnTo>
                <a:lnTo>
                  <a:pt x="124942" y="88125"/>
                </a:lnTo>
                <a:lnTo>
                  <a:pt x="129425" y="93903"/>
                </a:lnTo>
                <a:lnTo>
                  <a:pt x="133985" y="98171"/>
                </a:lnTo>
                <a:lnTo>
                  <a:pt x="136271" y="99060"/>
                </a:lnTo>
                <a:lnTo>
                  <a:pt x="141351" y="99060"/>
                </a:lnTo>
                <a:lnTo>
                  <a:pt x="144018" y="97917"/>
                </a:lnTo>
                <a:lnTo>
                  <a:pt x="149733" y="91694"/>
                </a:lnTo>
                <a:lnTo>
                  <a:pt x="149352" y="85471"/>
                </a:lnTo>
                <a:lnTo>
                  <a:pt x="143891" y="80518"/>
                </a:lnTo>
                <a:lnTo>
                  <a:pt x="138684" y="74803"/>
                </a:lnTo>
                <a:lnTo>
                  <a:pt x="138684" y="64135"/>
                </a:lnTo>
                <a:lnTo>
                  <a:pt x="143637" y="58420"/>
                </a:lnTo>
                <a:lnTo>
                  <a:pt x="147929" y="54229"/>
                </a:lnTo>
                <a:lnTo>
                  <a:pt x="152412" y="48450"/>
                </a:lnTo>
                <a:lnTo>
                  <a:pt x="156616" y="40119"/>
                </a:lnTo>
                <a:lnTo>
                  <a:pt x="158496" y="29718"/>
                </a:lnTo>
                <a:close/>
              </a:path>
            </a:pathLst>
          </a:custGeom>
          <a:solidFill>
            <a:srgbClr val="859FB1"/>
          </a:solidFill>
        </p:spPr>
        <p:txBody>
          <a:bodyPr wrap="square" lIns="0" tIns="0" rIns="0" bIns="0" rtlCol="0"/>
          <a:lstStyle/>
          <a:p>
            <a:endParaRPr dirty="0"/>
          </a:p>
        </p:txBody>
      </p:sp>
      <p:sp>
        <p:nvSpPr>
          <p:cNvPr id="143" name="bg object 143"/>
          <p:cNvSpPr/>
          <p:nvPr/>
        </p:nvSpPr>
        <p:spPr>
          <a:xfrm>
            <a:off x="7543800" y="3246119"/>
            <a:ext cx="328295" cy="219710"/>
          </a:xfrm>
          <a:custGeom>
            <a:avLst/>
            <a:gdLst/>
            <a:ahLst/>
            <a:cxnLst/>
            <a:rect l="l" t="t" r="r" b="b"/>
            <a:pathLst>
              <a:path w="328295" h="219710">
                <a:moveTo>
                  <a:pt x="278892" y="182753"/>
                </a:moveTo>
                <a:lnTo>
                  <a:pt x="274447" y="178308"/>
                </a:lnTo>
                <a:lnTo>
                  <a:pt x="4445" y="178308"/>
                </a:lnTo>
                <a:lnTo>
                  <a:pt x="0" y="182753"/>
                </a:lnTo>
                <a:lnTo>
                  <a:pt x="0" y="194056"/>
                </a:lnTo>
                <a:lnTo>
                  <a:pt x="4445" y="198501"/>
                </a:lnTo>
                <a:lnTo>
                  <a:pt x="33655" y="198501"/>
                </a:lnTo>
                <a:lnTo>
                  <a:pt x="35433" y="202692"/>
                </a:lnTo>
                <a:lnTo>
                  <a:pt x="40068" y="209651"/>
                </a:lnTo>
                <a:lnTo>
                  <a:pt x="46316" y="214934"/>
                </a:lnTo>
                <a:lnTo>
                  <a:pt x="53746" y="218287"/>
                </a:lnTo>
                <a:lnTo>
                  <a:pt x="61976" y="219456"/>
                </a:lnTo>
                <a:lnTo>
                  <a:pt x="216916" y="219456"/>
                </a:lnTo>
                <a:lnTo>
                  <a:pt x="245237" y="198501"/>
                </a:lnTo>
                <a:lnTo>
                  <a:pt x="274447" y="198501"/>
                </a:lnTo>
                <a:lnTo>
                  <a:pt x="278892" y="194056"/>
                </a:lnTo>
                <a:lnTo>
                  <a:pt x="278892" y="182753"/>
                </a:lnTo>
                <a:close/>
              </a:path>
              <a:path w="328295" h="219710">
                <a:moveTo>
                  <a:pt x="278892" y="4445"/>
                </a:moveTo>
                <a:lnTo>
                  <a:pt x="274447" y="0"/>
                </a:lnTo>
                <a:lnTo>
                  <a:pt x="9906" y="0"/>
                </a:lnTo>
                <a:lnTo>
                  <a:pt x="4445" y="0"/>
                </a:lnTo>
                <a:lnTo>
                  <a:pt x="0" y="4445"/>
                </a:lnTo>
                <a:lnTo>
                  <a:pt x="0" y="9906"/>
                </a:lnTo>
                <a:lnTo>
                  <a:pt x="3721" y="53073"/>
                </a:lnTo>
                <a:lnTo>
                  <a:pt x="14439" y="93116"/>
                </a:lnTo>
                <a:lnTo>
                  <a:pt x="31496" y="128689"/>
                </a:lnTo>
                <a:lnTo>
                  <a:pt x="54229" y="158496"/>
                </a:lnTo>
                <a:lnTo>
                  <a:pt x="224663" y="158496"/>
                </a:lnTo>
                <a:lnTo>
                  <a:pt x="247383" y="128689"/>
                </a:lnTo>
                <a:lnTo>
                  <a:pt x="264439" y="93116"/>
                </a:lnTo>
                <a:lnTo>
                  <a:pt x="275158" y="53073"/>
                </a:lnTo>
                <a:lnTo>
                  <a:pt x="278892" y="9906"/>
                </a:lnTo>
                <a:lnTo>
                  <a:pt x="278892" y="4445"/>
                </a:lnTo>
                <a:close/>
              </a:path>
              <a:path w="328295" h="219710">
                <a:moveTo>
                  <a:pt x="327787" y="70523"/>
                </a:moveTo>
                <a:lnTo>
                  <a:pt x="317119" y="31115"/>
                </a:lnTo>
                <a:lnTo>
                  <a:pt x="298069" y="21336"/>
                </a:lnTo>
                <a:lnTo>
                  <a:pt x="297561" y="34798"/>
                </a:lnTo>
                <a:lnTo>
                  <a:pt x="296799" y="41275"/>
                </a:lnTo>
                <a:lnTo>
                  <a:pt x="299085" y="42164"/>
                </a:lnTo>
                <a:lnTo>
                  <a:pt x="301244" y="43561"/>
                </a:lnTo>
                <a:lnTo>
                  <a:pt x="303022" y="45339"/>
                </a:lnTo>
                <a:lnTo>
                  <a:pt x="308317" y="56299"/>
                </a:lnTo>
                <a:lnTo>
                  <a:pt x="307390" y="70688"/>
                </a:lnTo>
                <a:lnTo>
                  <a:pt x="285877" y="104775"/>
                </a:lnTo>
                <a:lnTo>
                  <a:pt x="279146" y="109982"/>
                </a:lnTo>
                <a:lnTo>
                  <a:pt x="275996" y="117348"/>
                </a:lnTo>
                <a:lnTo>
                  <a:pt x="272630" y="124574"/>
                </a:lnTo>
                <a:lnTo>
                  <a:pt x="269036" y="131686"/>
                </a:lnTo>
                <a:lnTo>
                  <a:pt x="265176" y="138684"/>
                </a:lnTo>
                <a:lnTo>
                  <a:pt x="275069" y="135166"/>
                </a:lnTo>
                <a:lnTo>
                  <a:pt x="284810" y="130162"/>
                </a:lnTo>
                <a:lnTo>
                  <a:pt x="294195" y="123710"/>
                </a:lnTo>
                <a:lnTo>
                  <a:pt x="303022" y="115824"/>
                </a:lnTo>
                <a:lnTo>
                  <a:pt x="319608" y="93700"/>
                </a:lnTo>
                <a:lnTo>
                  <a:pt x="327787" y="70523"/>
                </a:lnTo>
                <a:close/>
              </a:path>
            </a:pathLst>
          </a:custGeom>
          <a:solidFill>
            <a:srgbClr val="859FB1"/>
          </a:solidFill>
        </p:spPr>
        <p:txBody>
          <a:bodyPr wrap="square" lIns="0" tIns="0" rIns="0" bIns="0" rtlCol="0"/>
          <a:lstStyle/>
          <a:p>
            <a:endParaRPr dirty="0"/>
          </a:p>
        </p:txBody>
      </p:sp>
      <p:sp>
        <p:nvSpPr>
          <p:cNvPr id="144" name="bg object 144"/>
          <p:cNvSpPr/>
          <p:nvPr/>
        </p:nvSpPr>
        <p:spPr>
          <a:xfrm>
            <a:off x="8186928" y="3246120"/>
            <a:ext cx="20320" cy="20320"/>
          </a:xfrm>
          <a:custGeom>
            <a:avLst/>
            <a:gdLst/>
            <a:ahLst/>
            <a:cxnLst/>
            <a:rect l="l" t="t" r="r" b="b"/>
            <a:pathLst>
              <a:path w="20320" h="20320">
                <a:moveTo>
                  <a:pt x="15367" y="0"/>
                </a:moveTo>
                <a:lnTo>
                  <a:pt x="9905" y="0"/>
                </a:lnTo>
                <a:lnTo>
                  <a:pt x="4445" y="0"/>
                </a:lnTo>
                <a:lnTo>
                  <a:pt x="0" y="4444"/>
                </a:lnTo>
                <a:lnTo>
                  <a:pt x="0" y="15367"/>
                </a:lnTo>
                <a:lnTo>
                  <a:pt x="4445" y="19812"/>
                </a:lnTo>
                <a:lnTo>
                  <a:pt x="15367" y="19812"/>
                </a:lnTo>
                <a:lnTo>
                  <a:pt x="19812" y="15367"/>
                </a:lnTo>
                <a:lnTo>
                  <a:pt x="19812" y="4444"/>
                </a:lnTo>
                <a:lnTo>
                  <a:pt x="15367" y="0"/>
                </a:lnTo>
                <a:close/>
              </a:path>
            </a:pathLst>
          </a:custGeom>
          <a:solidFill>
            <a:srgbClr val="859FB1"/>
          </a:solidFill>
        </p:spPr>
        <p:txBody>
          <a:bodyPr wrap="square" lIns="0" tIns="0" rIns="0" bIns="0" rtlCol="0"/>
          <a:lstStyle/>
          <a:p>
            <a:endParaRPr dirty="0"/>
          </a:p>
        </p:txBody>
      </p:sp>
      <p:sp>
        <p:nvSpPr>
          <p:cNvPr id="145" name="bg object 145"/>
          <p:cNvSpPr/>
          <p:nvPr/>
        </p:nvSpPr>
        <p:spPr>
          <a:xfrm>
            <a:off x="7967472" y="3125723"/>
            <a:ext cx="338455" cy="340360"/>
          </a:xfrm>
          <a:custGeom>
            <a:avLst/>
            <a:gdLst/>
            <a:ahLst/>
            <a:cxnLst/>
            <a:rect l="l" t="t" r="r" b="b"/>
            <a:pathLst>
              <a:path w="338454" h="340360">
                <a:moveTo>
                  <a:pt x="118872" y="124841"/>
                </a:moveTo>
                <a:lnTo>
                  <a:pt x="114427" y="120396"/>
                </a:lnTo>
                <a:lnTo>
                  <a:pt x="108966" y="120396"/>
                </a:lnTo>
                <a:lnTo>
                  <a:pt x="103505" y="120396"/>
                </a:lnTo>
                <a:lnTo>
                  <a:pt x="99060" y="124841"/>
                </a:lnTo>
                <a:lnTo>
                  <a:pt x="99060" y="135763"/>
                </a:lnTo>
                <a:lnTo>
                  <a:pt x="103505" y="140208"/>
                </a:lnTo>
                <a:lnTo>
                  <a:pt x="114427" y="140208"/>
                </a:lnTo>
                <a:lnTo>
                  <a:pt x="118872" y="135763"/>
                </a:lnTo>
                <a:lnTo>
                  <a:pt x="118872" y="124841"/>
                </a:lnTo>
                <a:close/>
              </a:path>
              <a:path w="338454" h="340360">
                <a:moveTo>
                  <a:pt x="338328" y="169926"/>
                </a:moveTo>
                <a:lnTo>
                  <a:pt x="336981" y="160020"/>
                </a:lnTo>
                <a:lnTo>
                  <a:pt x="332232" y="124929"/>
                </a:lnTo>
                <a:lnTo>
                  <a:pt x="321779" y="100203"/>
                </a:lnTo>
                <a:lnTo>
                  <a:pt x="315099" y="84391"/>
                </a:lnTo>
                <a:lnTo>
                  <a:pt x="288556" y="49961"/>
                </a:lnTo>
                <a:lnTo>
                  <a:pt x="258318" y="26466"/>
                </a:lnTo>
                <a:lnTo>
                  <a:pt x="258318" y="130048"/>
                </a:lnTo>
                <a:lnTo>
                  <a:pt x="256921" y="136969"/>
                </a:lnTo>
                <a:lnTo>
                  <a:pt x="256921" y="252476"/>
                </a:lnTo>
                <a:lnTo>
                  <a:pt x="253746" y="257810"/>
                </a:lnTo>
                <a:lnTo>
                  <a:pt x="248412" y="259207"/>
                </a:lnTo>
                <a:lnTo>
                  <a:pt x="247650" y="259461"/>
                </a:lnTo>
                <a:lnTo>
                  <a:pt x="246761" y="259588"/>
                </a:lnTo>
                <a:lnTo>
                  <a:pt x="241554" y="259588"/>
                </a:lnTo>
                <a:lnTo>
                  <a:pt x="237490" y="256540"/>
                </a:lnTo>
                <a:lnTo>
                  <a:pt x="236347" y="252095"/>
                </a:lnTo>
                <a:lnTo>
                  <a:pt x="226974" y="230911"/>
                </a:lnTo>
                <a:lnTo>
                  <a:pt x="211658" y="214363"/>
                </a:lnTo>
                <a:lnTo>
                  <a:pt x="191884" y="203619"/>
                </a:lnTo>
                <a:lnTo>
                  <a:pt x="169164" y="199771"/>
                </a:lnTo>
                <a:lnTo>
                  <a:pt x="146431" y="203619"/>
                </a:lnTo>
                <a:lnTo>
                  <a:pt x="126657" y="214363"/>
                </a:lnTo>
                <a:lnTo>
                  <a:pt x="111340" y="230911"/>
                </a:lnTo>
                <a:lnTo>
                  <a:pt x="101981" y="252095"/>
                </a:lnTo>
                <a:lnTo>
                  <a:pt x="100838" y="256540"/>
                </a:lnTo>
                <a:lnTo>
                  <a:pt x="96774" y="259588"/>
                </a:lnTo>
                <a:lnTo>
                  <a:pt x="91567" y="259588"/>
                </a:lnTo>
                <a:lnTo>
                  <a:pt x="90678" y="259461"/>
                </a:lnTo>
                <a:lnTo>
                  <a:pt x="89916" y="259207"/>
                </a:lnTo>
                <a:lnTo>
                  <a:pt x="84582" y="257810"/>
                </a:lnTo>
                <a:lnTo>
                  <a:pt x="81407" y="252476"/>
                </a:lnTo>
                <a:lnTo>
                  <a:pt x="82804" y="247142"/>
                </a:lnTo>
                <a:lnTo>
                  <a:pt x="94805" y="219913"/>
                </a:lnTo>
                <a:lnTo>
                  <a:pt x="114503" y="198640"/>
                </a:lnTo>
                <a:lnTo>
                  <a:pt x="139928" y="184785"/>
                </a:lnTo>
                <a:lnTo>
                  <a:pt x="169164" y="179832"/>
                </a:lnTo>
                <a:lnTo>
                  <a:pt x="198386" y="184785"/>
                </a:lnTo>
                <a:lnTo>
                  <a:pt x="223812" y="198640"/>
                </a:lnTo>
                <a:lnTo>
                  <a:pt x="243509" y="219913"/>
                </a:lnTo>
                <a:lnTo>
                  <a:pt x="255524" y="247142"/>
                </a:lnTo>
                <a:lnTo>
                  <a:pt x="256921" y="252476"/>
                </a:lnTo>
                <a:lnTo>
                  <a:pt x="256921" y="136969"/>
                </a:lnTo>
                <a:lnTo>
                  <a:pt x="255968" y="141681"/>
                </a:lnTo>
                <a:lnTo>
                  <a:pt x="249593" y="151180"/>
                </a:lnTo>
                <a:lnTo>
                  <a:pt x="240144" y="157607"/>
                </a:lnTo>
                <a:lnTo>
                  <a:pt x="228600" y="160020"/>
                </a:lnTo>
                <a:lnTo>
                  <a:pt x="219862" y="158699"/>
                </a:lnTo>
                <a:lnTo>
                  <a:pt x="212064" y="154940"/>
                </a:lnTo>
                <a:lnTo>
                  <a:pt x="205676" y="149098"/>
                </a:lnTo>
                <a:lnTo>
                  <a:pt x="201168" y="141478"/>
                </a:lnTo>
                <a:lnTo>
                  <a:pt x="199047" y="132880"/>
                </a:lnTo>
                <a:lnTo>
                  <a:pt x="199491" y="124231"/>
                </a:lnTo>
                <a:lnTo>
                  <a:pt x="202399" y="116065"/>
                </a:lnTo>
                <a:lnTo>
                  <a:pt x="207670" y="108940"/>
                </a:lnTo>
                <a:lnTo>
                  <a:pt x="213233" y="103251"/>
                </a:lnTo>
                <a:lnTo>
                  <a:pt x="220853" y="100203"/>
                </a:lnTo>
                <a:lnTo>
                  <a:pt x="232410" y="100203"/>
                </a:lnTo>
                <a:lnTo>
                  <a:pt x="258318" y="130048"/>
                </a:lnTo>
                <a:lnTo>
                  <a:pt x="258318" y="26466"/>
                </a:lnTo>
                <a:lnTo>
                  <a:pt x="254279" y="23317"/>
                </a:lnTo>
                <a:lnTo>
                  <a:pt x="213918" y="6108"/>
                </a:lnTo>
                <a:lnTo>
                  <a:pt x="169164" y="0"/>
                </a:lnTo>
                <a:lnTo>
                  <a:pt x="139268" y="4076"/>
                </a:lnTo>
                <a:lnTo>
                  <a:pt x="139268" y="127241"/>
                </a:lnTo>
                <a:lnTo>
                  <a:pt x="138823" y="135940"/>
                </a:lnTo>
                <a:lnTo>
                  <a:pt x="135915" y="144145"/>
                </a:lnTo>
                <a:lnTo>
                  <a:pt x="130683" y="151257"/>
                </a:lnTo>
                <a:lnTo>
                  <a:pt x="124968" y="156972"/>
                </a:lnTo>
                <a:lnTo>
                  <a:pt x="117348" y="160020"/>
                </a:lnTo>
                <a:lnTo>
                  <a:pt x="105791" y="160020"/>
                </a:lnTo>
                <a:lnTo>
                  <a:pt x="79883" y="130048"/>
                </a:lnTo>
                <a:lnTo>
                  <a:pt x="82219" y="118427"/>
                </a:lnTo>
                <a:lnTo>
                  <a:pt x="88607" y="108940"/>
                </a:lnTo>
                <a:lnTo>
                  <a:pt x="98094" y="102552"/>
                </a:lnTo>
                <a:lnTo>
                  <a:pt x="109728" y="100203"/>
                </a:lnTo>
                <a:lnTo>
                  <a:pt x="118389" y="101536"/>
                </a:lnTo>
                <a:lnTo>
                  <a:pt x="126149" y="105270"/>
                </a:lnTo>
                <a:lnTo>
                  <a:pt x="132562" y="111086"/>
                </a:lnTo>
                <a:lnTo>
                  <a:pt x="137160" y="118618"/>
                </a:lnTo>
                <a:lnTo>
                  <a:pt x="139268" y="127241"/>
                </a:lnTo>
                <a:lnTo>
                  <a:pt x="139268" y="4076"/>
                </a:lnTo>
                <a:lnTo>
                  <a:pt x="83985" y="23317"/>
                </a:lnTo>
                <a:lnTo>
                  <a:pt x="49720" y="49961"/>
                </a:lnTo>
                <a:lnTo>
                  <a:pt x="23190" y="84391"/>
                </a:lnTo>
                <a:lnTo>
                  <a:pt x="6070" y="124929"/>
                </a:lnTo>
                <a:lnTo>
                  <a:pt x="0" y="169926"/>
                </a:lnTo>
                <a:lnTo>
                  <a:pt x="6070" y="214934"/>
                </a:lnTo>
                <a:lnTo>
                  <a:pt x="23190" y="255473"/>
                </a:lnTo>
                <a:lnTo>
                  <a:pt x="49720" y="289902"/>
                </a:lnTo>
                <a:lnTo>
                  <a:pt x="83985" y="316547"/>
                </a:lnTo>
                <a:lnTo>
                  <a:pt x="124345" y="333756"/>
                </a:lnTo>
                <a:lnTo>
                  <a:pt x="169164" y="339852"/>
                </a:lnTo>
                <a:lnTo>
                  <a:pt x="213918" y="333756"/>
                </a:lnTo>
                <a:lnTo>
                  <a:pt x="254279" y="316547"/>
                </a:lnTo>
                <a:lnTo>
                  <a:pt x="288556" y="289902"/>
                </a:lnTo>
                <a:lnTo>
                  <a:pt x="311912" y="259588"/>
                </a:lnTo>
                <a:lnTo>
                  <a:pt x="315099" y="255473"/>
                </a:lnTo>
                <a:lnTo>
                  <a:pt x="332232" y="214934"/>
                </a:lnTo>
                <a:lnTo>
                  <a:pt x="336981" y="179832"/>
                </a:lnTo>
                <a:lnTo>
                  <a:pt x="338328" y="169926"/>
                </a:lnTo>
                <a:close/>
              </a:path>
            </a:pathLst>
          </a:custGeom>
          <a:solidFill>
            <a:srgbClr val="859FB1"/>
          </a:solidFill>
        </p:spPr>
        <p:txBody>
          <a:bodyPr wrap="square" lIns="0" tIns="0" rIns="0" bIns="0" rtlCol="0"/>
          <a:lstStyle/>
          <a:p>
            <a:endParaRPr dirty="0"/>
          </a:p>
        </p:txBody>
      </p:sp>
      <p:sp>
        <p:nvSpPr>
          <p:cNvPr id="146" name="bg object 146"/>
          <p:cNvSpPr/>
          <p:nvPr/>
        </p:nvSpPr>
        <p:spPr>
          <a:xfrm>
            <a:off x="1376172" y="4072140"/>
            <a:ext cx="20320" cy="20320"/>
          </a:xfrm>
          <a:custGeom>
            <a:avLst/>
            <a:gdLst/>
            <a:ahLst/>
            <a:cxnLst/>
            <a:rect l="l" t="t" r="r" b="b"/>
            <a:pathLst>
              <a:path w="20319" h="20320">
                <a:moveTo>
                  <a:pt x="15366" y="0"/>
                </a:moveTo>
                <a:lnTo>
                  <a:pt x="9906" y="0"/>
                </a:lnTo>
                <a:lnTo>
                  <a:pt x="4444" y="0"/>
                </a:lnTo>
                <a:lnTo>
                  <a:pt x="0" y="4381"/>
                </a:lnTo>
                <a:lnTo>
                  <a:pt x="0" y="15354"/>
                </a:lnTo>
                <a:lnTo>
                  <a:pt x="4444" y="19786"/>
                </a:lnTo>
                <a:lnTo>
                  <a:pt x="15366" y="19786"/>
                </a:lnTo>
                <a:lnTo>
                  <a:pt x="19812" y="15354"/>
                </a:lnTo>
                <a:lnTo>
                  <a:pt x="19812" y="4381"/>
                </a:lnTo>
                <a:lnTo>
                  <a:pt x="15366" y="0"/>
                </a:lnTo>
                <a:close/>
              </a:path>
            </a:pathLst>
          </a:custGeom>
          <a:solidFill>
            <a:srgbClr val="859FB1"/>
          </a:solidFill>
        </p:spPr>
        <p:txBody>
          <a:bodyPr wrap="square" lIns="0" tIns="0" rIns="0" bIns="0" rtlCol="0"/>
          <a:lstStyle/>
          <a:p>
            <a:endParaRPr dirty="0"/>
          </a:p>
        </p:txBody>
      </p:sp>
      <p:sp>
        <p:nvSpPr>
          <p:cNvPr id="147" name="bg object 147"/>
          <p:cNvSpPr/>
          <p:nvPr/>
        </p:nvSpPr>
        <p:spPr>
          <a:xfrm>
            <a:off x="1277112" y="3951732"/>
            <a:ext cx="338455" cy="340360"/>
          </a:xfrm>
          <a:custGeom>
            <a:avLst/>
            <a:gdLst/>
            <a:ahLst/>
            <a:cxnLst/>
            <a:rect l="l" t="t" r="r" b="b"/>
            <a:pathLst>
              <a:path w="338455" h="340360">
                <a:moveTo>
                  <a:pt x="237744" y="199656"/>
                </a:moveTo>
                <a:lnTo>
                  <a:pt x="100584" y="199656"/>
                </a:lnTo>
                <a:lnTo>
                  <a:pt x="108546" y="223304"/>
                </a:lnTo>
                <a:lnTo>
                  <a:pt x="123825" y="242112"/>
                </a:lnTo>
                <a:lnTo>
                  <a:pt x="144614" y="254558"/>
                </a:lnTo>
                <a:lnTo>
                  <a:pt x="169164" y="259067"/>
                </a:lnTo>
                <a:lnTo>
                  <a:pt x="193700" y="254558"/>
                </a:lnTo>
                <a:lnTo>
                  <a:pt x="214490" y="242112"/>
                </a:lnTo>
                <a:lnTo>
                  <a:pt x="229768" y="223304"/>
                </a:lnTo>
                <a:lnTo>
                  <a:pt x="237744" y="199656"/>
                </a:lnTo>
                <a:close/>
              </a:path>
              <a:path w="338455" h="340360">
                <a:moveTo>
                  <a:pt x="239268" y="124790"/>
                </a:moveTo>
                <a:lnTo>
                  <a:pt x="234823" y="120408"/>
                </a:lnTo>
                <a:lnTo>
                  <a:pt x="229362" y="120408"/>
                </a:lnTo>
                <a:lnTo>
                  <a:pt x="223901" y="120408"/>
                </a:lnTo>
                <a:lnTo>
                  <a:pt x="219456" y="124790"/>
                </a:lnTo>
                <a:lnTo>
                  <a:pt x="219456" y="135763"/>
                </a:lnTo>
                <a:lnTo>
                  <a:pt x="223901" y="140195"/>
                </a:lnTo>
                <a:lnTo>
                  <a:pt x="234823" y="140195"/>
                </a:lnTo>
                <a:lnTo>
                  <a:pt x="239268" y="135763"/>
                </a:lnTo>
                <a:lnTo>
                  <a:pt x="239268" y="124790"/>
                </a:lnTo>
                <a:close/>
              </a:path>
              <a:path w="338455" h="340360">
                <a:moveTo>
                  <a:pt x="338328" y="169913"/>
                </a:moveTo>
                <a:lnTo>
                  <a:pt x="336981" y="159994"/>
                </a:lnTo>
                <a:lnTo>
                  <a:pt x="332244" y="124929"/>
                </a:lnTo>
                <a:lnTo>
                  <a:pt x="321818" y="100215"/>
                </a:lnTo>
                <a:lnTo>
                  <a:pt x="315125" y="84391"/>
                </a:lnTo>
                <a:lnTo>
                  <a:pt x="288607" y="49961"/>
                </a:lnTo>
                <a:lnTo>
                  <a:pt x="258318" y="26428"/>
                </a:lnTo>
                <a:lnTo>
                  <a:pt x="258318" y="130098"/>
                </a:lnTo>
                <a:lnTo>
                  <a:pt x="258318" y="184302"/>
                </a:lnTo>
                <a:lnTo>
                  <a:pt x="258318" y="189839"/>
                </a:lnTo>
                <a:lnTo>
                  <a:pt x="251294" y="224688"/>
                </a:lnTo>
                <a:lnTo>
                  <a:pt x="232168" y="253174"/>
                </a:lnTo>
                <a:lnTo>
                  <a:pt x="203822" y="272415"/>
                </a:lnTo>
                <a:lnTo>
                  <a:pt x="169164" y="279476"/>
                </a:lnTo>
                <a:lnTo>
                  <a:pt x="134416" y="272415"/>
                </a:lnTo>
                <a:lnTo>
                  <a:pt x="106045" y="253174"/>
                </a:lnTo>
                <a:lnTo>
                  <a:pt x="86893" y="224688"/>
                </a:lnTo>
                <a:lnTo>
                  <a:pt x="79883" y="189839"/>
                </a:lnTo>
                <a:lnTo>
                  <a:pt x="79883" y="184302"/>
                </a:lnTo>
                <a:lnTo>
                  <a:pt x="84328" y="179895"/>
                </a:lnTo>
                <a:lnTo>
                  <a:pt x="253873" y="179895"/>
                </a:lnTo>
                <a:lnTo>
                  <a:pt x="258318" y="184302"/>
                </a:lnTo>
                <a:lnTo>
                  <a:pt x="258318" y="130098"/>
                </a:lnTo>
                <a:lnTo>
                  <a:pt x="255968" y="141744"/>
                </a:lnTo>
                <a:lnTo>
                  <a:pt x="249593" y="151244"/>
                </a:lnTo>
                <a:lnTo>
                  <a:pt x="240144" y="157657"/>
                </a:lnTo>
                <a:lnTo>
                  <a:pt x="228600" y="159994"/>
                </a:lnTo>
                <a:lnTo>
                  <a:pt x="219862" y="158686"/>
                </a:lnTo>
                <a:lnTo>
                  <a:pt x="212064" y="154940"/>
                </a:lnTo>
                <a:lnTo>
                  <a:pt x="205676" y="149110"/>
                </a:lnTo>
                <a:lnTo>
                  <a:pt x="201168" y="141503"/>
                </a:lnTo>
                <a:lnTo>
                  <a:pt x="199047" y="132930"/>
                </a:lnTo>
                <a:lnTo>
                  <a:pt x="199491" y="124269"/>
                </a:lnTo>
                <a:lnTo>
                  <a:pt x="220853" y="100215"/>
                </a:lnTo>
                <a:lnTo>
                  <a:pt x="232410" y="100215"/>
                </a:lnTo>
                <a:lnTo>
                  <a:pt x="258318" y="130098"/>
                </a:lnTo>
                <a:lnTo>
                  <a:pt x="258318" y="26428"/>
                </a:lnTo>
                <a:lnTo>
                  <a:pt x="254330" y="23317"/>
                </a:lnTo>
                <a:lnTo>
                  <a:pt x="213969" y="6108"/>
                </a:lnTo>
                <a:lnTo>
                  <a:pt x="169164" y="0"/>
                </a:lnTo>
                <a:lnTo>
                  <a:pt x="139268" y="4076"/>
                </a:lnTo>
                <a:lnTo>
                  <a:pt x="139268" y="127266"/>
                </a:lnTo>
                <a:lnTo>
                  <a:pt x="138823" y="135940"/>
                </a:lnTo>
                <a:lnTo>
                  <a:pt x="135915" y="144119"/>
                </a:lnTo>
                <a:lnTo>
                  <a:pt x="130670" y="151244"/>
                </a:lnTo>
                <a:lnTo>
                  <a:pt x="124968" y="156959"/>
                </a:lnTo>
                <a:lnTo>
                  <a:pt x="117475" y="159994"/>
                </a:lnTo>
                <a:lnTo>
                  <a:pt x="105791" y="159994"/>
                </a:lnTo>
                <a:lnTo>
                  <a:pt x="79883" y="130098"/>
                </a:lnTo>
                <a:lnTo>
                  <a:pt x="82270" y="118478"/>
                </a:lnTo>
                <a:lnTo>
                  <a:pt x="88658" y="108991"/>
                </a:lnTo>
                <a:lnTo>
                  <a:pt x="98107" y="102616"/>
                </a:lnTo>
                <a:lnTo>
                  <a:pt x="109728" y="100266"/>
                </a:lnTo>
                <a:lnTo>
                  <a:pt x="118389" y="101587"/>
                </a:lnTo>
                <a:lnTo>
                  <a:pt x="126149" y="105295"/>
                </a:lnTo>
                <a:lnTo>
                  <a:pt x="132562" y="111099"/>
                </a:lnTo>
                <a:lnTo>
                  <a:pt x="137160" y="118668"/>
                </a:lnTo>
                <a:lnTo>
                  <a:pt x="139268" y="127266"/>
                </a:lnTo>
                <a:lnTo>
                  <a:pt x="139268" y="4076"/>
                </a:lnTo>
                <a:lnTo>
                  <a:pt x="83985" y="23317"/>
                </a:lnTo>
                <a:lnTo>
                  <a:pt x="49707" y="49961"/>
                </a:lnTo>
                <a:lnTo>
                  <a:pt x="23190" y="84391"/>
                </a:lnTo>
                <a:lnTo>
                  <a:pt x="6070" y="124929"/>
                </a:lnTo>
                <a:lnTo>
                  <a:pt x="0" y="169913"/>
                </a:lnTo>
                <a:lnTo>
                  <a:pt x="6070" y="214922"/>
                </a:lnTo>
                <a:lnTo>
                  <a:pt x="23190" y="255460"/>
                </a:lnTo>
                <a:lnTo>
                  <a:pt x="49720" y="289890"/>
                </a:lnTo>
                <a:lnTo>
                  <a:pt x="83985" y="316534"/>
                </a:lnTo>
                <a:lnTo>
                  <a:pt x="124345" y="333743"/>
                </a:lnTo>
                <a:lnTo>
                  <a:pt x="169164" y="339839"/>
                </a:lnTo>
                <a:lnTo>
                  <a:pt x="213918" y="333743"/>
                </a:lnTo>
                <a:lnTo>
                  <a:pt x="254279" y="316534"/>
                </a:lnTo>
                <a:lnTo>
                  <a:pt x="288556" y="289890"/>
                </a:lnTo>
                <a:lnTo>
                  <a:pt x="296583" y="279476"/>
                </a:lnTo>
                <a:lnTo>
                  <a:pt x="315099" y="255460"/>
                </a:lnTo>
                <a:lnTo>
                  <a:pt x="332232" y="214922"/>
                </a:lnTo>
                <a:lnTo>
                  <a:pt x="336969" y="179895"/>
                </a:lnTo>
                <a:lnTo>
                  <a:pt x="338328" y="169913"/>
                </a:lnTo>
                <a:close/>
              </a:path>
            </a:pathLst>
          </a:custGeom>
          <a:solidFill>
            <a:srgbClr val="859FB1"/>
          </a:solidFill>
        </p:spPr>
        <p:txBody>
          <a:bodyPr wrap="square" lIns="0" tIns="0" rIns="0" bIns="0" rtlCol="0"/>
          <a:lstStyle/>
          <a:p>
            <a:endParaRPr dirty="0"/>
          </a:p>
        </p:txBody>
      </p:sp>
      <p:sp>
        <p:nvSpPr>
          <p:cNvPr id="148" name="bg object 148"/>
          <p:cNvSpPr/>
          <p:nvPr/>
        </p:nvSpPr>
        <p:spPr>
          <a:xfrm>
            <a:off x="3211067" y="4090428"/>
            <a:ext cx="45720" cy="44450"/>
          </a:xfrm>
          <a:custGeom>
            <a:avLst/>
            <a:gdLst/>
            <a:ahLst/>
            <a:cxnLst/>
            <a:rect l="l" t="t" r="r" b="b"/>
            <a:pathLst>
              <a:path w="45720" h="44450">
                <a:moveTo>
                  <a:pt x="29463" y="0"/>
                </a:moveTo>
                <a:lnTo>
                  <a:pt x="24130" y="0"/>
                </a:lnTo>
                <a:lnTo>
                  <a:pt x="18668" y="0"/>
                </a:lnTo>
                <a:lnTo>
                  <a:pt x="13207" y="2044"/>
                </a:lnTo>
                <a:lnTo>
                  <a:pt x="4825" y="10439"/>
                </a:lnTo>
                <a:lnTo>
                  <a:pt x="1524" y="17322"/>
                </a:lnTo>
                <a:lnTo>
                  <a:pt x="0" y="30695"/>
                </a:lnTo>
                <a:lnTo>
                  <a:pt x="1524" y="36423"/>
                </a:lnTo>
                <a:lnTo>
                  <a:pt x="8000" y="42849"/>
                </a:lnTo>
                <a:lnTo>
                  <a:pt x="12445" y="44170"/>
                </a:lnTo>
                <a:lnTo>
                  <a:pt x="25145" y="44170"/>
                </a:lnTo>
                <a:lnTo>
                  <a:pt x="33781" y="40830"/>
                </a:lnTo>
                <a:lnTo>
                  <a:pt x="38988" y="35686"/>
                </a:lnTo>
                <a:lnTo>
                  <a:pt x="43632" y="28781"/>
                </a:lnTo>
                <a:lnTo>
                  <a:pt x="45180" y="20913"/>
                </a:lnTo>
                <a:lnTo>
                  <a:pt x="43632" y="13041"/>
                </a:lnTo>
                <a:lnTo>
                  <a:pt x="38988" y="6121"/>
                </a:lnTo>
                <a:lnTo>
                  <a:pt x="34925" y="2044"/>
                </a:lnTo>
                <a:lnTo>
                  <a:pt x="29463" y="0"/>
                </a:lnTo>
                <a:close/>
              </a:path>
            </a:pathLst>
          </a:custGeom>
          <a:solidFill>
            <a:srgbClr val="859FB1"/>
          </a:solidFill>
        </p:spPr>
        <p:txBody>
          <a:bodyPr wrap="square" lIns="0" tIns="0" rIns="0" bIns="0" rtlCol="0"/>
          <a:lstStyle/>
          <a:p>
            <a:endParaRPr dirty="0"/>
          </a:p>
        </p:txBody>
      </p:sp>
      <p:sp>
        <p:nvSpPr>
          <p:cNvPr id="149" name="bg object 149"/>
          <p:cNvSpPr/>
          <p:nvPr/>
        </p:nvSpPr>
        <p:spPr>
          <a:xfrm>
            <a:off x="3153156" y="3953268"/>
            <a:ext cx="299085" cy="335280"/>
          </a:xfrm>
          <a:custGeom>
            <a:avLst/>
            <a:gdLst/>
            <a:ahLst/>
            <a:cxnLst/>
            <a:rect l="l" t="t" r="r" b="b"/>
            <a:pathLst>
              <a:path w="299085" h="335279">
                <a:moveTo>
                  <a:pt x="240792" y="167868"/>
                </a:moveTo>
                <a:lnTo>
                  <a:pt x="222123" y="137160"/>
                </a:lnTo>
                <a:lnTo>
                  <a:pt x="216789" y="137160"/>
                </a:lnTo>
                <a:lnTo>
                  <a:pt x="211328" y="137160"/>
                </a:lnTo>
                <a:lnTo>
                  <a:pt x="205867" y="139204"/>
                </a:lnTo>
                <a:lnTo>
                  <a:pt x="201803" y="143281"/>
                </a:lnTo>
                <a:lnTo>
                  <a:pt x="197154" y="150215"/>
                </a:lnTo>
                <a:lnTo>
                  <a:pt x="195605" y="158089"/>
                </a:lnTo>
                <a:lnTo>
                  <a:pt x="197154" y="165963"/>
                </a:lnTo>
                <a:lnTo>
                  <a:pt x="201803" y="172859"/>
                </a:lnTo>
                <a:lnTo>
                  <a:pt x="207010" y="178003"/>
                </a:lnTo>
                <a:lnTo>
                  <a:pt x="215646" y="181343"/>
                </a:lnTo>
                <a:lnTo>
                  <a:pt x="228219" y="181343"/>
                </a:lnTo>
                <a:lnTo>
                  <a:pt x="232791" y="180009"/>
                </a:lnTo>
                <a:lnTo>
                  <a:pt x="239268" y="173596"/>
                </a:lnTo>
                <a:lnTo>
                  <a:pt x="240792" y="167868"/>
                </a:lnTo>
                <a:close/>
              </a:path>
              <a:path w="299085" h="335279">
                <a:moveTo>
                  <a:pt x="298704" y="148945"/>
                </a:moveTo>
                <a:lnTo>
                  <a:pt x="293319" y="115976"/>
                </a:lnTo>
                <a:lnTo>
                  <a:pt x="293268" y="115658"/>
                </a:lnTo>
                <a:lnTo>
                  <a:pt x="291020" y="101854"/>
                </a:lnTo>
                <a:lnTo>
                  <a:pt x="269773" y="60960"/>
                </a:lnTo>
                <a:lnTo>
                  <a:pt x="260477" y="51701"/>
                </a:lnTo>
                <a:lnTo>
                  <a:pt x="260477" y="159042"/>
                </a:lnTo>
                <a:lnTo>
                  <a:pt x="258965" y="176085"/>
                </a:lnTo>
                <a:lnTo>
                  <a:pt x="223520" y="201041"/>
                </a:lnTo>
                <a:lnTo>
                  <a:pt x="213614" y="200050"/>
                </a:lnTo>
                <a:lnTo>
                  <a:pt x="183769" y="180644"/>
                </a:lnTo>
                <a:lnTo>
                  <a:pt x="183769" y="237782"/>
                </a:lnTo>
                <a:lnTo>
                  <a:pt x="182245" y="244043"/>
                </a:lnTo>
                <a:lnTo>
                  <a:pt x="175768" y="247954"/>
                </a:lnTo>
                <a:lnTo>
                  <a:pt x="173990" y="248437"/>
                </a:lnTo>
                <a:lnTo>
                  <a:pt x="168783" y="248437"/>
                </a:lnTo>
                <a:lnTo>
                  <a:pt x="165481" y="246710"/>
                </a:lnTo>
                <a:lnTo>
                  <a:pt x="149352" y="220408"/>
                </a:lnTo>
                <a:lnTo>
                  <a:pt x="133210" y="246748"/>
                </a:lnTo>
                <a:lnTo>
                  <a:pt x="129933" y="248450"/>
                </a:lnTo>
                <a:lnTo>
                  <a:pt x="124650" y="248437"/>
                </a:lnTo>
                <a:lnTo>
                  <a:pt x="122809" y="247980"/>
                </a:lnTo>
                <a:lnTo>
                  <a:pt x="116459" y="243992"/>
                </a:lnTo>
                <a:lnTo>
                  <a:pt x="114922" y="237782"/>
                </a:lnTo>
                <a:lnTo>
                  <a:pt x="137439" y="201041"/>
                </a:lnTo>
                <a:lnTo>
                  <a:pt x="140716" y="195694"/>
                </a:lnTo>
                <a:lnTo>
                  <a:pt x="142621" y="192443"/>
                </a:lnTo>
                <a:lnTo>
                  <a:pt x="146037" y="190817"/>
                </a:lnTo>
                <a:lnTo>
                  <a:pt x="152654" y="190817"/>
                </a:lnTo>
                <a:lnTo>
                  <a:pt x="156083" y="192443"/>
                </a:lnTo>
                <a:lnTo>
                  <a:pt x="157988" y="195694"/>
                </a:lnTo>
                <a:lnTo>
                  <a:pt x="183769" y="237782"/>
                </a:lnTo>
                <a:lnTo>
                  <a:pt x="183769" y="180644"/>
                </a:lnTo>
                <a:lnTo>
                  <a:pt x="178625" y="172885"/>
                </a:lnTo>
                <a:lnTo>
                  <a:pt x="175602" y="157327"/>
                </a:lnTo>
                <a:lnTo>
                  <a:pt x="194208" y="122783"/>
                </a:lnTo>
                <a:lnTo>
                  <a:pt x="216916" y="115976"/>
                </a:lnTo>
                <a:lnTo>
                  <a:pt x="224853" y="116738"/>
                </a:lnTo>
                <a:lnTo>
                  <a:pt x="255879" y="142163"/>
                </a:lnTo>
                <a:lnTo>
                  <a:pt x="260477" y="159042"/>
                </a:lnTo>
                <a:lnTo>
                  <a:pt x="260477" y="51701"/>
                </a:lnTo>
                <a:lnTo>
                  <a:pt x="237439" y="28727"/>
                </a:lnTo>
                <a:lnTo>
                  <a:pt x="196469" y="7594"/>
                </a:lnTo>
                <a:lnTo>
                  <a:pt x="149352" y="0"/>
                </a:lnTo>
                <a:lnTo>
                  <a:pt x="149212" y="0"/>
                </a:lnTo>
                <a:lnTo>
                  <a:pt x="123469" y="4216"/>
                </a:lnTo>
                <a:lnTo>
                  <a:pt x="123469" y="157226"/>
                </a:lnTo>
                <a:lnTo>
                  <a:pt x="120294" y="172897"/>
                </a:lnTo>
                <a:lnTo>
                  <a:pt x="85026" y="200050"/>
                </a:lnTo>
                <a:lnTo>
                  <a:pt x="75184" y="201041"/>
                </a:lnTo>
                <a:lnTo>
                  <a:pt x="67818" y="200444"/>
                </a:lnTo>
                <a:lnTo>
                  <a:pt x="38163" y="167640"/>
                </a:lnTo>
                <a:lnTo>
                  <a:pt x="38354" y="158267"/>
                </a:lnTo>
                <a:lnTo>
                  <a:pt x="59055" y="122669"/>
                </a:lnTo>
                <a:lnTo>
                  <a:pt x="82169" y="115658"/>
                </a:lnTo>
                <a:lnTo>
                  <a:pt x="90030" y="116420"/>
                </a:lnTo>
                <a:lnTo>
                  <a:pt x="120497" y="141541"/>
                </a:lnTo>
                <a:lnTo>
                  <a:pt x="123469" y="157226"/>
                </a:lnTo>
                <a:lnTo>
                  <a:pt x="123469" y="4216"/>
                </a:lnTo>
                <a:lnTo>
                  <a:pt x="61137" y="29108"/>
                </a:lnTo>
                <a:lnTo>
                  <a:pt x="28816" y="61722"/>
                </a:lnTo>
                <a:lnTo>
                  <a:pt x="7607" y="103035"/>
                </a:lnTo>
                <a:lnTo>
                  <a:pt x="114" y="149771"/>
                </a:lnTo>
                <a:lnTo>
                  <a:pt x="0" y="208686"/>
                </a:lnTo>
                <a:lnTo>
                  <a:pt x="1435" y="222021"/>
                </a:lnTo>
                <a:lnTo>
                  <a:pt x="5651" y="234594"/>
                </a:lnTo>
                <a:lnTo>
                  <a:pt x="12420" y="245986"/>
                </a:lnTo>
                <a:lnTo>
                  <a:pt x="21590" y="255752"/>
                </a:lnTo>
                <a:lnTo>
                  <a:pt x="51625" y="281584"/>
                </a:lnTo>
                <a:lnTo>
                  <a:pt x="51689" y="330708"/>
                </a:lnTo>
                <a:lnTo>
                  <a:pt x="56261" y="335267"/>
                </a:lnTo>
                <a:lnTo>
                  <a:pt x="91313" y="335267"/>
                </a:lnTo>
                <a:lnTo>
                  <a:pt x="91440" y="285534"/>
                </a:lnTo>
                <a:lnTo>
                  <a:pt x="96012" y="281190"/>
                </a:lnTo>
                <a:lnTo>
                  <a:pt x="106934" y="281190"/>
                </a:lnTo>
                <a:lnTo>
                  <a:pt x="111506" y="285534"/>
                </a:lnTo>
                <a:lnTo>
                  <a:pt x="111633" y="335267"/>
                </a:lnTo>
                <a:lnTo>
                  <a:pt x="139192" y="335267"/>
                </a:lnTo>
                <a:lnTo>
                  <a:pt x="139192" y="285483"/>
                </a:lnTo>
                <a:lnTo>
                  <a:pt x="143484" y="281190"/>
                </a:lnTo>
                <a:lnTo>
                  <a:pt x="143764" y="280924"/>
                </a:lnTo>
                <a:lnTo>
                  <a:pt x="154940" y="280924"/>
                </a:lnTo>
                <a:lnTo>
                  <a:pt x="159499" y="285483"/>
                </a:lnTo>
                <a:lnTo>
                  <a:pt x="159499" y="335267"/>
                </a:lnTo>
                <a:lnTo>
                  <a:pt x="187198" y="335267"/>
                </a:lnTo>
                <a:lnTo>
                  <a:pt x="187248" y="285483"/>
                </a:lnTo>
                <a:lnTo>
                  <a:pt x="191770" y="281190"/>
                </a:lnTo>
                <a:lnTo>
                  <a:pt x="202819" y="281190"/>
                </a:lnTo>
                <a:lnTo>
                  <a:pt x="207264" y="285534"/>
                </a:lnTo>
                <a:lnTo>
                  <a:pt x="207391" y="335267"/>
                </a:lnTo>
                <a:lnTo>
                  <a:pt x="236855" y="335267"/>
                </a:lnTo>
                <a:lnTo>
                  <a:pt x="242443" y="335216"/>
                </a:lnTo>
                <a:lnTo>
                  <a:pt x="247015" y="330708"/>
                </a:lnTo>
                <a:lnTo>
                  <a:pt x="247015" y="281584"/>
                </a:lnTo>
                <a:lnTo>
                  <a:pt x="247472" y="281190"/>
                </a:lnTo>
                <a:lnTo>
                  <a:pt x="247777" y="280924"/>
                </a:lnTo>
                <a:lnTo>
                  <a:pt x="277114" y="255752"/>
                </a:lnTo>
                <a:lnTo>
                  <a:pt x="283933" y="248450"/>
                </a:lnTo>
                <a:lnTo>
                  <a:pt x="298691" y="208686"/>
                </a:lnTo>
                <a:lnTo>
                  <a:pt x="298704" y="201041"/>
                </a:lnTo>
                <a:lnTo>
                  <a:pt x="298704" y="148945"/>
                </a:lnTo>
                <a:close/>
              </a:path>
            </a:pathLst>
          </a:custGeom>
          <a:solidFill>
            <a:srgbClr val="859FB1"/>
          </a:solidFill>
        </p:spPr>
        <p:txBody>
          <a:bodyPr wrap="square" lIns="0" tIns="0" rIns="0" bIns="0" rtlCol="0"/>
          <a:lstStyle/>
          <a:p>
            <a:endParaRPr dirty="0"/>
          </a:p>
        </p:txBody>
      </p:sp>
      <p:pic>
        <p:nvPicPr>
          <p:cNvPr id="150" name="bg object 150"/>
          <p:cNvPicPr/>
          <p:nvPr/>
        </p:nvPicPr>
        <p:blipFill>
          <a:blip r:embed="rId45" cstate="print"/>
          <a:stretch>
            <a:fillRect/>
          </a:stretch>
        </p:blipFill>
        <p:spPr>
          <a:xfrm>
            <a:off x="5032247" y="3538728"/>
            <a:ext cx="339205" cy="339839"/>
          </a:xfrm>
          <a:prstGeom prst="rect">
            <a:avLst/>
          </a:prstGeom>
        </p:spPr>
      </p:pic>
      <p:sp>
        <p:nvSpPr>
          <p:cNvPr id="151" name="bg object 151"/>
          <p:cNvSpPr/>
          <p:nvPr/>
        </p:nvSpPr>
        <p:spPr>
          <a:xfrm>
            <a:off x="5711952" y="3715511"/>
            <a:ext cx="30480" cy="30480"/>
          </a:xfrm>
          <a:custGeom>
            <a:avLst/>
            <a:gdLst/>
            <a:ahLst/>
            <a:cxnLst/>
            <a:rect l="l" t="t" r="r" b="b"/>
            <a:pathLst>
              <a:path w="30479" h="30479">
                <a:moveTo>
                  <a:pt x="23749" y="0"/>
                </a:moveTo>
                <a:lnTo>
                  <a:pt x="15239" y="0"/>
                </a:lnTo>
                <a:lnTo>
                  <a:pt x="6858" y="0"/>
                </a:lnTo>
                <a:lnTo>
                  <a:pt x="0" y="6731"/>
                </a:lnTo>
                <a:lnTo>
                  <a:pt x="0" y="23621"/>
                </a:lnTo>
                <a:lnTo>
                  <a:pt x="6858" y="30479"/>
                </a:lnTo>
                <a:lnTo>
                  <a:pt x="23749" y="30479"/>
                </a:lnTo>
                <a:lnTo>
                  <a:pt x="30480" y="23621"/>
                </a:lnTo>
                <a:lnTo>
                  <a:pt x="30480" y="6731"/>
                </a:lnTo>
                <a:lnTo>
                  <a:pt x="23749" y="0"/>
                </a:lnTo>
                <a:close/>
              </a:path>
            </a:pathLst>
          </a:custGeom>
          <a:solidFill>
            <a:srgbClr val="859FB1"/>
          </a:solidFill>
        </p:spPr>
        <p:txBody>
          <a:bodyPr wrap="square" lIns="0" tIns="0" rIns="0" bIns="0" rtlCol="0"/>
          <a:lstStyle/>
          <a:p>
            <a:endParaRPr dirty="0"/>
          </a:p>
        </p:txBody>
      </p:sp>
      <p:sp>
        <p:nvSpPr>
          <p:cNvPr id="152" name="bg object 152"/>
          <p:cNvSpPr/>
          <p:nvPr/>
        </p:nvSpPr>
        <p:spPr>
          <a:xfrm>
            <a:off x="5466588" y="3553967"/>
            <a:ext cx="338455" cy="309880"/>
          </a:xfrm>
          <a:custGeom>
            <a:avLst/>
            <a:gdLst/>
            <a:ahLst/>
            <a:cxnLst/>
            <a:rect l="l" t="t" r="r" b="b"/>
            <a:pathLst>
              <a:path w="338454" h="309879">
                <a:moveTo>
                  <a:pt x="92964" y="168275"/>
                </a:moveTo>
                <a:lnTo>
                  <a:pt x="86106" y="161544"/>
                </a:lnTo>
                <a:lnTo>
                  <a:pt x="77724" y="161544"/>
                </a:lnTo>
                <a:lnTo>
                  <a:pt x="69215" y="161544"/>
                </a:lnTo>
                <a:lnTo>
                  <a:pt x="62484" y="168275"/>
                </a:lnTo>
                <a:lnTo>
                  <a:pt x="62484" y="185166"/>
                </a:lnTo>
                <a:lnTo>
                  <a:pt x="69215" y="192024"/>
                </a:lnTo>
                <a:lnTo>
                  <a:pt x="86106" y="192024"/>
                </a:lnTo>
                <a:lnTo>
                  <a:pt x="92964" y="185166"/>
                </a:lnTo>
                <a:lnTo>
                  <a:pt x="92964" y="168275"/>
                </a:lnTo>
                <a:close/>
              </a:path>
              <a:path w="338454" h="309879">
                <a:moveTo>
                  <a:pt x="121920" y="271272"/>
                </a:moveTo>
                <a:lnTo>
                  <a:pt x="38100" y="271272"/>
                </a:lnTo>
                <a:lnTo>
                  <a:pt x="38100" y="279400"/>
                </a:lnTo>
                <a:lnTo>
                  <a:pt x="40436" y="291058"/>
                </a:lnTo>
                <a:lnTo>
                  <a:pt x="46824" y="300583"/>
                </a:lnTo>
                <a:lnTo>
                  <a:pt x="56311" y="307022"/>
                </a:lnTo>
                <a:lnTo>
                  <a:pt x="67945" y="309372"/>
                </a:lnTo>
                <a:lnTo>
                  <a:pt x="92075" y="309372"/>
                </a:lnTo>
                <a:lnTo>
                  <a:pt x="103695" y="307022"/>
                </a:lnTo>
                <a:lnTo>
                  <a:pt x="113182" y="300583"/>
                </a:lnTo>
                <a:lnTo>
                  <a:pt x="119570" y="291058"/>
                </a:lnTo>
                <a:lnTo>
                  <a:pt x="121920" y="279400"/>
                </a:lnTo>
                <a:lnTo>
                  <a:pt x="121920" y="271272"/>
                </a:lnTo>
                <a:close/>
              </a:path>
              <a:path w="338454" h="309879">
                <a:moveTo>
                  <a:pt x="300228" y="271272"/>
                </a:moveTo>
                <a:lnTo>
                  <a:pt x="216408" y="271272"/>
                </a:lnTo>
                <a:lnTo>
                  <a:pt x="216408" y="279400"/>
                </a:lnTo>
                <a:lnTo>
                  <a:pt x="218744" y="291058"/>
                </a:lnTo>
                <a:lnTo>
                  <a:pt x="225132" y="300583"/>
                </a:lnTo>
                <a:lnTo>
                  <a:pt x="234619" y="307022"/>
                </a:lnTo>
                <a:lnTo>
                  <a:pt x="246253" y="309372"/>
                </a:lnTo>
                <a:lnTo>
                  <a:pt x="270383" y="309372"/>
                </a:lnTo>
                <a:lnTo>
                  <a:pt x="282003" y="307022"/>
                </a:lnTo>
                <a:lnTo>
                  <a:pt x="291490" y="300583"/>
                </a:lnTo>
                <a:lnTo>
                  <a:pt x="297878" y="291058"/>
                </a:lnTo>
                <a:lnTo>
                  <a:pt x="300228" y="279400"/>
                </a:lnTo>
                <a:lnTo>
                  <a:pt x="300228" y="271272"/>
                </a:lnTo>
                <a:close/>
              </a:path>
              <a:path w="338454" h="309879">
                <a:moveTo>
                  <a:pt x="338328" y="145542"/>
                </a:moveTo>
                <a:lnTo>
                  <a:pt x="337604" y="141478"/>
                </a:lnTo>
                <a:lnTo>
                  <a:pt x="335813" y="131267"/>
                </a:lnTo>
                <a:lnTo>
                  <a:pt x="328841" y="118973"/>
                </a:lnTo>
                <a:lnTo>
                  <a:pt x="318223" y="109689"/>
                </a:lnTo>
                <a:lnTo>
                  <a:pt x="304800" y="104394"/>
                </a:lnTo>
                <a:lnTo>
                  <a:pt x="304558" y="103251"/>
                </a:lnTo>
                <a:lnTo>
                  <a:pt x="297307" y="68707"/>
                </a:lnTo>
                <a:lnTo>
                  <a:pt x="295148" y="61531"/>
                </a:lnTo>
                <a:lnTo>
                  <a:pt x="295148" y="176657"/>
                </a:lnTo>
                <a:lnTo>
                  <a:pt x="293611" y="186982"/>
                </a:lnTo>
                <a:lnTo>
                  <a:pt x="264541" y="211836"/>
                </a:lnTo>
                <a:lnTo>
                  <a:pt x="260096" y="211836"/>
                </a:lnTo>
                <a:lnTo>
                  <a:pt x="227774" y="189357"/>
                </a:lnTo>
                <a:lnTo>
                  <a:pt x="225704" y="183565"/>
                </a:lnTo>
                <a:lnTo>
                  <a:pt x="240614" y="147434"/>
                </a:lnTo>
                <a:lnTo>
                  <a:pt x="260096" y="141478"/>
                </a:lnTo>
                <a:lnTo>
                  <a:pt x="273735" y="144272"/>
                </a:lnTo>
                <a:lnTo>
                  <a:pt x="284861" y="151790"/>
                </a:lnTo>
                <a:lnTo>
                  <a:pt x="292379" y="162966"/>
                </a:lnTo>
                <a:lnTo>
                  <a:pt x="295148" y="176657"/>
                </a:lnTo>
                <a:lnTo>
                  <a:pt x="295148" y="61531"/>
                </a:lnTo>
                <a:lnTo>
                  <a:pt x="289102" y="41427"/>
                </a:lnTo>
                <a:lnTo>
                  <a:pt x="284353" y="35052"/>
                </a:lnTo>
                <a:lnTo>
                  <a:pt x="284353" y="103251"/>
                </a:lnTo>
                <a:lnTo>
                  <a:pt x="210058" y="103251"/>
                </a:lnTo>
                <a:lnTo>
                  <a:pt x="210058" y="173863"/>
                </a:lnTo>
                <a:lnTo>
                  <a:pt x="210058" y="184912"/>
                </a:lnTo>
                <a:lnTo>
                  <a:pt x="205740" y="189357"/>
                </a:lnTo>
                <a:lnTo>
                  <a:pt x="130683" y="189357"/>
                </a:lnTo>
                <a:lnTo>
                  <a:pt x="126238" y="184912"/>
                </a:lnTo>
                <a:lnTo>
                  <a:pt x="126238" y="173863"/>
                </a:lnTo>
                <a:lnTo>
                  <a:pt x="130683" y="169418"/>
                </a:lnTo>
                <a:lnTo>
                  <a:pt x="205740" y="169418"/>
                </a:lnTo>
                <a:lnTo>
                  <a:pt x="210058" y="173863"/>
                </a:lnTo>
                <a:lnTo>
                  <a:pt x="210058" y="103251"/>
                </a:lnTo>
                <a:lnTo>
                  <a:pt x="164719" y="103251"/>
                </a:lnTo>
                <a:lnTo>
                  <a:pt x="204851" y="72263"/>
                </a:lnTo>
                <a:lnTo>
                  <a:pt x="209296" y="68961"/>
                </a:lnTo>
                <a:lnTo>
                  <a:pt x="210185" y="62611"/>
                </a:lnTo>
                <a:lnTo>
                  <a:pt x="206883" y="58166"/>
                </a:lnTo>
                <a:lnTo>
                  <a:pt x="204851" y="55626"/>
                </a:lnTo>
                <a:lnTo>
                  <a:pt x="201930" y="54356"/>
                </a:lnTo>
                <a:lnTo>
                  <a:pt x="196850" y="54356"/>
                </a:lnTo>
                <a:lnTo>
                  <a:pt x="194691" y="54991"/>
                </a:lnTo>
                <a:lnTo>
                  <a:pt x="192913" y="56388"/>
                </a:lnTo>
                <a:lnTo>
                  <a:pt x="133350" y="102235"/>
                </a:lnTo>
                <a:lnTo>
                  <a:pt x="132969" y="102616"/>
                </a:lnTo>
                <a:lnTo>
                  <a:pt x="132588" y="102870"/>
                </a:lnTo>
                <a:lnTo>
                  <a:pt x="132334" y="103251"/>
                </a:lnTo>
                <a:lnTo>
                  <a:pt x="113080" y="103251"/>
                </a:lnTo>
                <a:lnTo>
                  <a:pt x="113080" y="173355"/>
                </a:lnTo>
                <a:lnTo>
                  <a:pt x="112560" y="183565"/>
                </a:lnTo>
                <a:lnTo>
                  <a:pt x="85001" y="211175"/>
                </a:lnTo>
                <a:lnTo>
                  <a:pt x="78232" y="211836"/>
                </a:lnTo>
                <a:lnTo>
                  <a:pt x="73660" y="211836"/>
                </a:lnTo>
                <a:lnTo>
                  <a:pt x="44729" y="186982"/>
                </a:lnTo>
                <a:lnTo>
                  <a:pt x="43180" y="176657"/>
                </a:lnTo>
                <a:lnTo>
                  <a:pt x="45948" y="163195"/>
                </a:lnTo>
                <a:lnTo>
                  <a:pt x="46024" y="162966"/>
                </a:lnTo>
                <a:lnTo>
                  <a:pt x="53505" y="151828"/>
                </a:lnTo>
                <a:lnTo>
                  <a:pt x="64617" y="144272"/>
                </a:lnTo>
                <a:lnTo>
                  <a:pt x="78232" y="141478"/>
                </a:lnTo>
                <a:lnTo>
                  <a:pt x="88519" y="143040"/>
                </a:lnTo>
                <a:lnTo>
                  <a:pt x="97701" y="147434"/>
                </a:lnTo>
                <a:lnTo>
                  <a:pt x="105244" y="154292"/>
                </a:lnTo>
                <a:lnTo>
                  <a:pt x="110617" y="163195"/>
                </a:lnTo>
                <a:lnTo>
                  <a:pt x="113080" y="173355"/>
                </a:lnTo>
                <a:lnTo>
                  <a:pt x="113080" y="103251"/>
                </a:lnTo>
                <a:lnTo>
                  <a:pt x="53975" y="103251"/>
                </a:lnTo>
                <a:lnTo>
                  <a:pt x="60452" y="71628"/>
                </a:lnTo>
                <a:lnTo>
                  <a:pt x="60579" y="71374"/>
                </a:lnTo>
                <a:lnTo>
                  <a:pt x="66497" y="50952"/>
                </a:lnTo>
                <a:lnTo>
                  <a:pt x="78333" y="34594"/>
                </a:lnTo>
                <a:lnTo>
                  <a:pt x="94627" y="23749"/>
                </a:lnTo>
                <a:lnTo>
                  <a:pt x="113919" y="19812"/>
                </a:lnTo>
                <a:lnTo>
                  <a:pt x="224409" y="19812"/>
                </a:lnTo>
                <a:lnTo>
                  <a:pt x="259930" y="34594"/>
                </a:lnTo>
                <a:lnTo>
                  <a:pt x="277749" y="71374"/>
                </a:lnTo>
                <a:lnTo>
                  <a:pt x="277876" y="72263"/>
                </a:lnTo>
                <a:lnTo>
                  <a:pt x="284353" y="103251"/>
                </a:lnTo>
                <a:lnTo>
                  <a:pt x="284353" y="35052"/>
                </a:lnTo>
                <a:lnTo>
                  <a:pt x="273024" y="19812"/>
                </a:lnTo>
                <a:lnTo>
                  <a:pt x="272897" y="19646"/>
                </a:lnTo>
                <a:lnTo>
                  <a:pt x="250672" y="5219"/>
                </a:lnTo>
                <a:lnTo>
                  <a:pt x="224409" y="0"/>
                </a:lnTo>
                <a:lnTo>
                  <a:pt x="113919" y="0"/>
                </a:lnTo>
                <a:lnTo>
                  <a:pt x="65303" y="19646"/>
                </a:lnTo>
                <a:lnTo>
                  <a:pt x="40894" y="68707"/>
                </a:lnTo>
                <a:lnTo>
                  <a:pt x="33528" y="104394"/>
                </a:lnTo>
                <a:lnTo>
                  <a:pt x="20027" y="109689"/>
                </a:lnTo>
                <a:lnTo>
                  <a:pt x="9423" y="118973"/>
                </a:lnTo>
                <a:lnTo>
                  <a:pt x="2476" y="131267"/>
                </a:lnTo>
                <a:lnTo>
                  <a:pt x="0" y="145542"/>
                </a:lnTo>
                <a:lnTo>
                  <a:pt x="25" y="209550"/>
                </a:lnTo>
                <a:lnTo>
                  <a:pt x="3276" y="225780"/>
                </a:lnTo>
                <a:lnTo>
                  <a:pt x="12242" y="239128"/>
                </a:lnTo>
                <a:lnTo>
                  <a:pt x="25501" y="248119"/>
                </a:lnTo>
                <a:lnTo>
                  <a:pt x="41783" y="251460"/>
                </a:lnTo>
                <a:lnTo>
                  <a:pt x="296545" y="251460"/>
                </a:lnTo>
                <a:lnTo>
                  <a:pt x="312826" y="248107"/>
                </a:lnTo>
                <a:lnTo>
                  <a:pt x="326110" y="239115"/>
                </a:lnTo>
                <a:lnTo>
                  <a:pt x="335038" y="225844"/>
                </a:lnTo>
                <a:lnTo>
                  <a:pt x="337858" y="211836"/>
                </a:lnTo>
                <a:lnTo>
                  <a:pt x="338328" y="209550"/>
                </a:lnTo>
                <a:lnTo>
                  <a:pt x="338328" y="145542"/>
                </a:lnTo>
                <a:close/>
              </a:path>
            </a:pathLst>
          </a:custGeom>
          <a:solidFill>
            <a:srgbClr val="859FB1"/>
          </a:solidFill>
        </p:spPr>
        <p:txBody>
          <a:bodyPr wrap="square" lIns="0" tIns="0" rIns="0" bIns="0" rtlCol="0"/>
          <a:lstStyle/>
          <a:p>
            <a:endParaRPr dirty="0"/>
          </a:p>
        </p:txBody>
      </p:sp>
      <p:pic>
        <p:nvPicPr>
          <p:cNvPr id="153" name="bg object 153"/>
          <p:cNvPicPr/>
          <p:nvPr/>
        </p:nvPicPr>
        <p:blipFill>
          <a:blip r:embed="rId46" cstate="print"/>
          <a:stretch>
            <a:fillRect/>
          </a:stretch>
        </p:blipFill>
        <p:spPr>
          <a:xfrm>
            <a:off x="5870447" y="3717035"/>
            <a:ext cx="74675" cy="64007"/>
          </a:xfrm>
          <a:prstGeom prst="rect">
            <a:avLst/>
          </a:prstGeom>
        </p:spPr>
      </p:pic>
      <p:pic>
        <p:nvPicPr>
          <p:cNvPr id="154" name="bg object 154"/>
          <p:cNvPicPr/>
          <p:nvPr/>
        </p:nvPicPr>
        <p:blipFill>
          <a:blip r:embed="rId47" cstate="print"/>
          <a:stretch>
            <a:fillRect/>
          </a:stretch>
        </p:blipFill>
        <p:spPr>
          <a:xfrm>
            <a:off x="6074663" y="3710940"/>
            <a:ext cx="123444" cy="160019"/>
          </a:xfrm>
          <a:prstGeom prst="rect">
            <a:avLst/>
          </a:prstGeom>
        </p:spPr>
      </p:pic>
      <p:pic>
        <p:nvPicPr>
          <p:cNvPr id="155" name="bg object 155"/>
          <p:cNvPicPr/>
          <p:nvPr/>
        </p:nvPicPr>
        <p:blipFill>
          <a:blip r:embed="rId48" cstate="print"/>
          <a:stretch>
            <a:fillRect/>
          </a:stretch>
        </p:blipFill>
        <p:spPr>
          <a:xfrm>
            <a:off x="5878067" y="3552444"/>
            <a:ext cx="160020" cy="123443"/>
          </a:xfrm>
          <a:prstGeom prst="rect">
            <a:avLst/>
          </a:prstGeom>
        </p:spPr>
      </p:pic>
      <p:pic>
        <p:nvPicPr>
          <p:cNvPr id="156" name="bg object 156"/>
          <p:cNvPicPr/>
          <p:nvPr/>
        </p:nvPicPr>
        <p:blipFill>
          <a:blip r:embed="rId49" cstate="print"/>
          <a:stretch>
            <a:fillRect/>
          </a:stretch>
        </p:blipFill>
        <p:spPr>
          <a:xfrm>
            <a:off x="5969507" y="3805428"/>
            <a:ext cx="64007" cy="71615"/>
          </a:xfrm>
          <a:prstGeom prst="rect">
            <a:avLst/>
          </a:prstGeom>
        </p:spPr>
      </p:pic>
      <p:pic>
        <p:nvPicPr>
          <p:cNvPr id="157" name="bg object 157"/>
          <p:cNvPicPr/>
          <p:nvPr/>
        </p:nvPicPr>
        <p:blipFill>
          <a:blip r:embed="rId50" cstate="print"/>
          <a:stretch>
            <a:fillRect/>
          </a:stretch>
        </p:blipFill>
        <p:spPr>
          <a:xfrm>
            <a:off x="6134512" y="3540252"/>
            <a:ext cx="75690" cy="74675"/>
          </a:xfrm>
          <a:prstGeom prst="rect">
            <a:avLst/>
          </a:prstGeom>
        </p:spPr>
      </p:pic>
      <p:sp>
        <p:nvSpPr>
          <p:cNvPr id="158" name="bg object 158"/>
          <p:cNvSpPr/>
          <p:nvPr/>
        </p:nvSpPr>
        <p:spPr>
          <a:xfrm>
            <a:off x="5922152" y="3561588"/>
            <a:ext cx="267335" cy="265430"/>
          </a:xfrm>
          <a:custGeom>
            <a:avLst/>
            <a:gdLst/>
            <a:ahLst/>
            <a:cxnLst/>
            <a:rect l="l" t="t" r="r" b="b"/>
            <a:pathLst>
              <a:path w="267335" h="265429">
                <a:moveTo>
                  <a:pt x="193659" y="0"/>
                </a:moveTo>
                <a:lnTo>
                  <a:pt x="147875" y="33051"/>
                </a:lnTo>
                <a:lnTo>
                  <a:pt x="109712" y="74675"/>
                </a:lnTo>
                <a:lnTo>
                  <a:pt x="8112" y="213614"/>
                </a:lnTo>
                <a:lnTo>
                  <a:pt x="0" y="235569"/>
                </a:lnTo>
                <a:lnTo>
                  <a:pt x="2272" y="246921"/>
                </a:lnTo>
                <a:lnTo>
                  <a:pt x="8747" y="256667"/>
                </a:lnTo>
                <a:lnTo>
                  <a:pt x="14589" y="262509"/>
                </a:lnTo>
                <a:lnTo>
                  <a:pt x="22971" y="265175"/>
                </a:lnTo>
                <a:lnTo>
                  <a:pt x="38592" y="265175"/>
                </a:lnTo>
                <a:lnTo>
                  <a:pt x="45958" y="262763"/>
                </a:lnTo>
                <a:lnTo>
                  <a:pt x="50784" y="258572"/>
                </a:lnTo>
                <a:lnTo>
                  <a:pt x="192008" y="156337"/>
                </a:lnTo>
                <a:lnTo>
                  <a:pt x="213822" y="138408"/>
                </a:lnTo>
                <a:lnTo>
                  <a:pt x="226160" y="125984"/>
                </a:lnTo>
                <a:lnTo>
                  <a:pt x="147685" y="125984"/>
                </a:lnTo>
                <a:lnTo>
                  <a:pt x="145145" y="124968"/>
                </a:lnTo>
                <a:lnTo>
                  <a:pt x="143113" y="123062"/>
                </a:lnTo>
                <a:lnTo>
                  <a:pt x="139303" y="119125"/>
                </a:lnTo>
                <a:lnTo>
                  <a:pt x="139303" y="112903"/>
                </a:lnTo>
                <a:lnTo>
                  <a:pt x="185531" y="66928"/>
                </a:lnTo>
                <a:lnTo>
                  <a:pt x="187436" y="65150"/>
                </a:lnTo>
                <a:lnTo>
                  <a:pt x="189849" y="64262"/>
                </a:lnTo>
                <a:lnTo>
                  <a:pt x="229232" y="64262"/>
                </a:lnTo>
                <a:lnTo>
                  <a:pt x="223887" y="61364"/>
                </a:lnTo>
                <a:lnTo>
                  <a:pt x="213598" y="52959"/>
                </a:lnTo>
                <a:lnTo>
                  <a:pt x="204231" y="41326"/>
                </a:lnTo>
                <a:lnTo>
                  <a:pt x="197818" y="28289"/>
                </a:lnTo>
                <a:lnTo>
                  <a:pt x="194310" y="14347"/>
                </a:lnTo>
                <a:lnTo>
                  <a:pt x="193659" y="0"/>
                </a:lnTo>
                <a:close/>
              </a:path>
              <a:path w="267335" h="265429">
                <a:moveTo>
                  <a:pt x="229232" y="64262"/>
                </a:moveTo>
                <a:lnTo>
                  <a:pt x="194929" y="64262"/>
                </a:lnTo>
                <a:lnTo>
                  <a:pt x="197469" y="65150"/>
                </a:lnTo>
                <a:lnTo>
                  <a:pt x="203311" y="70993"/>
                </a:lnTo>
                <a:lnTo>
                  <a:pt x="203311" y="77089"/>
                </a:lnTo>
                <a:lnTo>
                  <a:pt x="199628" y="81025"/>
                </a:lnTo>
                <a:lnTo>
                  <a:pt x="157337" y="123062"/>
                </a:lnTo>
                <a:lnTo>
                  <a:pt x="155305" y="124968"/>
                </a:lnTo>
                <a:lnTo>
                  <a:pt x="152765" y="125984"/>
                </a:lnTo>
                <a:lnTo>
                  <a:pt x="226160" y="125984"/>
                </a:lnTo>
                <a:lnTo>
                  <a:pt x="233648" y="118443"/>
                </a:lnTo>
                <a:lnTo>
                  <a:pt x="251354" y="96597"/>
                </a:lnTo>
                <a:lnTo>
                  <a:pt x="266727" y="73152"/>
                </a:lnTo>
                <a:lnTo>
                  <a:pt x="262874" y="73152"/>
                </a:lnTo>
                <a:lnTo>
                  <a:pt x="248656" y="71747"/>
                </a:lnTo>
                <a:lnTo>
                  <a:pt x="235616" y="67722"/>
                </a:lnTo>
                <a:lnTo>
                  <a:pt x="229232" y="64262"/>
                </a:lnTo>
                <a:close/>
              </a:path>
              <a:path w="267335" h="265429">
                <a:moveTo>
                  <a:pt x="266811" y="73025"/>
                </a:moveTo>
                <a:lnTo>
                  <a:pt x="265414" y="73152"/>
                </a:lnTo>
                <a:lnTo>
                  <a:pt x="266727" y="73152"/>
                </a:lnTo>
                <a:lnTo>
                  <a:pt x="266811" y="73025"/>
                </a:lnTo>
                <a:close/>
              </a:path>
            </a:pathLst>
          </a:custGeom>
          <a:solidFill>
            <a:srgbClr val="859FB1"/>
          </a:solidFill>
        </p:spPr>
        <p:txBody>
          <a:bodyPr wrap="square" lIns="0" tIns="0" rIns="0" bIns="0" rtlCol="0"/>
          <a:lstStyle/>
          <a:p>
            <a:endParaRPr dirty="0"/>
          </a:p>
        </p:txBody>
      </p:sp>
      <p:sp>
        <p:nvSpPr>
          <p:cNvPr id="159" name="bg object 159"/>
          <p:cNvSpPr/>
          <p:nvPr/>
        </p:nvSpPr>
        <p:spPr>
          <a:xfrm>
            <a:off x="6446520" y="3621024"/>
            <a:ext cx="139065" cy="257810"/>
          </a:xfrm>
          <a:custGeom>
            <a:avLst/>
            <a:gdLst/>
            <a:ahLst/>
            <a:cxnLst/>
            <a:rect l="l" t="t" r="r" b="b"/>
            <a:pathLst>
              <a:path w="139065" h="257810">
                <a:moveTo>
                  <a:pt x="19773" y="0"/>
                </a:moveTo>
                <a:lnTo>
                  <a:pt x="0" y="0"/>
                </a:lnTo>
                <a:lnTo>
                  <a:pt x="0" y="257556"/>
                </a:lnTo>
                <a:lnTo>
                  <a:pt x="19773" y="257556"/>
                </a:lnTo>
                <a:lnTo>
                  <a:pt x="19773" y="0"/>
                </a:lnTo>
                <a:close/>
              </a:path>
              <a:path w="139065" h="257810">
                <a:moveTo>
                  <a:pt x="138658" y="137160"/>
                </a:moveTo>
                <a:lnTo>
                  <a:pt x="39624" y="137160"/>
                </a:lnTo>
                <a:lnTo>
                  <a:pt x="39624" y="156972"/>
                </a:lnTo>
                <a:lnTo>
                  <a:pt x="138658" y="156972"/>
                </a:lnTo>
                <a:lnTo>
                  <a:pt x="138658" y="137160"/>
                </a:lnTo>
                <a:close/>
              </a:path>
            </a:pathLst>
          </a:custGeom>
          <a:solidFill>
            <a:srgbClr val="859FB1"/>
          </a:solidFill>
        </p:spPr>
        <p:txBody>
          <a:bodyPr wrap="square" lIns="0" tIns="0" rIns="0" bIns="0" rtlCol="0"/>
          <a:lstStyle/>
          <a:p>
            <a:endParaRPr dirty="0"/>
          </a:p>
        </p:txBody>
      </p:sp>
      <p:pic>
        <p:nvPicPr>
          <p:cNvPr id="160" name="bg object 160"/>
          <p:cNvPicPr/>
          <p:nvPr/>
        </p:nvPicPr>
        <p:blipFill>
          <a:blip r:embed="rId51" cstate="print"/>
          <a:stretch>
            <a:fillRect/>
          </a:stretch>
        </p:blipFill>
        <p:spPr>
          <a:xfrm>
            <a:off x="6486143" y="3799332"/>
            <a:ext cx="99059" cy="79248"/>
          </a:xfrm>
          <a:prstGeom prst="rect">
            <a:avLst/>
          </a:prstGeom>
        </p:spPr>
      </p:pic>
      <p:sp>
        <p:nvSpPr>
          <p:cNvPr id="161" name="bg object 161"/>
          <p:cNvSpPr/>
          <p:nvPr/>
        </p:nvSpPr>
        <p:spPr>
          <a:xfrm>
            <a:off x="6327647" y="3758184"/>
            <a:ext cx="99060" cy="20320"/>
          </a:xfrm>
          <a:custGeom>
            <a:avLst/>
            <a:gdLst/>
            <a:ahLst/>
            <a:cxnLst/>
            <a:rect l="l" t="t" r="r" b="b"/>
            <a:pathLst>
              <a:path w="99060" h="20320">
                <a:moveTo>
                  <a:pt x="99042" y="0"/>
                </a:moveTo>
                <a:lnTo>
                  <a:pt x="0" y="0"/>
                </a:lnTo>
                <a:lnTo>
                  <a:pt x="0" y="19811"/>
                </a:lnTo>
                <a:lnTo>
                  <a:pt x="99042" y="19811"/>
                </a:lnTo>
                <a:lnTo>
                  <a:pt x="99042" y="0"/>
                </a:lnTo>
                <a:close/>
              </a:path>
            </a:pathLst>
          </a:custGeom>
          <a:solidFill>
            <a:srgbClr val="859FB1"/>
          </a:solidFill>
        </p:spPr>
        <p:txBody>
          <a:bodyPr wrap="square" lIns="0" tIns="0" rIns="0" bIns="0" rtlCol="0"/>
          <a:lstStyle/>
          <a:p>
            <a:endParaRPr dirty="0"/>
          </a:p>
        </p:txBody>
      </p:sp>
      <p:pic>
        <p:nvPicPr>
          <p:cNvPr id="162" name="bg object 162"/>
          <p:cNvPicPr/>
          <p:nvPr/>
        </p:nvPicPr>
        <p:blipFill>
          <a:blip r:embed="rId52" cstate="print"/>
          <a:stretch>
            <a:fillRect/>
          </a:stretch>
        </p:blipFill>
        <p:spPr>
          <a:xfrm>
            <a:off x="6327647" y="3799332"/>
            <a:ext cx="99060" cy="79248"/>
          </a:xfrm>
          <a:prstGeom prst="rect">
            <a:avLst/>
          </a:prstGeom>
        </p:spPr>
      </p:pic>
      <p:sp>
        <p:nvSpPr>
          <p:cNvPr id="163" name="bg object 163"/>
          <p:cNvSpPr/>
          <p:nvPr/>
        </p:nvSpPr>
        <p:spPr>
          <a:xfrm>
            <a:off x="6307836" y="3538728"/>
            <a:ext cx="297180" cy="200025"/>
          </a:xfrm>
          <a:custGeom>
            <a:avLst/>
            <a:gdLst/>
            <a:ahLst/>
            <a:cxnLst/>
            <a:rect l="l" t="t" r="r" b="b"/>
            <a:pathLst>
              <a:path w="297179" h="200025">
                <a:moveTo>
                  <a:pt x="109728" y="13843"/>
                </a:moveTo>
                <a:lnTo>
                  <a:pt x="100749" y="7620"/>
                </a:lnTo>
                <a:lnTo>
                  <a:pt x="91757" y="3302"/>
                </a:lnTo>
                <a:lnTo>
                  <a:pt x="82753" y="812"/>
                </a:lnTo>
                <a:lnTo>
                  <a:pt x="73787" y="0"/>
                </a:lnTo>
                <a:lnTo>
                  <a:pt x="67056" y="0"/>
                </a:lnTo>
                <a:lnTo>
                  <a:pt x="31013" y="20358"/>
                </a:lnTo>
                <a:lnTo>
                  <a:pt x="18288" y="55499"/>
                </a:lnTo>
                <a:lnTo>
                  <a:pt x="24384" y="62484"/>
                </a:lnTo>
                <a:lnTo>
                  <a:pt x="79502" y="62484"/>
                </a:lnTo>
                <a:lnTo>
                  <a:pt x="83096" y="48107"/>
                </a:lnTo>
                <a:lnTo>
                  <a:pt x="89509" y="34925"/>
                </a:lnTo>
                <a:lnTo>
                  <a:pt x="98475" y="23380"/>
                </a:lnTo>
                <a:lnTo>
                  <a:pt x="109728" y="13843"/>
                </a:lnTo>
                <a:close/>
              </a:path>
              <a:path w="297179" h="200025">
                <a:moveTo>
                  <a:pt x="118846" y="160058"/>
                </a:moveTo>
                <a:lnTo>
                  <a:pt x="19812" y="160058"/>
                </a:lnTo>
                <a:lnTo>
                  <a:pt x="19812" y="199644"/>
                </a:lnTo>
                <a:lnTo>
                  <a:pt x="118846" y="199644"/>
                </a:lnTo>
                <a:lnTo>
                  <a:pt x="118846" y="160058"/>
                </a:lnTo>
                <a:close/>
              </a:path>
              <a:path w="297179" h="200025">
                <a:moveTo>
                  <a:pt x="118872" y="82296"/>
                </a:moveTo>
                <a:lnTo>
                  <a:pt x="29718" y="82296"/>
                </a:lnTo>
                <a:lnTo>
                  <a:pt x="18161" y="84620"/>
                </a:lnTo>
                <a:lnTo>
                  <a:pt x="8712" y="90957"/>
                </a:lnTo>
                <a:lnTo>
                  <a:pt x="2336" y="100355"/>
                </a:lnTo>
                <a:lnTo>
                  <a:pt x="0" y="111887"/>
                </a:lnTo>
                <a:lnTo>
                  <a:pt x="0" y="135763"/>
                </a:lnTo>
                <a:lnTo>
                  <a:pt x="4445" y="140208"/>
                </a:lnTo>
                <a:lnTo>
                  <a:pt x="118872" y="140208"/>
                </a:lnTo>
                <a:lnTo>
                  <a:pt x="118872" y="82296"/>
                </a:lnTo>
                <a:close/>
              </a:path>
              <a:path w="297179" h="200025">
                <a:moveTo>
                  <a:pt x="198120" y="62484"/>
                </a:moveTo>
                <a:lnTo>
                  <a:pt x="191579" y="45669"/>
                </a:lnTo>
                <a:lnTo>
                  <a:pt x="180251" y="32677"/>
                </a:lnTo>
                <a:lnTo>
                  <a:pt x="165658" y="24307"/>
                </a:lnTo>
                <a:lnTo>
                  <a:pt x="149352" y="21336"/>
                </a:lnTo>
                <a:lnTo>
                  <a:pt x="132969" y="24320"/>
                </a:lnTo>
                <a:lnTo>
                  <a:pt x="118389" y="32727"/>
                </a:lnTo>
                <a:lnTo>
                  <a:pt x="107086" y="45720"/>
                </a:lnTo>
                <a:lnTo>
                  <a:pt x="100584" y="62484"/>
                </a:lnTo>
                <a:lnTo>
                  <a:pt x="198120" y="62484"/>
                </a:lnTo>
                <a:close/>
              </a:path>
              <a:path w="297179" h="200025">
                <a:moveTo>
                  <a:pt x="277342" y="160058"/>
                </a:moveTo>
                <a:lnTo>
                  <a:pt x="178308" y="160058"/>
                </a:lnTo>
                <a:lnTo>
                  <a:pt x="178308" y="199644"/>
                </a:lnTo>
                <a:lnTo>
                  <a:pt x="277342" y="199644"/>
                </a:lnTo>
                <a:lnTo>
                  <a:pt x="277342" y="160058"/>
                </a:lnTo>
                <a:close/>
              </a:path>
              <a:path w="297179" h="200025">
                <a:moveTo>
                  <a:pt x="278892" y="55499"/>
                </a:moveTo>
                <a:lnTo>
                  <a:pt x="255955" y="10655"/>
                </a:lnTo>
                <a:lnTo>
                  <a:pt x="230378" y="0"/>
                </a:lnTo>
                <a:lnTo>
                  <a:pt x="223761" y="0"/>
                </a:lnTo>
                <a:lnTo>
                  <a:pt x="214668" y="825"/>
                </a:lnTo>
                <a:lnTo>
                  <a:pt x="205511" y="3352"/>
                </a:lnTo>
                <a:lnTo>
                  <a:pt x="196405" y="7670"/>
                </a:lnTo>
                <a:lnTo>
                  <a:pt x="187452" y="13843"/>
                </a:lnTo>
                <a:lnTo>
                  <a:pt x="198691" y="23329"/>
                </a:lnTo>
                <a:lnTo>
                  <a:pt x="207657" y="34886"/>
                </a:lnTo>
                <a:lnTo>
                  <a:pt x="214071" y="48082"/>
                </a:lnTo>
                <a:lnTo>
                  <a:pt x="217678" y="62484"/>
                </a:lnTo>
                <a:lnTo>
                  <a:pt x="264909" y="62484"/>
                </a:lnTo>
                <a:lnTo>
                  <a:pt x="272783" y="62357"/>
                </a:lnTo>
                <a:lnTo>
                  <a:pt x="278892" y="55499"/>
                </a:lnTo>
                <a:close/>
              </a:path>
              <a:path w="297179" h="200025">
                <a:moveTo>
                  <a:pt x="297180" y="111887"/>
                </a:moveTo>
                <a:lnTo>
                  <a:pt x="294830" y="100355"/>
                </a:lnTo>
                <a:lnTo>
                  <a:pt x="288455" y="90957"/>
                </a:lnTo>
                <a:lnTo>
                  <a:pt x="279006" y="84620"/>
                </a:lnTo>
                <a:lnTo>
                  <a:pt x="267462" y="82296"/>
                </a:lnTo>
                <a:lnTo>
                  <a:pt x="178308" y="82296"/>
                </a:lnTo>
                <a:lnTo>
                  <a:pt x="178308" y="140208"/>
                </a:lnTo>
                <a:lnTo>
                  <a:pt x="292735" y="140208"/>
                </a:lnTo>
                <a:lnTo>
                  <a:pt x="297180" y="135763"/>
                </a:lnTo>
                <a:lnTo>
                  <a:pt x="297180" y="111887"/>
                </a:lnTo>
                <a:close/>
              </a:path>
            </a:pathLst>
          </a:custGeom>
          <a:solidFill>
            <a:srgbClr val="859FB1"/>
          </a:solidFill>
        </p:spPr>
        <p:txBody>
          <a:bodyPr wrap="square" lIns="0" tIns="0" rIns="0" bIns="0" rtlCol="0"/>
          <a:lstStyle/>
          <a:p>
            <a:endParaRPr dirty="0"/>
          </a:p>
        </p:txBody>
      </p:sp>
      <p:pic>
        <p:nvPicPr>
          <p:cNvPr id="164" name="bg object 164"/>
          <p:cNvPicPr/>
          <p:nvPr/>
        </p:nvPicPr>
        <p:blipFill>
          <a:blip r:embed="rId53" cstate="print"/>
          <a:stretch>
            <a:fillRect/>
          </a:stretch>
        </p:blipFill>
        <p:spPr>
          <a:xfrm>
            <a:off x="6741036" y="3538728"/>
            <a:ext cx="267390" cy="339852"/>
          </a:xfrm>
          <a:prstGeom prst="rect">
            <a:avLst/>
          </a:prstGeom>
        </p:spPr>
      </p:pic>
      <p:pic>
        <p:nvPicPr>
          <p:cNvPr id="165" name="bg object 165"/>
          <p:cNvPicPr/>
          <p:nvPr/>
        </p:nvPicPr>
        <p:blipFill>
          <a:blip r:embed="rId54" cstate="print"/>
          <a:stretch>
            <a:fillRect/>
          </a:stretch>
        </p:blipFill>
        <p:spPr>
          <a:xfrm>
            <a:off x="7166413" y="3538728"/>
            <a:ext cx="242795" cy="339852"/>
          </a:xfrm>
          <a:prstGeom prst="rect">
            <a:avLst/>
          </a:prstGeom>
        </p:spPr>
      </p:pic>
      <p:sp>
        <p:nvSpPr>
          <p:cNvPr id="166" name="bg object 166"/>
          <p:cNvSpPr/>
          <p:nvPr/>
        </p:nvSpPr>
        <p:spPr>
          <a:xfrm>
            <a:off x="7632192" y="3538727"/>
            <a:ext cx="158750" cy="340360"/>
          </a:xfrm>
          <a:custGeom>
            <a:avLst/>
            <a:gdLst/>
            <a:ahLst/>
            <a:cxnLst/>
            <a:rect l="l" t="t" r="r" b="b"/>
            <a:pathLst>
              <a:path w="158750" h="340360">
                <a:moveTo>
                  <a:pt x="109728" y="29718"/>
                </a:moveTo>
                <a:lnTo>
                  <a:pt x="107378" y="18173"/>
                </a:lnTo>
                <a:lnTo>
                  <a:pt x="101003" y="8724"/>
                </a:lnTo>
                <a:lnTo>
                  <a:pt x="91554" y="2349"/>
                </a:lnTo>
                <a:lnTo>
                  <a:pt x="80010" y="0"/>
                </a:lnTo>
                <a:lnTo>
                  <a:pt x="68453" y="2349"/>
                </a:lnTo>
                <a:lnTo>
                  <a:pt x="59004" y="8724"/>
                </a:lnTo>
                <a:lnTo>
                  <a:pt x="52628" y="18173"/>
                </a:lnTo>
                <a:lnTo>
                  <a:pt x="50292" y="29718"/>
                </a:lnTo>
                <a:lnTo>
                  <a:pt x="52628" y="41275"/>
                </a:lnTo>
                <a:lnTo>
                  <a:pt x="59004" y="50723"/>
                </a:lnTo>
                <a:lnTo>
                  <a:pt x="68453" y="57099"/>
                </a:lnTo>
                <a:lnTo>
                  <a:pt x="80010" y="59436"/>
                </a:lnTo>
                <a:lnTo>
                  <a:pt x="91554" y="57099"/>
                </a:lnTo>
                <a:lnTo>
                  <a:pt x="101003" y="50723"/>
                </a:lnTo>
                <a:lnTo>
                  <a:pt x="107378" y="41275"/>
                </a:lnTo>
                <a:lnTo>
                  <a:pt x="109728" y="29718"/>
                </a:lnTo>
                <a:close/>
              </a:path>
              <a:path w="158750" h="340360">
                <a:moveTo>
                  <a:pt x="158496" y="119888"/>
                </a:moveTo>
                <a:lnTo>
                  <a:pt x="155371" y="104216"/>
                </a:lnTo>
                <a:lnTo>
                  <a:pt x="146875" y="91287"/>
                </a:lnTo>
                <a:lnTo>
                  <a:pt x="134277" y="82499"/>
                </a:lnTo>
                <a:lnTo>
                  <a:pt x="118872" y="79248"/>
                </a:lnTo>
                <a:lnTo>
                  <a:pt x="39624" y="79248"/>
                </a:lnTo>
                <a:lnTo>
                  <a:pt x="24206" y="82499"/>
                </a:lnTo>
                <a:lnTo>
                  <a:pt x="11620" y="91287"/>
                </a:lnTo>
                <a:lnTo>
                  <a:pt x="3111" y="104216"/>
                </a:lnTo>
                <a:lnTo>
                  <a:pt x="0" y="119888"/>
                </a:lnTo>
                <a:lnTo>
                  <a:pt x="0" y="179705"/>
                </a:lnTo>
                <a:lnTo>
                  <a:pt x="1320" y="187159"/>
                </a:lnTo>
                <a:lnTo>
                  <a:pt x="5143" y="193395"/>
                </a:lnTo>
                <a:lnTo>
                  <a:pt x="11239" y="197675"/>
                </a:lnTo>
                <a:lnTo>
                  <a:pt x="19431" y="199263"/>
                </a:lnTo>
                <a:lnTo>
                  <a:pt x="22479" y="199263"/>
                </a:lnTo>
                <a:lnTo>
                  <a:pt x="25908" y="198628"/>
                </a:lnTo>
                <a:lnTo>
                  <a:pt x="29718" y="197231"/>
                </a:lnTo>
                <a:lnTo>
                  <a:pt x="29718" y="319913"/>
                </a:lnTo>
                <a:lnTo>
                  <a:pt x="31267" y="327698"/>
                </a:lnTo>
                <a:lnTo>
                  <a:pt x="35521" y="334035"/>
                </a:lnTo>
                <a:lnTo>
                  <a:pt x="41821" y="338302"/>
                </a:lnTo>
                <a:lnTo>
                  <a:pt x="49530" y="339852"/>
                </a:lnTo>
                <a:lnTo>
                  <a:pt x="57226" y="338302"/>
                </a:lnTo>
                <a:lnTo>
                  <a:pt x="63525" y="334035"/>
                </a:lnTo>
                <a:lnTo>
                  <a:pt x="67779" y="327698"/>
                </a:lnTo>
                <a:lnTo>
                  <a:pt x="69342" y="319913"/>
                </a:lnTo>
                <a:lnTo>
                  <a:pt x="69342" y="243967"/>
                </a:lnTo>
                <a:lnTo>
                  <a:pt x="73787" y="239522"/>
                </a:lnTo>
                <a:lnTo>
                  <a:pt x="84709" y="239522"/>
                </a:lnTo>
                <a:lnTo>
                  <a:pt x="89154" y="243967"/>
                </a:lnTo>
                <a:lnTo>
                  <a:pt x="89154" y="319913"/>
                </a:lnTo>
                <a:lnTo>
                  <a:pt x="90703" y="327698"/>
                </a:lnTo>
                <a:lnTo>
                  <a:pt x="94957" y="334035"/>
                </a:lnTo>
                <a:lnTo>
                  <a:pt x="101257" y="338302"/>
                </a:lnTo>
                <a:lnTo>
                  <a:pt x="108966" y="339852"/>
                </a:lnTo>
                <a:lnTo>
                  <a:pt x="116662" y="338302"/>
                </a:lnTo>
                <a:lnTo>
                  <a:pt x="122961" y="334035"/>
                </a:lnTo>
                <a:lnTo>
                  <a:pt x="127215" y="327698"/>
                </a:lnTo>
                <a:lnTo>
                  <a:pt x="128778" y="319913"/>
                </a:lnTo>
                <a:lnTo>
                  <a:pt x="128778" y="197231"/>
                </a:lnTo>
                <a:lnTo>
                  <a:pt x="132461" y="198628"/>
                </a:lnTo>
                <a:lnTo>
                  <a:pt x="135890" y="199263"/>
                </a:lnTo>
                <a:lnTo>
                  <a:pt x="139065" y="199263"/>
                </a:lnTo>
                <a:lnTo>
                  <a:pt x="147243" y="197675"/>
                </a:lnTo>
                <a:lnTo>
                  <a:pt x="153352" y="193395"/>
                </a:lnTo>
                <a:lnTo>
                  <a:pt x="157162" y="187159"/>
                </a:lnTo>
                <a:lnTo>
                  <a:pt x="158496" y="179705"/>
                </a:lnTo>
                <a:lnTo>
                  <a:pt x="158496" y="119888"/>
                </a:lnTo>
                <a:close/>
              </a:path>
            </a:pathLst>
          </a:custGeom>
          <a:solidFill>
            <a:srgbClr val="859FB1"/>
          </a:solidFill>
        </p:spPr>
        <p:txBody>
          <a:bodyPr wrap="square" lIns="0" tIns="0" rIns="0" bIns="0" rtlCol="0"/>
          <a:lstStyle/>
          <a:p>
            <a:endParaRPr dirty="0"/>
          </a:p>
        </p:txBody>
      </p:sp>
      <p:sp>
        <p:nvSpPr>
          <p:cNvPr id="167" name="bg object 167"/>
          <p:cNvSpPr/>
          <p:nvPr/>
        </p:nvSpPr>
        <p:spPr>
          <a:xfrm>
            <a:off x="7967376" y="3538728"/>
            <a:ext cx="339090" cy="340360"/>
          </a:xfrm>
          <a:custGeom>
            <a:avLst/>
            <a:gdLst/>
            <a:ahLst/>
            <a:cxnLst/>
            <a:rect l="l" t="t" r="r" b="b"/>
            <a:pathLst>
              <a:path w="339090" h="340360">
                <a:moveTo>
                  <a:pt x="169259" y="0"/>
                </a:moveTo>
                <a:lnTo>
                  <a:pt x="105965" y="12557"/>
                </a:lnTo>
                <a:lnTo>
                  <a:pt x="50006" y="50165"/>
                </a:lnTo>
                <a:lnTo>
                  <a:pt x="22225" y="86454"/>
                </a:lnTo>
                <a:lnTo>
                  <a:pt x="5556" y="127075"/>
                </a:lnTo>
                <a:lnTo>
                  <a:pt x="0" y="169862"/>
                </a:lnTo>
                <a:lnTo>
                  <a:pt x="5556" y="212649"/>
                </a:lnTo>
                <a:lnTo>
                  <a:pt x="22225" y="253270"/>
                </a:lnTo>
                <a:lnTo>
                  <a:pt x="50006" y="289560"/>
                </a:lnTo>
                <a:lnTo>
                  <a:pt x="105727" y="327088"/>
                </a:lnTo>
                <a:lnTo>
                  <a:pt x="169259" y="339852"/>
                </a:lnTo>
                <a:lnTo>
                  <a:pt x="201539" y="336637"/>
                </a:lnTo>
                <a:lnTo>
                  <a:pt x="232806" y="327088"/>
                </a:lnTo>
                <a:lnTo>
                  <a:pt x="262145" y="311348"/>
                </a:lnTo>
                <a:lnTo>
                  <a:pt x="288639" y="289560"/>
                </a:lnTo>
                <a:lnTo>
                  <a:pt x="296305" y="279527"/>
                </a:lnTo>
                <a:lnTo>
                  <a:pt x="169132" y="279527"/>
                </a:lnTo>
                <a:lnTo>
                  <a:pt x="148139" y="277469"/>
                </a:lnTo>
                <a:lnTo>
                  <a:pt x="108964" y="261256"/>
                </a:lnTo>
                <a:lnTo>
                  <a:pt x="71223" y="218257"/>
                </a:lnTo>
                <a:lnTo>
                  <a:pt x="61023" y="184912"/>
                </a:lnTo>
                <a:lnTo>
                  <a:pt x="61825" y="150042"/>
                </a:lnTo>
                <a:lnTo>
                  <a:pt x="74009" y="116459"/>
                </a:lnTo>
                <a:lnTo>
                  <a:pt x="158102" y="116459"/>
                </a:lnTo>
                <a:lnTo>
                  <a:pt x="116046" y="74295"/>
                </a:lnTo>
                <a:lnTo>
                  <a:pt x="128881" y="68147"/>
                </a:lnTo>
                <a:lnTo>
                  <a:pt x="142144" y="63785"/>
                </a:lnTo>
                <a:lnTo>
                  <a:pt x="155694" y="61186"/>
                </a:lnTo>
                <a:lnTo>
                  <a:pt x="169386" y="60325"/>
                </a:lnTo>
                <a:lnTo>
                  <a:pt x="296402" y="60325"/>
                </a:lnTo>
                <a:lnTo>
                  <a:pt x="288639" y="50165"/>
                </a:lnTo>
                <a:lnTo>
                  <a:pt x="261949" y="28235"/>
                </a:lnTo>
                <a:lnTo>
                  <a:pt x="232568" y="12557"/>
                </a:lnTo>
                <a:lnTo>
                  <a:pt x="201378" y="3141"/>
                </a:lnTo>
                <a:lnTo>
                  <a:pt x="169259" y="0"/>
                </a:lnTo>
                <a:close/>
              </a:path>
              <a:path w="339090" h="340360">
                <a:moveTo>
                  <a:pt x="158102" y="116459"/>
                </a:moveTo>
                <a:lnTo>
                  <a:pt x="74009" y="116459"/>
                </a:lnTo>
                <a:lnTo>
                  <a:pt x="222472" y="265430"/>
                </a:lnTo>
                <a:lnTo>
                  <a:pt x="209637" y="271651"/>
                </a:lnTo>
                <a:lnTo>
                  <a:pt x="196373" y="276050"/>
                </a:lnTo>
                <a:lnTo>
                  <a:pt x="182824" y="278663"/>
                </a:lnTo>
                <a:lnTo>
                  <a:pt x="169132" y="279527"/>
                </a:lnTo>
                <a:lnTo>
                  <a:pt x="296305" y="279527"/>
                </a:lnTo>
                <a:lnTo>
                  <a:pt x="316367" y="253270"/>
                </a:lnTo>
                <a:lnTo>
                  <a:pt x="328656" y="223266"/>
                </a:lnTo>
                <a:lnTo>
                  <a:pt x="264636" y="223266"/>
                </a:lnTo>
                <a:lnTo>
                  <a:pt x="158102" y="116459"/>
                </a:lnTo>
                <a:close/>
              </a:path>
              <a:path w="339090" h="340360">
                <a:moveTo>
                  <a:pt x="296402" y="60325"/>
                </a:moveTo>
                <a:lnTo>
                  <a:pt x="169386" y="60325"/>
                </a:lnTo>
                <a:lnTo>
                  <a:pt x="190378" y="62360"/>
                </a:lnTo>
                <a:lnTo>
                  <a:pt x="210645" y="68421"/>
                </a:lnTo>
                <a:lnTo>
                  <a:pt x="229554" y="78434"/>
                </a:lnTo>
                <a:lnTo>
                  <a:pt x="246475" y="92329"/>
                </a:lnTo>
                <a:lnTo>
                  <a:pt x="267225" y="121396"/>
                </a:lnTo>
                <a:lnTo>
                  <a:pt x="277415" y="154749"/>
                </a:lnTo>
                <a:lnTo>
                  <a:pt x="276675" y="189626"/>
                </a:lnTo>
                <a:lnTo>
                  <a:pt x="264636" y="223266"/>
                </a:lnTo>
                <a:lnTo>
                  <a:pt x="328656" y="223266"/>
                </a:lnTo>
                <a:lnTo>
                  <a:pt x="333004" y="212649"/>
                </a:lnTo>
                <a:lnTo>
                  <a:pt x="338550" y="169862"/>
                </a:lnTo>
                <a:lnTo>
                  <a:pt x="333004" y="127075"/>
                </a:lnTo>
                <a:lnTo>
                  <a:pt x="316367" y="86454"/>
                </a:lnTo>
                <a:lnTo>
                  <a:pt x="296402" y="60325"/>
                </a:lnTo>
                <a:close/>
              </a:path>
            </a:pathLst>
          </a:custGeom>
          <a:solidFill>
            <a:srgbClr val="859FB1"/>
          </a:solidFill>
        </p:spPr>
        <p:txBody>
          <a:bodyPr wrap="square" lIns="0" tIns="0" rIns="0" bIns="0" rtlCol="0"/>
          <a:lstStyle/>
          <a:p>
            <a:endParaRPr dirty="0"/>
          </a:p>
        </p:txBody>
      </p:sp>
      <p:sp>
        <p:nvSpPr>
          <p:cNvPr id="168" name="bg object 168"/>
          <p:cNvSpPr/>
          <p:nvPr/>
        </p:nvSpPr>
        <p:spPr>
          <a:xfrm>
            <a:off x="816876" y="3951744"/>
            <a:ext cx="340360" cy="340360"/>
          </a:xfrm>
          <a:custGeom>
            <a:avLst/>
            <a:gdLst/>
            <a:ahLst/>
            <a:cxnLst/>
            <a:rect l="l" t="t" r="r" b="b"/>
            <a:pathLst>
              <a:path w="340359" h="340360">
                <a:moveTo>
                  <a:pt x="259067" y="160032"/>
                </a:moveTo>
                <a:lnTo>
                  <a:pt x="80772" y="160032"/>
                </a:lnTo>
                <a:lnTo>
                  <a:pt x="80772" y="179806"/>
                </a:lnTo>
                <a:lnTo>
                  <a:pt x="259067" y="179806"/>
                </a:lnTo>
                <a:lnTo>
                  <a:pt x="259067" y="160032"/>
                </a:lnTo>
                <a:close/>
              </a:path>
              <a:path w="340359" h="340360">
                <a:moveTo>
                  <a:pt x="339839" y="169926"/>
                </a:moveTo>
                <a:lnTo>
                  <a:pt x="335800" y="140081"/>
                </a:lnTo>
                <a:lnTo>
                  <a:pt x="333743" y="124853"/>
                </a:lnTo>
                <a:lnTo>
                  <a:pt x="316572" y="84289"/>
                </a:lnTo>
                <a:lnTo>
                  <a:pt x="289966" y="49872"/>
                </a:lnTo>
                <a:lnTo>
                  <a:pt x="279412" y="41719"/>
                </a:lnTo>
                <a:lnTo>
                  <a:pt x="279412" y="144487"/>
                </a:lnTo>
                <a:lnTo>
                  <a:pt x="279412" y="195351"/>
                </a:lnTo>
                <a:lnTo>
                  <a:pt x="274942" y="199809"/>
                </a:lnTo>
                <a:lnTo>
                  <a:pt x="64846" y="199809"/>
                </a:lnTo>
                <a:lnTo>
                  <a:pt x="60388" y="195351"/>
                </a:lnTo>
                <a:lnTo>
                  <a:pt x="60388" y="144487"/>
                </a:lnTo>
                <a:lnTo>
                  <a:pt x="64846" y="140081"/>
                </a:lnTo>
                <a:lnTo>
                  <a:pt x="274942" y="140081"/>
                </a:lnTo>
                <a:lnTo>
                  <a:pt x="279412" y="144487"/>
                </a:lnTo>
                <a:lnTo>
                  <a:pt x="279412" y="41719"/>
                </a:lnTo>
                <a:lnTo>
                  <a:pt x="255549" y="23266"/>
                </a:lnTo>
                <a:lnTo>
                  <a:pt x="214998" y="6096"/>
                </a:lnTo>
                <a:lnTo>
                  <a:pt x="169926" y="0"/>
                </a:lnTo>
                <a:lnTo>
                  <a:pt x="124841" y="6096"/>
                </a:lnTo>
                <a:lnTo>
                  <a:pt x="84277" y="23266"/>
                </a:lnTo>
                <a:lnTo>
                  <a:pt x="49860" y="49872"/>
                </a:lnTo>
                <a:lnTo>
                  <a:pt x="23253" y="84289"/>
                </a:lnTo>
                <a:lnTo>
                  <a:pt x="6083" y="124853"/>
                </a:lnTo>
                <a:lnTo>
                  <a:pt x="0" y="169926"/>
                </a:lnTo>
                <a:lnTo>
                  <a:pt x="6083" y="215023"/>
                </a:lnTo>
                <a:lnTo>
                  <a:pt x="23241" y="255587"/>
                </a:lnTo>
                <a:lnTo>
                  <a:pt x="49847" y="289991"/>
                </a:lnTo>
                <a:lnTo>
                  <a:pt x="84251" y="316598"/>
                </a:lnTo>
                <a:lnTo>
                  <a:pt x="124828" y="333756"/>
                </a:lnTo>
                <a:lnTo>
                  <a:pt x="169926" y="339839"/>
                </a:lnTo>
                <a:lnTo>
                  <a:pt x="214998" y="333756"/>
                </a:lnTo>
                <a:lnTo>
                  <a:pt x="255549" y="316598"/>
                </a:lnTo>
                <a:lnTo>
                  <a:pt x="289966" y="289991"/>
                </a:lnTo>
                <a:lnTo>
                  <a:pt x="316572" y="255587"/>
                </a:lnTo>
                <a:lnTo>
                  <a:pt x="333743" y="215023"/>
                </a:lnTo>
                <a:lnTo>
                  <a:pt x="335800" y="199809"/>
                </a:lnTo>
                <a:lnTo>
                  <a:pt x="339839" y="169926"/>
                </a:lnTo>
                <a:close/>
              </a:path>
            </a:pathLst>
          </a:custGeom>
          <a:solidFill>
            <a:srgbClr val="859FB1"/>
          </a:solidFill>
        </p:spPr>
        <p:txBody>
          <a:bodyPr wrap="square" lIns="0" tIns="0" rIns="0" bIns="0" rtlCol="0"/>
          <a:lstStyle/>
          <a:p>
            <a:endParaRPr dirty="0"/>
          </a:p>
        </p:txBody>
      </p:sp>
      <p:sp>
        <p:nvSpPr>
          <p:cNvPr id="169" name="bg object 169"/>
          <p:cNvSpPr/>
          <p:nvPr/>
        </p:nvSpPr>
        <p:spPr>
          <a:xfrm>
            <a:off x="2682087" y="3963936"/>
            <a:ext cx="339090" cy="315595"/>
          </a:xfrm>
          <a:custGeom>
            <a:avLst/>
            <a:gdLst/>
            <a:ahLst/>
            <a:cxnLst/>
            <a:rect l="l" t="t" r="r" b="b"/>
            <a:pathLst>
              <a:path w="339089" h="315595">
                <a:moveTo>
                  <a:pt x="179984" y="240639"/>
                </a:moveTo>
                <a:lnTo>
                  <a:pt x="175539" y="236220"/>
                </a:lnTo>
                <a:lnTo>
                  <a:pt x="170078" y="236220"/>
                </a:lnTo>
                <a:lnTo>
                  <a:pt x="164617" y="236220"/>
                </a:lnTo>
                <a:lnTo>
                  <a:pt x="160172" y="240639"/>
                </a:lnTo>
                <a:lnTo>
                  <a:pt x="160172" y="251587"/>
                </a:lnTo>
                <a:lnTo>
                  <a:pt x="164617" y="256019"/>
                </a:lnTo>
                <a:lnTo>
                  <a:pt x="175539" y="256019"/>
                </a:lnTo>
                <a:lnTo>
                  <a:pt x="179984" y="251587"/>
                </a:lnTo>
                <a:lnTo>
                  <a:pt x="179984" y="240639"/>
                </a:lnTo>
                <a:close/>
              </a:path>
              <a:path w="339089" h="315595">
                <a:moveTo>
                  <a:pt x="179984" y="80708"/>
                </a:moveTo>
                <a:lnTo>
                  <a:pt x="175539" y="76200"/>
                </a:lnTo>
                <a:lnTo>
                  <a:pt x="170078" y="76200"/>
                </a:lnTo>
                <a:lnTo>
                  <a:pt x="164617" y="76200"/>
                </a:lnTo>
                <a:lnTo>
                  <a:pt x="160172" y="80708"/>
                </a:lnTo>
                <a:lnTo>
                  <a:pt x="160172" y="172262"/>
                </a:lnTo>
                <a:lnTo>
                  <a:pt x="164617" y="176771"/>
                </a:lnTo>
                <a:lnTo>
                  <a:pt x="175539" y="176771"/>
                </a:lnTo>
                <a:lnTo>
                  <a:pt x="179984" y="172262"/>
                </a:lnTo>
                <a:lnTo>
                  <a:pt x="179984" y="80708"/>
                </a:lnTo>
                <a:close/>
              </a:path>
              <a:path w="339089" h="315595">
                <a:moveTo>
                  <a:pt x="338632" y="267233"/>
                </a:moveTo>
                <a:lnTo>
                  <a:pt x="332384" y="241706"/>
                </a:lnTo>
                <a:lnTo>
                  <a:pt x="318173" y="216065"/>
                </a:lnTo>
                <a:lnTo>
                  <a:pt x="307149" y="196164"/>
                </a:lnTo>
                <a:lnTo>
                  <a:pt x="230098" y="57023"/>
                </a:lnTo>
                <a:lnTo>
                  <a:pt x="212750" y="25692"/>
                </a:lnTo>
                <a:lnTo>
                  <a:pt x="204330" y="14452"/>
                </a:lnTo>
                <a:lnTo>
                  <a:pt x="199034" y="10401"/>
                </a:lnTo>
                <a:lnTo>
                  <a:pt x="199034" y="86868"/>
                </a:lnTo>
                <a:lnTo>
                  <a:pt x="199034" y="166382"/>
                </a:lnTo>
                <a:lnTo>
                  <a:pt x="199034" y="245897"/>
                </a:lnTo>
                <a:lnTo>
                  <a:pt x="196684" y="257492"/>
                </a:lnTo>
                <a:lnTo>
                  <a:pt x="190309" y="266966"/>
                </a:lnTo>
                <a:lnTo>
                  <a:pt x="180860" y="273354"/>
                </a:lnTo>
                <a:lnTo>
                  <a:pt x="169316" y="275691"/>
                </a:lnTo>
                <a:lnTo>
                  <a:pt x="160578" y="274383"/>
                </a:lnTo>
                <a:lnTo>
                  <a:pt x="152768" y="270662"/>
                </a:lnTo>
                <a:lnTo>
                  <a:pt x="146342" y="264858"/>
                </a:lnTo>
                <a:lnTo>
                  <a:pt x="141757" y="257289"/>
                </a:lnTo>
                <a:lnTo>
                  <a:pt x="139636" y="248729"/>
                </a:lnTo>
                <a:lnTo>
                  <a:pt x="140081" y="240080"/>
                </a:lnTo>
                <a:lnTo>
                  <a:pt x="173126" y="216065"/>
                </a:lnTo>
                <a:lnTo>
                  <a:pt x="199034" y="245897"/>
                </a:lnTo>
                <a:lnTo>
                  <a:pt x="199034" y="166382"/>
                </a:lnTo>
                <a:lnTo>
                  <a:pt x="196684" y="177965"/>
                </a:lnTo>
                <a:lnTo>
                  <a:pt x="190309" y="187439"/>
                </a:lnTo>
                <a:lnTo>
                  <a:pt x="180860" y="193827"/>
                </a:lnTo>
                <a:lnTo>
                  <a:pt x="169316" y="196164"/>
                </a:lnTo>
                <a:lnTo>
                  <a:pt x="157683" y="193827"/>
                </a:lnTo>
                <a:lnTo>
                  <a:pt x="148196" y="187439"/>
                </a:lnTo>
                <a:lnTo>
                  <a:pt x="141808" y="177965"/>
                </a:lnTo>
                <a:lnTo>
                  <a:pt x="139471" y="166382"/>
                </a:lnTo>
                <a:lnTo>
                  <a:pt x="139471" y="86868"/>
                </a:lnTo>
                <a:lnTo>
                  <a:pt x="141808" y="75247"/>
                </a:lnTo>
                <a:lnTo>
                  <a:pt x="148196" y="65760"/>
                </a:lnTo>
                <a:lnTo>
                  <a:pt x="157683" y="59372"/>
                </a:lnTo>
                <a:lnTo>
                  <a:pt x="169316" y="57023"/>
                </a:lnTo>
                <a:lnTo>
                  <a:pt x="180860" y="59372"/>
                </a:lnTo>
                <a:lnTo>
                  <a:pt x="190309" y="65760"/>
                </a:lnTo>
                <a:lnTo>
                  <a:pt x="196684" y="75247"/>
                </a:lnTo>
                <a:lnTo>
                  <a:pt x="199034" y="86868"/>
                </a:lnTo>
                <a:lnTo>
                  <a:pt x="199034" y="10401"/>
                </a:lnTo>
                <a:lnTo>
                  <a:pt x="193840" y="6426"/>
                </a:lnTo>
                <a:lnTo>
                  <a:pt x="181940" y="1612"/>
                </a:lnTo>
                <a:lnTo>
                  <a:pt x="169316" y="0"/>
                </a:lnTo>
                <a:lnTo>
                  <a:pt x="156667" y="1612"/>
                </a:lnTo>
                <a:lnTo>
                  <a:pt x="125882" y="25692"/>
                </a:lnTo>
                <a:lnTo>
                  <a:pt x="6248" y="241706"/>
                </a:lnTo>
                <a:lnTo>
                  <a:pt x="0" y="267233"/>
                </a:lnTo>
                <a:lnTo>
                  <a:pt x="6908" y="291007"/>
                </a:lnTo>
                <a:lnTo>
                  <a:pt x="24345" y="308584"/>
                </a:lnTo>
                <a:lnTo>
                  <a:pt x="49682" y="315442"/>
                </a:lnTo>
                <a:lnTo>
                  <a:pt x="288950" y="315442"/>
                </a:lnTo>
                <a:lnTo>
                  <a:pt x="314274" y="308584"/>
                </a:lnTo>
                <a:lnTo>
                  <a:pt x="331711" y="291007"/>
                </a:lnTo>
                <a:lnTo>
                  <a:pt x="336169" y="275691"/>
                </a:lnTo>
                <a:lnTo>
                  <a:pt x="338632" y="267233"/>
                </a:lnTo>
                <a:close/>
              </a:path>
            </a:pathLst>
          </a:custGeom>
          <a:solidFill>
            <a:srgbClr val="859FB1"/>
          </a:solidFill>
        </p:spPr>
        <p:txBody>
          <a:bodyPr wrap="square" lIns="0" tIns="0" rIns="0" bIns="0" rtlCol="0"/>
          <a:lstStyle/>
          <a:p>
            <a:endParaRPr dirty="0"/>
          </a:p>
        </p:txBody>
      </p:sp>
      <p:sp>
        <p:nvSpPr>
          <p:cNvPr id="170" name="bg object 170"/>
          <p:cNvSpPr/>
          <p:nvPr/>
        </p:nvSpPr>
        <p:spPr>
          <a:xfrm>
            <a:off x="6030467" y="4210824"/>
            <a:ext cx="20320" cy="20320"/>
          </a:xfrm>
          <a:custGeom>
            <a:avLst/>
            <a:gdLst/>
            <a:ahLst/>
            <a:cxnLst/>
            <a:rect l="l" t="t" r="r" b="b"/>
            <a:pathLst>
              <a:path w="20320" h="20320">
                <a:moveTo>
                  <a:pt x="15367" y="0"/>
                </a:moveTo>
                <a:lnTo>
                  <a:pt x="9906" y="0"/>
                </a:lnTo>
                <a:lnTo>
                  <a:pt x="4445" y="0"/>
                </a:lnTo>
                <a:lnTo>
                  <a:pt x="0" y="4368"/>
                </a:lnTo>
                <a:lnTo>
                  <a:pt x="0" y="15366"/>
                </a:lnTo>
                <a:lnTo>
                  <a:pt x="4445" y="19799"/>
                </a:lnTo>
                <a:lnTo>
                  <a:pt x="15367" y="19799"/>
                </a:lnTo>
                <a:lnTo>
                  <a:pt x="19812" y="15366"/>
                </a:lnTo>
                <a:lnTo>
                  <a:pt x="19812" y="4368"/>
                </a:lnTo>
                <a:lnTo>
                  <a:pt x="15367" y="0"/>
                </a:lnTo>
                <a:close/>
              </a:path>
            </a:pathLst>
          </a:custGeom>
          <a:solidFill>
            <a:srgbClr val="859FB1"/>
          </a:solidFill>
        </p:spPr>
        <p:txBody>
          <a:bodyPr wrap="square" lIns="0" tIns="0" rIns="0" bIns="0" rtlCol="0"/>
          <a:lstStyle/>
          <a:p>
            <a:endParaRPr dirty="0"/>
          </a:p>
        </p:txBody>
      </p:sp>
      <p:pic>
        <p:nvPicPr>
          <p:cNvPr id="171" name="bg object 171"/>
          <p:cNvPicPr/>
          <p:nvPr/>
        </p:nvPicPr>
        <p:blipFill>
          <a:blip r:embed="rId55" cstate="print"/>
          <a:stretch>
            <a:fillRect/>
          </a:stretch>
        </p:blipFill>
        <p:spPr>
          <a:xfrm>
            <a:off x="5980175" y="4014228"/>
            <a:ext cx="118872" cy="137147"/>
          </a:xfrm>
          <a:prstGeom prst="rect">
            <a:avLst/>
          </a:prstGeom>
        </p:spPr>
      </p:pic>
      <p:sp>
        <p:nvSpPr>
          <p:cNvPr id="172" name="bg object 172"/>
          <p:cNvSpPr/>
          <p:nvPr/>
        </p:nvSpPr>
        <p:spPr>
          <a:xfrm>
            <a:off x="5870447" y="3951744"/>
            <a:ext cx="340360" cy="340360"/>
          </a:xfrm>
          <a:custGeom>
            <a:avLst/>
            <a:gdLst/>
            <a:ahLst/>
            <a:cxnLst/>
            <a:rect l="l" t="t" r="r" b="b"/>
            <a:pathLst>
              <a:path w="340360" h="340360">
                <a:moveTo>
                  <a:pt x="169925" y="0"/>
                </a:moveTo>
                <a:lnTo>
                  <a:pt x="124839" y="6088"/>
                </a:lnTo>
                <a:lnTo>
                  <a:pt x="84271" y="23260"/>
                </a:lnTo>
                <a:lnTo>
                  <a:pt x="49863" y="49872"/>
                </a:lnTo>
                <a:lnTo>
                  <a:pt x="23255" y="84282"/>
                </a:lnTo>
                <a:lnTo>
                  <a:pt x="6087" y="124848"/>
                </a:lnTo>
                <a:lnTo>
                  <a:pt x="0" y="169925"/>
                </a:lnTo>
                <a:lnTo>
                  <a:pt x="6087" y="215011"/>
                </a:lnTo>
                <a:lnTo>
                  <a:pt x="23255" y="255577"/>
                </a:lnTo>
                <a:lnTo>
                  <a:pt x="49863" y="289982"/>
                </a:lnTo>
                <a:lnTo>
                  <a:pt x="84271" y="316587"/>
                </a:lnTo>
                <a:lnTo>
                  <a:pt x="124839" y="333753"/>
                </a:lnTo>
                <a:lnTo>
                  <a:pt x="169925" y="339839"/>
                </a:lnTo>
                <a:lnTo>
                  <a:pt x="214968" y="333753"/>
                </a:lnTo>
                <a:lnTo>
                  <a:pt x="255524" y="316587"/>
                </a:lnTo>
                <a:lnTo>
                  <a:pt x="277804" y="299364"/>
                </a:lnTo>
                <a:lnTo>
                  <a:pt x="169925" y="299364"/>
                </a:lnTo>
                <a:lnTo>
                  <a:pt x="161170" y="298045"/>
                </a:lnTo>
                <a:lnTo>
                  <a:pt x="153320" y="294306"/>
                </a:lnTo>
                <a:lnTo>
                  <a:pt x="146851" y="288477"/>
                </a:lnTo>
                <a:lnTo>
                  <a:pt x="142239" y="280885"/>
                </a:lnTo>
                <a:lnTo>
                  <a:pt x="140128" y="272304"/>
                </a:lnTo>
                <a:lnTo>
                  <a:pt x="140588" y="263644"/>
                </a:lnTo>
                <a:lnTo>
                  <a:pt x="143525" y="255466"/>
                </a:lnTo>
                <a:lnTo>
                  <a:pt x="148843" y="248335"/>
                </a:lnTo>
                <a:lnTo>
                  <a:pt x="154559" y="242620"/>
                </a:lnTo>
                <a:lnTo>
                  <a:pt x="162178" y="239598"/>
                </a:lnTo>
                <a:lnTo>
                  <a:pt x="323338" y="239598"/>
                </a:lnTo>
                <a:lnTo>
                  <a:pt x="331808" y="219608"/>
                </a:lnTo>
                <a:lnTo>
                  <a:pt x="168782" y="219608"/>
                </a:lnTo>
                <a:lnTo>
                  <a:pt x="166242" y="219316"/>
                </a:lnTo>
                <a:lnTo>
                  <a:pt x="163702" y="218655"/>
                </a:lnTo>
                <a:lnTo>
                  <a:pt x="153098" y="213523"/>
                </a:lnTo>
                <a:lnTo>
                  <a:pt x="145541" y="205027"/>
                </a:lnTo>
                <a:lnTo>
                  <a:pt x="141700" y="194318"/>
                </a:lnTo>
                <a:lnTo>
                  <a:pt x="142239" y="182549"/>
                </a:lnTo>
                <a:lnTo>
                  <a:pt x="147316" y="168835"/>
                </a:lnTo>
                <a:lnTo>
                  <a:pt x="155225" y="156711"/>
                </a:lnTo>
                <a:lnTo>
                  <a:pt x="162095" y="149999"/>
                </a:lnTo>
                <a:lnTo>
                  <a:pt x="120141" y="149999"/>
                </a:lnTo>
                <a:lnTo>
                  <a:pt x="108513" y="147652"/>
                </a:lnTo>
                <a:lnTo>
                  <a:pt x="99028" y="141254"/>
                </a:lnTo>
                <a:lnTo>
                  <a:pt x="92638" y="131767"/>
                </a:lnTo>
                <a:lnTo>
                  <a:pt x="90297" y="120154"/>
                </a:lnTo>
                <a:lnTo>
                  <a:pt x="96273" y="89759"/>
                </a:lnTo>
                <a:lnTo>
                  <a:pt x="112871" y="64606"/>
                </a:lnTo>
                <a:lnTo>
                  <a:pt x="138088" y="47475"/>
                </a:lnTo>
                <a:lnTo>
                  <a:pt x="169925" y="41147"/>
                </a:lnTo>
                <a:lnTo>
                  <a:pt x="278707" y="41147"/>
                </a:lnTo>
                <a:lnTo>
                  <a:pt x="255580" y="23260"/>
                </a:lnTo>
                <a:lnTo>
                  <a:pt x="215012" y="6088"/>
                </a:lnTo>
                <a:lnTo>
                  <a:pt x="169925" y="0"/>
                </a:lnTo>
                <a:close/>
              </a:path>
              <a:path w="340360" h="340360">
                <a:moveTo>
                  <a:pt x="323338" y="239598"/>
                </a:moveTo>
                <a:lnTo>
                  <a:pt x="173736" y="239598"/>
                </a:lnTo>
                <a:lnTo>
                  <a:pt x="177673" y="240334"/>
                </a:lnTo>
                <a:lnTo>
                  <a:pt x="181355" y="241871"/>
                </a:lnTo>
                <a:lnTo>
                  <a:pt x="188948" y="246426"/>
                </a:lnTo>
                <a:lnTo>
                  <a:pt x="194754" y="252861"/>
                </a:lnTo>
                <a:lnTo>
                  <a:pt x="198465" y="260704"/>
                </a:lnTo>
                <a:lnTo>
                  <a:pt x="199771" y="269481"/>
                </a:lnTo>
                <a:lnTo>
                  <a:pt x="197429" y="281108"/>
                </a:lnTo>
                <a:lnTo>
                  <a:pt x="191039" y="290595"/>
                </a:lnTo>
                <a:lnTo>
                  <a:pt x="181554" y="296995"/>
                </a:lnTo>
                <a:lnTo>
                  <a:pt x="169925" y="299364"/>
                </a:lnTo>
                <a:lnTo>
                  <a:pt x="277804" y="299364"/>
                </a:lnTo>
                <a:lnTo>
                  <a:pt x="289940" y="289982"/>
                </a:lnTo>
                <a:lnTo>
                  <a:pt x="316568" y="255577"/>
                </a:lnTo>
                <a:lnTo>
                  <a:pt x="323338" y="239598"/>
                </a:lnTo>
                <a:close/>
              </a:path>
              <a:path w="340360" h="340360">
                <a:moveTo>
                  <a:pt x="278707" y="41147"/>
                </a:moveTo>
                <a:lnTo>
                  <a:pt x="169925" y="41147"/>
                </a:lnTo>
                <a:lnTo>
                  <a:pt x="201602" y="47422"/>
                </a:lnTo>
                <a:lnTo>
                  <a:pt x="226837" y="64463"/>
                </a:lnTo>
                <a:lnTo>
                  <a:pt x="243524" y="89598"/>
                </a:lnTo>
                <a:lnTo>
                  <a:pt x="249554" y="120154"/>
                </a:lnTo>
                <a:lnTo>
                  <a:pt x="246560" y="141823"/>
                </a:lnTo>
                <a:lnTo>
                  <a:pt x="237982" y="161534"/>
                </a:lnTo>
                <a:lnTo>
                  <a:pt x="224426" y="178240"/>
                </a:lnTo>
                <a:lnTo>
                  <a:pt x="206501" y="190893"/>
                </a:lnTo>
                <a:lnTo>
                  <a:pt x="201040" y="193713"/>
                </a:lnTo>
                <a:lnTo>
                  <a:pt x="200405" y="196456"/>
                </a:lnTo>
                <a:lnTo>
                  <a:pt x="171196" y="219608"/>
                </a:lnTo>
                <a:lnTo>
                  <a:pt x="331808" y="219608"/>
                </a:lnTo>
                <a:lnTo>
                  <a:pt x="333755" y="215011"/>
                </a:lnTo>
                <a:lnTo>
                  <a:pt x="339851" y="169925"/>
                </a:lnTo>
                <a:lnTo>
                  <a:pt x="333764" y="124848"/>
                </a:lnTo>
                <a:lnTo>
                  <a:pt x="316596" y="84282"/>
                </a:lnTo>
                <a:lnTo>
                  <a:pt x="289988" y="49872"/>
                </a:lnTo>
                <a:lnTo>
                  <a:pt x="278707" y="41147"/>
                </a:lnTo>
                <a:close/>
              </a:path>
              <a:path w="340360" h="340360">
                <a:moveTo>
                  <a:pt x="175132" y="100495"/>
                </a:moveTo>
                <a:lnTo>
                  <a:pt x="170179" y="100495"/>
                </a:lnTo>
                <a:lnTo>
                  <a:pt x="162738" y="101816"/>
                </a:lnTo>
                <a:lnTo>
                  <a:pt x="156273" y="105657"/>
                </a:lnTo>
                <a:lnTo>
                  <a:pt x="151713" y="111832"/>
                </a:lnTo>
                <a:lnTo>
                  <a:pt x="149987" y="120154"/>
                </a:lnTo>
                <a:lnTo>
                  <a:pt x="147645" y="131767"/>
                </a:lnTo>
                <a:lnTo>
                  <a:pt x="141255" y="141254"/>
                </a:lnTo>
                <a:lnTo>
                  <a:pt x="131770" y="147652"/>
                </a:lnTo>
                <a:lnTo>
                  <a:pt x="120141" y="149999"/>
                </a:lnTo>
                <a:lnTo>
                  <a:pt x="162095" y="149999"/>
                </a:lnTo>
                <a:lnTo>
                  <a:pt x="165850" y="146330"/>
                </a:lnTo>
                <a:lnTo>
                  <a:pt x="179069" y="137845"/>
                </a:lnTo>
                <a:lnTo>
                  <a:pt x="186219" y="131595"/>
                </a:lnTo>
                <a:lnTo>
                  <a:pt x="189595" y="123197"/>
                </a:lnTo>
                <a:lnTo>
                  <a:pt x="188946" y="114183"/>
                </a:lnTo>
                <a:lnTo>
                  <a:pt x="184023" y="106083"/>
                </a:lnTo>
                <a:lnTo>
                  <a:pt x="180212" y="102273"/>
                </a:lnTo>
                <a:lnTo>
                  <a:pt x="175132" y="100495"/>
                </a:lnTo>
                <a:close/>
              </a:path>
            </a:pathLst>
          </a:custGeom>
          <a:solidFill>
            <a:srgbClr val="859FB1"/>
          </a:solidFill>
        </p:spPr>
        <p:txBody>
          <a:bodyPr wrap="square" lIns="0" tIns="0" rIns="0" bIns="0" rtlCol="0"/>
          <a:lstStyle/>
          <a:p>
            <a:endParaRPr dirty="0"/>
          </a:p>
        </p:txBody>
      </p:sp>
      <p:sp>
        <p:nvSpPr>
          <p:cNvPr id="173" name="bg object 173"/>
          <p:cNvSpPr/>
          <p:nvPr/>
        </p:nvSpPr>
        <p:spPr>
          <a:xfrm>
            <a:off x="5411723" y="3951744"/>
            <a:ext cx="338455" cy="340360"/>
          </a:xfrm>
          <a:custGeom>
            <a:avLst/>
            <a:gdLst/>
            <a:ahLst/>
            <a:cxnLst/>
            <a:rect l="l" t="t" r="r" b="b"/>
            <a:pathLst>
              <a:path w="338454" h="340360">
                <a:moveTo>
                  <a:pt x="169163" y="0"/>
                </a:moveTo>
                <a:lnTo>
                  <a:pt x="104981" y="12965"/>
                </a:lnTo>
                <a:lnTo>
                  <a:pt x="50037" y="50228"/>
                </a:lnTo>
                <a:lnTo>
                  <a:pt x="12922" y="105429"/>
                </a:lnTo>
                <a:lnTo>
                  <a:pt x="0" y="169925"/>
                </a:lnTo>
                <a:lnTo>
                  <a:pt x="3282" y="202951"/>
                </a:lnTo>
                <a:lnTo>
                  <a:pt x="28610" y="263530"/>
                </a:lnTo>
                <a:lnTo>
                  <a:pt x="75991" y="311116"/>
                </a:lnTo>
                <a:lnTo>
                  <a:pt x="136280" y="336545"/>
                </a:lnTo>
                <a:lnTo>
                  <a:pt x="169163" y="339839"/>
                </a:lnTo>
                <a:lnTo>
                  <a:pt x="202047" y="336545"/>
                </a:lnTo>
                <a:lnTo>
                  <a:pt x="262336" y="311116"/>
                </a:lnTo>
                <a:lnTo>
                  <a:pt x="309717" y="263530"/>
                </a:lnTo>
                <a:lnTo>
                  <a:pt x="325478" y="234162"/>
                </a:lnTo>
                <a:lnTo>
                  <a:pt x="146812" y="234162"/>
                </a:lnTo>
                <a:lnTo>
                  <a:pt x="139318" y="231038"/>
                </a:lnTo>
                <a:lnTo>
                  <a:pt x="133858" y="225501"/>
                </a:lnTo>
                <a:lnTo>
                  <a:pt x="93852" y="185635"/>
                </a:lnTo>
                <a:lnTo>
                  <a:pt x="86711" y="175732"/>
                </a:lnTo>
                <a:lnTo>
                  <a:pt x="84153" y="164236"/>
                </a:lnTo>
                <a:lnTo>
                  <a:pt x="86191" y="152635"/>
                </a:lnTo>
                <a:lnTo>
                  <a:pt x="92837" y="142417"/>
                </a:lnTo>
                <a:lnTo>
                  <a:pt x="98678" y="136563"/>
                </a:lnTo>
                <a:lnTo>
                  <a:pt x="106299" y="133667"/>
                </a:lnTo>
                <a:lnTo>
                  <a:pt x="183223" y="133667"/>
                </a:lnTo>
                <a:lnTo>
                  <a:pt x="202437" y="114376"/>
                </a:lnTo>
                <a:lnTo>
                  <a:pt x="208152" y="108534"/>
                </a:lnTo>
                <a:lnTo>
                  <a:pt x="215773" y="105613"/>
                </a:lnTo>
                <a:lnTo>
                  <a:pt x="325462" y="105613"/>
                </a:lnTo>
                <a:lnTo>
                  <a:pt x="325405" y="105429"/>
                </a:lnTo>
                <a:lnTo>
                  <a:pt x="288289" y="50228"/>
                </a:lnTo>
                <a:lnTo>
                  <a:pt x="233346" y="12965"/>
                </a:lnTo>
                <a:lnTo>
                  <a:pt x="202047" y="3292"/>
                </a:lnTo>
                <a:lnTo>
                  <a:pt x="169163" y="0"/>
                </a:lnTo>
                <a:close/>
              </a:path>
              <a:path w="338454" h="340360">
                <a:moveTo>
                  <a:pt x="325462" y="105613"/>
                </a:moveTo>
                <a:lnTo>
                  <a:pt x="231012" y="105613"/>
                </a:lnTo>
                <a:lnTo>
                  <a:pt x="238633" y="108534"/>
                </a:lnTo>
                <a:lnTo>
                  <a:pt x="244475" y="114376"/>
                </a:lnTo>
                <a:lnTo>
                  <a:pt x="250975" y="124260"/>
                </a:lnTo>
                <a:lnTo>
                  <a:pt x="253142" y="135504"/>
                </a:lnTo>
                <a:lnTo>
                  <a:pt x="250975" y="146749"/>
                </a:lnTo>
                <a:lnTo>
                  <a:pt x="244475" y="156641"/>
                </a:lnTo>
                <a:lnTo>
                  <a:pt x="170434" y="230987"/>
                </a:lnTo>
                <a:lnTo>
                  <a:pt x="162813" y="234162"/>
                </a:lnTo>
                <a:lnTo>
                  <a:pt x="325478" y="234162"/>
                </a:lnTo>
                <a:lnTo>
                  <a:pt x="335045" y="202951"/>
                </a:lnTo>
                <a:lnTo>
                  <a:pt x="338327" y="169925"/>
                </a:lnTo>
                <a:lnTo>
                  <a:pt x="335050" y="136931"/>
                </a:lnTo>
                <a:lnTo>
                  <a:pt x="325462" y="105613"/>
                </a:lnTo>
                <a:close/>
              </a:path>
              <a:path w="338454" h="340360">
                <a:moveTo>
                  <a:pt x="183223" y="133667"/>
                </a:moveTo>
                <a:lnTo>
                  <a:pt x="121920" y="133667"/>
                </a:lnTo>
                <a:lnTo>
                  <a:pt x="129921" y="136931"/>
                </a:lnTo>
                <a:lnTo>
                  <a:pt x="135762" y="143421"/>
                </a:lnTo>
                <a:lnTo>
                  <a:pt x="154686" y="162318"/>
                </a:lnTo>
                <a:lnTo>
                  <a:pt x="183223" y="133667"/>
                </a:lnTo>
                <a:close/>
              </a:path>
            </a:pathLst>
          </a:custGeom>
          <a:solidFill>
            <a:srgbClr val="859FB1"/>
          </a:solidFill>
        </p:spPr>
        <p:txBody>
          <a:bodyPr wrap="square" lIns="0" tIns="0" rIns="0" bIns="0" rtlCol="0"/>
          <a:lstStyle/>
          <a:p>
            <a:endParaRPr dirty="0"/>
          </a:p>
        </p:txBody>
      </p:sp>
      <p:pic>
        <p:nvPicPr>
          <p:cNvPr id="174" name="bg object 174"/>
          <p:cNvPicPr/>
          <p:nvPr/>
        </p:nvPicPr>
        <p:blipFill>
          <a:blip r:embed="rId56" cstate="print"/>
          <a:stretch>
            <a:fillRect/>
          </a:stretch>
        </p:blipFill>
        <p:spPr>
          <a:xfrm>
            <a:off x="5513831" y="4076700"/>
            <a:ext cx="130655" cy="88379"/>
          </a:xfrm>
          <a:prstGeom prst="rect">
            <a:avLst/>
          </a:prstGeom>
        </p:spPr>
      </p:pic>
      <p:pic>
        <p:nvPicPr>
          <p:cNvPr id="175" name="bg object 175"/>
          <p:cNvPicPr/>
          <p:nvPr/>
        </p:nvPicPr>
        <p:blipFill>
          <a:blip r:embed="rId57" cstate="print"/>
          <a:stretch>
            <a:fillRect/>
          </a:stretch>
        </p:blipFill>
        <p:spPr>
          <a:xfrm>
            <a:off x="5062728" y="4064520"/>
            <a:ext cx="115824" cy="114287"/>
          </a:xfrm>
          <a:prstGeom prst="rect">
            <a:avLst/>
          </a:prstGeom>
        </p:spPr>
      </p:pic>
      <p:sp>
        <p:nvSpPr>
          <p:cNvPr id="176" name="bg object 176"/>
          <p:cNvSpPr/>
          <p:nvPr/>
        </p:nvSpPr>
        <p:spPr>
          <a:xfrm>
            <a:off x="4951476" y="3951744"/>
            <a:ext cx="340360" cy="340360"/>
          </a:xfrm>
          <a:custGeom>
            <a:avLst/>
            <a:gdLst/>
            <a:ahLst/>
            <a:cxnLst/>
            <a:rect l="l" t="t" r="r" b="b"/>
            <a:pathLst>
              <a:path w="340360" h="340360">
                <a:moveTo>
                  <a:pt x="169925" y="0"/>
                </a:moveTo>
                <a:lnTo>
                  <a:pt x="105441" y="12965"/>
                </a:lnTo>
                <a:lnTo>
                  <a:pt x="50291" y="50228"/>
                </a:lnTo>
                <a:lnTo>
                  <a:pt x="13001" y="105429"/>
                </a:lnTo>
                <a:lnTo>
                  <a:pt x="0" y="169925"/>
                </a:lnTo>
                <a:lnTo>
                  <a:pt x="3303" y="202951"/>
                </a:lnTo>
                <a:lnTo>
                  <a:pt x="28771" y="263530"/>
                </a:lnTo>
                <a:lnTo>
                  <a:pt x="76342" y="311116"/>
                </a:lnTo>
                <a:lnTo>
                  <a:pt x="136874" y="336545"/>
                </a:lnTo>
                <a:lnTo>
                  <a:pt x="169925" y="339839"/>
                </a:lnTo>
                <a:lnTo>
                  <a:pt x="202924" y="336545"/>
                </a:lnTo>
                <a:lnTo>
                  <a:pt x="263491" y="311116"/>
                </a:lnTo>
                <a:lnTo>
                  <a:pt x="311080" y="263530"/>
                </a:lnTo>
                <a:lnTo>
                  <a:pt x="320000" y="247053"/>
                </a:lnTo>
                <a:lnTo>
                  <a:pt x="115062" y="247053"/>
                </a:lnTo>
                <a:lnTo>
                  <a:pt x="107314" y="244106"/>
                </a:lnTo>
                <a:lnTo>
                  <a:pt x="101473" y="238252"/>
                </a:lnTo>
                <a:lnTo>
                  <a:pt x="94920" y="228368"/>
                </a:lnTo>
                <a:lnTo>
                  <a:pt x="92773" y="217130"/>
                </a:lnTo>
                <a:lnTo>
                  <a:pt x="95007" y="205899"/>
                </a:lnTo>
                <a:lnTo>
                  <a:pt x="101600" y="196037"/>
                </a:lnTo>
                <a:lnTo>
                  <a:pt x="127635" y="169925"/>
                </a:lnTo>
                <a:lnTo>
                  <a:pt x="101473" y="143789"/>
                </a:lnTo>
                <a:lnTo>
                  <a:pt x="94900" y="133934"/>
                </a:lnTo>
                <a:lnTo>
                  <a:pt x="92710" y="122705"/>
                </a:lnTo>
                <a:lnTo>
                  <a:pt x="94900" y="111465"/>
                </a:lnTo>
                <a:lnTo>
                  <a:pt x="101473" y="101574"/>
                </a:lnTo>
                <a:lnTo>
                  <a:pt x="107314" y="95719"/>
                </a:lnTo>
                <a:lnTo>
                  <a:pt x="114935" y="92786"/>
                </a:lnTo>
                <a:lnTo>
                  <a:pt x="320006" y="92786"/>
                </a:lnTo>
                <a:lnTo>
                  <a:pt x="311080" y="76296"/>
                </a:lnTo>
                <a:lnTo>
                  <a:pt x="289560" y="50228"/>
                </a:lnTo>
                <a:lnTo>
                  <a:pt x="263491" y="28712"/>
                </a:lnTo>
                <a:lnTo>
                  <a:pt x="234362" y="12965"/>
                </a:lnTo>
                <a:lnTo>
                  <a:pt x="202924" y="3292"/>
                </a:lnTo>
                <a:lnTo>
                  <a:pt x="169925" y="0"/>
                </a:lnTo>
                <a:close/>
              </a:path>
              <a:path w="340360" h="340360">
                <a:moveTo>
                  <a:pt x="169925" y="213144"/>
                </a:moveTo>
                <a:lnTo>
                  <a:pt x="143763" y="238353"/>
                </a:lnTo>
                <a:lnTo>
                  <a:pt x="137922" y="244157"/>
                </a:lnTo>
                <a:lnTo>
                  <a:pt x="130301" y="247053"/>
                </a:lnTo>
                <a:lnTo>
                  <a:pt x="209550" y="247053"/>
                </a:lnTo>
                <a:lnTo>
                  <a:pt x="201929" y="244157"/>
                </a:lnTo>
                <a:lnTo>
                  <a:pt x="195982" y="238252"/>
                </a:lnTo>
                <a:lnTo>
                  <a:pt x="169925" y="213144"/>
                </a:lnTo>
                <a:close/>
              </a:path>
              <a:path w="340360" h="340360">
                <a:moveTo>
                  <a:pt x="320006" y="92786"/>
                </a:moveTo>
                <a:lnTo>
                  <a:pt x="224789" y="92786"/>
                </a:lnTo>
                <a:lnTo>
                  <a:pt x="232410" y="95719"/>
                </a:lnTo>
                <a:lnTo>
                  <a:pt x="238378" y="101574"/>
                </a:lnTo>
                <a:lnTo>
                  <a:pt x="244877" y="111465"/>
                </a:lnTo>
                <a:lnTo>
                  <a:pt x="247030" y="122705"/>
                </a:lnTo>
                <a:lnTo>
                  <a:pt x="244826" y="133934"/>
                </a:lnTo>
                <a:lnTo>
                  <a:pt x="238251" y="143789"/>
                </a:lnTo>
                <a:lnTo>
                  <a:pt x="212089" y="169925"/>
                </a:lnTo>
                <a:lnTo>
                  <a:pt x="238251" y="196037"/>
                </a:lnTo>
                <a:lnTo>
                  <a:pt x="244826" y="205899"/>
                </a:lnTo>
                <a:lnTo>
                  <a:pt x="247030" y="217130"/>
                </a:lnTo>
                <a:lnTo>
                  <a:pt x="244877" y="228368"/>
                </a:lnTo>
                <a:lnTo>
                  <a:pt x="238378" y="238252"/>
                </a:lnTo>
                <a:lnTo>
                  <a:pt x="232537" y="244106"/>
                </a:lnTo>
                <a:lnTo>
                  <a:pt x="224789" y="247053"/>
                </a:lnTo>
                <a:lnTo>
                  <a:pt x="320000" y="247053"/>
                </a:lnTo>
                <a:lnTo>
                  <a:pt x="326850" y="234400"/>
                </a:lnTo>
                <a:lnTo>
                  <a:pt x="336548" y="202951"/>
                </a:lnTo>
                <a:lnTo>
                  <a:pt x="339851" y="169925"/>
                </a:lnTo>
                <a:lnTo>
                  <a:pt x="336548" y="136885"/>
                </a:lnTo>
                <a:lnTo>
                  <a:pt x="326850" y="105429"/>
                </a:lnTo>
                <a:lnTo>
                  <a:pt x="320006" y="92786"/>
                </a:lnTo>
                <a:close/>
              </a:path>
              <a:path w="340360" h="340360">
                <a:moveTo>
                  <a:pt x="209550" y="92786"/>
                </a:moveTo>
                <a:lnTo>
                  <a:pt x="130301" y="92786"/>
                </a:lnTo>
                <a:lnTo>
                  <a:pt x="137934" y="95719"/>
                </a:lnTo>
                <a:lnTo>
                  <a:pt x="143689" y="101574"/>
                </a:lnTo>
                <a:lnTo>
                  <a:pt x="169925" y="126733"/>
                </a:lnTo>
                <a:lnTo>
                  <a:pt x="196087" y="101523"/>
                </a:lnTo>
                <a:lnTo>
                  <a:pt x="201929" y="95707"/>
                </a:lnTo>
                <a:lnTo>
                  <a:pt x="209550" y="92786"/>
                </a:lnTo>
                <a:close/>
              </a:path>
            </a:pathLst>
          </a:custGeom>
          <a:solidFill>
            <a:srgbClr val="859FB1"/>
          </a:solidFill>
        </p:spPr>
        <p:txBody>
          <a:bodyPr wrap="square" lIns="0" tIns="0" rIns="0" bIns="0" rtlCol="0"/>
          <a:lstStyle/>
          <a:p>
            <a:endParaRPr dirty="0"/>
          </a:p>
        </p:txBody>
      </p:sp>
      <p:sp>
        <p:nvSpPr>
          <p:cNvPr id="177" name="bg object 177"/>
          <p:cNvSpPr/>
          <p:nvPr/>
        </p:nvSpPr>
        <p:spPr>
          <a:xfrm>
            <a:off x="6998207" y="4012704"/>
            <a:ext cx="40005" cy="218440"/>
          </a:xfrm>
          <a:custGeom>
            <a:avLst/>
            <a:gdLst/>
            <a:ahLst/>
            <a:cxnLst/>
            <a:rect l="l" t="t" r="r" b="b"/>
            <a:pathLst>
              <a:path w="40004" h="218439">
                <a:moveTo>
                  <a:pt x="39624" y="0"/>
                </a:moveTo>
                <a:lnTo>
                  <a:pt x="23681" y="6314"/>
                </a:lnTo>
                <a:lnTo>
                  <a:pt x="11144" y="17321"/>
                </a:lnTo>
                <a:lnTo>
                  <a:pt x="2940" y="31859"/>
                </a:lnTo>
                <a:lnTo>
                  <a:pt x="0" y="48767"/>
                </a:lnTo>
                <a:lnTo>
                  <a:pt x="0" y="118465"/>
                </a:lnTo>
                <a:lnTo>
                  <a:pt x="15367" y="118465"/>
                </a:lnTo>
                <a:lnTo>
                  <a:pt x="19812" y="122872"/>
                </a:lnTo>
                <a:lnTo>
                  <a:pt x="19812" y="213512"/>
                </a:lnTo>
                <a:lnTo>
                  <a:pt x="24130" y="217919"/>
                </a:lnTo>
                <a:lnTo>
                  <a:pt x="35178" y="217919"/>
                </a:lnTo>
                <a:lnTo>
                  <a:pt x="39624" y="213512"/>
                </a:lnTo>
                <a:lnTo>
                  <a:pt x="39624" y="0"/>
                </a:lnTo>
                <a:close/>
              </a:path>
            </a:pathLst>
          </a:custGeom>
          <a:solidFill>
            <a:srgbClr val="859FB1"/>
          </a:solidFill>
        </p:spPr>
        <p:txBody>
          <a:bodyPr wrap="square" lIns="0" tIns="0" rIns="0" bIns="0" rtlCol="0"/>
          <a:lstStyle/>
          <a:p>
            <a:endParaRPr dirty="0"/>
          </a:p>
        </p:txBody>
      </p:sp>
      <p:sp>
        <p:nvSpPr>
          <p:cNvPr id="178" name="bg object 178"/>
          <p:cNvSpPr/>
          <p:nvPr/>
        </p:nvSpPr>
        <p:spPr>
          <a:xfrm>
            <a:off x="6789420" y="3951744"/>
            <a:ext cx="340360" cy="340360"/>
          </a:xfrm>
          <a:custGeom>
            <a:avLst/>
            <a:gdLst/>
            <a:ahLst/>
            <a:cxnLst/>
            <a:rect l="l" t="t" r="r" b="b"/>
            <a:pathLst>
              <a:path w="340359" h="340360">
                <a:moveTo>
                  <a:pt x="149352" y="120383"/>
                </a:moveTo>
                <a:lnTo>
                  <a:pt x="89916" y="120383"/>
                </a:lnTo>
                <a:lnTo>
                  <a:pt x="89916" y="135763"/>
                </a:lnTo>
                <a:lnTo>
                  <a:pt x="94361" y="140195"/>
                </a:lnTo>
                <a:lnTo>
                  <a:pt x="105283" y="140195"/>
                </a:lnTo>
                <a:lnTo>
                  <a:pt x="109728" y="144589"/>
                </a:lnTo>
                <a:lnTo>
                  <a:pt x="109728" y="274497"/>
                </a:lnTo>
                <a:lnTo>
                  <a:pt x="114046" y="278879"/>
                </a:lnTo>
                <a:lnTo>
                  <a:pt x="125095" y="278879"/>
                </a:lnTo>
                <a:lnTo>
                  <a:pt x="129540" y="274497"/>
                </a:lnTo>
                <a:lnTo>
                  <a:pt x="129540" y="144589"/>
                </a:lnTo>
                <a:lnTo>
                  <a:pt x="133858" y="140195"/>
                </a:lnTo>
                <a:lnTo>
                  <a:pt x="144907" y="140195"/>
                </a:lnTo>
                <a:lnTo>
                  <a:pt x="149352" y="135763"/>
                </a:lnTo>
                <a:lnTo>
                  <a:pt x="149352" y="120383"/>
                </a:lnTo>
                <a:close/>
              </a:path>
              <a:path w="340359" h="340360">
                <a:moveTo>
                  <a:pt x="339852" y="29895"/>
                </a:moveTo>
                <a:lnTo>
                  <a:pt x="337502" y="18262"/>
                </a:lnTo>
                <a:lnTo>
                  <a:pt x="331114" y="8763"/>
                </a:lnTo>
                <a:lnTo>
                  <a:pt x="321627" y="2349"/>
                </a:lnTo>
                <a:lnTo>
                  <a:pt x="310007" y="0"/>
                </a:lnTo>
                <a:lnTo>
                  <a:pt x="269494" y="0"/>
                </a:lnTo>
                <a:lnTo>
                  <a:pt x="269494" y="44919"/>
                </a:lnTo>
                <a:lnTo>
                  <a:pt x="269494" y="269481"/>
                </a:lnTo>
                <a:lnTo>
                  <a:pt x="267144" y="281114"/>
                </a:lnTo>
                <a:lnTo>
                  <a:pt x="260756" y="290588"/>
                </a:lnTo>
                <a:lnTo>
                  <a:pt x="251269" y="296976"/>
                </a:lnTo>
                <a:lnTo>
                  <a:pt x="239649" y="299313"/>
                </a:lnTo>
                <a:lnTo>
                  <a:pt x="228015" y="296976"/>
                </a:lnTo>
                <a:lnTo>
                  <a:pt x="218528" y="290588"/>
                </a:lnTo>
                <a:lnTo>
                  <a:pt x="212140" y="281114"/>
                </a:lnTo>
                <a:lnTo>
                  <a:pt x="209804" y="269481"/>
                </a:lnTo>
                <a:lnTo>
                  <a:pt x="209804" y="199809"/>
                </a:lnTo>
                <a:lnTo>
                  <a:pt x="194310" y="199809"/>
                </a:lnTo>
                <a:lnTo>
                  <a:pt x="189865" y="195351"/>
                </a:lnTo>
                <a:lnTo>
                  <a:pt x="189865" y="110185"/>
                </a:lnTo>
                <a:lnTo>
                  <a:pt x="195326" y="83058"/>
                </a:lnTo>
                <a:lnTo>
                  <a:pt x="210223" y="60909"/>
                </a:lnTo>
                <a:lnTo>
                  <a:pt x="232346" y="45986"/>
                </a:lnTo>
                <a:lnTo>
                  <a:pt x="259461" y="40513"/>
                </a:lnTo>
                <a:lnTo>
                  <a:pt x="265049" y="40513"/>
                </a:lnTo>
                <a:lnTo>
                  <a:pt x="269494" y="44919"/>
                </a:lnTo>
                <a:lnTo>
                  <a:pt x="269494" y="0"/>
                </a:lnTo>
                <a:lnTo>
                  <a:pt x="169926" y="0"/>
                </a:lnTo>
                <a:lnTo>
                  <a:pt x="169926" y="44919"/>
                </a:lnTo>
                <a:lnTo>
                  <a:pt x="169926" y="130086"/>
                </a:lnTo>
                <a:lnTo>
                  <a:pt x="168478" y="139242"/>
                </a:lnTo>
                <a:lnTo>
                  <a:pt x="164426" y="147345"/>
                </a:lnTo>
                <a:lnTo>
                  <a:pt x="158127" y="153873"/>
                </a:lnTo>
                <a:lnTo>
                  <a:pt x="149987" y="158280"/>
                </a:lnTo>
                <a:lnTo>
                  <a:pt x="149987" y="269481"/>
                </a:lnTo>
                <a:lnTo>
                  <a:pt x="147637" y="281114"/>
                </a:lnTo>
                <a:lnTo>
                  <a:pt x="141249" y="290588"/>
                </a:lnTo>
                <a:lnTo>
                  <a:pt x="131762" y="296976"/>
                </a:lnTo>
                <a:lnTo>
                  <a:pt x="120142" y="299313"/>
                </a:lnTo>
                <a:lnTo>
                  <a:pt x="108508" y="296976"/>
                </a:lnTo>
                <a:lnTo>
                  <a:pt x="99021" y="290588"/>
                </a:lnTo>
                <a:lnTo>
                  <a:pt x="92633" y="281114"/>
                </a:lnTo>
                <a:lnTo>
                  <a:pt x="90297" y="269481"/>
                </a:lnTo>
                <a:lnTo>
                  <a:pt x="90297" y="158280"/>
                </a:lnTo>
                <a:lnTo>
                  <a:pt x="82143" y="153873"/>
                </a:lnTo>
                <a:lnTo>
                  <a:pt x="75844" y="147345"/>
                </a:lnTo>
                <a:lnTo>
                  <a:pt x="71793" y="139242"/>
                </a:lnTo>
                <a:lnTo>
                  <a:pt x="70358" y="130086"/>
                </a:lnTo>
                <a:lnTo>
                  <a:pt x="70358" y="44919"/>
                </a:lnTo>
                <a:lnTo>
                  <a:pt x="74803" y="40513"/>
                </a:lnTo>
                <a:lnTo>
                  <a:pt x="85852" y="40513"/>
                </a:lnTo>
                <a:lnTo>
                  <a:pt x="90297" y="44919"/>
                </a:lnTo>
                <a:lnTo>
                  <a:pt x="90297" y="100253"/>
                </a:lnTo>
                <a:lnTo>
                  <a:pt x="110236" y="100253"/>
                </a:lnTo>
                <a:lnTo>
                  <a:pt x="110236" y="44919"/>
                </a:lnTo>
                <a:lnTo>
                  <a:pt x="114554" y="40513"/>
                </a:lnTo>
                <a:lnTo>
                  <a:pt x="125603" y="40513"/>
                </a:lnTo>
                <a:lnTo>
                  <a:pt x="130048" y="44919"/>
                </a:lnTo>
                <a:lnTo>
                  <a:pt x="130048" y="100253"/>
                </a:lnTo>
                <a:lnTo>
                  <a:pt x="149987" y="100253"/>
                </a:lnTo>
                <a:lnTo>
                  <a:pt x="149987" y="44919"/>
                </a:lnTo>
                <a:lnTo>
                  <a:pt x="154432" y="40513"/>
                </a:lnTo>
                <a:lnTo>
                  <a:pt x="165481" y="40513"/>
                </a:lnTo>
                <a:lnTo>
                  <a:pt x="169926" y="44919"/>
                </a:lnTo>
                <a:lnTo>
                  <a:pt x="169926" y="0"/>
                </a:lnTo>
                <a:lnTo>
                  <a:pt x="29845" y="0"/>
                </a:lnTo>
                <a:lnTo>
                  <a:pt x="18211" y="2349"/>
                </a:lnTo>
                <a:lnTo>
                  <a:pt x="8724" y="8763"/>
                </a:lnTo>
                <a:lnTo>
                  <a:pt x="2336" y="18262"/>
                </a:lnTo>
                <a:lnTo>
                  <a:pt x="0" y="29895"/>
                </a:lnTo>
                <a:lnTo>
                  <a:pt x="0" y="309981"/>
                </a:lnTo>
                <a:lnTo>
                  <a:pt x="2336" y="321602"/>
                </a:lnTo>
                <a:lnTo>
                  <a:pt x="8724" y="331089"/>
                </a:lnTo>
                <a:lnTo>
                  <a:pt x="18211" y="337502"/>
                </a:lnTo>
                <a:lnTo>
                  <a:pt x="29845" y="339839"/>
                </a:lnTo>
                <a:lnTo>
                  <a:pt x="310007" y="339839"/>
                </a:lnTo>
                <a:lnTo>
                  <a:pt x="321627" y="337502"/>
                </a:lnTo>
                <a:lnTo>
                  <a:pt x="331114" y="331089"/>
                </a:lnTo>
                <a:lnTo>
                  <a:pt x="337502" y="321602"/>
                </a:lnTo>
                <a:lnTo>
                  <a:pt x="339852" y="309981"/>
                </a:lnTo>
                <a:lnTo>
                  <a:pt x="339852" y="299313"/>
                </a:lnTo>
                <a:lnTo>
                  <a:pt x="339852" y="40513"/>
                </a:lnTo>
                <a:lnTo>
                  <a:pt x="339852" y="29895"/>
                </a:lnTo>
                <a:close/>
              </a:path>
            </a:pathLst>
          </a:custGeom>
          <a:solidFill>
            <a:srgbClr val="859FB1"/>
          </a:solidFill>
        </p:spPr>
        <p:txBody>
          <a:bodyPr wrap="square" lIns="0" tIns="0" rIns="0" bIns="0" rtlCol="0"/>
          <a:lstStyle/>
          <a:p>
            <a:endParaRPr dirty="0"/>
          </a:p>
        </p:txBody>
      </p:sp>
      <p:sp>
        <p:nvSpPr>
          <p:cNvPr id="179" name="bg object 179"/>
          <p:cNvSpPr/>
          <p:nvPr/>
        </p:nvSpPr>
        <p:spPr>
          <a:xfrm>
            <a:off x="4651247" y="4032516"/>
            <a:ext cx="20320" cy="20320"/>
          </a:xfrm>
          <a:custGeom>
            <a:avLst/>
            <a:gdLst/>
            <a:ahLst/>
            <a:cxnLst/>
            <a:rect l="l" t="t" r="r" b="b"/>
            <a:pathLst>
              <a:path w="20320" h="20320">
                <a:moveTo>
                  <a:pt x="15366" y="0"/>
                </a:moveTo>
                <a:lnTo>
                  <a:pt x="9905" y="0"/>
                </a:lnTo>
                <a:lnTo>
                  <a:pt x="4444" y="0"/>
                </a:lnTo>
                <a:lnTo>
                  <a:pt x="0" y="4394"/>
                </a:lnTo>
                <a:lnTo>
                  <a:pt x="0" y="15366"/>
                </a:lnTo>
                <a:lnTo>
                  <a:pt x="4444" y="19799"/>
                </a:lnTo>
                <a:lnTo>
                  <a:pt x="15366" y="19799"/>
                </a:lnTo>
                <a:lnTo>
                  <a:pt x="19812" y="15366"/>
                </a:lnTo>
                <a:lnTo>
                  <a:pt x="19812" y="4394"/>
                </a:lnTo>
                <a:lnTo>
                  <a:pt x="15366" y="0"/>
                </a:lnTo>
                <a:close/>
              </a:path>
            </a:pathLst>
          </a:custGeom>
          <a:solidFill>
            <a:srgbClr val="859FB1"/>
          </a:solidFill>
        </p:spPr>
        <p:txBody>
          <a:bodyPr wrap="square" lIns="0" tIns="0" rIns="0" bIns="0" rtlCol="0"/>
          <a:lstStyle/>
          <a:p>
            <a:endParaRPr dirty="0"/>
          </a:p>
        </p:txBody>
      </p:sp>
      <p:sp>
        <p:nvSpPr>
          <p:cNvPr id="180" name="bg object 180"/>
          <p:cNvSpPr/>
          <p:nvPr/>
        </p:nvSpPr>
        <p:spPr>
          <a:xfrm>
            <a:off x="4492752" y="3951744"/>
            <a:ext cx="338455" cy="340360"/>
          </a:xfrm>
          <a:custGeom>
            <a:avLst/>
            <a:gdLst/>
            <a:ahLst/>
            <a:cxnLst/>
            <a:rect l="l" t="t" r="r" b="b"/>
            <a:pathLst>
              <a:path w="338454" h="340360">
                <a:moveTo>
                  <a:pt x="178308" y="160007"/>
                </a:moveTo>
                <a:lnTo>
                  <a:pt x="158496" y="160007"/>
                </a:lnTo>
                <a:lnTo>
                  <a:pt x="158496" y="259067"/>
                </a:lnTo>
                <a:lnTo>
                  <a:pt x="178308" y="259067"/>
                </a:lnTo>
                <a:lnTo>
                  <a:pt x="178308" y="160007"/>
                </a:lnTo>
                <a:close/>
              </a:path>
              <a:path w="338454" h="340360">
                <a:moveTo>
                  <a:pt x="338328" y="29895"/>
                </a:moveTo>
                <a:lnTo>
                  <a:pt x="335927" y="18262"/>
                </a:lnTo>
                <a:lnTo>
                  <a:pt x="329565" y="8763"/>
                </a:lnTo>
                <a:lnTo>
                  <a:pt x="320141" y="2349"/>
                </a:lnTo>
                <a:lnTo>
                  <a:pt x="308610" y="0"/>
                </a:lnTo>
                <a:lnTo>
                  <a:pt x="218694" y="0"/>
                </a:lnTo>
                <a:lnTo>
                  <a:pt x="218694" y="263944"/>
                </a:lnTo>
                <a:lnTo>
                  <a:pt x="218694" y="275005"/>
                </a:lnTo>
                <a:lnTo>
                  <a:pt x="214249" y="279463"/>
                </a:lnTo>
                <a:lnTo>
                  <a:pt x="124079" y="279463"/>
                </a:lnTo>
                <a:lnTo>
                  <a:pt x="119634" y="275005"/>
                </a:lnTo>
                <a:lnTo>
                  <a:pt x="119634" y="263944"/>
                </a:lnTo>
                <a:lnTo>
                  <a:pt x="124079" y="259549"/>
                </a:lnTo>
                <a:lnTo>
                  <a:pt x="139446" y="259549"/>
                </a:lnTo>
                <a:lnTo>
                  <a:pt x="139446" y="159981"/>
                </a:lnTo>
                <a:lnTo>
                  <a:pt x="124079" y="159981"/>
                </a:lnTo>
                <a:lnTo>
                  <a:pt x="119634" y="155536"/>
                </a:lnTo>
                <a:lnTo>
                  <a:pt x="119634" y="144475"/>
                </a:lnTo>
                <a:lnTo>
                  <a:pt x="124079" y="140068"/>
                </a:lnTo>
                <a:lnTo>
                  <a:pt x="194437" y="140068"/>
                </a:lnTo>
                <a:lnTo>
                  <a:pt x="198882" y="144475"/>
                </a:lnTo>
                <a:lnTo>
                  <a:pt x="198882" y="259549"/>
                </a:lnTo>
                <a:lnTo>
                  <a:pt x="214249" y="259549"/>
                </a:lnTo>
                <a:lnTo>
                  <a:pt x="218694" y="263944"/>
                </a:lnTo>
                <a:lnTo>
                  <a:pt x="218694" y="0"/>
                </a:lnTo>
                <a:lnTo>
                  <a:pt x="198704" y="0"/>
                </a:lnTo>
                <a:lnTo>
                  <a:pt x="198704" y="87439"/>
                </a:lnTo>
                <a:lnTo>
                  <a:pt x="198259" y="96100"/>
                </a:lnTo>
                <a:lnTo>
                  <a:pt x="195351" y="104279"/>
                </a:lnTo>
                <a:lnTo>
                  <a:pt x="190119" y="111391"/>
                </a:lnTo>
                <a:lnTo>
                  <a:pt x="184404" y="117106"/>
                </a:lnTo>
                <a:lnTo>
                  <a:pt x="176784" y="120142"/>
                </a:lnTo>
                <a:lnTo>
                  <a:pt x="165227" y="120142"/>
                </a:lnTo>
                <a:lnTo>
                  <a:pt x="139446" y="90271"/>
                </a:lnTo>
                <a:lnTo>
                  <a:pt x="141782" y="78638"/>
                </a:lnTo>
                <a:lnTo>
                  <a:pt x="148158" y="69151"/>
                </a:lnTo>
                <a:lnTo>
                  <a:pt x="157607" y="62763"/>
                </a:lnTo>
                <a:lnTo>
                  <a:pt x="169164" y="60413"/>
                </a:lnTo>
                <a:lnTo>
                  <a:pt x="177838" y="61734"/>
                </a:lnTo>
                <a:lnTo>
                  <a:pt x="185635" y="65455"/>
                </a:lnTo>
                <a:lnTo>
                  <a:pt x="192049" y="71272"/>
                </a:lnTo>
                <a:lnTo>
                  <a:pt x="196596" y="78841"/>
                </a:lnTo>
                <a:lnTo>
                  <a:pt x="198704" y="87439"/>
                </a:lnTo>
                <a:lnTo>
                  <a:pt x="198704" y="0"/>
                </a:lnTo>
                <a:lnTo>
                  <a:pt x="29718" y="0"/>
                </a:lnTo>
                <a:lnTo>
                  <a:pt x="18097" y="2349"/>
                </a:lnTo>
                <a:lnTo>
                  <a:pt x="8661" y="8763"/>
                </a:lnTo>
                <a:lnTo>
                  <a:pt x="2311" y="18262"/>
                </a:lnTo>
                <a:lnTo>
                  <a:pt x="0" y="29895"/>
                </a:lnTo>
                <a:lnTo>
                  <a:pt x="0" y="309981"/>
                </a:lnTo>
                <a:lnTo>
                  <a:pt x="2311" y="321602"/>
                </a:lnTo>
                <a:lnTo>
                  <a:pt x="8661" y="331089"/>
                </a:lnTo>
                <a:lnTo>
                  <a:pt x="18097" y="337502"/>
                </a:lnTo>
                <a:lnTo>
                  <a:pt x="29718" y="339839"/>
                </a:lnTo>
                <a:lnTo>
                  <a:pt x="308610" y="339839"/>
                </a:lnTo>
                <a:lnTo>
                  <a:pt x="320141" y="337502"/>
                </a:lnTo>
                <a:lnTo>
                  <a:pt x="329565" y="331089"/>
                </a:lnTo>
                <a:lnTo>
                  <a:pt x="335927" y="321602"/>
                </a:lnTo>
                <a:lnTo>
                  <a:pt x="338328" y="309981"/>
                </a:lnTo>
                <a:lnTo>
                  <a:pt x="338328" y="279463"/>
                </a:lnTo>
                <a:lnTo>
                  <a:pt x="338328" y="140068"/>
                </a:lnTo>
                <a:lnTo>
                  <a:pt x="338328" y="120142"/>
                </a:lnTo>
                <a:lnTo>
                  <a:pt x="338328" y="60413"/>
                </a:lnTo>
                <a:lnTo>
                  <a:pt x="338328" y="29895"/>
                </a:lnTo>
                <a:close/>
              </a:path>
            </a:pathLst>
          </a:custGeom>
          <a:solidFill>
            <a:srgbClr val="859FB1"/>
          </a:solidFill>
        </p:spPr>
        <p:txBody>
          <a:bodyPr wrap="square" lIns="0" tIns="0" rIns="0" bIns="0" rtlCol="0"/>
          <a:lstStyle/>
          <a:p>
            <a:endParaRPr dirty="0"/>
          </a:p>
        </p:txBody>
      </p:sp>
      <p:pic>
        <p:nvPicPr>
          <p:cNvPr id="181" name="bg object 181"/>
          <p:cNvPicPr/>
          <p:nvPr/>
        </p:nvPicPr>
        <p:blipFill>
          <a:blip r:embed="rId58" cstate="print"/>
          <a:stretch>
            <a:fillRect/>
          </a:stretch>
        </p:blipFill>
        <p:spPr>
          <a:xfrm>
            <a:off x="6329171" y="3953255"/>
            <a:ext cx="339851" cy="336791"/>
          </a:xfrm>
          <a:prstGeom prst="rect">
            <a:avLst/>
          </a:prstGeom>
        </p:spPr>
      </p:pic>
      <p:sp>
        <p:nvSpPr>
          <p:cNvPr id="2" name="Holder 2"/>
          <p:cNvSpPr>
            <a:spLocks noGrp="1"/>
          </p:cNvSpPr>
          <p:nvPr>
            <p:ph type="ctrTitle"/>
          </p:nvPr>
        </p:nvSpPr>
        <p:spPr>
          <a:xfrm>
            <a:off x="2450338" y="581990"/>
            <a:ext cx="4243323" cy="3917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8F8F8"/>
          </a:solidFill>
        </p:spPr>
        <p:txBody>
          <a:bodyPr wrap="square" lIns="0" tIns="0" rIns="0" bIns="0" rtlCol="0"/>
          <a:lstStyle/>
          <a:p>
            <a:endParaRPr dirty="0"/>
          </a:p>
        </p:txBody>
      </p:sp>
      <p:sp>
        <p:nvSpPr>
          <p:cNvPr id="17" name="bg object 17"/>
          <p:cNvSpPr/>
          <p:nvPr/>
        </p:nvSpPr>
        <p:spPr>
          <a:xfrm>
            <a:off x="0" y="144779"/>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18" name="bg object 18"/>
          <p:cNvSpPr/>
          <p:nvPr/>
        </p:nvSpPr>
        <p:spPr>
          <a:xfrm>
            <a:off x="0" y="611123"/>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19" name="bg object 19"/>
          <p:cNvSpPr/>
          <p:nvPr/>
        </p:nvSpPr>
        <p:spPr>
          <a:xfrm>
            <a:off x="0" y="1075944"/>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0" name="bg object 20"/>
          <p:cNvSpPr/>
          <p:nvPr/>
        </p:nvSpPr>
        <p:spPr>
          <a:xfrm>
            <a:off x="0" y="1542288"/>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1" name="bg object 21"/>
          <p:cNvSpPr/>
          <p:nvPr/>
        </p:nvSpPr>
        <p:spPr>
          <a:xfrm>
            <a:off x="0" y="2007107"/>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2" name="bg object 22"/>
          <p:cNvSpPr/>
          <p:nvPr/>
        </p:nvSpPr>
        <p:spPr>
          <a:xfrm>
            <a:off x="0" y="2473451"/>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3" name="bg object 23"/>
          <p:cNvSpPr/>
          <p:nvPr/>
        </p:nvSpPr>
        <p:spPr>
          <a:xfrm>
            <a:off x="0" y="2938272"/>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4" name="bg object 24"/>
          <p:cNvSpPr/>
          <p:nvPr/>
        </p:nvSpPr>
        <p:spPr>
          <a:xfrm>
            <a:off x="0" y="3403091"/>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5" name="bg object 25"/>
          <p:cNvSpPr/>
          <p:nvPr/>
        </p:nvSpPr>
        <p:spPr>
          <a:xfrm>
            <a:off x="0" y="3869435"/>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6" name="bg object 26"/>
          <p:cNvSpPr/>
          <p:nvPr/>
        </p:nvSpPr>
        <p:spPr>
          <a:xfrm>
            <a:off x="0" y="4334255"/>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7" name="bg object 27"/>
          <p:cNvSpPr/>
          <p:nvPr/>
        </p:nvSpPr>
        <p:spPr>
          <a:xfrm>
            <a:off x="0" y="4800599"/>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3500" b="1" i="0">
                <a:solidFill>
                  <a:srgbClr val="1F3374"/>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7500" b="1" i="0">
                <a:solidFill>
                  <a:srgbClr val="1F3374"/>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8F8F8"/>
          </a:solidFill>
        </p:spPr>
        <p:txBody>
          <a:bodyPr wrap="square" lIns="0" tIns="0" rIns="0" bIns="0" rtlCol="0"/>
          <a:lstStyle/>
          <a:p>
            <a:endParaRPr dirty="0"/>
          </a:p>
        </p:txBody>
      </p:sp>
      <p:sp>
        <p:nvSpPr>
          <p:cNvPr id="17" name="bg object 17"/>
          <p:cNvSpPr/>
          <p:nvPr/>
        </p:nvSpPr>
        <p:spPr>
          <a:xfrm>
            <a:off x="0" y="144779"/>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18" name="bg object 18"/>
          <p:cNvSpPr/>
          <p:nvPr/>
        </p:nvSpPr>
        <p:spPr>
          <a:xfrm>
            <a:off x="0" y="611123"/>
            <a:ext cx="8918575" cy="0"/>
          </a:xfrm>
          <a:custGeom>
            <a:avLst/>
            <a:gdLst/>
            <a:ahLst/>
            <a:cxnLst/>
            <a:rect l="l" t="t" r="r" b="b"/>
            <a:pathLst>
              <a:path w="8918575">
                <a:moveTo>
                  <a:pt x="0" y="0"/>
                </a:moveTo>
                <a:lnTo>
                  <a:pt x="8918575" y="0"/>
                </a:lnTo>
              </a:path>
            </a:pathLst>
          </a:custGeom>
          <a:ln w="9525">
            <a:solidFill>
              <a:srgbClr val="EEEEEE"/>
            </a:solidFill>
          </a:ln>
        </p:spPr>
        <p:txBody>
          <a:bodyPr wrap="square" lIns="0" tIns="0" rIns="0" bIns="0" rtlCol="0"/>
          <a:lstStyle/>
          <a:p>
            <a:endParaRPr dirty="0"/>
          </a:p>
        </p:txBody>
      </p:sp>
      <p:sp>
        <p:nvSpPr>
          <p:cNvPr id="19" name="bg object 19"/>
          <p:cNvSpPr/>
          <p:nvPr/>
        </p:nvSpPr>
        <p:spPr>
          <a:xfrm>
            <a:off x="8970243" y="611123"/>
            <a:ext cx="173990" cy="0"/>
          </a:xfrm>
          <a:custGeom>
            <a:avLst/>
            <a:gdLst/>
            <a:ahLst/>
            <a:cxnLst/>
            <a:rect l="l" t="t" r="r" b="b"/>
            <a:pathLst>
              <a:path w="173990">
                <a:moveTo>
                  <a:pt x="0" y="0"/>
                </a:moveTo>
                <a:lnTo>
                  <a:pt x="173756" y="0"/>
                </a:lnTo>
              </a:path>
            </a:pathLst>
          </a:custGeom>
          <a:ln w="9525">
            <a:solidFill>
              <a:srgbClr val="EEEEEE"/>
            </a:solidFill>
          </a:ln>
        </p:spPr>
        <p:txBody>
          <a:bodyPr wrap="square" lIns="0" tIns="0" rIns="0" bIns="0" rtlCol="0"/>
          <a:lstStyle/>
          <a:p>
            <a:endParaRPr dirty="0"/>
          </a:p>
        </p:txBody>
      </p:sp>
      <p:sp>
        <p:nvSpPr>
          <p:cNvPr id="20" name="bg object 20"/>
          <p:cNvSpPr/>
          <p:nvPr/>
        </p:nvSpPr>
        <p:spPr>
          <a:xfrm>
            <a:off x="0" y="1075944"/>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1" name="bg object 21"/>
          <p:cNvSpPr/>
          <p:nvPr/>
        </p:nvSpPr>
        <p:spPr>
          <a:xfrm>
            <a:off x="0" y="1542288"/>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2" name="bg object 22"/>
          <p:cNvSpPr/>
          <p:nvPr/>
        </p:nvSpPr>
        <p:spPr>
          <a:xfrm>
            <a:off x="0" y="2007107"/>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3" name="bg object 23"/>
          <p:cNvSpPr/>
          <p:nvPr/>
        </p:nvSpPr>
        <p:spPr>
          <a:xfrm>
            <a:off x="0" y="2473451"/>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4" name="bg object 24"/>
          <p:cNvSpPr/>
          <p:nvPr/>
        </p:nvSpPr>
        <p:spPr>
          <a:xfrm>
            <a:off x="0" y="2938272"/>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5" name="bg object 25"/>
          <p:cNvSpPr/>
          <p:nvPr/>
        </p:nvSpPr>
        <p:spPr>
          <a:xfrm>
            <a:off x="0" y="3403091"/>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6" name="bg object 26"/>
          <p:cNvSpPr/>
          <p:nvPr/>
        </p:nvSpPr>
        <p:spPr>
          <a:xfrm>
            <a:off x="0" y="3869435"/>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7" name="bg object 27"/>
          <p:cNvSpPr/>
          <p:nvPr/>
        </p:nvSpPr>
        <p:spPr>
          <a:xfrm>
            <a:off x="0" y="4334255"/>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8" name="bg object 28"/>
          <p:cNvSpPr/>
          <p:nvPr/>
        </p:nvSpPr>
        <p:spPr>
          <a:xfrm>
            <a:off x="0" y="4800599"/>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9" name="bg object 29"/>
          <p:cNvSpPr/>
          <p:nvPr/>
        </p:nvSpPr>
        <p:spPr>
          <a:xfrm>
            <a:off x="69913" y="0"/>
            <a:ext cx="8865870" cy="5143500"/>
          </a:xfrm>
          <a:custGeom>
            <a:avLst/>
            <a:gdLst/>
            <a:ahLst/>
            <a:cxnLst/>
            <a:rect l="l" t="t" r="r" b="b"/>
            <a:pathLst>
              <a:path w="8865870" h="5143500">
                <a:moveTo>
                  <a:pt x="9525" y="0"/>
                </a:moveTo>
                <a:lnTo>
                  <a:pt x="0" y="0"/>
                </a:lnTo>
                <a:lnTo>
                  <a:pt x="0" y="5143500"/>
                </a:lnTo>
                <a:lnTo>
                  <a:pt x="9525" y="5143500"/>
                </a:lnTo>
                <a:lnTo>
                  <a:pt x="9525" y="0"/>
                </a:lnTo>
                <a:close/>
              </a:path>
              <a:path w="8865870" h="5143500">
                <a:moveTo>
                  <a:pt x="475869" y="0"/>
                </a:moveTo>
                <a:lnTo>
                  <a:pt x="466344" y="0"/>
                </a:lnTo>
                <a:lnTo>
                  <a:pt x="466344" y="5143500"/>
                </a:lnTo>
                <a:lnTo>
                  <a:pt x="475869" y="5143500"/>
                </a:lnTo>
                <a:lnTo>
                  <a:pt x="475869" y="0"/>
                </a:lnTo>
                <a:close/>
              </a:path>
              <a:path w="8865870" h="5143500">
                <a:moveTo>
                  <a:pt x="940689" y="0"/>
                </a:moveTo>
                <a:lnTo>
                  <a:pt x="931164" y="0"/>
                </a:lnTo>
                <a:lnTo>
                  <a:pt x="931164" y="5143500"/>
                </a:lnTo>
                <a:lnTo>
                  <a:pt x="940689" y="5143500"/>
                </a:lnTo>
                <a:lnTo>
                  <a:pt x="940689" y="0"/>
                </a:lnTo>
                <a:close/>
              </a:path>
              <a:path w="8865870" h="5143500">
                <a:moveTo>
                  <a:pt x="1407033" y="0"/>
                </a:moveTo>
                <a:lnTo>
                  <a:pt x="1397508" y="0"/>
                </a:lnTo>
                <a:lnTo>
                  <a:pt x="1397508" y="5143500"/>
                </a:lnTo>
                <a:lnTo>
                  <a:pt x="1407033" y="5143500"/>
                </a:lnTo>
                <a:lnTo>
                  <a:pt x="1407033" y="0"/>
                </a:lnTo>
                <a:close/>
              </a:path>
              <a:path w="8865870" h="5143500">
                <a:moveTo>
                  <a:pt x="1871853" y="0"/>
                </a:moveTo>
                <a:lnTo>
                  <a:pt x="1862328" y="0"/>
                </a:lnTo>
                <a:lnTo>
                  <a:pt x="1862328" y="5143500"/>
                </a:lnTo>
                <a:lnTo>
                  <a:pt x="1871853" y="5143500"/>
                </a:lnTo>
                <a:lnTo>
                  <a:pt x="1871853" y="0"/>
                </a:lnTo>
                <a:close/>
              </a:path>
              <a:path w="8865870" h="5143500">
                <a:moveTo>
                  <a:pt x="2338197" y="0"/>
                </a:moveTo>
                <a:lnTo>
                  <a:pt x="2328672" y="0"/>
                </a:lnTo>
                <a:lnTo>
                  <a:pt x="2328672" y="5143500"/>
                </a:lnTo>
                <a:lnTo>
                  <a:pt x="2338197" y="5143500"/>
                </a:lnTo>
                <a:lnTo>
                  <a:pt x="2338197" y="0"/>
                </a:lnTo>
                <a:close/>
              </a:path>
              <a:path w="8865870" h="5143500">
                <a:moveTo>
                  <a:pt x="2803017" y="0"/>
                </a:moveTo>
                <a:lnTo>
                  <a:pt x="2793492" y="0"/>
                </a:lnTo>
                <a:lnTo>
                  <a:pt x="2793492" y="5143500"/>
                </a:lnTo>
                <a:lnTo>
                  <a:pt x="2803017" y="5143500"/>
                </a:lnTo>
                <a:lnTo>
                  <a:pt x="2803017" y="0"/>
                </a:lnTo>
                <a:close/>
              </a:path>
              <a:path w="8865870" h="5143500">
                <a:moveTo>
                  <a:pt x="3267837" y="0"/>
                </a:moveTo>
                <a:lnTo>
                  <a:pt x="3258312" y="0"/>
                </a:lnTo>
                <a:lnTo>
                  <a:pt x="3258312" y="5143500"/>
                </a:lnTo>
                <a:lnTo>
                  <a:pt x="3267837" y="5143500"/>
                </a:lnTo>
                <a:lnTo>
                  <a:pt x="3267837" y="0"/>
                </a:lnTo>
                <a:close/>
              </a:path>
              <a:path w="8865870" h="5143500">
                <a:moveTo>
                  <a:pt x="3734181" y="0"/>
                </a:moveTo>
                <a:lnTo>
                  <a:pt x="3724656" y="0"/>
                </a:lnTo>
                <a:lnTo>
                  <a:pt x="3724656" y="5143500"/>
                </a:lnTo>
                <a:lnTo>
                  <a:pt x="3734181" y="5143500"/>
                </a:lnTo>
                <a:lnTo>
                  <a:pt x="3734181" y="0"/>
                </a:lnTo>
                <a:close/>
              </a:path>
              <a:path w="8865870" h="5143500">
                <a:moveTo>
                  <a:pt x="4211193" y="0"/>
                </a:moveTo>
                <a:lnTo>
                  <a:pt x="4201668" y="0"/>
                </a:lnTo>
                <a:lnTo>
                  <a:pt x="4201668" y="5143500"/>
                </a:lnTo>
                <a:lnTo>
                  <a:pt x="4211193" y="5143500"/>
                </a:lnTo>
                <a:lnTo>
                  <a:pt x="4211193" y="0"/>
                </a:lnTo>
                <a:close/>
              </a:path>
              <a:path w="8865870" h="5143500">
                <a:moveTo>
                  <a:pt x="4676013" y="0"/>
                </a:moveTo>
                <a:lnTo>
                  <a:pt x="4666488" y="0"/>
                </a:lnTo>
                <a:lnTo>
                  <a:pt x="4666488" y="5143500"/>
                </a:lnTo>
                <a:lnTo>
                  <a:pt x="4676013" y="5143500"/>
                </a:lnTo>
                <a:lnTo>
                  <a:pt x="4676013" y="0"/>
                </a:lnTo>
                <a:close/>
              </a:path>
              <a:path w="8865870" h="5143500">
                <a:moveTo>
                  <a:pt x="5140833" y="0"/>
                </a:moveTo>
                <a:lnTo>
                  <a:pt x="5131308" y="0"/>
                </a:lnTo>
                <a:lnTo>
                  <a:pt x="5131308" y="5143500"/>
                </a:lnTo>
                <a:lnTo>
                  <a:pt x="5140833" y="5143500"/>
                </a:lnTo>
                <a:lnTo>
                  <a:pt x="5140833" y="0"/>
                </a:lnTo>
                <a:close/>
              </a:path>
              <a:path w="8865870" h="5143500">
                <a:moveTo>
                  <a:pt x="5607177" y="0"/>
                </a:moveTo>
                <a:lnTo>
                  <a:pt x="5597652" y="0"/>
                </a:lnTo>
                <a:lnTo>
                  <a:pt x="5597652" y="5143500"/>
                </a:lnTo>
                <a:lnTo>
                  <a:pt x="5607177" y="5143500"/>
                </a:lnTo>
                <a:lnTo>
                  <a:pt x="5607177" y="0"/>
                </a:lnTo>
                <a:close/>
              </a:path>
              <a:path w="8865870" h="5143500">
                <a:moveTo>
                  <a:pt x="6071997" y="0"/>
                </a:moveTo>
                <a:lnTo>
                  <a:pt x="6062472" y="0"/>
                </a:lnTo>
                <a:lnTo>
                  <a:pt x="6062472" y="5143500"/>
                </a:lnTo>
                <a:lnTo>
                  <a:pt x="6071997" y="5143500"/>
                </a:lnTo>
                <a:lnTo>
                  <a:pt x="6071997" y="0"/>
                </a:lnTo>
                <a:close/>
              </a:path>
              <a:path w="8865870" h="5143500">
                <a:moveTo>
                  <a:pt x="6538341" y="0"/>
                </a:moveTo>
                <a:lnTo>
                  <a:pt x="6528816" y="0"/>
                </a:lnTo>
                <a:lnTo>
                  <a:pt x="6528816" y="5143500"/>
                </a:lnTo>
                <a:lnTo>
                  <a:pt x="6538341" y="5143500"/>
                </a:lnTo>
                <a:lnTo>
                  <a:pt x="6538341" y="0"/>
                </a:lnTo>
                <a:close/>
              </a:path>
              <a:path w="8865870" h="5143500">
                <a:moveTo>
                  <a:pt x="7003161" y="0"/>
                </a:moveTo>
                <a:lnTo>
                  <a:pt x="6993636" y="0"/>
                </a:lnTo>
                <a:lnTo>
                  <a:pt x="6993636" y="5143500"/>
                </a:lnTo>
                <a:lnTo>
                  <a:pt x="7003161" y="5143500"/>
                </a:lnTo>
                <a:lnTo>
                  <a:pt x="7003161" y="0"/>
                </a:lnTo>
                <a:close/>
              </a:path>
              <a:path w="8865870" h="5143500">
                <a:moveTo>
                  <a:pt x="7469505" y="0"/>
                </a:moveTo>
                <a:lnTo>
                  <a:pt x="7459980" y="0"/>
                </a:lnTo>
                <a:lnTo>
                  <a:pt x="7459980" y="5143500"/>
                </a:lnTo>
                <a:lnTo>
                  <a:pt x="7469505" y="5143500"/>
                </a:lnTo>
                <a:lnTo>
                  <a:pt x="7469505" y="0"/>
                </a:lnTo>
                <a:close/>
              </a:path>
              <a:path w="8865870" h="5143500">
                <a:moveTo>
                  <a:pt x="7934325" y="0"/>
                </a:moveTo>
                <a:lnTo>
                  <a:pt x="7924800" y="0"/>
                </a:lnTo>
                <a:lnTo>
                  <a:pt x="7924800" y="5143500"/>
                </a:lnTo>
                <a:lnTo>
                  <a:pt x="7934325" y="5143500"/>
                </a:lnTo>
                <a:lnTo>
                  <a:pt x="7934325" y="0"/>
                </a:lnTo>
                <a:close/>
              </a:path>
              <a:path w="8865870" h="5143500">
                <a:moveTo>
                  <a:pt x="8399145" y="0"/>
                </a:moveTo>
                <a:lnTo>
                  <a:pt x="8389620" y="0"/>
                </a:lnTo>
                <a:lnTo>
                  <a:pt x="8389620" y="5143500"/>
                </a:lnTo>
                <a:lnTo>
                  <a:pt x="8399145" y="5143500"/>
                </a:lnTo>
                <a:lnTo>
                  <a:pt x="8399145" y="0"/>
                </a:lnTo>
                <a:close/>
              </a:path>
              <a:path w="8865870" h="5143500">
                <a:moveTo>
                  <a:pt x="8865489" y="1018032"/>
                </a:moveTo>
                <a:lnTo>
                  <a:pt x="8855964" y="1018032"/>
                </a:lnTo>
                <a:lnTo>
                  <a:pt x="8855964" y="5143500"/>
                </a:lnTo>
                <a:lnTo>
                  <a:pt x="8865489" y="5143500"/>
                </a:lnTo>
                <a:lnTo>
                  <a:pt x="8865489" y="1018032"/>
                </a:lnTo>
                <a:close/>
              </a:path>
              <a:path w="8865870" h="5143500">
                <a:moveTo>
                  <a:pt x="8865489" y="902208"/>
                </a:moveTo>
                <a:lnTo>
                  <a:pt x="8855964" y="902208"/>
                </a:lnTo>
                <a:lnTo>
                  <a:pt x="8855964" y="941984"/>
                </a:lnTo>
                <a:lnTo>
                  <a:pt x="8865489" y="941984"/>
                </a:lnTo>
                <a:lnTo>
                  <a:pt x="8865489" y="902208"/>
                </a:lnTo>
                <a:close/>
              </a:path>
              <a:path w="8865870" h="5143500">
                <a:moveTo>
                  <a:pt x="8865489" y="784860"/>
                </a:moveTo>
                <a:lnTo>
                  <a:pt x="8855964" y="784860"/>
                </a:lnTo>
                <a:lnTo>
                  <a:pt x="8855964" y="824636"/>
                </a:lnTo>
                <a:lnTo>
                  <a:pt x="8865489" y="824636"/>
                </a:lnTo>
                <a:lnTo>
                  <a:pt x="8865489" y="784860"/>
                </a:lnTo>
                <a:close/>
              </a:path>
              <a:path w="8865870" h="5143500">
                <a:moveTo>
                  <a:pt x="8865489" y="672084"/>
                </a:moveTo>
                <a:lnTo>
                  <a:pt x="8855964" y="672084"/>
                </a:lnTo>
                <a:lnTo>
                  <a:pt x="8855964" y="708812"/>
                </a:lnTo>
                <a:lnTo>
                  <a:pt x="8865489" y="708812"/>
                </a:lnTo>
                <a:lnTo>
                  <a:pt x="8865489" y="672084"/>
                </a:lnTo>
                <a:close/>
              </a:path>
              <a:path w="8865870" h="5143500">
                <a:moveTo>
                  <a:pt x="8865489" y="556260"/>
                </a:moveTo>
                <a:lnTo>
                  <a:pt x="8855964" y="556260"/>
                </a:lnTo>
                <a:lnTo>
                  <a:pt x="8855964" y="592988"/>
                </a:lnTo>
                <a:lnTo>
                  <a:pt x="8865489" y="592988"/>
                </a:lnTo>
                <a:lnTo>
                  <a:pt x="8865489" y="556260"/>
                </a:lnTo>
                <a:close/>
              </a:path>
              <a:path w="8865870" h="5143500">
                <a:moveTo>
                  <a:pt x="8865489" y="440436"/>
                </a:moveTo>
                <a:lnTo>
                  <a:pt x="8855964" y="440436"/>
                </a:lnTo>
                <a:lnTo>
                  <a:pt x="8855964" y="475640"/>
                </a:lnTo>
                <a:lnTo>
                  <a:pt x="8865489" y="475640"/>
                </a:lnTo>
                <a:lnTo>
                  <a:pt x="8865489" y="440436"/>
                </a:lnTo>
                <a:close/>
              </a:path>
              <a:path w="8865870" h="5143500">
                <a:moveTo>
                  <a:pt x="8865489" y="323088"/>
                </a:moveTo>
                <a:lnTo>
                  <a:pt x="8855964" y="323088"/>
                </a:lnTo>
                <a:lnTo>
                  <a:pt x="8855964" y="359664"/>
                </a:lnTo>
                <a:lnTo>
                  <a:pt x="8865489" y="359664"/>
                </a:lnTo>
                <a:lnTo>
                  <a:pt x="8865489" y="323088"/>
                </a:lnTo>
                <a:close/>
              </a:path>
              <a:path w="8865870" h="5143500">
                <a:moveTo>
                  <a:pt x="8865489" y="0"/>
                </a:moveTo>
                <a:lnTo>
                  <a:pt x="8855964" y="0"/>
                </a:lnTo>
                <a:lnTo>
                  <a:pt x="8855964" y="243840"/>
                </a:lnTo>
                <a:lnTo>
                  <a:pt x="8865489" y="243840"/>
                </a:lnTo>
                <a:lnTo>
                  <a:pt x="8865489" y="0"/>
                </a:lnTo>
                <a:close/>
              </a:path>
            </a:pathLst>
          </a:custGeom>
          <a:solidFill>
            <a:srgbClr val="EEEEEE"/>
          </a:solidFill>
        </p:spPr>
        <p:txBody>
          <a:bodyPr wrap="square" lIns="0" tIns="0" rIns="0" bIns="0" rtlCol="0"/>
          <a:lstStyle/>
          <a:p>
            <a:endParaRPr dirty="0"/>
          </a:p>
        </p:txBody>
      </p:sp>
      <p:sp>
        <p:nvSpPr>
          <p:cNvPr id="30" name="bg object 30"/>
          <p:cNvSpPr/>
          <p:nvPr/>
        </p:nvSpPr>
        <p:spPr>
          <a:xfrm>
            <a:off x="8918575" y="243839"/>
            <a:ext cx="52069" cy="774700"/>
          </a:xfrm>
          <a:custGeom>
            <a:avLst/>
            <a:gdLst/>
            <a:ahLst/>
            <a:cxnLst/>
            <a:rect l="l" t="t" r="r" b="b"/>
            <a:pathLst>
              <a:path w="52070" h="774700">
                <a:moveTo>
                  <a:pt x="51663" y="698144"/>
                </a:moveTo>
                <a:lnTo>
                  <a:pt x="0" y="698144"/>
                </a:lnTo>
                <a:lnTo>
                  <a:pt x="0" y="774192"/>
                </a:lnTo>
                <a:lnTo>
                  <a:pt x="51663" y="774192"/>
                </a:lnTo>
                <a:lnTo>
                  <a:pt x="51663" y="698144"/>
                </a:lnTo>
                <a:close/>
              </a:path>
              <a:path w="52070" h="774700">
                <a:moveTo>
                  <a:pt x="51663" y="580796"/>
                </a:moveTo>
                <a:lnTo>
                  <a:pt x="0" y="580796"/>
                </a:lnTo>
                <a:lnTo>
                  <a:pt x="0" y="658368"/>
                </a:lnTo>
                <a:lnTo>
                  <a:pt x="51663" y="658368"/>
                </a:lnTo>
                <a:lnTo>
                  <a:pt x="51663" y="580796"/>
                </a:lnTo>
                <a:close/>
              </a:path>
              <a:path w="52070" h="774700">
                <a:moveTo>
                  <a:pt x="51663" y="464972"/>
                </a:moveTo>
                <a:lnTo>
                  <a:pt x="0" y="464972"/>
                </a:lnTo>
                <a:lnTo>
                  <a:pt x="0" y="541020"/>
                </a:lnTo>
                <a:lnTo>
                  <a:pt x="51663" y="541020"/>
                </a:lnTo>
                <a:lnTo>
                  <a:pt x="51663" y="464972"/>
                </a:lnTo>
                <a:close/>
              </a:path>
              <a:path w="52070" h="774700">
                <a:moveTo>
                  <a:pt x="51663" y="349148"/>
                </a:moveTo>
                <a:lnTo>
                  <a:pt x="0" y="349148"/>
                </a:lnTo>
                <a:lnTo>
                  <a:pt x="0" y="428244"/>
                </a:lnTo>
                <a:lnTo>
                  <a:pt x="51663" y="428244"/>
                </a:lnTo>
                <a:lnTo>
                  <a:pt x="51663" y="349148"/>
                </a:lnTo>
                <a:close/>
              </a:path>
              <a:path w="52070" h="774700">
                <a:moveTo>
                  <a:pt x="51663" y="231800"/>
                </a:moveTo>
                <a:lnTo>
                  <a:pt x="0" y="231800"/>
                </a:lnTo>
                <a:lnTo>
                  <a:pt x="0" y="312420"/>
                </a:lnTo>
                <a:lnTo>
                  <a:pt x="51663" y="312420"/>
                </a:lnTo>
                <a:lnTo>
                  <a:pt x="51663" y="231800"/>
                </a:lnTo>
                <a:close/>
              </a:path>
              <a:path w="52070" h="774700">
                <a:moveTo>
                  <a:pt x="51663" y="115824"/>
                </a:moveTo>
                <a:lnTo>
                  <a:pt x="0" y="115824"/>
                </a:lnTo>
                <a:lnTo>
                  <a:pt x="0" y="196596"/>
                </a:lnTo>
                <a:lnTo>
                  <a:pt x="51663" y="196596"/>
                </a:lnTo>
                <a:lnTo>
                  <a:pt x="51663" y="115824"/>
                </a:lnTo>
                <a:close/>
              </a:path>
              <a:path w="52070" h="774700">
                <a:moveTo>
                  <a:pt x="51663" y="0"/>
                </a:moveTo>
                <a:lnTo>
                  <a:pt x="0" y="0"/>
                </a:lnTo>
                <a:lnTo>
                  <a:pt x="0" y="79248"/>
                </a:lnTo>
                <a:lnTo>
                  <a:pt x="51663" y="79248"/>
                </a:lnTo>
                <a:lnTo>
                  <a:pt x="51663" y="0"/>
                </a:lnTo>
                <a:close/>
              </a:path>
            </a:pathLst>
          </a:custGeom>
          <a:solidFill>
            <a:srgbClr val="CA6DBD"/>
          </a:solidFill>
        </p:spPr>
        <p:txBody>
          <a:bodyPr wrap="square" lIns="0" tIns="0" rIns="0" bIns="0" rtlCol="0"/>
          <a:lstStyle/>
          <a:p>
            <a:endParaRPr dirty="0"/>
          </a:p>
        </p:txBody>
      </p:sp>
      <p:sp>
        <p:nvSpPr>
          <p:cNvPr id="31" name="bg object 31"/>
          <p:cNvSpPr/>
          <p:nvPr/>
        </p:nvSpPr>
        <p:spPr>
          <a:xfrm>
            <a:off x="173901" y="4750308"/>
            <a:ext cx="290830" cy="288290"/>
          </a:xfrm>
          <a:custGeom>
            <a:avLst/>
            <a:gdLst/>
            <a:ahLst/>
            <a:cxnLst/>
            <a:rect l="l" t="t" r="r" b="b"/>
            <a:pathLst>
              <a:path w="290830" h="288289">
                <a:moveTo>
                  <a:pt x="290753" y="44665"/>
                </a:moveTo>
                <a:lnTo>
                  <a:pt x="242404" y="0"/>
                </a:lnTo>
                <a:lnTo>
                  <a:pt x="144221" y="98577"/>
                </a:lnTo>
                <a:lnTo>
                  <a:pt x="44475" y="0"/>
                </a:lnTo>
                <a:lnTo>
                  <a:pt x="0" y="44665"/>
                </a:lnTo>
                <a:lnTo>
                  <a:pt x="99771" y="143205"/>
                </a:lnTo>
                <a:lnTo>
                  <a:pt x="0" y="243370"/>
                </a:lnTo>
                <a:lnTo>
                  <a:pt x="48514" y="288036"/>
                </a:lnTo>
                <a:lnTo>
                  <a:pt x="146621" y="189471"/>
                </a:lnTo>
                <a:lnTo>
                  <a:pt x="246430" y="288036"/>
                </a:lnTo>
                <a:lnTo>
                  <a:pt x="290753" y="243370"/>
                </a:lnTo>
                <a:lnTo>
                  <a:pt x="191033" y="144843"/>
                </a:lnTo>
                <a:lnTo>
                  <a:pt x="290753" y="44665"/>
                </a:lnTo>
                <a:close/>
              </a:path>
            </a:pathLst>
          </a:custGeom>
          <a:solidFill>
            <a:srgbClr val="2F4AA6"/>
          </a:solidFill>
        </p:spPr>
        <p:txBody>
          <a:bodyPr wrap="square" lIns="0" tIns="0" rIns="0" bIns="0" rtlCol="0"/>
          <a:lstStyle/>
          <a:p>
            <a:endParaRPr dirty="0"/>
          </a:p>
        </p:txBody>
      </p:sp>
      <p:sp>
        <p:nvSpPr>
          <p:cNvPr id="32" name="bg object 32"/>
          <p:cNvSpPr/>
          <p:nvPr/>
        </p:nvSpPr>
        <p:spPr>
          <a:xfrm>
            <a:off x="142367" y="124332"/>
            <a:ext cx="1019175" cy="151130"/>
          </a:xfrm>
          <a:custGeom>
            <a:avLst/>
            <a:gdLst/>
            <a:ahLst/>
            <a:cxnLst/>
            <a:rect l="l" t="t" r="r" b="b"/>
            <a:pathLst>
              <a:path w="1019175" h="151129">
                <a:moveTo>
                  <a:pt x="993622" y="0"/>
                </a:moveTo>
                <a:lnTo>
                  <a:pt x="915466" y="87883"/>
                </a:lnTo>
                <a:lnTo>
                  <a:pt x="878642" y="108797"/>
                </a:lnTo>
                <a:lnTo>
                  <a:pt x="863638" y="110236"/>
                </a:lnTo>
                <a:lnTo>
                  <a:pt x="849081" y="109237"/>
                </a:lnTo>
                <a:lnTo>
                  <a:pt x="835977" y="105108"/>
                </a:lnTo>
                <a:lnTo>
                  <a:pt x="824311" y="97859"/>
                </a:lnTo>
                <a:lnTo>
                  <a:pt x="814069" y="87502"/>
                </a:lnTo>
                <a:lnTo>
                  <a:pt x="775919" y="44322"/>
                </a:lnTo>
                <a:lnTo>
                  <a:pt x="761840" y="31075"/>
                </a:lnTo>
                <a:lnTo>
                  <a:pt x="745201" y="21018"/>
                </a:lnTo>
                <a:lnTo>
                  <a:pt x="726366" y="14104"/>
                </a:lnTo>
                <a:lnTo>
                  <a:pt x="705700" y="10287"/>
                </a:lnTo>
                <a:lnTo>
                  <a:pt x="686961" y="12493"/>
                </a:lnTo>
                <a:lnTo>
                  <a:pt x="667924" y="17748"/>
                </a:lnTo>
                <a:lnTo>
                  <a:pt x="649754" y="26003"/>
                </a:lnTo>
                <a:lnTo>
                  <a:pt x="633615" y="37211"/>
                </a:lnTo>
                <a:lnTo>
                  <a:pt x="570941" y="100329"/>
                </a:lnTo>
                <a:lnTo>
                  <a:pt x="561216" y="107640"/>
                </a:lnTo>
                <a:lnTo>
                  <a:pt x="551408" y="113474"/>
                </a:lnTo>
                <a:lnTo>
                  <a:pt x="541533" y="117403"/>
                </a:lnTo>
                <a:lnTo>
                  <a:pt x="531609" y="118999"/>
                </a:lnTo>
                <a:lnTo>
                  <a:pt x="525767" y="118999"/>
                </a:lnTo>
                <a:lnTo>
                  <a:pt x="522833" y="118363"/>
                </a:lnTo>
                <a:lnTo>
                  <a:pt x="508374" y="117429"/>
                </a:lnTo>
                <a:lnTo>
                  <a:pt x="495336" y="113744"/>
                </a:lnTo>
                <a:lnTo>
                  <a:pt x="483734" y="107701"/>
                </a:lnTo>
                <a:lnTo>
                  <a:pt x="473583" y="99694"/>
                </a:lnTo>
                <a:lnTo>
                  <a:pt x="414477" y="36956"/>
                </a:lnTo>
                <a:lnTo>
                  <a:pt x="400372" y="23842"/>
                </a:lnTo>
                <a:lnTo>
                  <a:pt x="384163" y="14239"/>
                </a:lnTo>
                <a:lnTo>
                  <a:pt x="366605" y="8471"/>
                </a:lnTo>
                <a:lnTo>
                  <a:pt x="339026" y="6095"/>
                </a:lnTo>
                <a:lnTo>
                  <a:pt x="334505" y="6222"/>
                </a:lnTo>
                <a:lnTo>
                  <a:pt x="318214" y="8457"/>
                </a:lnTo>
                <a:lnTo>
                  <a:pt x="303088" y="13811"/>
                </a:lnTo>
                <a:lnTo>
                  <a:pt x="289138" y="22260"/>
                </a:lnTo>
                <a:lnTo>
                  <a:pt x="201548" y="101472"/>
                </a:lnTo>
                <a:lnTo>
                  <a:pt x="192019" y="108837"/>
                </a:lnTo>
                <a:lnTo>
                  <a:pt x="181702" y="114188"/>
                </a:lnTo>
                <a:lnTo>
                  <a:pt x="170855" y="117564"/>
                </a:lnTo>
                <a:lnTo>
                  <a:pt x="159740" y="118999"/>
                </a:lnTo>
                <a:lnTo>
                  <a:pt x="145810" y="117935"/>
                </a:lnTo>
                <a:lnTo>
                  <a:pt x="132243" y="113823"/>
                </a:lnTo>
                <a:lnTo>
                  <a:pt x="119512" y="106711"/>
                </a:lnTo>
                <a:lnTo>
                  <a:pt x="108089" y="96646"/>
                </a:lnTo>
                <a:lnTo>
                  <a:pt x="19659" y="6603"/>
                </a:lnTo>
                <a:lnTo>
                  <a:pt x="0" y="27558"/>
                </a:lnTo>
                <a:lnTo>
                  <a:pt x="84543" y="117728"/>
                </a:lnTo>
                <a:lnTo>
                  <a:pt x="120499" y="141906"/>
                </a:lnTo>
                <a:lnTo>
                  <a:pt x="161302" y="148843"/>
                </a:lnTo>
                <a:lnTo>
                  <a:pt x="177787" y="146937"/>
                </a:lnTo>
                <a:lnTo>
                  <a:pt x="193765" y="142351"/>
                </a:lnTo>
                <a:lnTo>
                  <a:pt x="208889" y="135074"/>
                </a:lnTo>
                <a:lnTo>
                  <a:pt x="222808" y="125094"/>
                </a:lnTo>
                <a:lnTo>
                  <a:pt x="297319" y="53339"/>
                </a:lnTo>
                <a:lnTo>
                  <a:pt x="307472" y="45307"/>
                </a:lnTo>
                <a:lnTo>
                  <a:pt x="319630" y="39846"/>
                </a:lnTo>
                <a:lnTo>
                  <a:pt x="332659" y="36623"/>
                </a:lnTo>
                <a:lnTo>
                  <a:pt x="345427" y="35305"/>
                </a:lnTo>
                <a:lnTo>
                  <a:pt x="359886" y="36357"/>
                </a:lnTo>
                <a:lnTo>
                  <a:pt x="372938" y="40481"/>
                </a:lnTo>
                <a:lnTo>
                  <a:pt x="384585" y="47700"/>
                </a:lnTo>
                <a:lnTo>
                  <a:pt x="394830" y="58038"/>
                </a:lnTo>
                <a:lnTo>
                  <a:pt x="449745" y="116966"/>
                </a:lnTo>
                <a:lnTo>
                  <a:pt x="466117" y="130069"/>
                </a:lnTo>
                <a:lnTo>
                  <a:pt x="483547" y="140065"/>
                </a:lnTo>
                <a:lnTo>
                  <a:pt x="501628" y="146988"/>
                </a:lnTo>
                <a:lnTo>
                  <a:pt x="519950" y="150875"/>
                </a:lnTo>
                <a:lnTo>
                  <a:pt x="540462" y="148572"/>
                </a:lnTo>
                <a:lnTo>
                  <a:pt x="559288" y="142922"/>
                </a:lnTo>
                <a:lnTo>
                  <a:pt x="576429" y="133534"/>
                </a:lnTo>
                <a:lnTo>
                  <a:pt x="591883" y="120014"/>
                </a:lnTo>
                <a:lnTo>
                  <a:pt x="654710" y="60832"/>
                </a:lnTo>
                <a:lnTo>
                  <a:pt x="666701" y="52109"/>
                </a:lnTo>
                <a:lnTo>
                  <a:pt x="679094" y="45243"/>
                </a:lnTo>
                <a:lnTo>
                  <a:pt x="692297" y="40616"/>
                </a:lnTo>
                <a:lnTo>
                  <a:pt x="706716" y="38607"/>
                </a:lnTo>
                <a:lnTo>
                  <a:pt x="721354" y="42007"/>
                </a:lnTo>
                <a:lnTo>
                  <a:pt x="734499" y="47323"/>
                </a:lnTo>
                <a:lnTo>
                  <a:pt x="746180" y="54949"/>
                </a:lnTo>
                <a:lnTo>
                  <a:pt x="756424" y="65277"/>
                </a:lnTo>
                <a:lnTo>
                  <a:pt x="790232" y="104775"/>
                </a:lnTo>
                <a:lnTo>
                  <a:pt x="805118" y="120225"/>
                </a:lnTo>
                <a:lnTo>
                  <a:pt x="823236" y="131413"/>
                </a:lnTo>
                <a:lnTo>
                  <a:pt x="843492" y="138743"/>
                </a:lnTo>
                <a:lnTo>
                  <a:pt x="864793" y="142620"/>
                </a:lnTo>
                <a:lnTo>
                  <a:pt x="885820" y="139642"/>
                </a:lnTo>
                <a:lnTo>
                  <a:pt x="905952" y="132508"/>
                </a:lnTo>
                <a:lnTo>
                  <a:pt x="924463" y="121636"/>
                </a:lnTo>
                <a:lnTo>
                  <a:pt x="940625" y="107441"/>
                </a:lnTo>
                <a:lnTo>
                  <a:pt x="1018603" y="19303"/>
                </a:lnTo>
                <a:lnTo>
                  <a:pt x="993622" y="0"/>
                </a:lnTo>
                <a:close/>
              </a:path>
            </a:pathLst>
          </a:custGeom>
          <a:solidFill>
            <a:srgbClr val="F8C21F"/>
          </a:solidFill>
        </p:spPr>
        <p:txBody>
          <a:bodyPr wrap="square" lIns="0" tIns="0" rIns="0" bIns="0" rtlCol="0"/>
          <a:lstStyle/>
          <a:p>
            <a:endParaRPr dirty="0"/>
          </a:p>
        </p:txBody>
      </p:sp>
      <p:pic>
        <p:nvPicPr>
          <p:cNvPr id="33" name="bg object 33"/>
          <p:cNvPicPr/>
          <p:nvPr/>
        </p:nvPicPr>
        <p:blipFill>
          <a:blip r:embed="rId2" cstate="print"/>
          <a:stretch>
            <a:fillRect/>
          </a:stretch>
        </p:blipFill>
        <p:spPr>
          <a:xfrm>
            <a:off x="8639682" y="92964"/>
            <a:ext cx="208534" cy="207137"/>
          </a:xfrm>
          <a:prstGeom prst="rect">
            <a:avLst/>
          </a:prstGeom>
        </p:spPr>
      </p:pic>
      <p:sp>
        <p:nvSpPr>
          <p:cNvPr id="2" name="Holder 2"/>
          <p:cNvSpPr>
            <a:spLocks noGrp="1"/>
          </p:cNvSpPr>
          <p:nvPr>
            <p:ph type="title"/>
          </p:nvPr>
        </p:nvSpPr>
        <p:spPr/>
        <p:txBody>
          <a:bodyPr lIns="0" tIns="0" rIns="0" bIns="0"/>
          <a:lstStyle>
            <a:lvl1pPr>
              <a:defRPr sz="3500" b="1" i="0">
                <a:solidFill>
                  <a:srgbClr val="1F3374"/>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D2A46"/>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3500" b="1" i="0">
                <a:solidFill>
                  <a:srgbClr val="1F3374"/>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D2A46"/>
          </a:solidFill>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8F8F8"/>
          </a:solidFill>
        </p:spPr>
        <p:txBody>
          <a:bodyPr wrap="square" lIns="0" tIns="0" rIns="0" bIns="0" rtlCol="0"/>
          <a:lstStyle/>
          <a:p>
            <a:endParaRPr dirty="0"/>
          </a:p>
        </p:txBody>
      </p:sp>
      <p:sp>
        <p:nvSpPr>
          <p:cNvPr id="17" name="bg object 17"/>
          <p:cNvSpPr/>
          <p:nvPr/>
        </p:nvSpPr>
        <p:spPr>
          <a:xfrm>
            <a:off x="0" y="144779"/>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2" name="Holder 2"/>
          <p:cNvSpPr>
            <a:spLocks noGrp="1"/>
          </p:cNvSpPr>
          <p:nvPr>
            <p:ph type="title"/>
          </p:nvPr>
        </p:nvSpPr>
        <p:spPr>
          <a:xfrm>
            <a:off x="2238248" y="524001"/>
            <a:ext cx="4667503" cy="559435"/>
          </a:xfrm>
          <a:prstGeom prst="rect">
            <a:avLst/>
          </a:prstGeom>
        </p:spPr>
        <p:txBody>
          <a:bodyPr wrap="square" lIns="0" tIns="0" rIns="0" bIns="0">
            <a:spAutoFit/>
          </a:bodyPr>
          <a:lstStyle>
            <a:lvl1pPr>
              <a:defRPr sz="3500" b="1" i="0">
                <a:solidFill>
                  <a:srgbClr val="1F3374"/>
                </a:solidFill>
                <a:latin typeface="Tahoma"/>
                <a:cs typeface="Tahoma"/>
              </a:defRPr>
            </a:lvl1pPr>
          </a:lstStyle>
          <a:p>
            <a:endParaRPr/>
          </a:p>
        </p:txBody>
      </p:sp>
      <p:sp>
        <p:nvSpPr>
          <p:cNvPr id="3" name="Holder 3"/>
          <p:cNvSpPr>
            <a:spLocks noGrp="1"/>
          </p:cNvSpPr>
          <p:nvPr>
            <p:ph type="body" idx="1"/>
          </p:nvPr>
        </p:nvSpPr>
        <p:spPr>
          <a:xfrm>
            <a:off x="2420746" y="1679524"/>
            <a:ext cx="4302506" cy="1169035"/>
          </a:xfrm>
          <a:prstGeom prst="rect">
            <a:avLst/>
          </a:prstGeom>
        </p:spPr>
        <p:txBody>
          <a:bodyPr wrap="square" lIns="0" tIns="0" rIns="0" bIns="0">
            <a:spAutoFit/>
          </a:bodyPr>
          <a:lstStyle>
            <a:lvl1pPr>
              <a:defRPr sz="7500" b="1" i="0">
                <a:solidFill>
                  <a:srgbClr val="1F3374"/>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XmSlFPDjKdc&amp;ab_channel=DataProfessor" TargetMode="External"/><Relationship Id="rId2" Type="http://schemas.openxmlformats.org/officeDocument/2006/relationships/hyperlink" Target="https://catalog.data.gov/dataset/insurance-complaints-all-data" TargetMode="External"/><Relationship Id="rId1" Type="http://schemas.openxmlformats.org/officeDocument/2006/relationships/slideLayout" Target="../slideLayouts/slideLayout2.xml"/><Relationship Id="rId4" Type="http://schemas.openxmlformats.org/officeDocument/2006/relationships/hyperlink" Target="https://www.youtube.com/watch?v=HHYDLni7UMY&amp;ab_channel=DataCapitalis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8F8F8"/>
          </a:solidFill>
        </p:spPr>
        <p:txBody>
          <a:bodyPr wrap="square" lIns="0" tIns="0" rIns="0" bIns="0" rtlCol="0"/>
          <a:lstStyle/>
          <a:p>
            <a:endParaRPr dirty="0"/>
          </a:p>
        </p:txBody>
      </p:sp>
      <p:sp>
        <p:nvSpPr>
          <p:cNvPr id="3" name="object 3"/>
          <p:cNvSpPr/>
          <p:nvPr/>
        </p:nvSpPr>
        <p:spPr>
          <a:xfrm>
            <a:off x="0" y="144779"/>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4" name="object 4"/>
          <p:cNvSpPr/>
          <p:nvPr/>
        </p:nvSpPr>
        <p:spPr>
          <a:xfrm>
            <a:off x="0" y="611123"/>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5" name="object 5"/>
          <p:cNvSpPr/>
          <p:nvPr/>
        </p:nvSpPr>
        <p:spPr>
          <a:xfrm>
            <a:off x="0" y="1075944"/>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6" name="object 6"/>
          <p:cNvSpPr/>
          <p:nvPr/>
        </p:nvSpPr>
        <p:spPr>
          <a:xfrm>
            <a:off x="0" y="1542288"/>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7" name="object 7"/>
          <p:cNvSpPr/>
          <p:nvPr/>
        </p:nvSpPr>
        <p:spPr>
          <a:xfrm>
            <a:off x="0" y="2007107"/>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8" name="object 8"/>
          <p:cNvSpPr/>
          <p:nvPr/>
        </p:nvSpPr>
        <p:spPr>
          <a:xfrm>
            <a:off x="0" y="2473451"/>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9" name="object 9"/>
          <p:cNvSpPr/>
          <p:nvPr/>
        </p:nvSpPr>
        <p:spPr>
          <a:xfrm>
            <a:off x="0" y="2938272"/>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10" name="object 10"/>
          <p:cNvSpPr/>
          <p:nvPr/>
        </p:nvSpPr>
        <p:spPr>
          <a:xfrm>
            <a:off x="0" y="3403091"/>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11" name="object 11"/>
          <p:cNvSpPr/>
          <p:nvPr/>
        </p:nvSpPr>
        <p:spPr>
          <a:xfrm>
            <a:off x="0" y="3869435"/>
            <a:ext cx="713740" cy="0"/>
          </a:xfrm>
          <a:custGeom>
            <a:avLst/>
            <a:gdLst/>
            <a:ahLst/>
            <a:cxnLst/>
            <a:rect l="l" t="t" r="r" b="b"/>
            <a:pathLst>
              <a:path w="713740">
                <a:moveTo>
                  <a:pt x="0" y="0"/>
                </a:moveTo>
                <a:lnTo>
                  <a:pt x="713232" y="0"/>
                </a:lnTo>
              </a:path>
            </a:pathLst>
          </a:custGeom>
          <a:ln w="9525">
            <a:solidFill>
              <a:srgbClr val="EEEEEE"/>
            </a:solidFill>
          </a:ln>
        </p:spPr>
        <p:txBody>
          <a:bodyPr wrap="square" lIns="0" tIns="0" rIns="0" bIns="0" rtlCol="0"/>
          <a:lstStyle/>
          <a:p>
            <a:endParaRPr dirty="0"/>
          </a:p>
        </p:txBody>
      </p:sp>
      <p:sp>
        <p:nvSpPr>
          <p:cNvPr id="12" name="object 12"/>
          <p:cNvSpPr/>
          <p:nvPr/>
        </p:nvSpPr>
        <p:spPr>
          <a:xfrm>
            <a:off x="4748784" y="3869435"/>
            <a:ext cx="4395470" cy="0"/>
          </a:xfrm>
          <a:custGeom>
            <a:avLst/>
            <a:gdLst/>
            <a:ahLst/>
            <a:cxnLst/>
            <a:rect l="l" t="t" r="r" b="b"/>
            <a:pathLst>
              <a:path w="4395470">
                <a:moveTo>
                  <a:pt x="0" y="0"/>
                </a:moveTo>
                <a:lnTo>
                  <a:pt x="4395216" y="0"/>
                </a:lnTo>
              </a:path>
            </a:pathLst>
          </a:custGeom>
          <a:ln w="9525">
            <a:solidFill>
              <a:srgbClr val="EEEEEE"/>
            </a:solidFill>
          </a:ln>
        </p:spPr>
        <p:txBody>
          <a:bodyPr wrap="square" lIns="0" tIns="0" rIns="0" bIns="0" rtlCol="0"/>
          <a:lstStyle/>
          <a:p>
            <a:endParaRPr dirty="0"/>
          </a:p>
        </p:txBody>
      </p:sp>
      <p:sp>
        <p:nvSpPr>
          <p:cNvPr id="13" name="object 13"/>
          <p:cNvSpPr/>
          <p:nvPr/>
        </p:nvSpPr>
        <p:spPr>
          <a:xfrm>
            <a:off x="0" y="4334255"/>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grpSp>
        <p:nvGrpSpPr>
          <p:cNvPr id="14" name="object 14"/>
          <p:cNvGrpSpPr/>
          <p:nvPr/>
        </p:nvGrpSpPr>
        <p:grpSpPr>
          <a:xfrm>
            <a:off x="0" y="4146803"/>
            <a:ext cx="9144000" cy="996950"/>
            <a:chOff x="0" y="4146803"/>
            <a:chExt cx="9144000" cy="996950"/>
          </a:xfrm>
        </p:grpSpPr>
        <p:sp>
          <p:nvSpPr>
            <p:cNvPr id="15" name="object 15"/>
            <p:cNvSpPr/>
            <p:nvPr/>
          </p:nvSpPr>
          <p:spPr>
            <a:xfrm>
              <a:off x="0" y="4800599"/>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16" name="object 16"/>
            <p:cNvSpPr/>
            <p:nvPr/>
          </p:nvSpPr>
          <p:spPr>
            <a:xfrm>
              <a:off x="4271581" y="4146803"/>
              <a:ext cx="9525" cy="996950"/>
            </a:xfrm>
            <a:custGeom>
              <a:avLst/>
              <a:gdLst/>
              <a:ahLst/>
              <a:cxnLst/>
              <a:rect l="l" t="t" r="r" b="b"/>
              <a:pathLst>
                <a:path w="9525" h="996950">
                  <a:moveTo>
                    <a:pt x="0" y="996695"/>
                  </a:moveTo>
                  <a:lnTo>
                    <a:pt x="9525" y="996695"/>
                  </a:lnTo>
                  <a:lnTo>
                    <a:pt x="9525" y="0"/>
                  </a:lnTo>
                  <a:lnTo>
                    <a:pt x="0" y="0"/>
                  </a:lnTo>
                  <a:lnTo>
                    <a:pt x="0" y="996695"/>
                  </a:lnTo>
                  <a:close/>
                </a:path>
              </a:pathLst>
            </a:custGeom>
            <a:solidFill>
              <a:srgbClr val="EEEEEE"/>
            </a:solidFill>
          </p:spPr>
          <p:txBody>
            <a:bodyPr wrap="square" lIns="0" tIns="0" rIns="0" bIns="0" rtlCol="0"/>
            <a:lstStyle/>
            <a:p>
              <a:endParaRPr dirty="0"/>
            </a:p>
          </p:txBody>
        </p:sp>
      </p:grpSp>
      <p:sp>
        <p:nvSpPr>
          <p:cNvPr id="17" name="object 17"/>
          <p:cNvSpPr/>
          <p:nvPr/>
        </p:nvSpPr>
        <p:spPr>
          <a:xfrm>
            <a:off x="4271581" y="0"/>
            <a:ext cx="9525" cy="3808729"/>
          </a:xfrm>
          <a:custGeom>
            <a:avLst/>
            <a:gdLst/>
            <a:ahLst/>
            <a:cxnLst/>
            <a:rect l="l" t="t" r="r" b="b"/>
            <a:pathLst>
              <a:path w="9525" h="3808729">
                <a:moveTo>
                  <a:pt x="0" y="3808476"/>
                </a:moveTo>
                <a:lnTo>
                  <a:pt x="9525" y="3808476"/>
                </a:lnTo>
                <a:lnTo>
                  <a:pt x="9525" y="0"/>
                </a:lnTo>
                <a:lnTo>
                  <a:pt x="0" y="0"/>
                </a:lnTo>
                <a:lnTo>
                  <a:pt x="0" y="3808476"/>
                </a:lnTo>
                <a:close/>
              </a:path>
            </a:pathLst>
          </a:custGeom>
          <a:solidFill>
            <a:srgbClr val="EEEEEE"/>
          </a:solidFill>
        </p:spPr>
        <p:txBody>
          <a:bodyPr wrap="square" lIns="0" tIns="0" rIns="0" bIns="0" rtlCol="0"/>
          <a:lstStyle/>
          <a:p>
            <a:endParaRPr dirty="0"/>
          </a:p>
        </p:txBody>
      </p:sp>
      <p:sp>
        <p:nvSpPr>
          <p:cNvPr id="18" name="object 18"/>
          <p:cNvSpPr/>
          <p:nvPr/>
        </p:nvSpPr>
        <p:spPr>
          <a:xfrm>
            <a:off x="4736401" y="4146803"/>
            <a:ext cx="9525" cy="996950"/>
          </a:xfrm>
          <a:custGeom>
            <a:avLst/>
            <a:gdLst/>
            <a:ahLst/>
            <a:cxnLst/>
            <a:rect l="l" t="t" r="r" b="b"/>
            <a:pathLst>
              <a:path w="9525" h="996950">
                <a:moveTo>
                  <a:pt x="0" y="996695"/>
                </a:moveTo>
                <a:lnTo>
                  <a:pt x="9525" y="996695"/>
                </a:lnTo>
                <a:lnTo>
                  <a:pt x="9525" y="0"/>
                </a:lnTo>
                <a:lnTo>
                  <a:pt x="0" y="0"/>
                </a:lnTo>
                <a:lnTo>
                  <a:pt x="0" y="996695"/>
                </a:lnTo>
                <a:close/>
              </a:path>
            </a:pathLst>
          </a:custGeom>
          <a:solidFill>
            <a:srgbClr val="EEEEEE"/>
          </a:solidFill>
        </p:spPr>
        <p:txBody>
          <a:bodyPr wrap="square" lIns="0" tIns="0" rIns="0" bIns="0" rtlCol="0"/>
          <a:lstStyle/>
          <a:p>
            <a:endParaRPr dirty="0"/>
          </a:p>
        </p:txBody>
      </p:sp>
      <p:sp>
        <p:nvSpPr>
          <p:cNvPr id="19" name="object 19"/>
          <p:cNvSpPr/>
          <p:nvPr/>
        </p:nvSpPr>
        <p:spPr>
          <a:xfrm>
            <a:off x="4736401" y="0"/>
            <a:ext cx="9525" cy="3808729"/>
          </a:xfrm>
          <a:custGeom>
            <a:avLst/>
            <a:gdLst/>
            <a:ahLst/>
            <a:cxnLst/>
            <a:rect l="l" t="t" r="r" b="b"/>
            <a:pathLst>
              <a:path w="9525" h="3808729">
                <a:moveTo>
                  <a:pt x="0" y="3808476"/>
                </a:moveTo>
                <a:lnTo>
                  <a:pt x="9525" y="3808476"/>
                </a:lnTo>
                <a:lnTo>
                  <a:pt x="9525" y="0"/>
                </a:lnTo>
                <a:lnTo>
                  <a:pt x="0" y="0"/>
                </a:lnTo>
                <a:lnTo>
                  <a:pt x="0" y="3808476"/>
                </a:lnTo>
                <a:close/>
              </a:path>
            </a:pathLst>
          </a:custGeom>
          <a:solidFill>
            <a:srgbClr val="EEEEEE"/>
          </a:solidFill>
        </p:spPr>
        <p:txBody>
          <a:bodyPr wrap="square" lIns="0" tIns="0" rIns="0" bIns="0" rtlCol="0"/>
          <a:lstStyle/>
          <a:p>
            <a:endParaRPr dirty="0"/>
          </a:p>
        </p:txBody>
      </p:sp>
      <p:sp>
        <p:nvSpPr>
          <p:cNvPr id="20" name="object 20"/>
          <p:cNvSpPr/>
          <p:nvPr/>
        </p:nvSpPr>
        <p:spPr>
          <a:xfrm>
            <a:off x="5201221" y="0"/>
            <a:ext cx="9525" cy="5143500"/>
          </a:xfrm>
          <a:custGeom>
            <a:avLst/>
            <a:gdLst/>
            <a:ahLst/>
            <a:cxnLst/>
            <a:rect l="l" t="t" r="r" b="b"/>
            <a:pathLst>
              <a:path w="9525" h="5143500">
                <a:moveTo>
                  <a:pt x="0" y="5143499"/>
                </a:moveTo>
                <a:lnTo>
                  <a:pt x="9525" y="5143499"/>
                </a:lnTo>
                <a:lnTo>
                  <a:pt x="9525" y="0"/>
                </a:lnTo>
                <a:lnTo>
                  <a:pt x="0" y="0"/>
                </a:lnTo>
                <a:lnTo>
                  <a:pt x="0" y="5143499"/>
                </a:lnTo>
                <a:close/>
              </a:path>
            </a:pathLst>
          </a:custGeom>
          <a:solidFill>
            <a:srgbClr val="EEEEEE"/>
          </a:solidFill>
        </p:spPr>
        <p:txBody>
          <a:bodyPr wrap="square" lIns="0" tIns="0" rIns="0" bIns="0" rtlCol="0"/>
          <a:lstStyle/>
          <a:p>
            <a:endParaRPr dirty="0"/>
          </a:p>
        </p:txBody>
      </p:sp>
      <p:sp>
        <p:nvSpPr>
          <p:cNvPr id="21" name="object 21"/>
          <p:cNvSpPr/>
          <p:nvPr/>
        </p:nvSpPr>
        <p:spPr>
          <a:xfrm>
            <a:off x="5667565" y="0"/>
            <a:ext cx="9525" cy="5143500"/>
          </a:xfrm>
          <a:custGeom>
            <a:avLst/>
            <a:gdLst/>
            <a:ahLst/>
            <a:cxnLst/>
            <a:rect l="l" t="t" r="r" b="b"/>
            <a:pathLst>
              <a:path w="9525" h="5143500">
                <a:moveTo>
                  <a:pt x="0" y="5143498"/>
                </a:moveTo>
                <a:lnTo>
                  <a:pt x="9525" y="5143498"/>
                </a:lnTo>
                <a:lnTo>
                  <a:pt x="9525" y="0"/>
                </a:lnTo>
                <a:lnTo>
                  <a:pt x="0" y="0"/>
                </a:lnTo>
                <a:lnTo>
                  <a:pt x="0" y="5143498"/>
                </a:lnTo>
                <a:close/>
              </a:path>
            </a:pathLst>
          </a:custGeom>
          <a:solidFill>
            <a:srgbClr val="EEEEEE"/>
          </a:solidFill>
        </p:spPr>
        <p:txBody>
          <a:bodyPr wrap="square" lIns="0" tIns="0" rIns="0" bIns="0" rtlCol="0"/>
          <a:lstStyle/>
          <a:p>
            <a:endParaRPr dirty="0"/>
          </a:p>
        </p:txBody>
      </p:sp>
      <p:sp>
        <p:nvSpPr>
          <p:cNvPr id="22" name="object 22"/>
          <p:cNvSpPr/>
          <p:nvPr/>
        </p:nvSpPr>
        <p:spPr>
          <a:xfrm>
            <a:off x="6132385" y="0"/>
            <a:ext cx="9525" cy="5143500"/>
          </a:xfrm>
          <a:custGeom>
            <a:avLst/>
            <a:gdLst/>
            <a:ahLst/>
            <a:cxnLst/>
            <a:rect l="l" t="t" r="r" b="b"/>
            <a:pathLst>
              <a:path w="9525" h="5143500">
                <a:moveTo>
                  <a:pt x="0" y="5143498"/>
                </a:moveTo>
                <a:lnTo>
                  <a:pt x="9525" y="5143498"/>
                </a:lnTo>
                <a:lnTo>
                  <a:pt x="9525" y="0"/>
                </a:lnTo>
                <a:lnTo>
                  <a:pt x="0" y="0"/>
                </a:lnTo>
                <a:lnTo>
                  <a:pt x="0" y="5143498"/>
                </a:lnTo>
                <a:close/>
              </a:path>
            </a:pathLst>
          </a:custGeom>
          <a:solidFill>
            <a:srgbClr val="EEEEEE"/>
          </a:solidFill>
        </p:spPr>
        <p:txBody>
          <a:bodyPr wrap="square" lIns="0" tIns="0" rIns="0" bIns="0" rtlCol="0"/>
          <a:lstStyle/>
          <a:p>
            <a:endParaRPr dirty="0"/>
          </a:p>
        </p:txBody>
      </p:sp>
      <p:sp>
        <p:nvSpPr>
          <p:cNvPr id="23" name="object 23"/>
          <p:cNvSpPr/>
          <p:nvPr/>
        </p:nvSpPr>
        <p:spPr>
          <a:xfrm>
            <a:off x="6598729" y="0"/>
            <a:ext cx="9525" cy="5143500"/>
          </a:xfrm>
          <a:custGeom>
            <a:avLst/>
            <a:gdLst/>
            <a:ahLst/>
            <a:cxnLst/>
            <a:rect l="l" t="t" r="r" b="b"/>
            <a:pathLst>
              <a:path w="9525" h="5143500">
                <a:moveTo>
                  <a:pt x="0" y="5143498"/>
                </a:moveTo>
                <a:lnTo>
                  <a:pt x="9525" y="5143498"/>
                </a:lnTo>
                <a:lnTo>
                  <a:pt x="9525" y="0"/>
                </a:lnTo>
                <a:lnTo>
                  <a:pt x="0" y="0"/>
                </a:lnTo>
                <a:lnTo>
                  <a:pt x="0" y="5143498"/>
                </a:lnTo>
                <a:close/>
              </a:path>
            </a:pathLst>
          </a:custGeom>
          <a:solidFill>
            <a:srgbClr val="EEEEEE"/>
          </a:solidFill>
        </p:spPr>
        <p:txBody>
          <a:bodyPr wrap="square" lIns="0" tIns="0" rIns="0" bIns="0" rtlCol="0"/>
          <a:lstStyle/>
          <a:p>
            <a:endParaRPr dirty="0"/>
          </a:p>
        </p:txBody>
      </p:sp>
      <p:sp>
        <p:nvSpPr>
          <p:cNvPr id="24" name="object 24"/>
          <p:cNvSpPr/>
          <p:nvPr/>
        </p:nvSpPr>
        <p:spPr>
          <a:xfrm>
            <a:off x="7063549" y="0"/>
            <a:ext cx="9525" cy="5143500"/>
          </a:xfrm>
          <a:custGeom>
            <a:avLst/>
            <a:gdLst/>
            <a:ahLst/>
            <a:cxnLst/>
            <a:rect l="l" t="t" r="r" b="b"/>
            <a:pathLst>
              <a:path w="9525" h="5143500">
                <a:moveTo>
                  <a:pt x="0" y="5143498"/>
                </a:moveTo>
                <a:lnTo>
                  <a:pt x="9525" y="5143498"/>
                </a:lnTo>
                <a:lnTo>
                  <a:pt x="9525" y="0"/>
                </a:lnTo>
                <a:lnTo>
                  <a:pt x="0" y="0"/>
                </a:lnTo>
                <a:lnTo>
                  <a:pt x="0" y="5143498"/>
                </a:lnTo>
                <a:close/>
              </a:path>
            </a:pathLst>
          </a:custGeom>
          <a:solidFill>
            <a:srgbClr val="EEEEEE"/>
          </a:solidFill>
        </p:spPr>
        <p:txBody>
          <a:bodyPr wrap="square" lIns="0" tIns="0" rIns="0" bIns="0" rtlCol="0"/>
          <a:lstStyle/>
          <a:p>
            <a:endParaRPr dirty="0"/>
          </a:p>
        </p:txBody>
      </p:sp>
      <p:sp>
        <p:nvSpPr>
          <p:cNvPr id="25" name="object 25"/>
          <p:cNvSpPr/>
          <p:nvPr/>
        </p:nvSpPr>
        <p:spPr>
          <a:xfrm>
            <a:off x="7529893" y="0"/>
            <a:ext cx="9525" cy="5143500"/>
          </a:xfrm>
          <a:custGeom>
            <a:avLst/>
            <a:gdLst/>
            <a:ahLst/>
            <a:cxnLst/>
            <a:rect l="l" t="t" r="r" b="b"/>
            <a:pathLst>
              <a:path w="9525" h="5143500">
                <a:moveTo>
                  <a:pt x="0" y="5143498"/>
                </a:moveTo>
                <a:lnTo>
                  <a:pt x="9525" y="5143498"/>
                </a:lnTo>
                <a:lnTo>
                  <a:pt x="9525" y="0"/>
                </a:lnTo>
                <a:lnTo>
                  <a:pt x="0" y="0"/>
                </a:lnTo>
                <a:lnTo>
                  <a:pt x="0" y="5143498"/>
                </a:lnTo>
                <a:close/>
              </a:path>
            </a:pathLst>
          </a:custGeom>
          <a:solidFill>
            <a:srgbClr val="EEEEEE"/>
          </a:solidFill>
        </p:spPr>
        <p:txBody>
          <a:bodyPr wrap="square" lIns="0" tIns="0" rIns="0" bIns="0" rtlCol="0"/>
          <a:lstStyle/>
          <a:p>
            <a:endParaRPr dirty="0"/>
          </a:p>
        </p:txBody>
      </p:sp>
      <p:sp>
        <p:nvSpPr>
          <p:cNvPr id="26" name="object 26"/>
          <p:cNvSpPr/>
          <p:nvPr/>
        </p:nvSpPr>
        <p:spPr>
          <a:xfrm>
            <a:off x="7994713" y="0"/>
            <a:ext cx="9525" cy="5143500"/>
          </a:xfrm>
          <a:custGeom>
            <a:avLst/>
            <a:gdLst/>
            <a:ahLst/>
            <a:cxnLst/>
            <a:rect l="l" t="t" r="r" b="b"/>
            <a:pathLst>
              <a:path w="9525" h="5143500">
                <a:moveTo>
                  <a:pt x="0" y="5143498"/>
                </a:moveTo>
                <a:lnTo>
                  <a:pt x="9525" y="5143498"/>
                </a:lnTo>
                <a:lnTo>
                  <a:pt x="9525" y="0"/>
                </a:lnTo>
                <a:lnTo>
                  <a:pt x="0" y="0"/>
                </a:lnTo>
                <a:lnTo>
                  <a:pt x="0" y="5143498"/>
                </a:lnTo>
                <a:close/>
              </a:path>
            </a:pathLst>
          </a:custGeom>
          <a:solidFill>
            <a:srgbClr val="EEEEEE"/>
          </a:solidFill>
        </p:spPr>
        <p:txBody>
          <a:bodyPr wrap="square" lIns="0" tIns="0" rIns="0" bIns="0" rtlCol="0"/>
          <a:lstStyle/>
          <a:p>
            <a:endParaRPr dirty="0"/>
          </a:p>
        </p:txBody>
      </p:sp>
      <p:sp>
        <p:nvSpPr>
          <p:cNvPr id="27" name="object 27"/>
          <p:cNvSpPr/>
          <p:nvPr/>
        </p:nvSpPr>
        <p:spPr>
          <a:xfrm>
            <a:off x="8459533" y="0"/>
            <a:ext cx="9525" cy="5143500"/>
          </a:xfrm>
          <a:custGeom>
            <a:avLst/>
            <a:gdLst/>
            <a:ahLst/>
            <a:cxnLst/>
            <a:rect l="l" t="t" r="r" b="b"/>
            <a:pathLst>
              <a:path w="9525" h="5143500">
                <a:moveTo>
                  <a:pt x="0" y="5143498"/>
                </a:moveTo>
                <a:lnTo>
                  <a:pt x="9525" y="5143498"/>
                </a:lnTo>
                <a:lnTo>
                  <a:pt x="9525" y="0"/>
                </a:lnTo>
                <a:lnTo>
                  <a:pt x="0" y="0"/>
                </a:lnTo>
                <a:lnTo>
                  <a:pt x="0" y="5143498"/>
                </a:lnTo>
                <a:close/>
              </a:path>
            </a:pathLst>
          </a:custGeom>
          <a:solidFill>
            <a:srgbClr val="EEEEEE"/>
          </a:solidFill>
        </p:spPr>
        <p:txBody>
          <a:bodyPr wrap="square" lIns="0" tIns="0" rIns="0" bIns="0" rtlCol="0"/>
          <a:lstStyle/>
          <a:p>
            <a:endParaRPr dirty="0"/>
          </a:p>
        </p:txBody>
      </p:sp>
      <p:sp>
        <p:nvSpPr>
          <p:cNvPr id="28" name="object 28"/>
          <p:cNvSpPr/>
          <p:nvPr/>
        </p:nvSpPr>
        <p:spPr>
          <a:xfrm>
            <a:off x="8925877" y="0"/>
            <a:ext cx="9525" cy="5143500"/>
          </a:xfrm>
          <a:custGeom>
            <a:avLst/>
            <a:gdLst/>
            <a:ahLst/>
            <a:cxnLst/>
            <a:rect l="l" t="t" r="r" b="b"/>
            <a:pathLst>
              <a:path w="9525" h="5143500">
                <a:moveTo>
                  <a:pt x="0" y="5143498"/>
                </a:moveTo>
                <a:lnTo>
                  <a:pt x="9525" y="5143498"/>
                </a:lnTo>
                <a:lnTo>
                  <a:pt x="9525" y="0"/>
                </a:lnTo>
                <a:lnTo>
                  <a:pt x="0" y="0"/>
                </a:lnTo>
                <a:lnTo>
                  <a:pt x="0" y="5143498"/>
                </a:lnTo>
                <a:close/>
              </a:path>
            </a:pathLst>
          </a:custGeom>
          <a:solidFill>
            <a:srgbClr val="EEEEEE"/>
          </a:solidFill>
        </p:spPr>
        <p:txBody>
          <a:bodyPr wrap="square" lIns="0" tIns="0" rIns="0" bIns="0" rtlCol="0"/>
          <a:lstStyle/>
          <a:p>
            <a:endParaRPr dirty="0"/>
          </a:p>
        </p:txBody>
      </p:sp>
      <p:sp>
        <p:nvSpPr>
          <p:cNvPr id="29" name="object 29"/>
          <p:cNvSpPr/>
          <p:nvPr/>
        </p:nvSpPr>
        <p:spPr>
          <a:xfrm>
            <a:off x="69913" y="393191"/>
            <a:ext cx="9525" cy="4750435"/>
          </a:xfrm>
          <a:custGeom>
            <a:avLst/>
            <a:gdLst/>
            <a:ahLst/>
            <a:cxnLst/>
            <a:rect l="l" t="t" r="r" b="b"/>
            <a:pathLst>
              <a:path w="9525" h="4750435">
                <a:moveTo>
                  <a:pt x="0" y="4750307"/>
                </a:moveTo>
                <a:lnTo>
                  <a:pt x="9526" y="4750307"/>
                </a:lnTo>
                <a:lnTo>
                  <a:pt x="9526" y="0"/>
                </a:lnTo>
                <a:lnTo>
                  <a:pt x="0" y="0"/>
                </a:lnTo>
                <a:lnTo>
                  <a:pt x="0" y="4750307"/>
                </a:lnTo>
                <a:close/>
              </a:path>
            </a:pathLst>
          </a:custGeom>
          <a:solidFill>
            <a:srgbClr val="EEEEEE"/>
          </a:solidFill>
        </p:spPr>
        <p:txBody>
          <a:bodyPr wrap="square" lIns="0" tIns="0" rIns="0" bIns="0" rtlCol="0"/>
          <a:lstStyle/>
          <a:p>
            <a:endParaRPr dirty="0"/>
          </a:p>
        </p:txBody>
      </p:sp>
      <p:sp>
        <p:nvSpPr>
          <p:cNvPr id="30" name="object 30"/>
          <p:cNvSpPr/>
          <p:nvPr/>
        </p:nvSpPr>
        <p:spPr>
          <a:xfrm>
            <a:off x="69913" y="0"/>
            <a:ext cx="9525" cy="338455"/>
          </a:xfrm>
          <a:custGeom>
            <a:avLst/>
            <a:gdLst/>
            <a:ahLst/>
            <a:cxnLst/>
            <a:rect l="l" t="t" r="r" b="b"/>
            <a:pathLst>
              <a:path w="9525" h="338455">
                <a:moveTo>
                  <a:pt x="0" y="338327"/>
                </a:moveTo>
                <a:lnTo>
                  <a:pt x="9526" y="338327"/>
                </a:lnTo>
                <a:lnTo>
                  <a:pt x="9526" y="0"/>
                </a:lnTo>
                <a:lnTo>
                  <a:pt x="0" y="0"/>
                </a:lnTo>
                <a:lnTo>
                  <a:pt x="0" y="338327"/>
                </a:lnTo>
                <a:close/>
              </a:path>
            </a:pathLst>
          </a:custGeom>
          <a:solidFill>
            <a:srgbClr val="EEEEEE"/>
          </a:solidFill>
        </p:spPr>
        <p:txBody>
          <a:bodyPr wrap="square" lIns="0" tIns="0" rIns="0" bIns="0" rtlCol="0"/>
          <a:lstStyle/>
          <a:p>
            <a:endParaRPr dirty="0"/>
          </a:p>
        </p:txBody>
      </p:sp>
      <p:sp>
        <p:nvSpPr>
          <p:cNvPr id="31" name="object 31"/>
          <p:cNvSpPr/>
          <p:nvPr/>
        </p:nvSpPr>
        <p:spPr>
          <a:xfrm>
            <a:off x="536257" y="393191"/>
            <a:ext cx="9525" cy="4750435"/>
          </a:xfrm>
          <a:custGeom>
            <a:avLst/>
            <a:gdLst/>
            <a:ahLst/>
            <a:cxnLst/>
            <a:rect l="l" t="t" r="r" b="b"/>
            <a:pathLst>
              <a:path w="9525" h="4750435">
                <a:moveTo>
                  <a:pt x="0" y="4750307"/>
                </a:moveTo>
                <a:lnTo>
                  <a:pt x="9525" y="4750307"/>
                </a:lnTo>
                <a:lnTo>
                  <a:pt x="9525" y="0"/>
                </a:lnTo>
                <a:lnTo>
                  <a:pt x="0" y="0"/>
                </a:lnTo>
                <a:lnTo>
                  <a:pt x="0" y="4750307"/>
                </a:lnTo>
                <a:close/>
              </a:path>
            </a:pathLst>
          </a:custGeom>
          <a:solidFill>
            <a:srgbClr val="EEEEEE"/>
          </a:solidFill>
        </p:spPr>
        <p:txBody>
          <a:bodyPr wrap="square" lIns="0" tIns="0" rIns="0" bIns="0" rtlCol="0"/>
          <a:lstStyle/>
          <a:p>
            <a:endParaRPr dirty="0"/>
          </a:p>
        </p:txBody>
      </p:sp>
      <p:sp>
        <p:nvSpPr>
          <p:cNvPr id="32" name="object 32"/>
          <p:cNvSpPr/>
          <p:nvPr/>
        </p:nvSpPr>
        <p:spPr>
          <a:xfrm>
            <a:off x="536257" y="0"/>
            <a:ext cx="9525" cy="338455"/>
          </a:xfrm>
          <a:custGeom>
            <a:avLst/>
            <a:gdLst/>
            <a:ahLst/>
            <a:cxnLst/>
            <a:rect l="l" t="t" r="r" b="b"/>
            <a:pathLst>
              <a:path w="9525" h="338455">
                <a:moveTo>
                  <a:pt x="0" y="338327"/>
                </a:moveTo>
                <a:lnTo>
                  <a:pt x="9525" y="338327"/>
                </a:lnTo>
                <a:lnTo>
                  <a:pt x="9525" y="0"/>
                </a:lnTo>
                <a:lnTo>
                  <a:pt x="0" y="0"/>
                </a:lnTo>
                <a:lnTo>
                  <a:pt x="0" y="338327"/>
                </a:lnTo>
                <a:close/>
              </a:path>
            </a:pathLst>
          </a:custGeom>
          <a:solidFill>
            <a:srgbClr val="EEEEEE"/>
          </a:solidFill>
        </p:spPr>
        <p:txBody>
          <a:bodyPr wrap="square" lIns="0" tIns="0" rIns="0" bIns="0" rtlCol="0"/>
          <a:lstStyle/>
          <a:p>
            <a:endParaRPr dirty="0"/>
          </a:p>
        </p:txBody>
      </p:sp>
      <p:sp>
        <p:nvSpPr>
          <p:cNvPr id="33" name="object 33"/>
          <p:cNvSpPr/>
          <p:nvPr/>
        </p:nvSpPr>
        <p:spPr>
          <a:xfrm>
            <a:off x="1001077" y="4146803"/>
            <a:ext cx="9525" cy="996950"/>
          </a:xfrm>
          <a:custGeom>
            <a:avLst/>
            <a:gdLst/>
            <a:ahLst/>
            <a:cxnLst/>
            <a:rect l="l" t="t" r="r" b="b"/>
            <a:pathLst>
              <a:path w="9525" h="996950">
                <a:moveTo>
                  <a:pt x="0" y="996695"/>
                </a:moveTo>
                <a:lnTo>
                  <a:pt x="9525" y="996695"/>
                </a:lnTo>
                <a:lnTo>
                  <a:pt x="9525" y="0"/>
                </a:lnTo>
                <a:lnTo>
                  <a:pt x="0" y="0"/>
                </a:lnTo>
                <a:lnTo>
                  <a:pt x="0" y="996695"/>
                </a:lnTo>
                <a:close/>
              </a:path>
            </a:pathLst>
          </a:custGeom>
          <a:solidFill>
            <a:srgbClr val="EEEEEE"/>
          </a:solidFill>
        </p:spPr>
        <p:txBody>
          <a:bodyPr wrap="square" lIns="0" tIns="0" rIns="0" bIns="0" rtlCol="0"/>
          <a:lstStyle/>
          <a:p>
            <a:endParaRPr dirty="0"/>
          </a:p>
        </p:txBody>
      </p:sp>
      <p:sp>
        <p:nvSpPr>
          <p:cNvPr id="34" name="object 34"/>
          <p:cNvSpPr/>
          <p:nvPr/>
        </p:nvSpPr>
        <p:spPr>
          <a:xfrm>
            <a:off x="1001077" y="0"/>
            <a:ext cx="9525" cy="3808729"/>
          </a:xfrm>
          <a:custGeom>
            <a:avLst/>
            <a:gdLst/>
            <a:ahLst/>
            <a:cxnLst/>
            <a:rect l="l" t="t" r="r" b="b"/>
            <a:pathLst>
              <a:path w="9525" h="3808729">
                <a:moveTo>
                  <a:pt x="0" y="3808476"/>
                </a:moveTo>
                <a:lnTo>
                  <a:pt x="9525" y="3808476"/>
                </a:lnTo>
                <a:lnTo>
                  <a:pt x="9525" y="0"/>
                </a:lnTo>
                <a:lnTo>
                  <a:pt x="0" y="0"/>
                </a:lnTo>
                <a:lnTo>
                  <a:pt x="0" y="3808476"/>
                </a:lnTo>
                <a:close/>
              </a:path>
            </a:pathLst>
          </a:custGeom>
          <a:solidFill>
            <a:srgbClr val="EEEEEE"/>
          </a:solidFill>
        </p:spPr>
        <p:txBody>
          <a:bodyPr wrap="square" lIns="0" tIns="0" rIns="0" bIns="0" rtlCol="0"/>
          <a:lstStyle/>
          <a:p>
            <a:endParaRPr dirty="0"/>
          </a:p>
        </p:txBody>
      </p:sp>
      <p:sp>
        <p:nvSpPr>
          <p:cNvPr id="35" name="object 35"/>
          <p:cNvSpPr/>
          <p:nvPr/>
        </p:nvSpPr>
        <p:spPr>
          <a:xfrm>
            <a:off x="1467421" y="4146803"/>
            <a:ext cx="9525" cy="996950"/>
          </a:xfrm>
          <a:custGeom>
            <a:avLst/>
            <a:gdLst/>
            <a:ahLst/>
            <a:cxnLst/>
            <a:rect l="l" t="t" r="r" b="b"/>
            <a:pathLst>
              <a:path w="9525" h="996950">
                <a:moveTo>
                  <a:pt x="0" y="996695"/>
                </a:moveTo>
                <a:lnTo>
                  <a:pt x="9525" y="996695"/>
                </a:lnTo>
                <a:lnTo>
                  <a:pt x="9525" y="0"/>
                </a:lnTo>
                <a:lnTo>
                  <a:pt x="0" y="0"/>
                </a:lnTo>
                <a:lnTo>
                  <a:pt x="0" y="996695"/>
                </a:lnTo>
                <a:close/>
              </a:path>
            </a:pathLst>
          </a:custGeom>
          <a:solidFill>
            <a:srgbClr val="EEEEEE"/>
          </a:solidFill>
        </p:spPr>
        <p:txBody>
          <a:bodyPr wrap="square" lIns="0" tIns="0" rIns="0" bIns="0" rtlCol="0"/>
          <a:lstStyle/>
          <a:p>
            <a:endParaRPr dirty="0"/>
          </a:p>
        </p:txBody>
      </p:sp>
      <p:sp>
        <p:nvSpPr>
          <p:cNvPr id="36" name="object 36"/>
          <p:cNvSpPr/>
          <p:nvPr/>
        </p:nvSpPr>
        <p:spPr>
          <a:xfrm>
            <a:off x="1467421" y="0"/>
            <a:ext cx="9525" cy="3808729"/>
          </a:xfrm>
          <a:custGeom>
            <a:avLst/>
            <a:gdLst/>
            <a:ahLst/>
            <a:cxnLst/>
            <a:rect l="l" t="t" r="r" b="b"/>
            <a:pathLst>
              <a:path w="9525" h="3808729">
                <a:moveTo>
                  <a:pt x="0" y="3808476"/>
                </a:moveTo>
                <a:lnTo>
                  <a:pt x="9525" y="3808476"/>
                </a:lnTo>
                <a:lnTo>
                  <a:pt x="9525" y="0"/>
                </a:lnTo>
                <a:lnTo>
                  <a:pt x="0" y="0"/>
                </a:lnTo>
                <a:lnTo>
                  <a:pt x="0" y="3808476"/>
                </a:lnTo>
                <a:close/>
              </a:path>
            </a:pathLst>
          </a:custGeom>
          <a:solidFill>
            <a:srgbClr val="EEEEEE"/>
          </a:solidFill>
        </p:spPr>
        <p:txBody>
          <a:bodyPr wrap="square" lIns="0" tIns="0" rIns="0" bIns="0" rtlCol="0"/>
          <a:lstStyle/>
          <a:p>
            <a:endParaRPr dirty="0"/>
          </a:p>
        </p:txBody>
      </p:sp>
      <p:sp>
        <p:nvSpPr>
          <p:cNvPr id="37" name="object 37"/>
          <p:cNvSpPr/>
          <p:nvPr/>
        </p:nvSpPr>
        <p:spPr>
          <a:xfrm>
            <a:off x="1932241" y="4146803"/>
            <a:ext cx="9525" cy="996950"/>
          </a:xfrm>
          <a:custGeom>
            <a:avLst/>
            <a:gdLst/>
            <a:ahLst/>
            <a:cxnLst/>
            <a:rect l="l" t="t" r="r" b="b"/>
            <a:pathLst>
              <a:path w="9525" h="996950">
                <a:moveTo>
                  <a:pt x="0" y="996695"/>
                </a:moveTo>
                <a:lnTo>
                  <a:pt x="9525" y="996695"/>
                </a:lnTo>
                <a:lnTo>
                  <a:pt x="9525" y="0"/>
                </a:lnTo>
                <a:lnTo>
                  <a:pt x="0" y="0"/>
                </a:lnTo>
                <a:lnTo>
                  <a:pt x="0" y="996695"/>
                </a:lnTo>
                <a:close/>
              </a:path>
            </a:pathLst>
          </a:custGeom>
          <a:solidFill>
            <a:srgbClr val="EEEEEE"/>
          </a:solidFill>
        </p:spPr>
        <p:txBody>
          <a:bodyPr wrap="square" lIns="0" tIns="0" rIns="0" bIns="0" rtlCol="0"/>
          <a:lstStyle/>
          <a:p>
            <a:endParaRPr dirty="0"/>
          </a:p>
        </p:txBody>
      </p:sp>
      <p:sp>
        <p:nvSpPr>
          <p:cNvPr id="38" name="object 38"/>
          <p:cNvSpPr/>
          <p:nvPr/>
        </p:nvSpPr>
        <p:spPr>
          <a:xfrm>
            <a:off x="1932241" y="0"/>
            <a:ext cx="9525" cy="3808729"/>
          </a:xfrm>
          <a:custGeom>
            <a:avLst/>
            <a:gdLst/>
            <a:ahLst/>
            <a:cxnLst/>
            <a:rect l="l" t="t" r="r" b="b"/>
            <a:pathLst>
              <a:path w="9525" h="3808729">
                <a:moveTo>
                  <a:pt x="0" y="3808476"/>
                </a:moveTo>
                <a:lnTo>
                  <a:pt x="9525" y="3808476"/>
                </a:lnTo>
                <a:lnTo>
                  <a:pt x="9525" y="0"/>
                </a:lnTo>
                <a:lnTo>
                  <a:pt x="0" y="0"/>
                </a:lnTo>
                <a:lnTo>
                  <a:pt x="0" y="3808476"/>
                </a:lnTo>
                <a:close/>
              </a:path>
            </a:pathLst>
          </a:custGeom>
          <a:solidFill>
            <a:srgbClr val="EEEEEE"/>
          </a:solidFill>
        </p:spPr>
        <p:txBody>
          <a:bodyPr wrap="square" lIns="0" tIns="0" rIns="0" bIns="0" rtlCol="0"/>
          <a:lstStyle/>
          <a:p>
            <a:endParaRPr dirty="0"/>
          </a:p>
        </p:txBody>
      </p:sp>
      <p:sp>
        <p:nvSpPr>
          <p:cNvPr id="39" name="object 39"/>
          <p:cNvSpPr/>
          <p:nvPr/>
        </p:nvSpPr>
        <p:spPr>
          <a:xfrm>
            <a:off x="2398585" y="4146803"/>
            <a:ext cx="9525" cy="996950"/>
          </a:xfrm>
          <a:custGeom>
            <a:avLst/>
            <a:gdLst/>
            <a:ahLst/>
            <a:cxnLst/>
            <a:rect l="l" t="t" r="r" b="b"/>
            <a:pathLst>
              <a:path w="9525" h="996950">
                <a:moveTo>
                  <a:pt x="0" y="996695"/>
                </a:moveTo>
                <a:lnTo>
                  <a:pt x="9525" y="996695"/>
                </a:lnTo>
                <a:lnTo>
                  <a:pt x="9525" y="0"/>
                </a:lnTo>
                <a:lnTo>
                  <a:pt x="0" y="0"/>
                </a:lnTo>
                <a:lnTo>
                  <a:pt x="0" y="996695"/>
                </a:lnTo>
                <a:close/>
              </a:path>
            </a:pathLst>
          </a:custGeom>
          <a:solidFill>
            <a:srgbClr val="EEEEEE"/>
          </a:solidFill>
        </p:spPr>
        <p:txBody>
          <a:bodyPr wrap="square" lIns="0" tIns="0" rIns="0" bIns="0" rtlCol="0"/>
          <a:lstStyle/>
          <a:p>
            <a:endParaRPr dirty="0"/>
          </a:p>
        </p:txBody>
      </p:sp>
      <p:sp>
        <p:nvSpPr>
          <p:cNvPr id="40" name="object 40"/>
          <p:cNvSpPr/>
          <p:nvPr/>
        </p:nvSpPr>
        <p:spPr>
          <a:xfrm>
            <a:off x="2398585" y="0"/>
            <a:ext cx="9525" cy="3808729"/>
          </a:xfrm>
          <a:custGeom>
            <a:avLst/>
            <a:gdLst/>
            <a:ahLst/>
            <a:cxnLst/>
            <a:rect l="l" t="t" r="r" b="b"/>
            <a:pathLst>
              <a:path w="9525" h="3808729">
                <a:moveTo>
                  <a:pt x="0" y="3808476"/>
                </a:moveTo>
                <a:lnTo>
                  <a:pt x="9525" y="3808476"/>
                </a:lnTo>
                <a:lnTo>
                  <a:pt x="9525" y="0"/>
                </a:lnTo>
                <a:lnTo>
                  <a:pt x="0" y="0"/>
                </a:lnTo>
                <a:lnTo>
                  <a:pt x="0" y="3808476"/>
                </a:lnTo>
                <a:close/>
              </a:path>
            </a:pathLst>
          </a:custGeom>
          <a:solidFill>
            <a:srgbClr val="EEEEEE"/>
          </a:solidFill>
        </p:spPr>
        <p:txBody>
          <a:bodyPr wrap="square" lIns="0" tIns="0" rIns="0" bIns="0" rtlCol="0"/>
          <a:lstStyle/>
          <a:p>
            <a:endParaRPr dirty="0"/>
          </a:p>
        </p:txBody>
      </p:sp>
      <p:sp>
        <p:nvSpPr>
          <p:cNvPr id="41" name="object 41"/>
          <p:cNvSpPr/>
          <p:nvPr/>
        </p:nvSpPr>
        <p:spPr>
          <a:xfrm>
            <a:off x="2863405" y="4146803"/>
            <a:ext cx="9525" cy="996950"/>
          </a:xfrm>
          <a:custGeom>
            <a:avLst/>
            <a:gdLst/>
            <a:ahLst/>
            <a:cxnLst/>
            <a:rect l="l" t="t" r="r" b="b"/>
            <a:pathLst>
              <a:path w="9525" h="996950">
                <a:moveTo>
                  <a:pt x="0" y="996695"/>
                </a:moveTo>
                <a:lnTo>
                  <a:pt x="9525" y="996695"/>
                </a:lnTo>
                <a:lnTo>
                  <a:pt x="9525" y="0"/>
                </a:lnTo>
                <a:lnTo>
                  <a:pt x="0" y="0"/>
                </a:lnTo>
                <a:lnTo>
                  <a:pt x="0" y="996695"/>
                </a:lnTo>
                <a:close/>
              </a:path>
            </a:pathLst>
          </a:custGeom>
          <a:solidFill>
            <a:srgbClr val="EEEEEE"/>
          </a:solidFill>
        </p:spPr>
        <p:txBody>
          <a:bodyPr wrap="square" lIns="0" tIns="0" rIns="0" bIns="0" rtlCol="0"/>
          <a:lstStyle/>
          <a:p>
            <a:endParaRPr dirty="0"/>
          </a:p>
        </p:txBody>
      </p:sp>
      <p:sp>
        <p:nvSpPr>
          <p:cNvPr id="42" name="object 42"/>
          <p:cNvSpPr/>
          <p:nvPr/>
        </p:nvSpPr>
        <p:spPr>
          <a:xfrm>
            <a:off x="2863405" y="0"/>
            <a:ext cx="9525" cy="3808729"/>
          </a:xfrm>
          <a:custGeom>
            <a:avLst/>
            <a:gdLst/>
            <a:ahLst/>
            <a:cxnLst/>
            <a:rect l="l" t="t" r="r" b="b"/>
            <a:pathLst>
              <a:path w="9525" h="3808729">
                <a:moveTo>
                  <a:pt x="0" y="3808476"/>
                </a:moveTo>
                <a:lnTo>
                  <a:pt x="9525" y="3808476"/>
                </a:lnTo>
                <a:lnTo>
                  <a:pt x="9525" y="0"/>
                </a:lnTo>
                <a:lnTo>
                  <a:pt x="0" y="0"/>
                </a:lnTo>
                <a:lnTo>
                  <a:pt x="0" y="3808476"/>
                </a:lnTo>
                <a:close/>
              </a:path>
            </a:pathLst>
          </a:custGeom>
          <a:solidFill>
            <a:srgbClr val="EEEEEE"/>
          </a:solidFill>
        </p:spPr>
        <p:txBody>
          <a:bodyPr wrap="square" lIns="0" tIns="0" rIns="0" bIns="0" rtlCol="0"/>
          <a:lstStyle/>
          <a:p>
            <a:endParaRPr dirty="0"/>
          </a:p>
        </p:txBody>
      </p:sp>
      <p:sp>
        <p:nvSpPr>
          <p:cNvPr id="43" name="object 43"/>
          <p:cNvSpPr/>
          <p:nvPr/>
        </p:nvSpPr>
        <p:spPr>
          <a:xfrm>
            <a:off x="3328225" y="4146803"/>
            <a:ext cx="9525" cy="996950"/>
          </a:xfrm>
          <a:custGeom>
            <a:avLst/>
            <a:gdLst/>
            <a:ahLst/>
            <a:cxnLst/>
            <a:rect l="l" t="t" r="r" b="b"/>
            <a:pathLst>
              <a:path w="9525" h="996950">
                <a:moveTo>
                  <a:pt x="0" y="996695"/>
                </a:moveTo>
                <a:lnTo>
                  <a:pt x="9525" y="996695"/>
                </a:lnTo>
                <a:lnTo>
                  <a:pt x="9525" y="0"/>
                </a:lnTo>
                <a:lnTo>
                  <a:pt x="0" y="0"/>
                </a:lnTo>
                <a:lnTo>
                  <a:pt x="0" y="996695"/>
                </a:lnTo>
                <a:close/>
              </a:path>
            </a:pathLst>
          </a:custGeom>
          <a:solidFill>
            <a:srgbClr val="EEEEEE"/>
          </a:solidFill>
        </p:spPr>
        <p:txBody>
          <a:bodyPr wrap="square" lIns="0" tIns="0" rIns="0" bIns="0" rtlCol="0"/>
          <a:lstStyle/>
          <a:p>
            <a:endParaRPr dirty="0"/>
          </a:p>
        </p:txBody>
      </p:sp>
      <p:sp>
        <p:nvSpPr>
          <p:cNvPr id="44" name="object 44"/>
          <p:cNvSpPr/>
          <p:nvPr/>
        </p:nvSpPr>
        <p:spPr>
          <a:xfrm>
            <a:off x="3328225" y="0"/>
            <a:ext cx="9525" cy="3808729"/>
          </a:xfrm>
          <a:custGeom>
            <a:avLst/>
            <a:gdLst/>
            <a:ahLst/>
            <a:cxnLst/>
            <a:rect l="l" t="t" r="r" b="b"/>
            <a:pathLst>
              <a:path w="9525" h="3808729">
                <a:moveTo>
                  <a:pt x="0" y="3808476"/>
                </a:moveTo>
                <a:lnTo>
                  <a:pt x="9525" y="3808476"/>
                </a:lnTo>
                <a:lnTo>
                  <a:pt x="9525" y="0"/>
                </a:lnTo>
                <a:lnTo>
                  <a:pt x="0" y="0"/>
                </a:lnTo>
                <a:lnTo>
                  <a:pt x="0" y="3808476"/>
                </a:lnTo>
                <a:close/>
              </a:path>
            </a:pathLst>
          </a:custGeom>
          <a:solidFill>
            <a:srgbClr val="EEEEEE"/>
          </a:solidFill>
        </p:spPr>
        <p:txBody>
          <a:bodyPr wrap="square" lIns="0" tIns="0" rIns="0" bIns="0" rtlCol="0"/>
          <a:lstStyle/>
          <a:p>
            <a:endParaRPr dirty="0"/>
          </a:p>
        </p:txBody>
      </p:sp>
      <p:sp>
        <p:nvSpPr>
          <p:cNvPr id="45" name="object 45"/>
          <p:cNvSpPr/>
          <p:nvPr/>
        </p:nvSpPr>
        <p:spPr>
          <a:xfrm>
            <a:off x="3794569" y="4146803"/>
            <a:ext cx="9525" cy="996950"/>
          </a:xfrm>
          <a:custGeom>
            <a:avLst/>
            <a:gdLst/>
            <a:ahLst/>
            <a:cxnLst/>
            <a:rect l="l" t="t" r="r" b="b"/>
            <a:pathLst>
              <a:path w="9525" h="996950">
                <a:moveTo>
                  <a:pt x="0" y="996695"/>
                </a:moveTo>
                <a:lnTo>
                  <a:pt x="9525" y="996695"/>
                </a:lnTo>
                <a:lnTo>
                  <a:pt x="9525" y="0"/>
                </a:lnTo>
                <a:lnTo>
                  <a:pt x="0" y="0"/>
                </a:lnTo>
                <a:lnTo>
                  <a:pt x="0" y="996695"/>
                </a:lnTo>
                <a:close/>
              </a:path>
            </a:pathLst>
          </a:custGeom>
          <a:solidFill>
            <a:srgbClr val="EEEEEE"/>
          </a:solidFill>
        </p:spPr>
        <p:txBody>
          <a:bodyPr wrap="square" lIns="0" tIns="0" rIns="0" bIns="0" rtlCol="0"/>
          <a:lstStyle/>
          <a:p>
            <a:endParaRPr dirty="0"/>
          </a:p>
        </p:txBody>
      </p:sp>
      <p:sp>
        <p:nvSpPr>
          <p:cNvPr id="46" name="object 46"/>
          <p:cNvSpPr/>
          <p:nvPr/>
        </p:nvSpPr>
        <p:spPr>
          <a:xfrm>
            <a:off x="3794569" y="0"/>
            <a:ext cx="9525" cy="3808729"/>
          </a:xfrm>
          <a:custGeom>
            <a:avLst/>
            <a:gdLst/>
            <a:ahLst/>
            <a:cxnLst/>
            <a:rect l="l" t="t" r="r" b="b"/>
            <a:pathLst>
              <a:path w="9525" h="3808729">
                <a:moveTo>
                  <a:pt x="0" y="3808476"/>
                </a:moveTo>
                <a:lnTo>
                  <a:pt x="9525" y="3808476"/>
                </a:lnTo>
                <a:lnTo>
                  <a:pt x="9525" y="0"/>
                </a:lnTo>
                <a:lnTo>
                  <a:pt x="0" y="0"/>
                </a:lnTo>
                <a:lnTo>
                  <a:pt x="0" y="3808476"/>
                </a:lnTo>
                <a:close/>
              </a:path>
            </a:pathLst>
          </a:custGeom>
          <a:solidFill>
            <a:srgbClr val="EEEEEE"/>
          </a:solidFill>
        </p:spPr>
        <p:txBody>
          <a:bodyPr wrap="square" lIns="0" tIns="0" rIns="0" bIns="0" rtlCol="0"/>
          <a:lstStyle/>
          <a:p>
            <a:endParaRPr dirty="0"/>
          </a:p>
        </p:txBody>
      </p:sp>
      <p:grpSp>
        <p:nvGrpSpPr>
          <p:cNvPr id="47" name="object 47"/>
          <p:cNvGrpSpPr/>
          <p:nvPr/>
        </p:nvGrpSpPr>
        <p:grpSpPr>
          <a:xfrm>
            <a:off x="7519416" y="4468533"/>
            <a:ext cx="1432560" cy="565150"/>
            <a:chOff x="7519416" y="4468533"/>
            <a:chExt cx="1432560" cy="565150"/>
          </a:xfrm>
        </p:grpSpPr>
        <p:sp>
          <p:nvSpPr>
            <p:cNvPr id="48" name="object 48"/>
            <p:cNvSpPr/>
            <p:nvPr/>
          </p:nvSpPr>
          <p:spPr>
            <a:xfrm>
              <a:off x="8561959" y="4643627"/>
              <a:ext cx="389890" cy="390525"/>
            </a:xfrm>
            <a:custGeom>
              <a:avLst/>
              <a:gdLst/>
              <a:ahLst/>
              <a:cxnLst/>
              <a:rect l="l" t="t" r="r" b="b"/>
              <a:pathLst>
                <a:path w="389890" h="390525">
                  <a:moveTo>
                    <a:pt x="194818" y="0"/>
                  </a:moveTo>
                  <a:lnTo>
                    <a:pt x="150436" y="5196"/>
                  </a:lnTo>
                  <a:lnTo>
                    <a:pt x="109542" y="19974"/>
                  </a:lnTo>
                  <a:lnTo>
                    <a:pt x="73353" y="43119"/>
                  </a:lnTo>
                  <a:lnTo>
                    <a:pt x="43087" y="73416"/>
                  </a:lnTo>
                  <a:lnTo>
                    <a:pt x="19961" y="109651"/>
                  </a:lnTo>
                  <a:lnTo>
                    <a:pt x="5193" y="150608"/>
                  </a:lnTo>
                  <a:lnTo>
                    <a:pt x="0" y="195072"/>
                  </a:lnTo>
                  <a:lnTo>
                    <a:pt x="5193" y="239465"/>
                  </a:lnTo>
                  <a:lnTo>
                    <a:pt x="19961" y="280372"/>
                  </a:lnTo>
                  <a:lnTo>
                    <a:pt x="43087" y="316574"/>
                  </a:lnTo>
                  <a:lnTo>
                    <a:pt x="73353" y="346852"/>
                  </a:lnTo>
                  <a:lnTo>
                    <a:pt x="109542" y="369987"/>
                  </a:lnTo>
                  <a:lnTo>
                    <a:pt x="150436" y="384762"/>
                  </a:lnTo>
                  <a:lnTo>
                    <a:pt x="194818" y="389958"/>
                  </a:lnTo>
                  <a:lnTo>
                    <a:pt x="239293" y="384762"/>
                  </a:lnTo>
                  <a:lnTo>
                    <a:pt x="280255" y="369987"/>
                  </a:lnTo>
                  <a:lnTo>
                    <a:pt x="316489" y="346852"/>
                  </a:lnTo>
                  <a:lnTo>
                    <a:pt x="346782" y="316574"/>
                  </a:lnTo>
                  <a:lnTo>
                    <a:pt x="347359" y="315671"/>
                  </a:lnTo>
                  <a:lnTo>
                    <a:pt x="194818" y="315671"/>
                  </a:lnTo>
                  <a:lnTo>
                    <a:pt x="149395" y="305971"/>
                  </a:lnTo>
                  <a:lnTo>
                    <a:pt x="112617" y="279755"/>
                  </a:lnTo>
                  <a:lnTo>
                    <a:pt x="87983" y="241347"/>
                  </a:lnTo>
                  <a:lnTo>
                    <a:pt x="78994" y="195072"/>
                  </a:lnTo>
                  <a:lnTo>
                    <a:pt x="87983" y="149490"/>
                  </a:lnTo>
                  <a:lnTo>
                    <a:pt x="112617" y="112610"/>
                  </a:lnTo>
                  <a:lnTo>
                    <a:pt x="149395" y="87922"/>
                  </a:lnTo>
                  <a:lnTo>
                    <a:pt x="194818" y="78917"/>
                  </a:lnTo>
                  <a:lnTo>
                    <a:pt x="350295" y="78917"/>
                  </a:lnTo>
                  <a:lnTo>
                    <a:pt x="346782" y="73416"/>
                  </a:lnTo>
                  <a:lnTo>
                    <a:pt x="316489" y="43119"/>
                  </a:lnTo>
                  <a:lnTo>
                    <a:pt x="280255" y="19974"/>
                  </a:lnTo>
                  <a:lnTo>
                    <a:pt x="239293" y="5196"/>
                  </a:lnTo>
                  <a:lnTo>
                    <a:pt x="194818" y="0"/>
                  </a:lnTo>
                  <a:close/>
                </a:path>
                <a:path w="389890" h="390525">
                  <a:moveTo>
                    <a:pt x="350295" y="78917"/>
                  </a:moveTo>
                  <a:lnTo>
                    <a:pt x="194818" y="78917"/>
                  </a:lnTo>
                  <a:lnTo>
                    <a:pt x="240387" y="87922"/>
                  </a:lnTo>
                  <a:lnTo>
                    <a:pt x="277241" y="112610"/>
                  </a:lnTo>
                  <a:lnTo>
                    <a:pt x="301902" y="149490"/>
                  </a:lnTo>
                  <a:lnTo>
                    <a:pt x="310896" y="195072"/>
                  </a:lnTo>
                  <a:lnTo>
                    <a:pt x="301902" y="241347"/>
                  </a:lnTo>
                  <a:lnTo>
                    <a:pt x="277241" y="279755"/>
                  </a:lnTo>
                  <a:lnTo>
                    <a:pt x="240387" y="305971"/>
                  </a:lnTo>
                  <a:lnTo>
                    <a:pt x="194818" y="315671"/>
                  </a:lnTo>
                  <a:lnTo>
                    <a:pt x="347359" y="315671"/>
                  </a:lnTo>
                  <a:lnTo>
                    <a:pt x="369922" y="280372"/>
                  </a:lnTo>
                  <a:lnTo>
                    <a:pt x="384695" y="239465"/>
                  </a:lnTo>
                  <a:lnTo>
                    <a:pt x="389890" y="195072"/>
                  </a:lnTo>
                  <a:lnTo>
                    <a:pt x="384695" y="150608"/>
                  </a:lnTo>
                  <a:lnTo>
                    <a:pt x="369922" y="109651"/>
                  </a:lnTo>
                  <a:lnTo>
                    <a:pt x="350295" y="78917"/>
                  </a:lnTo>
                  <a:close/>
                </a:path>
              </a:pathLst>
            </a:custGeom>
            <a:solidFill>
              <a:srgbClr val="2F4AA6"/>
            </a:solidFill>
          </p:spPr>
          <p:txBody>
            <a:bodyPr wrap="square" lIns="0" tIns="0" rIns="0" bIns="0" rtlCol="0"/>
            <a:lstStyle/>
            <a:p>
              <a:endParaRPr dirty="0"/>
            </a:p>
          </p:txBody>
        </p:sp>
        <p:sp>
          <p:nvSpPr>
            <p:cNvPr id="49" name="object 49"/>
            <p:cNvSpPr/>
            <p:nvPr/>
          </p:nvSpPr>
          <p:spPr>
            <a:xfrm>
              <a:off x="7519416" y="4468533"/>
              <a:ext cx="1074420" cy="175260"/>
            </a:xfrm>
            <a:custGeom>
              <a:avLst/>
              <a:gdLst/>
              <a:ahLst/>
              <a:cxnLst/>
              <a:rect l="l" t="t" r="r" b="b"/>
              <a:pathLst>
                <a:path w="1074420" h="175260">
                  <a:moveTo>
                    <a:pt x="21462" y="0"/>
                  </a:moveTo>
                  <a:lnTo>
                    <a:pt x="85725" y="119405"/>
                  </a:lnTo>
                  <a:lnTo>
                    <a:pt x="122697" y="146137"/>
                  </a:lnTo>
                  <a:lnTo>
                    <a:pt x="165480" y="154990"/>
                  </a:lnTo>
                  <a:lnTo>
                    <a:pt x="182921" y="153583"/>
                  </a:lnTo>
                  <a:lnTo>
                    <a:pt x="199945" y="149350"/>
                  </a:lnTo>
                  <a:lnTo>
                    <a:pt x="216183" y="142276"/>
                  </a:lnTo>
                  <a:lnTo>
                    <a:pt x="231266" y="132346"/>
                  </a:lnTo>
                  <a:lnTo>
                    <a:pt x="312547" y="59613"/>
                  </a:lnTo>
                  <a:lnTo>
                    <a:pt x="323492" y="51562"/>
                  </a:lnTo>
                  <a:lnTo>
                    <a:pt x="336486" y="46307"/>
                  </a:lnTo>
                  <a:lnTo>
                    <a:pt x="350337" y="43447"/>
                  </a:lnTo>
                  <a:lnTo>
                    <a:pt x="363854" y="42583"/>
                  </a:lnTo>
                  <a:lnTo>
                    <a:pt x="379069" y="44183"/>
                  </a:lnTo>
                  <a:lnTo>
                    <a:pt x="392699" y="48993"/>
                  </a:lnTo>
                  <a:lnTo>
                    <a:pt x="404735" y="57027"/>
                  </a:lnTo>
                  <a:lnTo>
                    <a:pt x="415162" y="68300"/>
                  </a:lnTo>
                  <a:lnTo>
                    <a:pt x="470788" y="132346"/>
                  </a:lnTo>
                  <a:lnTo>
                    <a:pt x="487552" y="146714"/>
                  </a:lnTo>
                  <a:lnTo>
                    <a:pt x="505555" y="157891"/>
                  </a:lnTo>
                  <a:lnTo>
                    <a:pt x="524367" y="165874"/>
                  </a:lnTo>
                  <a:lnTo>
                    <a:pt x="543559" y="170662"/>
                  </a:lnTo>
                  <a:lnTo>
                    <a:pt x="565229" y="169000"/>
                  </a:lnTo>
                  <a:lnTo>
                    <a:pt x="585279" y="163745"/>
                  </a:lnTo>
                  <a:lnTo>
                    <a:pt x="603710" y="154498"/>
                  </a:lnTo>
                  <a:lnTo>
                    <a:pt x="620522" y="140855"/>
                  </a:lnTo>
                  <a:lnTo>
                    <a:pt x="688975" y="81076"/>
                  </a:lnTo>
                  <a:lnTo>
                    <a:pt x="701972" y="72333"/>
                  </a:lnTo>
                  <a:lnTo>
                    <a:pt x="715327" y="65554"/>
                  </a:lnTo>
                  <a:lnTo>
                    <a:pt x="729444" y="61170"/>
                  </a:lnTo>
                  <a:lnTo>
                    <a:pt x="744727" y="59613"/>
                  </a:lnTo>
                  <a:lnTo>
                    <a:pt x="760013" y="63772"/>
                  </a:lnTo>
                  <a:lnTo>
                    <a:pt x="773668" y="69876"/>
                  </a:lnTo>
                  <a:lnTo>
                    <a:pt x="785679" y="78346"/>
                  </a:lnTo>
                  <a:lnTo>
                    <a:pt x="796035" y="89598"/>
                  </a:lnTo>
                  <a:lnTo>
                    <a:pt x="830199" y="132346"/>
                  </a:lnTo>
                  <a:lnTo>
                    <a:pt x="845317" y="149174"/>
                  </a:lnTo>
                  <a:lnTo>
                    <a:pt x="863996" y="161615"/>
                  </a:lnTo>
                  <a:lnTo>
                    <a:pt x="885080" y="170067"/>
                  </a:lnTo>
                  <a:lnTo>
                    <a:pt x="907414" y="174929"/>
                  </a:lnTo>
                  <a:lnTo>
                    <a:pt x="929687" y="172600"/>
                  </a:lnTo>
                  <a:lnTo>
                    <a:pt x="951198" y="165879"/>
                  </a:lnTo>
                  <a:lnTo>
                    <a:pt x="971137" y="155164"/>
                  </a:lnTo>
                  <a:lnTo>
                    <a:pt x="988694" y="140855"/>
                  </a:lnTo>
                  <a:lnTo>
                    <a:pt x="1074292" y="51104"/>
                  </a:lnTo>
                  <a:lnTo>
                    <a:pt x="1048638" y="29806"/>
                  </a:lnTo>
                  <a:lnTo>
                    <a:pt x="962913" y="119405"/>
                  </a:lnTo>
                  <a:lnTo>
                    <a:pt x="951831" y="130011"/>
                  </a:lnTo>
                  <a:lnTo>
                    <a:pt x="938355" y="136578"/>
                  </a:lnTo>
                  <a:lnTo>
                    <a:pt x="923284" y="139922"/>
                  </a:lnTo>
                  <a:lnTo>
                    <a:pt x="907414" y="140855"/>
                  </a:lnTo>
                  <a:lnTo>
                    <a:pt x="892127" y="139257"/>
                  </a:lnTo>
                  <a:lnTo>
                    <a:pt x="878458" y="134450"/>
                  </a:lnTo>
                  <a:lnTo>
                    <a:pt x="866409" y="126416"/>
                  </a:lnTo>
                  <a:lnTo>
                    <a:pt x="855979" y="115138"/>
                  </a:lnTo>
                  <a:lnTo>
                    <a:pt x="817372" y="68300"/>
                  </a:lnTo>
                  <a:lnTo>
                    <a:pt x="803056" y="53831"/>
                  </a:lnTo>
                  <a:lnTo>
                    <a:pt x="785907" y="42605"/>
                  </a:lnTo>
                  <a:lnTo>
                    <a:pt x="766329" y="34603"/>
                  </a:lnTo>
                  <a:lnTo>
                    <a:pt x="744727" y="29806"/>
                  </a:lnTo>
                  <a:lnTo>
                    <a:pt x="724860" y="31404"/>
                  </a:lnTo>
                  <a:lnTo>
                    <a:pt x="704564" y="36196"/>
                  </a:lnTo>
                  <a:lnTo>
                    <a:pt x="685077" y="44181"/>
                  </a:lnTo>
                  <a:lnTo>
                    <a:pt x="667638" y="55359"/>
                  </a:lnTo>
                  <a:lnTo>
                    <a:pt x="599185" y="119405"/>
                  </a:lnTo>
                  <a:lnTo>
                    <a:pt x="588668" y="126705"/>
                  </a:lnTo>
                  <a:lnTo>
                    <a:pt x="578103" y="132475"/>
                  </a:lnTo>
                  <a:lnTo>
                    <a:pt x="567539" y="136266"/>
                  </a:lnTo>
                  <a:lnTo>
                    <a:pt x="557022" y="137629"/>
                  </a:lnTo>
                  <a:lnTo>
                    <a:pt x="553974" y="137629"/>
                  </a:lnTo>
                  <a:lnTo>
                    <a:pt x="550926" y="137286"/>
                  </a:lnTo>
                  <a:lnTo>
                    <a:pt x="547751" y="136601"/>
                  </a:lnTo>
                  <a:lnTo>
                    <a:pt x="532556" y="135044"/>
                  </a:lnTo>
                  <a:lnTo>
                    <a:pt x="518969" y="130660"/>
                  </a:lnTo>
                  <a:lnTo>
                    <a:pt x="506978" y="123881"/>
                  </a:lnTo>
                  <a:lnTo>
                    <a:pt x="496569" y="115138"/>
                  </a:lnTo>
                  <a:lnTo>
                    <a:pt x="436625" y="46837"/>
                  </a:lnTo>
                  <a:lnTo>
                    <a:pt x="422251" y="32535"/>
                  </a:lnTo>
                  <a:lnTo>
                    <a:pt x="405542" y="21824"/>
                  </a:lnTo>
                  <a:lnTo>
                    <a:pt x="387262" y="15105"/>
                  </a:lnTo>
                  <a:lnTo>
                    <a:pt x="358266" y="11582"/>
                  </a:lnTo>
                  <a:lnTo>
                    <a:pt x="353440" y="11582"/>
                  </a:lnTo>
                  <a:lnTo>
                    <a:pt x="336178" y="13270"/>
                  </a:lnTo>
                  <a:lnTo>
                    <a:pt x="320024" y="18311"/>
                  </a:lnTo>
                  <a:lnTo>
                    <a:pt x="304988" y="26675"/>
                  </a:lnTo>
                  <a:lnTo>
                    <a:pt x="209676" y="106629"/>
                  </a:lnTo>
                  <a:lnTo>
                    <a:pt x="199388" y="114073"/>
                  </a:lnTo>
                  <a:lnTo>
                    <a:pt x="188325" y="119332"/>
                  </a:lnTo>
                  <a:lnTo>
                    <a:pt x="176762" y="122452"/>
                  </a:lnTo>
                  <a:lnTo>
                    <a:pt x="164973" y="123482"/>
                  </a:lnTo>
                  <a:lnTo>
                    <a:pt x="150312" y="121864"/>
                  </a:lnTo>
                  <a:lnTo>
                    <a:pt x="136175" y="117052"/>
                  </a:lnTo>
                  <a:lnTo>
                    <a:pt x="123039" y="109112"/>
                  </a:lnTo>
                  <a:lnTo>
                    <a:pt x="111378" y="98107"/>
                  </a:lnTo>
                  <a:lnTo>
                    <a:pt x="21462" y="0"/>
                  </a:lnTo>
                  <a:close/>
                </a:path>
              </a:pathLst>
            </a:custGeom>
            <a:solidFill>
              <a:srgbClr val="F8C21F"/>
            </a:solidFill>
          </p:spPr>
          <p:txBody>
            <a:bodyPr wrap="square" lIns="0" tIns="0" rIns="0" bIns="0" rtlCol="0"/>
            <a:lstStyle/>
            <a:p>
              <a:endParaRPr dirty="0"/>
            </a:p>
          </p:txBody>
        </p:sp>
      </p:grpSp>
      <p:sp>
        <p:nvSpPr>
          <p:cNvPr id="50" name="object 50"/>
          <p:cNvSpPr/>
          <p:nvPr/>
        </p:nvSpPr>
        <p:spPr>
          <a:xfrm>
            <a:off x="200" y="167639"/>
            <a:ext cx="1266825" cy="50800"/>
          </a:xfrm>
          <a:custGeom>
            <a:avLst/>
            <a:gdLst/>
            <a:ahLst/>
            <a:cxnLst/>
            <a:rect l="l" t="t" r="r" b="b"/>
            <a:pathLst>
              <a:path w="1266825" h="50800">
                <a:moveTo>
                  <a:pt x="1266240" y="0"/>
                </a:moveTo>
                <a:lnTo>
                  <a:pt x="0" y="0"/>
                </a:lnTo>
                <a:lnTo>
                  <a:pt x="0" y="50291"/>
                </a:lnTo>
                <a:lnTo>
                  <a:pt x="1266240" y="50291"/>
                </a:lnTo>
                <a:lnTo>
                  <a:pt x="1266240" y="0"/>
                </a:lnTo>
                <a:close/>
              </a:path>
            </a:pathLst>
          </a:custGeom>
          <a:solidFill>
            <a:srgbClr val="CA6DBD"/>
          </a:solidFill>
        </p:spPr>
        <p:txBody>
          <a:bodyPr wrap="square" lIns="0" tIns="0" rIns="0" bIns="0" rtlCol="0"/>
          <a:lstStyle/>
          <a:p>
            <a:endParaRPr dirty="0"/>
          </a:p>
        </p:txBody>
      </p:sp>
      <p:sp>
        <p:nvSpPr>
          <p:cNvPr id="51" name="object 51"/>
          <p:cNvSpPr/>
          <p:nvPr/>
        </p:nvSpPr>
        <p:spPr>
          <a:xfrm>
            <a:off x="200" y="338327"/>
            <a:ext cx="699770" cy="55244"/>
          </a:xfrm>
          <a:custGeom>
            <a:avLst/>
            <a:gdLst/>
            <a:ahLst/>
            <a:cxnLst/>
            <a:rect l="l" t="t" r="r" b="b"/>
            <a:pathLst>
              <a:path w="699770" h="55245">
                <a:moveTo>
                  <a:pt x="699312" y="0"/>
                </a:moveTo>
                <a:lnTo>
                  <a:pt x="0" y="0"/>
                </a:lnTo>
                <a:lnTo>
                  <a:pt x="0" y="54863"/>
                </a:lnTo>
                <a:lnTo>
                  <a:pt x="699312" y="54863"/>
                </a:lnTo>
                <a:lnTo>
                  <a:pt x="699312" y="0"/>
                </a:lnTo>
                <a:close/>
              </a:path>
            </a:pathLst>
          </a:custGeom>
          <a:solidFill>
            <a:srgbClr val="CA6DBD"/>
          </a:solidFill>
        </p:spPr>
        <p:txBody>
          <a:bodyPr wrap="square" lIns="0" tIns="0" rIns="0" bIns="0" rtlCol="0"/>
          <a:lstStyle/>
          <a:p>
            <a:endParaRPr dirty="0"/>
          </a:p>
        </p:txBody>
      </p:sp>
      <p:sp>
        <p:nvSpPr>
          <p:cNvPr id="53" name="object 53"/>
          <p:cNvSpPr txBox="1"/>
          <p:nvPr/>
        </p:nvSpPr>
        <p:spPr>
          <a:xfrm>
            <a:off x="786288" y="803352"/>
            <a:ext cx="3119120" cy="2783454"/>
          </a:xfrm>
          <a:prstGeom prst="rect">
            <a:avLst/>
          </a:prstGeom>
        </p:spPr>
        <p:txBody>
          <a:bodyPr vert="horz" wrap="square" lIns="0" tIns="13335" rIns="0" bIns="0" rtlCol="0">
            <a:spAutoFit/>
          </a:bodyPr>
          <a:lstStyle/>
          <a:p>
            <a:pPr marL="12700" marR="5080">
              <a:lnSpc>
                <a:spcPct val="100000"/>
              </a:lnSpc>
              <a:spcBef>
                <a:spcPts val="105"/>
              </a:spcBef>
            </a:pPr>
            <a:r>
              <a:rPr lang="en-US" sz="3600" b="1" dirty="0">
                <a:solidFill>
                  <a:srgbClr val="1F3374"/>
                </a:solidFill>
                <a:cs typeface="Tahoma"/>
              </a:rPr>
              <a:t>Deciphering Insurance Complaints: A Data-Driven Approach</a:t>
            </a:r>
            <a:endParaRPr lang="en-US" sz="3600" dirty="0">
              <a:cs typeface="Tahoma"/>
            </a:endParaRPr>
          </a:p>
        </p:txBody>
      </p:sp>
      <p:pic>
        <p:nvPicPr>
          <p:cNvPr id="55" name="object 55"/>
          <p:cNvPicPr/>
          <p:nvPr/>
        </p:nvPicPr>
        <p:blipFill>
          <a:blip r:embed="rId3" cstate="print"/>
          <a:stretch>
            <a:fillRect/>
          </a:stretch>
        </p:blipFill>
        <p:spPr>
          <a:xfrm>
            <a:off x="5236464" y="1048638"/>
            <a:ext cx="3284219" cy="32871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69913" y="0"/>
              <a:ext cx="8865870" cy="5143500"/>
            </a:xfrm>
            <a:custGeom>
              <a:avLst/>
              <a:gdLst/>
              <a:ahLst/>
              <a:cxnLst/>
              <a:rect l="l" t="t" r="r" b="b"/>
              <a:pathLst>
                <a:path w="8865870" h="5143500">
                  <a:moveTo>
                    <a:pt x="9525" y="0"/>
                  </a:moveTo>
                  <a:lnTo>
                    <a:pt x="0" y="0"/>
                  </a:lnTo>
                  <a:lnTo>
                    <a:pt x="0" y="5143500"/>
                  </a:lnTo>
                  <a:lnTo>
                    <a:pt x="9525" y="5143500"/>
                  </a:lnTo>
                  <a:lnTo>
                    <a:pt x="9525" y="0"/>
                  </a:lnTo>
                  <a:close/>
                </a:path>
                <a:path w="8865870" h="5143500">
                  <a:moveTo>
                    <a:pt x="475869" y="0"/>
                  </a:moveTo>
                  <a:lnTo>
                    <a:pt x="466344" y="0"/>
                  </a:lnTo>
                  <a:lnTo>
                    <a:pt x="466344" y="5143500"/>
                  </a:lnTo>
                  <a:lnTo>
                    <a:pt x="475869" y="5143500"/>
                  </a:lnTo>
                  <a:lnTo>
                    <a:pt x="475869" y="0"/>
                  </a:lnTo>
                  <a:close/>
                </a:path>
                <a:path w="8865870" h="5143500">
                  <a:moveTo>
                    <a:pt x="940689" y="0"/>
                  </a:moveTo>
                  <a:lnTo>
                    <a:pt x="931164" y="0"/>
                  </a:lnTo>
                  <a:lnTo>
                    <a:pt x="931164" y="5143500"/>
                  </a:lnTo>
                  <a:lnTo>
                    <a:pt x="940689" y="5143500"/>
                  </a:lnTo>
                  <a:lnTo>
                    <a:pt x="940689" y="0"/>
                  </a:lnTo>
                  <a:close/>
                </a:path>
                <a:path w="8865870" h="5143500">
                  <a:moveTo>
                    <a:pt x="1407033" y="0"/>
                  </a:moveTo>
                  <a:lnTo>
                    <a:pt x="1397508" y="0"/>
                  </a:lnTo>
                  <a:lnTo>
                    <a:pt x="1397508" y="5143500"/>
                  </a:lnTo>
                  <a:lnTo>
                    <a:pt x="1407033" y="5143500"/>
                  </a:lnTo>
                  <a:lnTo>
                    <a:pt x="1407033" y="0"/>
                  </a:lnTo>
                  <a:close/>
                </a:path>
                <a:path w="8865870" h="5143500">
                  <a:moveTo>
                    <a:pt x="1871853" y="0"/>
                  </a:moveTo>
                  <a:lnTo>
                    <a:pt x="1862328" y="0"/>
                  </a:lnTo>
                  <a:lnTo>
                    <a:pt x="1862328" y="5143500"/>
                  </a:lnTo>
                  <a:lnTo>
                    <a:pt x="1871853" y="5143500"/>
                  </a:lnTo>
                  <a:lnTo>
                    <a:pt x="1871853" y="0"/>
                  </a:lnTo>
                  <a:close/>
                </a:path>
                <a:path w="8865870" h="5143500">
                  <a:moveTo>
                    <a:pt x="2338197" y="0"/>
                  </a:moveTo>
                  <a:lnTo>
                    <a:pt x="2328672" y="0"/>
                  </a:lnTo>
                  <a:lnTo>
                    <a:pt x="2328672" y="5143500"/>
                  </a:lnTo>
                  <a:lnTo>
                    <a:pt x="2338197" y="5143500"/>
                  </a:lnTo>
                  <a:lnTo>
                    <a:pt x="2338197" y="0"/>
                  </a:lnTo>
                  <a:close/>
                </a:path>
                <a:path w="8865870" h="5143500">
                  <a:moveTo>
                    <a:pt x="2803017" y="0"/>
                  </a:moveTo>
                  <a:lnTo>
                    <a:pt x="2793492" y="0"/>
                  </a:lnTo>
                  <a:lnTo>
                    <a:pt x="2793492" y="5143500"/>
                  </a:lnTo>
                  <a:lnTo>
                    <a:pt x="2803017" y="5143500"/>
                  </a:lnTo>
                  <a:lnTo>
                    <a:pt x="2803017" y="0"/>
                  </a:lnTo>
                  <a:close/>
                </a:path>
                <a:path w="8865870" h="5143500">
                  <a:moveTo>
                    <a:pt x="3267837" y="0"/>
                  </a:moveTo>
                  <a:lnTo>
                    <a:pt x="3258312" y="0"/>
                  </a:lnTo>
                  <a:lnTo>
                    <a:pt x="3258312" y="5143500"/>
                  </a:lnTo>
                  <a:lnTo>
                    <a:pt x="3267837" y="5143500"/>
                  </a:lnTo>
                  <a:lnTo>
                    <a:pt x="3267837" y="0"/>
                  </a:lnTo>
                  <a:close/>
                </a:path>
                <a:path w="8865870" h="5143500">
                  <a:moveTo>
                    <a:pt x="3734181" y="0"/>
                  </a:moveTo>
                  <a:lnTo>
                    <a:pt x="3724656" y="0"/>
                  </a:lnTo>
                  <a:lnTo>
                    <a:pt x="3724656" y="5143500"/>
                  </a:lnTo>
                  <a:lnTo>
                    <a:pt x="3734181" y="5143500"/>
                  </a:lnTo>
                  <a:lnTo>
                    <a:pt x="3734181" y="0"/>
                  </a:lnTo>
                  <a:close/>
                </a:path>
                <a:path w="8865870" h="5143500">
                  <a:moveTo>
                    <a:pt x="4211193" y="0"/>
                  </a:moveTo>
                  <a:lnTo>
                    <a:pt x="4201668" y="0"/>
                  </a:lnTo>
                  <a:lnTo>
                    <a:pt x="4201668" y="5143500"/>
                  </a:lnTo>
                  <a:lnTo>
                    <a:pt x="4211193" y="5143500"/>
                  </a:lnTo>
                  <a:lnTo>
                    <a:pt x="4211193" y="0"/>
                  </a:lnTo>
                  <a:close/>
                </a:path>
                <a:path w="8865870" h="5143500">
                  <a:moveTo>
                    <a:pt x="4676013" y="0"/>
                  </a:moveTo>
                  <a:lnTo>
                    <a:pt x="4666488" y="0"/>
                  </a:lnTo>
                  <a:lnTo>
                    <a:pt x="4666488" y="5143500"/>
                  </a:lnTo>
                  <a:lnTo>
                    <a:pt x="4676013" y="5143500"/>
                  </a:lnTo>
                  <a:lnTo>
                    <a:pt x="4676013" y="0"/>
                  </a:lnTo>
                  <a:close/>
                </a:path>
                <a:path w="8865870" h="5143500">
                  <a:moveTo>
                    <a:pt x="5140833" y="0"/>
                  </a:moveTo>
                  <a:lnTo>
                    <a:pt x="5131308" y="0"/>
                  </a:lnTo>
                  <a:lnTo>
                    <a:pt x="5131308" y="5143500"/>
                  </a:lnTo>
                  <a:lnTo>
                    <a:pt x="5140833" y="5143500"/>
                  </a:lnTo>
                  <a:lnTo>
                    <a:pt x="5140833" y="0"/>
                  </a:lnTo>
                  <a:close/>
                </a:path>
                <a:path w="8865870" h="5143500">
                  <a:moveTo>
                    <a:pt x="5607177" y="0"/>
                  </a:moveTo>
                  <a:lnTo>
                    <a:pt x="5597652" y="0"/>
                  </a:lnTo>
                  <a:lnTo>
                    <a:pt x="5597652" y="5143500"/>
                  </a:lnTo>
                  <a:lnTo>
                    <a:pt x="5607177" y="5143500"/>
                  </a:lnTo>
                  <a:lnTo>
                    <a:pt x="5607177" y="0"/>
                  </a:lnTo>
                  <a:close/>
                </a:path>
                <a:path w="8865870" h="5143500">
                  <a:moveTo>
                    <a:pt x="6071997" y="0"/>
                  </a:moveTo>
                  <a:lnTo>
                    <a:pt x="6062472" y="0"/>
                  </a:lnTo>
                  <a:lnTo>
                    <a:pt x="6062472" y="5143500"/>
                  </a:lnTo>
                  <a:lnTo>
                    <a:pt x="6071997" y="5143500"/>
                  </a:lnTo>
                  <a:lnTo>
                    <a:pt x="6071997" y="0"/>
                  </a:lnTo>
                  <a:close/>
                </a:path>
                <a:path w="8865870" h="5143500">
                  <a:moveTo>
                    <a:pt x="6538341" y="0"/>
                  </a:moveTo>
                  <a:lnTo>
                    <a:pt x="6528816" y="0"/>
                  </a:lnTo>
                  <a:lnTo>
                    <a:pt x="6528816" y="5143500"/>
                  </a:lnTo>
                  <a:lnTo>
                    <a:pt x="6538341" y="5143500"/>
                  </a:lnTo>
                  <a:lnTo>
                    <a:pt x="6538341" y="0"/>
                  </a:lnTo>
                  <a:close/>
                </a:path>
                <a:path w="8865870" h="5143500">
                  <a:moveTo>
                    <a:pt x="7003161" y="0"/>
                  </a:moveTo>
                  <a:lnTo>
                    <a:pt x="6993636" y="0"/>
                  </a:lnTo>
                  <a:lnTo>
                    <a:pt x="6993636" y="5143500"/>
                  </a:lnTo>
                  <a:lnTo>
                    <a:pt x="7003161" y="5143500"/>
                  </a:lnTo>
                  <a:lnTo>
                    <a:pt x="7003161" y="0"/>
                  </a:lnTo>
                  <a:close/>
                </a:path>
                <a:path w="8865870" h="5143500">
                  <a:moveTo>
                    <a:pt x="7469505" y="0"/>
                  </a:moveTo>
                  <a:lnTo>
                    <a:pt x="7459980" y="0"/>
                  </a:lnTo>
                  <a:lnTo>
                    <a:pt x="7459980" y="5143500"/>
                  </a:lnTo>
                  <a:lnTo>
                    <a:pt x="7469505" y="5143500"/>
                  </a:lnTo>
                  <a:lnTo>
                    <a:pt x="7469505" y="0"/>
                  </a:lnTo>
                  <a:close/>
                </a:path>
                <a:path w="8865870" h="5143500">
                  <a:moveTo>
                    <a:pt x="7934325" y="0"/>
                  </a:moveTo>
                  <a:lnTo>
                    <a:pt x="7924800" y="0"/>
                  </a:lnTo>
                  <a:lnTo>
                    <a:pt x="7924800" y="5143500"/>
                  </a:lnTo>
                  <a:lnTo>
                    <a:pt x="7934325" y="5143500"/>
                  </a:lnTo>
                  <a:lnTo>
                    <a:pt x="7934325" y="0"/>
                  </a:lnTo>
                  <a:close/>
                </a:path>
                <a:path w="8865870" h="5143500">
                  <a:moveTo>
                    <a:pt x="8399145" y="0"/>
                  </a:moveTo>
                  <a:lnTo>
                    <a:pt x="8389620" y="0"/>
                  </a:lnTo>
                  <a:lnTo>
                    <a:pt x="8389620" y="5143500"/>
                  </a:lnTo>
                  <a:lnTo>
                    <a:pt x="8399145" y="5143500"/>
                  </a:lnTo>
                  <a:lnTo>
                    <a:pt x="8399145" y="0"/>
                  </a:lnTo>
                  <a:close/>
                </a:path>
                <a:path w="8865870" h="5143500">
                  <a:moveTo>
                    <a:pt x="8865489" y="0"/>
                  </a:moveTo>
                  <a:lnTo>
                    <a:pt x="8855964" y="0"/>
                  </a:lnTo>
                  <a:lnTo>
                    <a:pt x="8855964" y="5143500"/>
                  </a:lnTo>
                  <a:lnTo>
                    <a:pt x="8865489" y="5143500"/>
                  </a:lnTo>
                  <a:lnTo>
                    <a:pt x="8865489" y="0"/>
                  </a:lnTo>
                  <a:close/>
                </a:path>
              </a:pathLst>
            </a:custGeom>
            <a:solidFill>
              <a:srgbClr val="EEEEEE"/>
            </a:solidFill>
          </p:spPr>
          <p:txBody>
            <a:bodyPr wrap="square" lIns="0" tIns="0" rIns="0" bIns="0" rtlCol="0"/>
            <a:lstStyle/>
            <a:p>
              <a:endParaRPr dirty="0"/>
            </a:p>
          </p:txBody>
        </p:sp>
        <p:sp>
          <p:nvSpPr>
            <p:cNvPr id="4" name="object 4"/>
            <p:cNvSpPr/>
            <p:nvPr/>
          </p:nvSpPr>
          <p:spPr>
            <a:xfrm>
              <a:off x="173736" y="243839"/>
              <a:ext cx="52069" cy="774700"/>
            </a:xfrm>
            <a:custGeom>
              <a:avLst/>
              <a:gdLst/>
              <a:ahLst/>
              <a:cxnLst/>
              <a:rect l="l" t="t" r="r" b="b"/>
              <a:pathLst>
                <a:path w="52070" h="774700">
                  <a:moveTo>
                    <a:pt x="51663" y="698144"/>
                  </a:moveTo>
                  <a:lnTo>
                    <a:pt x="0" y="698144"/>
                  </a:lnTo>
                  <a:lnTo>
                    <a:pt x="0" y="774192"/>
                  </a:lnTo>
                  <a:lnTo>
                    <a:pt x="51663" y="774192"/>
                  </a:lnTo>
                  <a:lnTo>
                    <a:pt x="51663" y="698144"/>
                  </a:lnTo>
                  <a:close/>
                </a:path>
                <a:path w="52070" h="774700">
                  <a:moveTo>
                    <a:pt x="51663" y="580796"/>
                  </a:moveTo>
                  <a:lnTo>
                    <a:pt x="0" y="580796"/>
                  </a:lnTo>
                  <a:lnTo>
                    <a:pt x="0" y="658368"/>
                  </a:lnTo>
                  <a:lnTo>
                    <a:pt x="51663" y="658368"/>
                  </a:lnTo>
                  <a:lnTo>
                    <a:pt x="51663" y="580796"/>
                  </a:lnTo>
                  <a:close/>
                </a:path>
                <a:path w="52070" h="774700">
                  <a:moveTo>
                    <a:pt x="51663" y="464972"/>
                  </a:moveTo>
                  <a:lnTo>
                    <a:pt x="0" y="464972"/>
                  </a:lnTo>
                  <a:lnTo>
                    <a:pt x="0" y="541020"/>
                  </a:lnTo>
                  <a:lnTo>
                    <a:pt x="51663" y="541020"/>
                  </a:lnTo>
                  <a:lnTo>
                    <a:pt x="51663" y="464972"/>
                  </a:lnTo>
                  <a:close/>
                </a:path>
                <a:path w="52070" h="774700">
                  <a:moveTo>
                    <a:pt x="51663" y="349148"/>
                  </a:moveTo>
                  <a:lnTo>
                    <a:pt x="0" y="349148"/>
                  </a:lnTo>
                  <a:lnTo>
                    <a:pt x="0" y="428244"/>
                  </a:lnTo>
                  <a:lnTo>
                    <a:pt x="51663" y="428244"/>
                  </a:lnTo>
                  <a:lnTo>
                    <a:pt x="51663" y="349148"/>
                  </a:lnTo>
                  <a:close/>
                </a:path>
                <a:path w="52070" h="774700">
                  <a:moveTo>
                    <a:pt x="51663" y="231800"/>
                  </a:moveTo>
                  <a:lnTo>
                    <a:pt x="0" y="231800"/>
                  </a:lnTo>
                  <a:lnTo>
                    <a:pt x="0" y="312420"/>
                  </a:lnTo>
                  <a:lnTo>
                    <a:pt x="51663" y="312420"/>
                  </a:lnTo>
                  <a:lnTo>
                    <a:pt x="51663" y="231800"/>
                  </a:lnTo>
                  <a:close/>
                </a:path>
                <a:path w="52070" h="774700">
                  <a:moveTo>
                    <a:pt x="51663" y="115824"/>
                  </a:moveTo>
                  <a:lnTo>
                    <a:pt x="0" y="115824"/>
                  </a:lnTo>
                  <a:lnTo>
                    <a:pt x="0" y="196596"/>
                  </a:lnTo>
                  <a:lnTo>
                    <a:pt x="51663" y="196596"/>
                  </a:lnTo>
                  <a:lnTo>
                    <a:pt x="51663" y="115824"/>
                  </a:lnTo>
                  <a:close/>
                </a:path>
                <a:path w="52070" h="774700">
                  <a:moveTo>
                    <a:pt x="51663" y="0"/>
                  </a:moveTo>
                  <a:lnTo>
                    <a:pt x="0" y="0"/>
                  </a:lnTo>
                  <a:lnTo>
                    <a:pt x="0" y="79248"/>
                  </a:lnTo>
                  <a:lnTo>
                    <a:pt x="51663" y="79248"/>
                  </a:lnTo>
                  <a:lnTo>
                    <a:pt x="51663" y="0"/>
                  </a:lnTo>
                  <a:close/>
                </a:path>
              </a:pathLst>
            </a:custGeom>
            <a:solidFill>
              <a:srgbClr val="CA6DBD"/>
            </a:solidFill>
          </p:spPr>
          <p:txBody>
            <a:bodyPr wrap="square" lIns="0" tIns="0" rIns="0" bIns="0" rtlCol="0"/>
            <a:lstStyle/>
            <a:p>
              <a:endParaRPr dirty="0"/>
            </a:p>
          </p:txBody>
        </p:sp>
        <p:sp>
          <p:nvSpPr>
            <p:cNvPr id="5" name="object 5"/>
            <p:cNvSpPr/>
            <p:nvPr/>
          </p:nvSpPr>
          <p:spPr>
            <a:xfrm>
              <a:off x="8677783" y="4750308"/>
              <a:ext cx="292735" cy="288290"/>
            </a:xfrm>
            <a:custGeom>
              <a:avLst/>
              <a:gdLst/>
              <a:ahLst/>
              <a:cxnLst/>
              <a:rect l="l" t="t" r="r" b="b"/>
              <a:pathLst>
                <a:path w="292734" h="288289">
                  <a:moveTo>
                    <a:pt x="292354" y="44665"/>
                  </a:moveTo>
                  <a:lnTo>
                    <a:pt x="247650" y="0"/>
                  </a:lnTo>
                  <a:lnTo>
                    <a:pt x="147345" y="98577"/>
                  </a:lnTo>
                  <a:lnTo>
                    <a:pt x="48641" y="0"/>
                  </a:lnTo>
                  <a:lnTo>
                    <a:pt x="0" y="44665"/>
                  </a:lnTo>
                  <a:lnTo>
                    <a:pt x="100253" y="144843"/>
                  </a:lnTo>
                  <a:lnTo>
                    <a:pt x="0" y="243370"/>
                  </a:lnTo>
                  <a:lnTo>
                    <a:pt x="44577" y="288036"/>
                  </a:lnTo>
                  <a:lnTo>
                    <a:pt x="144919" y="189471"/>
                  </a:lnTo>
                  <a:lnTo>
                    <a:pt x="243586" y="288036"/>
                  </a:lnTo>
                  <a:lnTo>
                    <a:pt x="292354" y="243370"/>
                  </a:lnTo>
                  <a:lnTo>
                    <a:pt x="192036" y="143205"/>
                  </a:lnTo>
                  <a:lnTo>
                    <a:pt x="292354" y="44665"/>
                  </a:lnTo>
                  <a:close/>
                </a:path>
              </a:pathLst>
            </a:custGeom>
            <a:solidFill>
              <a:srgbClr val="2F4AA6"/>
            </a:solidFill>
          </p:spPr>
          <p:txBody>
            <a:bodyPr wrap="square" lIns="0" tIns="0" rIns="0" bIns="0" rtlCol="0"/>
            <a:lstStyle/>
            <a:p>
              <a:endParaRPr dirty="0"/>
            </a:p>
          </p:txBody>
        </p:sp>
        <p:sp>
          <p:nvSpPr>
            <p:cNvPr id="6" name="object 6"/>
            <p:cNvSpPr/>
            <p:nvPr/>
          </p:nvSpPr>
          <p:spPr>
            <a:xfrm>
              <a:off x="229336" y="4779886"/>
              <a:ext cx="1019175" cy="151130"/>
            </a:xfrm>
            <a:custGeom>
              <a:avLst/>
              <a:gdLst/>
              <a:ahLst/>
              <a:cxnLst/>
              <a:rect l="l" t="t" r="r" b="b"/>
              <a:pathLst>
                <a:path w="1019175" h="151129">
                  <a:moveTo>
                    <a:pt x="24993" y="0"/>
                  </a:moveTo>
                  <a:lnTo>
                    <a:pt x="77990" y="107492"/>
                  </a:lnTo>
                  <a:lnTo>
                    <a:pt x="112658" y="132527"/>
                  </a:lnTo>
                  <a:lnTo>
                    <a:pt x="153822" y="142608"/>
                  </a:lnTo>
                  <a:lnTo>
                    <a:pt x="175123" y="138754"/>
                  </a:lnTo>
                  <a:lnTo>
                    <a:pt x="195379" y="131448"/>
                  </a:lnTo>
                  <a:lnTo>
                    <a:pt x="213497" y="120269"/>
                  </a:lnTo>
                  <a:lnTo>
                    <a:pt x="228384" y="104800"/>
                  </a:lnTo>
                  <a:lnTo>
                    <a:pt x="262191" y="65354"/>
                  </a:lnTo>
                  <a:lnTo>
                    <a:pt x="272433" y="55030"/>
                  </a:lnTo>
                  <a:lnTo>
                    <a:pt x="284111" y="47397"/>
                  </a:lnTo>
                  <a:lnTo>
                    <a:pt x="297256" y="42063"/>
                  </a:lnTo>
                  <a:lnTo>
                    <a:pt x="311899" y="38633"/>
                  </a:lnTo>
                  <a:lnTo>
                    <a:pt x="326316" y="40637"/>
                  </a:lnTo>
                  <a:lnTo>
                    <a:pt x="339515" y="45280"/>
                  </a:lnTo>
                  <a:lnTo>
                    <a:pt x="351904" y="52169"/>
                  </a:lnTo>
                  <a:lnTo>
                    <a:pt x="363893" y="60909"/>
                  </a:lnTo>
                  <a:lnTo>
                    <a:pt x="426720" y="120014"/>
                  </a:lnTo>
                  <a:lnTo>
                    <a:pt x="442181" y="133537"/>
                  </a:lnTo>
                  <a:lnTo>
                    <a:pt x="459324" y="142944"/>
                  </a:lnTo>
                  <a:lnTo>
                    <a:pt x="478147" y="148618"/>
                  </a:lnTo>
                  <a:lnTo>
                    <a:pt x="498652" y="150939"/>
                  </a:lnTo>
                  <a:lnTo>
                    <a:pt x="516977" y="147041"/>
                  </a:lnTo>
                  <a:lnTo>
                    <a:pt x="535062" y="140098"/>
                  </a:lnTo>
                  <a:lnTo>
                    <a:pt x="552497" y="130095"/>
                  </a:lnTo>
                  <a:lnTo>
                    <a:pt x="568871" y="117017"/>
                  </a:lnTo>
                  <a:lnTo>
                    <a:pt x="623785" y="58089"/>
                  </a:lnTo>
                  <a:lnTo>
                    <a:pt x="634025" y="47735"/>
                  </a:lnTo>
                  <a:lnTo>
                    <a:pt x="645672" y="40514"/>
                  </a:lnTo>
                  <a:lnTo>
                    <a:pt x="658727" y="36410"/>
                  </a:lnTo>
                  <a:lnTo>
                    <a:pt x="673188" y="35407"/>
                  </a:lnTo>
                  <a:lnTo>
                    <a:pt x="685951" y="36687"/>
                  </a:lnTo>
                  <a:lnTo>
                    <a:pt x="698981" y="39876"/>
                  </a:lnTo>
                  <a:lnTo>
                    <a:pt x="711141" y="45310"/>
                  </a:lnTo>
                  <a:lnTo>
                    <a:pt x="721296" y="53327"/>
                  </a:lnTo>
                  <a:lnTo>
                    <a:pt x="795807" y="125158"/>
                  </a:lnTo>
                  <a:lnTo>
                    <a:pt x="809727" y="135105"/>
                  </a:lnTo>
                  <a:lnTo>
                    <a:pt x="824850" y="142376"/>
                  </a:lnTo>
                  <a:lnTo>
                    <a:pt x="840829" y="146975"/>
                  </a:lnTo>
                  <a:lnTo>
                    <a:pt x="857313" y="148907"/>
                  </a:lnTo>
                  <a:lnTo>
                    <a:pt x="877947" y="147550"/>
                  </a:lnTo>
                  <a:lnTo>
                    <a:pt x="898110" y="141954"/>
                  </a:lnTo>
                  <a:lnTo>
                    <a:pt x="917062" y="132062"/>
                  </a:lnTo>
                  <a:lnTo>
                    <a:pt x="934059" y="117817"/>
                  </a:lnTo>
                  <a:lnTo>
                    <a:pt x="1018603" y="27558"/>
                  </a:lnTo>
                  <a:lnTo>
                    <a:pt x="998956" y="6603"/>
                  </a:lnTo>
                  <a:lnTo>
                    <a:pt x="910526" y="96723"/>
                  </a:lnTo>
                  <a:lnTo>
                    <a:pt x="899096" y="106781"/>
                  </a:lnTo>
                  <a:lnTo>
                    <a:pt x="886363" y="113876"/>
                  </a:lnTo>
                  <a:lnTo>
                    <a:pt x="872798" y="117963"/>
                  </a:lnTo>
                  <a:lnTo>
                    <a:pt x="858875" y="118998"/>
                  </a:lnTo>
                  <a:lnTo>
                    <a:pt x="847760" y="117621"/>
                  </a:lnTo>
                  <a:lnTo>
                    <a:pt x="836914" y="114265"/>
                  </a:lnTo>
                  <a:lnTo>
                    <a:pt x="826596" y="108894"/>
                  </a:lnTo>
                  <a:lnTo>
                    <a:pt x="817067" y="101472"/>
                  </a:lnTo>
                  <a:lnTo>
                    <a:pt x="729475" y="22296"/>
                  </a:lnTo>
                  <a:lnTo>
                    <a:pt x="715522" y="13844"/>
                  </a:lnTo>
                  <a:lnTo>
                    <a:pt x="700396" y="8509"/>
                  </a:lnTo>
                  <a:lnTo>
                    <a:pt x="684110" y="6324"/>
                  </a:lnTo>
                  <a:lnTo>
                    <a:pt x="679577" y="6159"/>
                  </a:lnTo>
                  <a:lnTo>
                    <a:pt x="652003" y="8519"/>
                  </a:lnTo>
                  <a:lnTo>
                    <a:pt x="634445" y="14279"/>
                  </a:lnTo>
                  <a:lnTo>
                    <a:pt x="618238" y="23884"/>
                  </a:lnTo>
                  <a:lnTo>
                    <a:pt x="604139" y="36982"/>
                  </a:lnTo>
                  <a:lnTo>
                    <a:pt x="545033" y="99809"/>
                  </a:lnTo>
                  <a:lnTo>
                    <a:pt x="534874" y="107751"/>
                  </a:lnTo>
                  <a:lnTo>
                    <a:pt x="523268" y="113777"/>
                  </a:lnTo>
                  <a:lnTo>
                    <a:pt x="510228" y="117477"/>
                  </a:lnTo>
                  <a:lnTo>
                    <a:pt x="495769" y="118440"/>
                  </a:lnTo>
                  <a:lnTo>
                    <a:pt x="492836" y="118986"/>
                  </a:lnTo>
                  <a:lnTo>
                    <a:pt x="489915" y="119202"/>
                  </a:lnTo>
                  <a:lnTo>
                    <a:pt x="487006" y="119100"/>
                  </a:lnTo>
                  <a:lnTo>
                    <a:pt x="477082" y="117445"/>
                  </a:lnTo>
                  <a:lnTo>
                    <a:pt x="467207" y="113485"/>
                  </a:lnTo>
                  <a:lnTo>
                    <a:pt x="457399" y="107647"/>
                  </a:lnTo>
                  <a:lnTo>
                    <a:pt x="447675" y="100355"/>
                  </a:lnTo>
                  <a:lnTo>
                    <a:pt x="384987" y="37210"/>
                  </a:lnTo>
                  <a:lnTo>
                    <a:pt x="368854" y="26002"/>
                  </a:lnTo>
                  <a:lnTo>
                    <a:pt x="350685" y="17759"/>
                  </a:lnTo>
                  <a:lnTo>
                    <a:pt x="331648" y="12523"/>
                  </a:lnTo>
                  <a:lnTo>
                    <a:pt x="312915" y="10337"/>
                  </a:lnTo>
                  <a:lnTo>
                    <a:pt x="292249" y="14147"/>
                  </a:lnTo>
                  <a:lnTo>
                    <a:pt x="273415" y="21078"/>
                  </a:lnTo>
                  <a:lnTo>
                    <a:pt x="256776" y="31158"/>
                  </a:lnTo>
                  <a:lnTo>
                    <a:pt x="242697" y="44411"/>
                  </a:lnTo>
                  <a:lnTo>
                    <a:pt x="204546" y="87579"/>
                  </a:lnTo>
                  <a:lnTo>
                    <a:pt x="194299" y="97934"/>
                  </a:lnTo>
                  <a:lnTo>
                    <a:pt x="182633" y="105159"/>
                  </a:lnTo>
                  <a:lnTo>
                    <a:pt x="169532" y="109264"/>
                  </a:lnTo>
                  <a:lnTo>
                    <a:pt x="154978" y="110261"/>
                  </a:lnTo>
                  <a:lnTo>
                    <a:pt x="139971" y="108834"/>
                  </a:lnTo>
                  <a:lnTo>
                    <a:pt x="125804" y="105144"/>
                  </a:lnTo>
                  <a:lnTo>
                    <a:pt x="113263" y="98447"/>
                  </a:lnTo>
                  <a:lnTo>
                    <a:pt x="103136" y="87998"/>
                  </a:lnTo>
                  <a:lnTo>
                    <a:pt x="24993" y="0"/>
                  </a:lnTo>
                  <a:close/>
                </a:path>
              </a:pathLst>
            </a:custGeom>
            <a:solidFill>
              <a:srgbClr val="F8C21F"/>
            </a:solidFill>
          </p:spPr>
          <p:txBody>
            <a:bodyPr wrap="square" lIns="0" tIns="0" rIns="0" bIns="0" rtlCol="0"/>
            <a:lstStyle/>
            <a:p>
              <a:endParaRPr dirty="0"/>
            </a:p>
          </p:txBody>
        </p:sp>
        <p:pic>
          <p:nvPicPr>
            <p:cNvPr id="7" name="object 7"/>
            <p:cNvPicPr/>
            <p:nvPr/>
          </p:nvPicPr>
          <p:blipFill>
            <a:blip r:embed="rId2" cstate="print"/>
            <a:stretch>
              <a:fillRect/>
            </a:stretch>
          </p:blipFill>
          <p:spPr>
            <a:xfrm>
              <a:off x="295757" y="92964"/>
              <a:ext cx="207060" cy="207137"/>
            </a:xfrm>
            <a:prstGeom prst="rect">
              <a:avLst/>
            </a:prstGeom>
          </p:spPr>
        </p:pic>
      </p:grpSp>
      <p:sp>
        <p:nvSpPr>
          <p:cNvPr id="8" name="object 8"/>
          <p:cNvSpPr txBox="1">
            <a:spLocks noGrp="1"/>
          </p:cNvSpPr>
          <p:nvPr>
            <p:ph type="title"/>
          </p:nvPr>
        </p:nvSpPr>
        <p:spPr>
          <a:xfrm>
            <a:off x="596290" y="816102"/>
            <a:ext cx="7394575" cy="299720"/>
          </a:xfrm>
          <a:prstGeom prst="rect">
            <a:avLst/>
          </a:prstGeom>
        </p:spPr>
        <p:txBody>
          <a:bodyPr vert="horz" wrap="square" lIns="0" tIns="12700" rIns="0" bIns="0" rtlCol="0">
            <a:spAutoFit/>
          </a:bodyPr>
          <a:lstStyle/>
          <a:p>
            <a:pPr marL="12700">
              <a:lnSpc>
                <a:spcPct val="100000"/>
              </a:lnSpc>
              <a:spcBef>
                <a:spcPts val="100"/>
              </a:spcBef>
            </a:pPr>
            <a:r>
              <a:rPr lang="en-US" sz="1800" spc="-5" dirty="0">
                <a:latin typeface="Calibri"/>
                <a:cs typeface="Calibri"/>
              </a:rPr>
              <a:t>Key Findings and Insights</a:t>
            </a:r>
            <a:endParaRPr lang="en-US" sz="1800" dirty="0">
              <a:latin typeface="Calibri"/>
              <a:cs typeface="Calibri"/>
            </a:endParaRPr>
          </a:p>
        </p:txBody>
      </p:sp>
      <p:sp>
        <p:nvSpPr>
          <p:cNvPr id="14" name="TextBox 13">
            <a:extLst>
              <a:ext uri="{FF2B5EF4-FFF2-40B4-BE49-F238E27FC236}">
                <a16:creationId xmlns:a16="http://schemas.microsoft.com/office/drawing/2014/main" id="{56C1D839-2B09-C965-2C61-536CF53AF6EC}"/>
              </a:ext>
            </a:extLst>
          </p:cNvPr>
          <p:cNvSpPr txBox="1"/>
          <p:nvPr/>
        </p:nvSpPr>
        <p:spPr>
          <a:xfrm>
            <a:off x="573878" y="1402296"/>
            <a:ext cx="6436522" cy="1477328"/>
          </a:xfrm>
          <a:prstGeom prst="rect">
            <a:avLst/>
          </a:prstGeom>
        </p:spPr>
        <p:txBody>
          <a:bodyPr vert="horz" wrap="square" lIns="0" tIns="12700" rIns="0" bIns="0" rtlCol="0">
            <a:spAutoFit/>
          </a:bodyPr>
          <a:lstStyle>
            <a:defPPr>
              <a:defRPr lang="en-US"/>
            </a:defPPr>
            <a:lvl1pPr marL="12065" marR="5080" algn="just">
              <a:lnSpc>
                <a:spcPct val="115100"/>
              </a:lnSpc>
              <a:spcBef>
                <a:spcPts val="100"/>
              </a:spcBef>
              <a:buClr>
                <a:srgbClr val="1F3374"/>
              </a:buClr>
              <a:buSzPct val="116666"/>
              <a:tabLst>
                <a:tab pos="299720" algn="l"/>
              </a:tabLst>
              <a:defRPr/>
            </a:lvl1pPr>
          </a:lstStyle>
          <a:p>
            <a:r>
              <a:rPr lang="en-US" dirty="0"/>
              <a:t>The analysis led to some interesting findings. For instance, the reason a complaint was filed and how it was resolved were significant predictors of confirmation. </a:t>
            </a:r>
          </a:p>
          <a:p>
            <a:r>
              <a:rPr lang="en-US" dirty="0"/>
              <a:t>These insights have meaningful implications for how insurance companies can prioritize their response to complaints.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3" y="0"/>
            <a:ext cx="9153525" cy="5143500"/>
            <a:chOff x="-4763" y="0"/>
            <a:chExt cx="9153525" cy="5143500"/>
          </a:xfrm>
        </p:grpSpPr>
        <p:sp>
          <p:nvSpPr>
            <p:cNvPr id="3" name="object 3"/>
            <p:cNvSpPr/>
            <p:nvPr/>
          </p:nvSpPr>
          <p:spPr>
            <a:xfrm>
              <a:off x="69913" y="0"/>
              <a:ext cx="8865870" cy="5143500"/>
            </a:xfrm>
            <a:custGeom>
              <a:avLst/>
              <a:gdLst/>
              <a:ahLst/>
              <a:cxnLst/>
              <a:rect l="l" t="t" r="r" b="b"/>
              <a:pathLst>
                <a:path w="8865870" h="5143500">
                  <a:moveTo>
                    <a:pt x="9525" y="0"/>
                  </a:moveTo>
                  <a:lnTo>
                    <a:pt x="0" y="0"/>
                  </a:lnTo>
                  <a:lnTo>
                    <a:pt x="0" y="5143500"/>
                  </a:lnTo>
                  <a:lnTo>
                    <a:pt x="9525" y="5143500"/>
                  </a:lnTo>
                  <a:lnTo>
                    <a:pt x="9525" y="0"/>
                  </a:lnTo>
                  <a:close/>
                </a:path>
                <a:path w="8865870" h="5143500">
                  <a:moveTo>
                    <a:pt x="475869" y="0"/>
                  </a:moveTo>
                  <a:lnTo>
                    <a:pt x="466344" y="0"/>
                  </a:lnTo>
                  <a:lnTo>
                    <a:pt x="466344" y="5143500"/>
                  </a:lnTo>
                  <a:lnTo>
                    <a:pt x="475869" y="5143500"/>
                  </a:lnTo>
                  <a:lnTo>
                    <a:pt x="475869" y="0"/>
                  </a:lnTo>
                  <a:close/>
                </a:path>
                <a:path w="8865870" h="5143500">
                  <a:moveTo>
                    <a:pt x="940689" y="0"/>
                  </a:moveTo>
                  <a:lnTo>
                    <a:pt x="931164" y="0"/>
                  </a:lnTo>
                  <a:lnTo>
                    <a:pt x="931164" y="5143500"/>
                  </a:lnTo>
                  <a:lnTo>
                    <a:pt x="940689" y="5143500"/>
                  </a:lnTo>
                  <a:lnTo>
                    <a:pt x="940689" y="0"/>
                  </a:lnTo>
                  <a:close/>
                </a:path>
                <a:path w="8865870" h="5143500">
                  <a:moveTo>
                    <a:pt x="1407033" y="0"/>
                  </a:moveTo>
                  <a:lnTo>
                    <a:pt x="1397508" y="0"/>
                  </a:lnTo>
                  <a:lnTo>
                    <a:pt x="1397508" y="5143500"/>
                  </a:lnTo>
                  <a:lnTo>
                    <a:pt x="1407033" y="5143500"/>
                  </a:lnTo>
                  <a:lnTo>
                    <a:pt x="1407033" y="0"/>
                  </a:lnTo>
                  <a:close/>
                </a:path>
                <a:path w="8865870" h="5143500">
                  <a:moveTo>
                    <a:pt x="1871853" y="0"/>
                  </a:moveTo>
                  <a:lnTo>
                    <a:pt x="1862328" y="0"/>
                  </a:lnTo>
                  <a:lnTo>
                    <a:pt x="1862328" y="5143500"/>
                  </a:lnTo>
                  <a:lnTo>
                    <a:pt x="1871853" y="5143500"/>
                  </a:lnTo>
                  <a:lnTo>
                    <a:pt x="1871853" y="0"/>
                  </a:lnTo>
                  <a:close/>
                </a:path>
                <a:path w="8865870" h="5143500">
                  <a:moveTo>
                    <a:pt x="2338197" y="0"/>
                  </a:moveTo>
                  <a:lnTo>
                    <a:pt x="2328672" y="0"/>
                  </a:lnTo>
                  <a:lnTo>
                    <a:pt x="2328672" y="5143500"/>
                  </a:lnTo>
                  <a:lnTo>
                    <a:pt x="2338197" y="5143500"/>
                  </a:lnTo>
                  <a:lnTo>
                    <a:pt x="2338197" y="0"/>
                  </a:lnTo>
                  <a:close/>
                </a:path>
                <a:path w="8865870" h="5143500">
                  <a:moveTo>
                    <a:pt x="2803017" y="0"/>
                  </a:moveTo>
                  <a:lnTo>
                    <a:pt x="2793492" y="0"/>
                  </a:lnTo>
                  <a:lnTo>
                    <a:pt x="2793492" y="5143500"/>
                  </a:lnTo>
                  <a:lnTo>
                    <a:pt x="2803017" y="5143500"/>
                  </a:lnTo>
                  <a:lnTo>
                    <a:pt x="2803017" y="0"/>
                  </a:lnTo>
                  <a:close/>
                </a:path>
                <a:path w="8865870" h="5143500">
                  <a:moveTo>
                    <a:pt x="3267837" y="0"/>
                  </a:moveTo>
                  <a:lnTo>
                    <a:pt x="3258312" y="0"/>
                  </a:lnTo>
                  <a:lnTo>
                    <a:pt x="3258312" y="5143500"/>
                  </a:lnTo>
                  <a:lnTo>
                    <a:pt x="3267837" y="5143500"/>
                  </a:lnTo>
                  <a:lnTo>
                    <a:pt x="3267837" y="0"/>
                  </a:lnTo>
                  <a:close/>
                </a:path>
                <a:path w="8865870" h="5143500">
                  <a:moveTo>
                    <a:pt x="3734181" y="0"/>
                  </a:moveTo>
                  <a:lnTo>
                    <a:pt x="3724656" y="0"/>
                  </a:lnTo>
                  <a:lnTo>
                    <a:pt x="3724656" y="5143500"/>
                  </a:lnTo>
                  <a:lnTo>
                    <a:pt x="3734181" y="5143500"/>
                  </a:lnTo>
                  <a:lnTo>
                    <a:pt x="3734181" y="0"/>
                  </a:lnTo>
                  <a:close/>
                </a:path>
                <a:path w="8865870" h="5143500">
                  <a:moveTo>
                    <a:pt x="4211193" y="0"/>
                  </a:moveTo>
                  <a:lnTo>
                    <a:pt x="4201668" y="0"/>
                  </a:lnTo>
                  <a:lnTo>
                    <a:pt x="4201668" y="5143500"/>
                  </a:lnTo>
                  <a:lnTo>
                    <a:pt x="4211193" y="5143500"/>
                  </a:lnTo>
                  <a:lnTo>
                    <a:pt x="4211193" y="0"/>
                  </a:lnTo>
                  <a:close/>
                </a:path>
                <a:path w="8865870" h="5143500">
                  <a:moveTo>
                    <a:pt x="4676013" y="0"/>
                  </a:moveTo>
                  <a:lnTo>
                    <a:pt x="4666488" y="0"/>
                  </a:lnTo>
                  <a:lnTo>
                    <a:pt x="4666488" y="5143500"/>
                  </a:lnTo>
                  <a:lnTo>
                    <a:pt x="4676013" y="5143500"/>
                  </a:lnTo>
                  <a:lnTo>
                    <a:pt x="4676013" y="0"/>
                  </a:lnTo>
                  <a:close/>
                </a:path>
                <a:path w="8865870" h="5143500">
                  <a:moveTo>
                    <a:pt x="5140833" y="0"/>
                  </a:moveTo>
                  <a:lnTo>
                    <a:pt x="5131308" y="0"/>
                  </a:lnTo>
                  <a:lnTo>
                    <a:pt x="5131308" y="5143500"/>
                  </a:lnTo>
                  <a:lnTo>
                    <a:pt x="5140833" y="5143500"/>
                  </a:lnTo>
                  <a:lnTo>
                    <a:pt x="5140833" y="0"/>
                  </a:lnTo>
                  <a:close/>
                </a:path>
                <a:path w="8865870" h="5143500">
                  <a:moveTo>
                    <a:pt x="5607177" y="0"/>
                  </a:moveTo>
                  <a:lnTo>
                    <a:pt x="5597652" y="0"/>
                  </a:lnTo>
                  <a:lnTo>
                    <a:pt x="5597652" y="5143500"/>
                  </a:lnTo>
                  <a:lnTo>
                    <a:pt x="5607177" y="5143500"/>
                  </a:lnTo>
                  <a:lnTo>
                    <a:pt x="5607177" y="0"/>
                  </a:lnTo>
                  <a:close/>
                </a:path>
                <a:path w="8865870" h="5143500">
                  <a:moveTo>
                    <a:pt x="6071997" y="0"/>
                  </a:moveTo>
                  <a:lnTo>
                    <a:pt x="6062472" y="0"/>
                  </a:lnTo>
                  <a:lnTo>
                    <a:pt x="6062472" y="5143500"/>
                  </a:lnTo>
                  <a:lnTo>
                    <a:pt x="6071997" y="5143500"/>
                  </a:lnTo>
                  <a:lnTo>
                    <a:pt x="6071997" y="0"/>
                  </a:lnTo>
                  <a:close/>
                </a:path>
                <a:path w="8865870" h="5143500">
                  <a:moveTo>
                    <a:pt x="6538341" y="0"/>
                  </a:moveTo>
                  <a:lnTo>
                    <a:pt x="6528816" y="0"/>
                  </a:lnTo>
                  <a:lnTo>
                    <a:pt x="6528816" y="5143500"/>
                  </a:lnTo>
                  <a:lnTo>
                    <a:pt x="6538341" y="5143500"/>
                  </a:lnTo>
                  <a:lnTo>
                    <a:pt x="6538341" y="0"/>
                  </a:lnTo>
                  <a:close/>
                </a:path>
                <a:path w="8865870" h="5143500">
                  <a:moveTo>
                    <a:pt x="7003161" y="0"/>
                  </a:moveTo>
                  <a:lnTo>
                    <a:pt x="6993636" y="0"/>
                  </a:lnTo>
                  <a:lnTo>
                    <a:pt x="6993636" y="5143500"/>
                  </a:lnTo>
                  <a:lnTo>
                    <a:pt x="7003161" y="5143500"/>
                  </a:lnTo>
                  <a:lnTo>
                    <a:pt x="7003161" y="0"/>
                  </a:lnTo>
                  <a:close/>
                </a:path>
                <a:path w="8865870" h="5143500">
                  <a:moveTo>
                    <a:pt x="7469505" y="0"/>
                  </a:moveTo>
                  <a:lnTo>
                    <a:pt x="7459980" y="0"/>
                  </a:lnTo>
                  <a:lnTo>
                    <a:pt x="7459980" y="5143500"/>
                  </a:lnTo>
                  <a:lnTo>
                    <a:pt x="7469505" y="5143500"/>
                  </a:lnTo>
                  <a:lnTo>
                    <a:pt x="7469505" y="0"/>
                  </a:lnTo>
                  <a:close/>
                </a:path>
                <a:path w="8865870" h="5143500">
                  <a:moveTo>
                    <a:pt x="7934325" y="0"/>
                  </a:moveTo>
                  <a:lnTo>
                    <a:pt x="7924800" y="0"/>
                  </a:lnTo>
                  <a:lnTo>
                    <a:pt x="7924800" y="5143500"/>
                  </a:lnTo>
                  <a:lnTo>
                    <a:pt x="7934325" y="5143500"/>
                  </a:lnTo>
                  <a:lnTo>
                    <a:pt x="7934325" y="0"/>
                  </a:lnTo>
                  <a:close/>
                </a:path>
                <a:path w="8865870" h="5143500">
                  <a:moveTo>
                    <a:pt x="8399145" y="0"/>
                  </a:moveTo>
                  <a:lnTo>
                    <a:pt x="8389620" y="0"/>
                  </a:lnTo>
                  <a:lnTo>
                    <a:pt x="8389620" y="5143500"/>
                  </a:lnTo>
                  <a:lnTo>
                    <a:pt x="8399145" y="5143500"/>
                  </a:lnTo>
                  <a:lnTo>
                    <a:pt x="8399145" y="0"/>
                  </a:lnTo>
                  <a:close/>
                </a:path>
                <a:path w="8865870" h="5143500">
                  <a:moveTo>
                    <a:pt x="8865489" y="0"/>
                  </a:moveTo>
                  <a:lnTo>
                    <a:pt x="8855964" y="0"/>
                  </a:lnTo>
                  <a:lnTo>
                    <a:pt x="8855964" y="5143500"/>
                  </a:lnTo>
                  <a:lnTo>
                    <a:pt x="8865489" y="5143500"/>
                  </a:lnTo>
                  <a:lnTo>
                    <a:pt x="8865489" y="0"/>
                  </a:lnTo>
                  <a:close/>
                </a:path>
              </a:pathLst>
            </a:custGeom>
            <a:solidFill>
              <a:srgbClr val="EEEEEE"/>
            </a:solidFill>
          </p:spPr>
          <p:txBody>
            <a:bodyPr wrap="square" lIns="0" tIns="0" rIns="0" bIns="0" rtlCol="0"/>
            <a:lstStyle/>
            <a:p>
              <a:endParaRPr dirty="0"/>
            </a:p>
          </p:txBody>
        </p:sp>
        <p:sp>
          <p:nvSpPr>
            <p:cNvPr id="4" name="object 4"/>
            <p:cNvSpPr/>
            <p:nvPr/>
          </p:nvSpPr>
          <p:spPr>
            <a:xfrm>
              <a:off x="190" y="167652"/>
              <a:ext cx="1266825" cy="226060"/>
            </a:xfrm>
            <a:custGeom>
              <a:avLst/>
              <a:gdLst/>
              <a:ahLst/>
              <a:cxnLst/>
              <a:rect l="l" t="t" r="r" b="b"/>
              <a:pathLst>
                <a:path w="1266825" h="226060">
                  <a:moveTo>
                    <a:pt x="699312" y="170675"/>
                  </a:moveTo>
                  <a:lnTo>
                    <a:pt x="0" y="170675"/>
                  </a:lnTo>
                  <a:lnTo>
                    <a:pt x="0" y="225539"/>
                  </a:lnTo>
                  <a:lnTo>
                    <a:pt x="699312" y="225539"/>
                  </a:lnTo>
                  <a:lnTo>
                    <a:pt x="699312" y="170675"/>
                  </a:lnTo>
                  <a:close/>
                </a:path>
                <a:path w="1266825" h="226060">
                  <a:moveTo>
                    <a:pt x="1266240" y="0"/>
                  </a:moveTo>
                  <a:lnTo>
                    <a:pt x="0" y="0"/>
                  </a:lnTo>
                  <a:lnTo>
                    <a:pt x="0" y="50279"/>
                  </a:lnTo>
                  <a:lnTo>
                    <a:pt x="1266240" y="50279"/>
                  </a:lnTo>
                  <a:lnTo>
                    <a:pt x="1266240" y="0"/>
                  </a:lnTo>
                  <a:close/>
                </a:path>
              </a:pathLst>
            </a:custGeom>
            <a:solidFill>
              <a:srgbClr val="CA6DBD"/>
            </a:solidFill>
          </p:spPr>
          <p:txBody>
            <a:bodyPr wrap="square" lIns="0" tIns="0" rIns="0" bIns="0" rtlCol="0"/>
            <a:lstStyle/>
            <a:p>
              <a:endParaRPr dirty="0"/>
            </a:p>
          </p:txBody>
        </p:sp>
        <p:sp>
          <p:nvSpPr>
            <p:cNvPr id="5" name="object 5"/>
            <p:cNvSpPr/>
            <p:nvPr/>
          </p:nvSpPr>
          <p:spPr>
            <a:xfrm>
              <a:off x="8561958" y="4643628"/>
              <a:ext cx="389890" cy="390525"/>
            </a:xfrm>
            <a:custGeom>
              <a:avLst/>
              <a:gdLst/>
              <a:ahLst/>
              <a:cxnLst/>
              <a:rect l="l" t="t" r="r" b="b"/>
              <a:pathLst>
                <a:path w="389890" h="390525">
                  <a:moveTo>
                    <a:pt x="194818" y="0"/>
                  </a:moveTo>
                  <a:lnTo>
                    <a:pt x="150436" y="5196"/>
                  </a:lnTo>
                  <a:lnTo>
                    <a:pt x="109542" y="19974"/>
                  </a:lnTo>
                  <a:lnTo>
                    <a:pt x="73353" y="43119"/>
                  </a:lnTo>
                  <a:lnTo>
                    <a:pt x="43087" y="73416"/>
                  </a:lnTo>
                  <a:lnTo>
                    <a:pt x="19961" y="109651"/>
                  </a:lnTo>
                  <a:lnTo>
                    <a:pt x="5193" y="150608"/>
                  </a:lnTo>
                  <a:lnTo>
                    <a:pt x="0" y="195072"/>
                  </a:lnTo>
                  <a:lnTo>
                    <a:pt x="5193" y="239465"/>
                  </a:lnTo>
                  <a:lnTo>
                    <a:pt x="19961" y="280372"/>
                  </a:lnTo>
                  <a:lnTo>
                    <a:pt x="43087" y="316574"/>
                  </a:lnTo>
                  <a:lnTo>
                    <a:pt x="73353" y="346852"/>
                  </a:lnTo>
                  <a:lnTo>
                    <a:pt x="109542" y="369987"/>
                  </a:lnTo>
                  <a:lnTo>
                    <a:pt x="150436" y="384762"/>
                  </a:lnTo>
                  <a:lnTo>
                    <a:pt x="194818" y="389958"/>
                  </a:lnTo>
                  <a:lnTo>
                    <a:pt x="239293" y="384762"/>
                  </a:lnTo>
                  <a:lnTo>
                    <a:pt x="280255" y="369987"/>
                  </a:lnTo>
                  <a:lnTo>
                    <a:pt x="316489" y="346852"/>
                  </a:lnTo>
                  <a:lnTo>
                    <a:pt x="346782" y="316574"/>
                  </a:lnTo>
                  <a:lnTo>
                    <a:pt x="347359" y="315671"/>
                  </a:lnTo>
                  <a:lnTo>
                    <a:pt x="194818" y="315671"/>
                  </a:lnTo>
                  <a:lnTo>
                    <a:pt x="149395" y="305971"/>
                  </a:lnTo>
                  <a:lnTo>
                    <a:pt x="112617" y="279755"/>
                  </a:lnTo>
                  <a:lnTo>
                    <a:pt x="87983" y="241347"/>
                  </a:lnTo>
                  <a:lnTo>
                    <a:pt x="78994" y="195072"/>
                  </a:lnTo>
                  <a:lnTo>
                    <a:pt x="87983" y="149490"/>
                  </a:lnTo>
                  <a:lnTo>
                    <a:pt x="112617" y="112610"/>
                  </a:lnTo>
                  <a:lnTo>
                    <a:pt x="149395" y="87922"/>
                  </a:lnTo>
                  <a:lnTo>
                    <a:pt x="194818" y="78917"/>
                  </a:lnTo>
                  <a:lnTo>
                    <a:pt x="350295" y="78917"/>
                  </a:lnTo>
                  <a:lnTo>
                    <a:pt x="346782" y="73416"/>
                  </a:lnTo>
                  <a:lnTo>
                    <a:pt x="316489" y="43119"/>
                  </a:lnTo>
                  <a:lnTo>
                    <a:pt x="280255" y="19974"/>
                  </a:lnTo>
                  <a:lnTo>
                    <a:pt x="239293" y="5196"/>
                  </a:lnTo>
                  <a:lnTo>
                    <a:pt x="194818" y="0"/>
                  </a:lnTo>
                  <a:close/>
                </a:path>
                <a:path w="389890" h="390525">
                  <a:moveTo>
                    <a:pt x="350295" y="78917"/>
                  </a:moveTo>
                  <a:lnTo>
                    <a:pt x="194818" y="78917"/>
                  </a:lnTo>
                  <a:lnTo>
                    <a:pt x="240387" y="87922"/>
                  </a:lnTo>
                  <a:lnTo>
                    <a:pt x="277241" y="112610"/>
                  </a:lnTo>
                  <a:lnTo>
                    <a:pt x="301902" y="149490"/>
                  </a:lnTo>
                  <a:lnTo>
                    <a:pt x="310896" y="195072"/>
                  </a:lnTo>
                  <a:lnTo>
                    <a:pt x="301902" y="241347"/>
                  </a:lnTo>
                  <a:lnTo>
                    <a:pt x="277241" y="279755"/>
                  </a:lnTo>
                  <a:lnTo>
                    <a:pt x="240387" y="305971"/>
                  </a:lnTo>
                  <a:lnTo>
                    <a:pt x="194818" y="315671"/>
                  </a:lnTo>
                  <a:lnTo>
                    <a:pt x="347359" y="315671"/>
                  </a:lnTo>
                  <a:lnTo>
                    <a:pt x="369922" y="280372"/>
                  </a:lnTo>
                  <a:lnTo>
                    <a:pt x="384695" y="239465"/>
                  </a:lnTo>
                  <a:lnTo>
                    <a:pt x="389890" y="195072"/>
                  </a:lnTo>
                  <a:lnTo>
                    <a:pt x="384695" y="150608"/>
                  </a:lnTo>
                  <a:lnTo>
                    <a:pt x="369922" y="109651"/>
                  </a:lnTo>
                  <a:lnTo>
                    <a:pt x="350295" y="78917"/>
                  </a:lnTo>
                  <a:close/>
                </a:path>
              </a:pathLst>
            </a:custGeom>
            <a:solidFill>
              <a:srgbClr val="2F4AA6"/>
            </a:solidFill>
          </p:spPr>
          <p:txBody>
            <a:bodyPr wrap="square" lIns="0" tIns="0" rIns="0" bIns="0" rtlCol="0"/>
            <a:lstStyle/>
            <a:p>
              <a:endParaRPr dirty="0"/>
            </a:p>
          </p:txBody>
        </p:sp>
        <p:sp>
          <p:nvSpPr>
            <p:cNvPr id="6" name="object 6"/>
            <p:cNvSpPr/>
            <p:nvPr/>
          </p:nvSpPr>
          <p:spPr>
            <a:xfrm>
              <a:off x="7519416" y="4468533"/>
              <a:ext cx="1074420" cy="175260"/>
            </a:xfrm>
            <a:custGeom>
              <a:avLst/>
              <a:gdLst/>
              <a:ahLst/>
              <a:cxnLst/>
              <a:rect l="l" t="t" r="r" b="b"/>
              <a:pathLst>
                <a:path w="1074420" h="175260">
                  <a:moveTo>
                    <a:pt x="21462" y="0"/>
                  </a:moveTo>
                  <a:lnTo>
                    <a:pt x="85725" y="119405"/>
                  </a:lnTo>
                  <a:lnTo>
                    <a:pt x="122697" y="146137"/>
                  </a:lnTo>
                  <a:lnTo>
                    <a:pt x="165480" y="154990"/>
                  </a:lnTo>
                  <a:lnTo>
                    <a:pt x="182921" y="153583"/>
                  </a:lnTo>
                  <a:lnTo>
                    <a:pt x="199945" y="149350"/>
                  </a:lnTo>
                  <a:lnTo>
                    <a:pt x="216183" y="142276"/>
                  </a:lnTo>
                  <a:lnTo>
                    <a:pt x="231266" y="132346"/>
                  </a:lnTo>
                  <a:lnTo>
                    <a:pt x="312547" y="59613"/>
                  </a:lnTo>
                  <a:lnTo>
                    <a:pt x="323492" y="51562"/>
                  </a:lnTo>
                  <a:lnTo>
                    <a:pt x="336486" y="46307"/>
                  </a:lnTo>
                  <a:lnTo>
                    <a:pt x="350337" y="43447"/>
                  </a:lnTo>
                  <a:lnTo>
                    <a:pt x="363854" y="42583"/>
                  </a:lnTo>
                  <a:lnTo>
                    <a:pt x="379069" y="44183"/>
                  </a:lnTo>
                  <a:lnTo>
                    <a:pt x="392699" y="48993"/>
                  </a:lnTo>
                  <a:lnTo>
                    <a:pt x="404735" y="57027"/>
                  </a:lnTo>
                  <a:lnTo>
                    <a:pt x="415162" y="68300"/>
                  </a:lnTo>
                  <a:lnTo>
                    <a:pt x="470788" y="132346"/>
                  </a:lnTo>
                  <a:lnTo>
                    <a:pt x="487552" y="146714"/>
                  </a:lnTo>
                  <a:lnTo>
                    <a:pt x="505555" y="157891"/>
                  </a:lnTo>
                  <a:lnTo>
                    <a:pt x="524367" y="165874"/>
                  </a:lnTo>
                  <a:lnTo>
                    <a:pt x="543559" y="170662"/>
                  </a:lnTo>
                  <a:lnTo>
                    <a:pt x="565229" y="169000"/>
                  </a:lnTo>
                  <a:lnTo>
                    <a:pt x="585279" y="163745"/>
                  </a:lnTo>
                  <a:lnTo>
                    <a:pt x="603710" y="154498"/>
                  </a:lnTo>
                  <a:lnTo>
                    <a:pt x="620522" y="140855"/>
                  </a:lnTo>
                  <a:lnTo>
                    <a:pt x="688975" y="81076"/>
                  </a:lnTo>
                  <a:lnTo>
                    <a:pt x="701972" y="72333"/>
                  </a:lnTo>
                  <a:lnTo>
                    <a:pt x="715327" y="65554"/>
                  </a:lnTo>
                  <a:lnTo>
                    <a:pt x="729444" y="61170"/>
                  </a:lnTo>
                  <a:lnTo>
                    <a:pt x="744727" y="59613"/>
                  </a:lnTo>
                  <a:lnTo>
                    <a:pt x="760013" y="63772"/>
                  </a:lnTo>
                  <a:lnTo>
                    <a:pt x="773668" y="69876"/>
                  </a:lnTo>
                  <a:lnTo>
                    <a:pt x="785679" y="78346"/>
                  </a:lnTo>
                  <a:lnTo>
                    <a:pt x="796035" y="89598"/>
                  </a:lnTo>
                  <a:lnTo>
                    <a:pt x="830199" y="132346"/>
                  </a:lnTo>
                  <a:lnTo>
                    <a:pt x="845317" y="149174"/>
                  </a:lnTo>
                  <a:lnTo>
                    <a:pt x="863996" y="161615"/>
                  </a:lnTo>
                  <a:lnTo>
                    <a:pt x="885080" y="170067"/>
                  </a:lnTo>
                  <a:lnTo>
                    <a:pt x="907414" y="174929"/>
                  </a:lnTo>
                  <a:lnTo>
                    <a:pt x="929687" y="172600"/>
                  </a:lnTo>
                  <a:lnTo>
                    <a:pt x="951198" y="165879"/>
                  </a:lnTo>
                  <a:lnTo>
                    <a:pt x="971137" y="155164"/>
                  </a:lnTo>
                  <a:lnTo>
                    <a:pt x="988694" y="140855"/>
                  </a:lnTo>
                  <a:lnTo>
                    <a:pt x="1074292" y="51104"/>
                  </a:lnTo>
                  <a:lnTo>
                    <a:pt x="1048638" y="29806"/>
                  </a:lnTo>
                  <a:lnTo>
                    <a:pt x="962913" y="119405"/>
                  </a:lnTo>
                  <a:lnTo>
                    <a:pt x="951831" y="130011"/>
                  </a:lnTo>
                  <a:lnTo>
                    <a:pt x="938355" y="136578"/>
                  </a:lnTo>
                  <a:lnTo>
                    <a:pt x="923284" y="139922"/>
                  </a:lnTo>
                  <a:lnTo>
                    <a:pt x="907414" y="140855"/>
                  </a:lnTo>
                  <a:lnTo>
                    <a:pt x="892127" y="139257"/>
                  </a:lnTo>
                  <a:lnTo>
                    <a:pt x="878458" y="134450"/>
                  </a:lnTo>
                  <a:lnTo>
                    <a:pt x="866409" y="126416"/>
                  </a:lnTo>
                  <a:lnTo>
                    <a:pt x="855979" y="115138"/>
                  </a:lnTo>
                  <a:lnTo>
                    <a:pt x="817372" y="68300"/>
                  </a:lnTo>
                  <a:lnTo>
                    <a:pt x="803056" y="53831"/>
                  </a:lnTo>
                  <a:lnTo>
                    <a:pt x="785907" y="42605"/>
                  </a:lnTo>
                  <a:lnTo>
                    <a:pt x="766329" y="34603"/>
                  </a:lnTo>
                  <a:lnTo>
                    <a:pt x="744727" y="29806"/>
                  </a:lnTo>
                  <a:lnTo>
                    <a:pt x="724860" y="31404"/>
                  </a:lnTo>
                  <a:lnTo>
                    <a:pt x="704564" y="36196"/>
                  </a:lnTo>
                  <a:lnTo>
                    <a:pt x="685077" y="44181"/>
                  </a:lnTo>
                  <a:lnTo>
                    <a:pt x="667638" y="55359"/>
                  </a:lnTo>
                  <a:lnTo>
                    <a:pt x="599185" y="119405"/>
                  </a:lnTo>
                  <a:lnTo>
                    <a:pt x="588668" y="126705"/>
                  </a:lnTo>
                  <a:lnTo>
                    <a:pt x="578103" y="132475"/>
                  </a:lnTo>
                  <a:lnTo>
                    <a:pt x="567539" y="136266"/>
                  </a:lnTo>
                  <a:lnTo>
                    <a:pt x="557022" y="137629"/>
                  </a:lnTo>
                  <a:lnTo>
                    <a:pt x="553974" y="137629"/>
                  </a:lnTo>
                  <a:lnTo>
                    <a:pt x="550926" y="137286"/>
                  </a:lnTo>
                  <a:lnTo>
                    <a:pt x="547751" y="136601"/>
                  </a:lnTo>
                  <a:lnTo>
                    <a:pt x="532556" y="135044"/>
                  </a:lnTo>
                  <a:lnTo>
                    <a:pt x="518969" y="130660"/>
                  </a:lnTo>
                  <a:lnTo>
                    <a:pt x="506978" y="123881"/>
                  </a:lnTo>
                  <a:lnTo>
                    <a:pt x="496569" y="115138"/>
                  </a:lnTo>
                  <a:lnTo>
                    <a:pt x="436625" y="46837"/>
                  </a:lnTo>
                  <a:lnTo>
                    <a:pt x="422251" y="32535"/>
                  </a:lnTo>
                  <a:lnTo>
                    <a:pt x="405542" y="21824"/>
                  </a:lnTo>
                  <a:lnTo>
                    <a:pt x="387262" y="15105"/>
                  </a:lnTo>
                  <a:lnTo>
                    <a:pt x="358266" y="11582"/>
                  </a:lnTo>
                  <a:lnTo>
                    <a:pt x="353440" y="11582"/>
                  </a:lnTo>
                  <a:lnTo>
                    <a:pt x="336178" y="13270"/>
                  </a:lnTo>
                  <a:lnTo>
                    <a:pt x="320024" y="18311"/>
                  </a:lnTo>
                  <a:lnTo>
                    <a:pt x="304988" y="26675"/>
                  </a:lnTo>
                  <a:lnTo>
                    <a:pt x="209676" y="106629"/>
                  </a:lnTo>
                  <a:lnTo>
                    <a:pt x="199388" y="114073"/>
                  </a:lnTo>
                  <a:lnTo>
                    <a:pt x="188325" y="119332"/>
                  </a:lnTo>
                  <a:lnTo>
                    <a:pt x="176762" y="122452"/>
                  </a:lnTo>
                  <a:lnTo>
                    <a:pt x="164973" y="123482"/>
                  </a:lnTo>
                  <a:lnTo>
                    <a:pt x="150312" y="121864"/>
                  </a:lnTo>
                  <a:lnTo>
                    <a:pt x="136175" y="117052"/>
                  </a:lnTo>
                  <a:lnTo>
                    <a:pt x="123039" y="109112"/>
                  </a:lnTo>
                  <a:lnTo>
                    <a:pt x="111378" y="98107"/>
                  </a:lnTo>
                  <a:lnTo>
                    <a:pt x="21462" y="0"/>
                  </a:lnTo>
                  <a:close/>
                </a:path>
              </a:pathLst>
            </a:custGeom>
            <a:solidFill>
              <a:srgbClr val="F8C21F"/>
            </a:solidFill>
          </p:spPr>
          <p:txBody>
            <a:bodyPr wrap="square" lIns="0" tIns="0" rIns="0" bIns="0" rtlCol="0"/>
            <a:lstStyle/>
            <a:p>
              <a:endParaRPr dirty="0"/>
            </a:p>
          </p:txBody>
        </p:sp>
      </p:grpSp>
      <p:sp>
        <p:nvSpPr>
          <p:cNvPr id="7" name="object 7"/>
          <p:cNvSpPr txBox="1">
            <a:spLocks noGrp="1"/>
          </p:cNvSpPr>
          <p:nvPr>
            <p:ph type="title"/>
          </p:nvPr>
        </p:nvSpPr>
        <p:spPr>
          <a:xfrm>
            <a:off x="2908807" y="285064"/>
            <a:ext cx="3411854" cy="566822"/>
          </a:xfrm>
          <a:prstGeom prst="rect">
            <a:avLst/>
          </a:prstGeom>
        </p:spPr>
        <p:txBody>
          <a:bodyPr vert="horz" wrap="square" lIns="0" tIns="12700" rIns="0" bIns="0" rtlCol="0">
            <a:spAutoFit/>
          </a:bodyPr>
          <a:lstStyle/>
          <a:p>
            <a:pPr marL="12700">
              <a:lnSpc>
                <a:spcPct val="100000"/>
              </a:lnSpc>
              <a:spcBef>
                <a:spcPts val="100"/>
              </a:spcBef>
            </a:pPr>
            <a:r>
              <a:rPr sz="3600" dirty="0"/>
              <a:t>Conclusion</a:t>
            </a:r>
          </a:p>
        </p:txBody>
      </p:sp>
      <p:grpSp>
        <p:nvGrpSpPr>
          <p:cNvPr id="8" name="object 8"/>
          <p:cNvGrpSpPr/>
          <p:nvPr/>
        </p:nvGrpSpPr>
        <p:grpSpPr>
          <a:xfrm>
            <a:off x="352043" y="1866900"/>
            <a:ext cx="4087495" cy="1877695"/>
            <a:chOff x="352043" y="1866900"/>
            <a:chExt cx="4087495" cy="1877695"/>
          </a:xfrm>
        </p:grpSpPr>
        <p:sp>
          <p:nvSpPr>
            <p:cNvPr id="9" name="object 9"/>
            <p:cNvSpPr/>
            <p:nvPr/>
          </p:nvSpPr>
          <p:spPr>
            <a:xfrm>
              <a:off x="856488" y="2040635"/>
              <a:ext cx="2437130" cy="1306195"/>
            </a:xfrm>
            <a:custGeom>
              <a:avLst/>
              <a:gdLst/>
              <a:ahLst/>
              <a:cxnLst/>
              <a:rect l="l" t="t" r="r" b="b"/>
              <a:pathLst>
                <a:path w="2437129" h="1306195">
                  <a:moveTo>
                    <a:pt x="2436876" y="109728"/>
                  </a:moveTo>
                  <a:lnTo>
                    <a:pt x="1083411" y="109728"/>
                  </a:lnTo>
                  <a:lnTo>
                    <a:pt x="1067854" y="93433"/>
                  </a:lnTo>
                  <a:lnTo>
                    <a:pt x="1033983" y="66662"/>
                  </a:lnTo>
                  <a:lnTo>
                    <a:pt x="995680" y="43815"/>
                  </a:lnTo>
                  <a:lnTo>
                    <a:pt x="953465" y="25285"/>
                  </a:lnTo>
                  <a:lnTo>
                    <a:pt x="907859" y="11531"/>
                  </a:lnTo>
                  <a:lnTo>
                    <a:pt x="859396" y="2959"/>
                  </a:lnTo>
                  <a:lnTo>
                    <a:pt x="808609" y="0"/>
                  </a:lnTo>
                  <a:lnTo>
                    <a:pt x="0" y="0"/>
                  </a:lnTo>
                  <a:lnTo>
                    <a:pt x="31635" y="548513"/>
                  </a:lnTo>
                  <a:lnTo>
                    <a:pt x="36372" y="548474"/>
                  </a:lnTo>
                  <a:lnTo>
                    <a:pt x="80772" y="1305941"/>
                  </a:lnTo>
                  <a:lnTo>
                    <a:pt x="2366772" y="1305941"/>
                  </a:lnTo>
                  <a:lnTo>
                    <a:pt x="2436876" y="109728"/>
                  </a:lnTo>
                  <a:close/>
                </a:path>
              </a:pathLst>
            </a:custGeom>
            <a:solidFill>
              <a:srgbClr val="F8C21F"/>
            </a:solidFill>
          </p:spPr>
          <p:txBody>
            <a:bodyPr wrap="square" lIns="0" tIns="0" rIns="0" bIns="0" rtlCol="0"/>
            <a:lstStyle/>
            <a:p>
              <a:endParaRPr dirty="0"/>
            </a:p>
          </p:txBody>
        </p:sp>
        <p:sp>
          <p:nvSpPr>
            <p:cNvPr id="10" name="object 10"/>
            <p:cNvSpPr/>
            <p:nvPr/>
          </p:nvSpPr>
          <p:spPr>
            <a:xfrm>
              <a:off x="922108" y="2279992"/>
              <a:ext cx="2316480" cy="944880"/>
            </a:xfrm>
            <a:custGeom>
              <a:avLst/>
              <a:gdLst/>
              <a:ahLst/>
              <a:cxnLst/>
              <a:rect l="l" t="t" r="r" b="b"/>
              <a:pathLst>
                <a:path w="2316480" h="944880">
                  <a:moveTo>
                    <a:pt x="2316353" y="0"/>
                  </a:moveTo>
                  <a:lnTo>
                    <a:pt x="0" y="0"/>
                  </a:lnTo>
                  <a:lnTo>
                    <a:pt x="0" y="944791"/>
                  </a:lnTo>
                  <a:lnTo>
                    <a:pt x="2316353" y="944791"/>
                  </a:lnTo>
                  <a:lnTo>
                    <a:pt x="2316353" y="0"/>
                  </a:lnTo>
                  <a:close/>
                </a:path>
              </a:pathLst>
            </a:custGeom>
            <a:solidFill>
              <a:srgbClr val="CA6DBD"/>
            </a:solidFill>
          </p:spPr>
          <p:txBody>
            <a:bodyPr wrap="square" lIns="0" tIns="0" rIns="0" bIns="0" rtlCol="0"/>
            <a:lstStyle/>
            <a:p>
              <a:endParaRPr dirty="0"/>
            </a:p>
          </p:txBody>
        </p:sp>
        <p:sp>
          <p:nvSpPr>
            <p:cNvPr id="11" name="object 11"/>
            <p:cNvSpPr/>
            <p:nvPr/>
          </p:nvSpPr>
          <p:spPr>
            <a:xfrm>
              <a:off x="1086611" y="2316606"/>
              <a:ext cx="2242185" cy="960119"/>
            </a:xfrm>
            <a:custGeom>
              <a:avLst/>
              <a:gdLst/>
              <a:ahLst/>
              <a:cxnLst/>
              <a:rect l="l" t="t" r="r" b="b"/>
              <a:pathLst>
                <a:path w="2242185" h="960120">
                  <a:moveTo>
                    <a:pt x="2241804" y="0"/>
                  </a:moveTo>
                  <a:lnTo>
                    <a:pt x="0" y="15748"/>
                  </a:lnTo>
                  <a:lnTo>
                    <a:pt x="0" y="959866"/>
                  </a:lnTo>
                  <a:lnTo>
                    <a:pt x="2180716" y="959866"/>
                  </a:lnTo>
                  <a:lnTo>
                    <a:pt x="2241804" y="0"/>
                  </a:lnTo>
                  <a:close/>
                </a:path>
              </a:pathLst>
            </a:custGeom>
            <a:solidFill>
              <a:srgbClr val="D0C5E8"/>
            </a:solidFill>
          </p:spPr>
          <p:txBody>
            <a:bodyPr wrap="square" lIns="0" tIns="0" rIns="0" bIns="0" rtlCol="0"/>
            <a:lstStyle/>
            <a:p>
              <a:endParaRPr dirty="0"/>
            </a:p>
          </p:txBody>
        </p:sp>
        <p:sp>
          <p:nvSpPr>
            <p:cNvPr id="12" name="object 12"/>
            <p:cNvSpPr/>
            <p:nvPr/>
          </p:nvSpPr>
          <p:spPr>
            <a:xfrm>
              <a:off x="969263" y="2223477"/>
              <a:ext cx="2272665" cy="944880"/>
            </a:xfrm>
            <a:custGeom>
              <a:avLst/>
              <a:gdLst/>
              <a:ahLst/>
              <a:cxnLst/>
              <a:rect l="l" t="t" r="r" b="b"/>
              <a:pathLst>
                <a:path w="2272665" h="944880">
                  <a:moveTo>
                    <a:pt x="2272157" y="0"/>
                  </a:moveTo>
                  <a:lnTo>
                    <a:pt x="0" y="0"/>
                  </a:lnTo>
                  <a:lnTo>
                    <a:pt x="0" y="944791"/>
                  </a:lnTo>
                  <a:lnTo>
                    <a:pt x="2272157" y="944791"/>
                  </a:lnTo>
                  <a:lnTo>
                    <a:pt x="2272157" y="0"/>
                  </a:lnTo>
                  <a:close/>
                </a:path>
              </a:pathLst>
            </a:custGeom>
            <a:solidFill>
              <a:srgbClr val="F8F8F8"/>
            </a:solidFill>
          </p:spPr>
          <p:txBody>
            <a:bodyPr wrap="square" lIns="0" tIns="0" rIns="0" bIns="0" rtlCol="0"/>
            <a:lstStyle/>
            <a:p>
              <a:endParaRPr dirty="0"/>
            </a:p>
          </p:txBody>
        </p:sp>
        <p:sp>
          <p:nvSpPr>
            <p:cNvPr id="13" name="object 13"/>
            <p:cNvSpPr/>
            <p:nvPr/>
          </p:nvSpPr>
          <p:spPr>
            <a:xfrm>
              <a:off x="884008" y="1937003"/>
              <a:ext cx="2443480" cy="1518285"/>
            </a:xfrm>
            <a:custGeom>
              <a:avLst/>
              <a:gdLst/>
              <a:ahLst/>
              <a:cxnLst/>
              <a:rect l="l" t="t" r="r" b="b"/>
              <a:pathLst>
                <a:path w="2443479" h="1518285">
                  <a:moveTo>
                    <a:pt x="253098" y="0"/>
                  </a:moveTo>
                  <a:lnTo>
                    <a:pt x="0" y="910208"/>
                  </a:lnTo>
                  <a:lnTo>
                    <a:pt x="2189772" y="1517777"/>
                  </a:lnTo>
                  <a:lnTo>
                    <a:pt x="2442883" y="607568"/>
                  </a:lnTo>
                  <a:lnTo>
                    <a:pt x="253098" y="0"/>
                  </a:lnTo>
                  <a:close/>
                </a:path>
              </a:pathLst>
            </a:custGeom>
            <a:solidFill>
              <a:srgbClr val="2F4AA6"/>
            </a:solidFill>
          </p:spPr>
          <p:txBody>
            <a:bodyPr wrap="square" lIns="0" tIns="0" rIns="0" bIns="0" rtlCol="0"/>
            <a:lstStyle/>
            <a:p>
              <a:endParaRPr dirty="0"/>
            </a:p>
          </p:txBody>
        </p:sp>
        <p:sp>
          <p:nvSpPr>
            <p:cNvPr id="14" name="object 14"/>
            <p:cNvSpPr/>
            <p:nvPr/>
          </p:nvSpPr>
          <p:spPr>
            <a:xfrm>
              <a:off x="1057744" y="2331681"/>
              <a:ext cx="2167255" cy="944880"/>
            </a:xfrm>
            <a:custGeom>
              <a:avLst/>
              <a:gdLst/>
              <a:ahLst/>
              <a:cxnLst/>
              <a:rect l="l" t="t" r="r" b="b"/>
              <a:pathLst>
                <a:path w="2167255" h="944879">
                  <a:moveTo>
                    <a:pt x="2167001" y="0"/>
                  </a:moveTo>
                  <a:lnTo>
                    <a:pt x="0" y="0"/>
                  </a:lnTo>
                  <a:lnTo>
                    <a:pt x="0" y="944791"/>
                  </a:lnTo>
                  <a:lnTo>
                    <a:pt x="2167001" y="944791"/>
                  </a:lnTo>
                  <a:lnTo>
                    <a:pt x="2167001" y="0"/>
                  </a:lnTo>
                  <a:close/>
                </a:path>
              </a:pathLst>
            </a:custGeom>
            <a:solidFill>
              <a:srgbClr val="F8F8F8"/>
            </a:solidFill>
          </p:spPr>
          <p:txBody>
            <a:bodyPr wrap="square" lIns="0" tIns="0" rIns="0" bIns="0" rtlCol="0"/>
            <a:lstStyle/>
            <a:p>
              <a:endParaRPr dirty="0"/>
            </a:p>
          </p:txBody>
        </p:sp>
        <p:sp>
          <p:nvSpPr>
            <p:cNvPr id="15" name="object 15"/>
            <p:cNvSpPr/>
            <p:nvPr/>
          </p:nvSpPr>
          <p:spPr>
            <a:xfrm>
              <a:off x="789431" y="2255647"/>
              <a:ext cx="2539365" cy="1417320"/>
            </a:xfrm>
            <a:custGeom>
              <a:avLst/>
              <a:gdLst/>
              <a:ahLst/>
              <a:cxnLst/>
              <a:rect l="l" t="t" r="r" b="b"/>
              <a:pathLst>
                <a:path w="2539365" h="1417320">
                  <a:moveTo>
                    <a:pt x="2538984" y="0"/>
                  </a:moveTo>
                  <a:lnTo>
                    <a:pt x="1696339" y="0"/>
                  </a:lnTo>
                  <a:lnTo>
                    <a:pt x="1638905" y="3423"/>
                  </a:lnTo>
                  <a:lnTo>
                    <a:pt x="1584483" y="13336"/>
                  </a:lnTo>
                  <a:lnTo>
                    <a:pt x="1533741" y="29200"/>
                  </a:lnTo>
                  <a:lnTo>
                    <a:pt x="1487348" y="50476"/>
                  </a:lnTo>
                  <a:lnTo>
                    <a:pt x="1445974" y="76626"/>
                  </a:lnTo>
                  <a:lnTo>
                    <a:pt x="1410287" y="107112"/>
                  </a:lnTo>
                  <a:lnTo>
                    <a:pt x="1380957" y="141396"/>
                  </a:lnTo>
                  <a:lnTo>
                    <a:pt x="1358652" y="178938"/>
                  </a:lnTo>
                  <a:lnTo>
                    <a:pt x="1344041" y="219201"/>
                  </a:lnTo>
                  <a:lnTo>
                    <a:pt x="0" y="219201"/>
                  </a:lnTo>
                  <a:lnTo>
                    <a:pt x="72288" y="1417065"/>
                  </a:lnTo>
                  <a:lnTo>
                    <a:pt x="2455291" y="1417065"/>
                  </a:lnTo>
                  <a:lnTo>
                    <a:pt x="2507360" y="549147"/>
                  </a:lnTo>
                  <a:lnTo>
                    <a:pt x="2527681" y="219201"/>
                  </a:lnTo>
                  <a:lnTo>
                    <a:pt x="2538984" y="0"/>
                  </a:lnTo>
                  <a:close/>
                </a:path>
              </a:pathLst>
            </a:custGeom>
            <a:solidFill>
              <a:srgbClr val="F8C21F"/>
            </a:solidFill>
          </p:spPr>
          <p:txBody>
            <a:bodyPr wrap="square" lIns="0" tIns="0" rIns="0" bIns="0" rtlCol="0"/>
            <a:lstStyle/>
            <a:p>
              <a:endParaRPr dirty="0"/>
            </a:p>
          </p:txBody>
        </p:sp>
        <p:sp>
          <p:nvSpPr>
            <p:cNvPr id="16" name="object 16"/>
            <p:cNvSpPr/>
            <p:nvPr/>
          </p:nvSpPr>
          <p:spPr>
            <a:xfrm>
              <a:off x="4407535" y="2574086"/>
              <a:ext cx="32384" cy="449580"/>
            </a:xfrm>
            <a:custGeom>
              <a:avLst/>
              <a:gdLst/>
              <a:ahLst/>
              <a:cxnLst/>
              <a:rect l="l" t="t" r="r" b="b"/>
              <a:pathLst>
                <a:path w="32385" h="449580">
                  <a:moveTo>
                    <a:pt x="31902" y="403783"/>
                  </a:moveTo>
                  <a:lnTo>
                    <a:pt x="0" y="403783"/>
                  </a:lnTo>
                  <a:lnTo>
                    <a:pt x="0" y="449402"/>
                  </a:lnTo>
                  <a:lnTo>
                    <a:pt x="31902" y="449402"/>
                  </a:lnTo>
                  <a:lnTo>
                    <a:pt x="31902" y="403783"/>
                  </a:lnTo>
                  <a:close/>
                </a:path>
                <a:path w="32385" h="449580">
                  <a:moveTo>
                    <a:pt x="31902" y="336715"/>
                  </a:moveTo>
                  <a:lnTo>
                    <a:pt x="0" y="336715"/>
                  </a:lnTo>
                  <a:lnTo>
                    <a:pt x="0" y="380822"/>
                  </a:lnTo>
                  <a:lnTo>
                    <a:pt x="31902" y="380822"/>
                  </a:lnTo>
                  <a:lnTo>
                    <a:pt x="31902" y="336715"/>
                  </a:lnTo>
                  <a:close/>
                </a:path>
                <a:path w="32385" h="449580">
                  <a:moveTo>
                    <a:pt x="31902" y="268173"/>
                  </a:moveTo>
                  <a:lnTo>
                    <a:pt x="0" y="268173"/>
                  </a:lnTo>
                  <a:lnTo>
                    <a:pt x="0" y="313893"/>
                  </a:lnTo>
                  <a:lnTo>
                    <a:pt x="31902" y="313893"/>
                  </a:lnTo>
                  <a:lnTo>
                    <a:pt x="31902" y="268173"/>
                  </a:lnTo>
                  <a:close/>
                </a:path>
                <a:path w="32385" h="449580">
                  <a:moveTo>
                    <a:pt x="31902" y="201117"/>
                  </a:moveTo>
                  <a:lnTo>
                    <a:pt x="0" y="201117"/>
                  </a:lnTo>
                  <a:lnTo>
                    <a:pt x="0" y="245313"/>
                  </a:lnTo>
                  <a:lnTo>
                    <a:pt x="31902" y="245313"/>
                  </a:lnTo>
                  <a:lnTo>
                    <a:pt x="31902" y="201117"/>
                  </a:lnTo>
                  <a:close/>
                </a:path>
                <a:path w="32385" h="449580">
                  <a:moveTo>
                    <a:pt x="31902" y="135674"/>
                  </a:moveTo>
                  <a:lnTo>
                    <a:pt x="0" y="135674"/>
                  </a:lnTo>
                  <a:lnTo>
                    <a:pt x="0" y="179781"/>
                  </a:lnTo>
                  <a:lnTo>
                    <a:pt x="31902" y="179781"/>
                  </a:lnTo>
                  <a:lnTo>
                    <a:pt x="31902" y="135674"/>
                  </a:lnTo>
                  <a:close/>
                </a:path>
                <a:path w="32385" h="449580">
                  <a:moveTo>
                    <a:pt x="31902" y="67106"/>
                  </a:moveTo>
                  <a:lnTo>
                    <a:pt x="0" y="67106"/>
                  </a:lnTo>
                  <a:lnTo>
                    <a:pt x="0" y="112725"/>
                  </a:lnTo>
                  <a:lnTo>
                    <a:pt x="31902" y="112725"/>
                  </a:lnTo>
                  <a:lnTo>
                    <a:pt x="31902" y="67106"/>
                  </a:lnTo>
                  <a:close/>
                </a:path>
                <a:path w="32385" h="449580">
                  <a:moveTo>
                    <a:pt x="31902" y="0"/>
                  </a:moveTo>
                  <a:lnTo>
                    <a:pt x="0" y="0"/>
                  </a:lnTo>
                  <a:lnTo>
                    <a:pt x="0" y="44018"/>
                  </a:lnTo>
                  <a:lnTo>
                    <a:pt x="31902" y="44018"/>
                  </a:lnTo>
                  <a:lnTo>
                    <a:pt x="31902" y="0"/>
                  </a:lnTo>
                  <a:close/>
                </a:path>
              </a:pathLst>
            </a:custGeom>
            <a:solidFill>
              <a:srgbClr val="CA6DBD"/>
            </a:solidFill>
          </p:spPr>
          <p:txBody>
            <a:bodyPr wrap="square" lIns="0" tIns="0" rIns="0" bIns="0" rtlCol="0"/>
            <a:lstStyle/>
            <a:p>
              <a:endParaRPr dirty="0"/>
            </a:p>
          </p:txBody>
        </p:sp>
        <p:sp>
          <p:nvSpPr>
            <p:cNvPr id="17" name="object 17"/>
            <p:cNvSpPr/>
            <p:nvPr/>
          </p:nvSpPr>
          <p:spPr>
            <a:xfrm>
              <a:off x="352043" y="2688336"/>
              <a:ext cx="756285" cy="120650"/>
            </a:xfrm>
            <a:custGeom>
              <a:avLst/>
              <a:gdLst/>
              <a:ahLst/>
              <a:cxnLst/>
              <a:rect l="l" t="t" r="r" b="b"/>
              <a:pathLst>
                <a:path w="756285" h="120650">
                  <a:moveTo>
                    <a:pt x="15798" y="0"/>
                  </a:moveTo>
                  <a:lnTo>
                    <a:pt x="63385" y="83693"/>
                  </a:lnTo>
                  <a:lnTo>
                    <a:pt x="102194" y="106195"/>
                  </a:lnTo>
                  <a:lnTo>
                    <a:pt x="117297" y="107695"/>
                  </a:lnTo>
                  <a:lnTo>
                    <a:pt x="130123" y="106624"/>
                  </a:lnTo>
                  <a:lnTo>
                    <a:pt x="142627" y="103409"/>
                  </a:lnTo>
                  <a:lnTo>
                    <a:pt x="154455" y="98051"/>
                  </a:lnTo>
                  <a:lnTo>
                    <a:pt x="165252" y="90550"/>
                  </a:lnTo>
                  <a:lnTo>
                    <a:pt x="221780" y="40766"/>
                  </a:lnTo>
                  <a:lnTo>
                    <a:pt x="227950" y="35740"/>
                  </a:lnTo>
                  <a:lnTo>
                    <a:pt x="235053" y="31988"/>
                  </a:lnTo>
                  <a:lnTo>
                    <a:pt x="242834" y="29640"/>
                  </a:lnTo>
                  <a:lnTo>
                    <a:pt x="251040" y="28828"/>
                  </a:lnTo>
                  <a:lnTo>
                    <a:pt x="253377" y="28828"/>
                  </a:lnTo>
                  <a:lnTo>
                    <a:pt x="291934" y="45212"/>
                  </a:lnTo>
                  <a:lnTo>
                    <a:pt x="332663" y="92837"/>
                  </a:lnTo>
                  <a:lnTo>
                    <a:pt x="343689" y="103102"/>
                  </a:lnTo>
                  <a:lnTo>
                    <a:pt x="356179" y="110378"/>
                  </a:lnTo>
                  <a:lnTo>
                    <a:pt x="369938" y="115107"/>
                  </a:lnTo>
                  <a:lnTo>
                    <a:pt x="384771" y="117728"/>
                  </a:lnTo>
                  <a:lnTo>
                    <a:pt x="398612" y="116802"/>
                  </a:lnTo>
                  <a:lnTo>
                    <a:pt x="412470" y="113744"/>
                  </a:lnTo>
                  <a:lnTo>
                    <a:pt x="425480" y="108138"/>
                  </a:lnTo>
                  <a:lnTo>
                    <a:pt x="436778" y="99568"/>
                  </a:lnTo>
                  <a:lnTo>
                    <a:pt x="486625" y="54356"/>
                  </a:lnTo>
                  <a:lnTo>
                    <a:pt x="495483" y="48375"/>
                  </a:lnTo>
                  <a:lnTo>
                    <a:pt x="504983" y="44132"/>
                  </a:lnTo>
                  <a:lnTo>
                    <a:pt x="514922" y="41604"/>
                  </a:lnTo>
                  <a:lnTo>
                    <a:pt x="525094" y="40766"/>
                  </a:lnTo>
                  <a:lnTo>
                    <a:pt x="535186" y="43316"/>
                  </a:lnTo>
                  <a:lnTo>
                    <a:pt x="544860" y="47545"/>
                  </a:lnTo>
                  <a:lnTo>
                    <a:pt x="553703" y="53465"/>
                  </a:lnTo>
                  <a:lnTo>
                    <a:pt x="561301" y="61087"/>
                  </a:lnTo>
                  <a:lnTo>
                    <a:pt x="586143" y="92837"/>
                  </a:lnTo>
                  <a:lnTo>
                    <a:pt x="597197" y="103760"/>
                  </a:lnTo>
                  <a:lnTo>
                    <a:pt x="609930" y="112315"/>
                  </a:lnTo>
                  <a:lnTo>
                    <a:pt x="624358" y="117893"/>
                  </a:lnTo>
                  <a:lnTo>
                    <a:pt x="642581" y="120268"/>
                  </a:lnTo>
                  <a:lnTo>
                    <a:pt x="646734" y="120268"/>
                  </a:lnTo>
                  <a:lnTo>
                    <a:pt x="684682" y="106928"/>
                  </a:lnTo>
                  <a:lnTo>
                    <a:pt x="755904" y="33908"/>
                  </a:lnTo>
                  <a:lnTo>
                    <a:pt x="740105" y="18161"/>
                  </a:lnTo>
                  <a:lnTo>
                    <a:pt x="671369" y="89066"/>
                  </a:lnTo>
                  <a:lnTo>
                    <a:pt x="662271" y="94773"/>
                  </a:lnTo>
                  <a:lnTo>
                    <a:pt x="651905" y="98337"/>
                  </a:lnTo>
                  <a:lnTo>
                    <a:pt x="640499" y="99568"/>
                  </a:lnTo>
                  <a:lnTo>
                    <a:pt x="629055" y="97071"/>
                  </a:lnTo>
                  <a:lnTo>
                    <a:pt x="618693" y="92837"/>
                  </a:lnTo>
                  <a:lnTo>
                    <a:pt x="609616" y="86887"/>
                  </a:lnTo>
                  <a:lnTo>
                    <a:pt x="602030" y="79247"/>
                  </a:lnTo>
                  <a:lnTo>
                    <a:pt x="577113" y="47497"/>
                  </a:lnTo>
                  <a:lnTo>
                    <a:pt x="567433" y="36949"/>
                  </a:lnTo>
                  <a:lnTo>
                    <a:pt x="555620" y="28924"/>
                  </a:lnTo>
                  <a:lnTo>
                    <a:pt x="542114" y="23423"/>
                  </a:lnTo>
                  <a:lnTo>
                    <a:pt x="524738" y="20065"/>
                  </a:lnTo>
                  <a:lnTo>
                    <a:pt x="519582" y="19938"/>
                  </a:lnTo>
                  <a:lnTo>
                    <a:pt x="506430" y="21175"/>
                  </a:lnTo>
                  <a:lnTo>
                    <a:pt x="493707" y="24780"/>
                  </a:lnTo>
                  <a:lnTo>
                    <a:pt x="481711" y="30601"/>
                  </a:lnTo>
                  <a:lnTo>
                    <a:pt x="470738" y="38481"/>
                  </a:lnTo>
                  <a:lnTo>
                    <a:pt x="423240" y="83693"/>
                  </a:lnTo>
                  <a:lnTo>
                    <a:pt x="415925" y="88719"/>
                  </a:lnTo>
                  <a:lnTo>
                    <a:pt x="408155" y="92471"/>
                  </a:lnTo>
                  <a:lnTo>
                    <a:pt x="400048" y="94819"/>
                  </a:lnTo>
                  <a:lnTo>
                    <a:pt x="391718" y="95631"/>
                  </a:lnTo>
                  <a:lnTo>
                    <a:pt x="387032" y="95503"/>
                  </a:lnTo>
                  <a:lnTo>
                    <a:pt x="350812" y="79247"/>
                  </a:lnTo>
                  <a:lnTo>
                    <a:pt x="310095" y="31750"/>
                  </a:lnTo>
                  <a:lnTo>
                    <a:pt x="299105" y="21411"/>
                  </a:lnTo>
                  <a:lnTo>
                    <a:pt x="286862" y="14096"/>
                  </a:lnTo>
                  <a:lnTo>
                    <a:pt x="273775" y="9354"/>
                  </a:lnTo>
                  <a:lnTo>
                    <a:pt x="260248" y="6731"/>
                  </a:lnTo>
                  <a:lnTo>
                    <a:pt x="252564" y="6350"/>
                  </a:lnTo>
                  <a:lnTo>
                    <a:pt x="239951" y="7568"/>
                  </a:lnTo>
                  <a:lnTo>
                    <a:pt x="227982" y="11144"/>
                  </a:lnTo>
                  <a:lnTo>
                    <a:pt x="216658" y="16958"/>
                  </a:lnTo>
                  <a:lnTo>
                    <a:pt x="205981" y="24891"/>
                  </a:lnTo>
                  <a:lnTo>
                    <a:pt x="149351" y="74675"/>
                  </a:lnTo>
                  <a:lnTo>
                    <a:pt x="141977" y="80137"/>
                  </a:lnTo>
                  <a:lnTo>
                    <a:pt x="133950" y="83978"/>
                  </a:lnTo>
                  <a:lnTo>
                    <a:pt x="125499" y="86248"/>
                  </a:lnTo>
                  <a:lnTo>
                    <a:pt x="116852" y="86994"/>
                  </a:lnTo>
                  <a:lnTo>
                    <a:pt x="106486" y="85929"/>
                  </a:lnTo>
                  <a:lnTo>
                    <a:pt x="96500" y="82756"/>
                  </a:lnTo>
                  <a:lnTo>
                    <a:pt x="87277" y="77511"/>
                  </a:lnTo>
                  <a:lnTo>
                    <a:pt x="79197" y="70231"/>
                  </a:lnTo>
                  <a:lnTo>
                    <a:pt x="15798" y="0"/>
                  </a:lnTo>
                  <a:close/>
                </a:path>
              </a:pathLst>
            </a:custGeom>
            <a:solidFill>
              <a:srgbClr val="2F4AA6"/>
            </a:solidFill>
          </p:spPr>
          <p:txBody>
            <a:bodyPr wrap="square" lIns="0" tIns="0" rIns="0" bIns="0" rtlCol="0"/>
            <a:lstStyle/>
            <a:p>
              <a:endParaRPr dirty="0"/>
            </a:p>
          </p:txBody>
        </p:sp>
        <p:sp>
          <p:nvSpPr>
            <p:cNvPr id="18" name="object 18"/>
            <p:cNvSpPr/>
            <p:nvPr/>
          </p:nvSpPr>
          <p:spPr>
            <a:xfrm>
              <a:off x="2058923" y="2593848"/>
              <a:ext cx="594360" cy="1078865"/>
            </a:xfrm>
            <a:custGeom>
              <a:avLst/>
              <a:gdLst/>
              <a:ahLst/>
              <a:cxnLst/>
              <a:rect l="l" t="t" r="r" b="b"/>
              <a:pathLst>
                <a:path w="594360" h="1078864">
                  <a:moveTo>
                    <a:pt x="296037" y="0"/>
                  </a:moveTo>
                  <a:lnTo>
                    <a:pt x="0" y="1078864"/>
                  </a:lnTo>
                  <a:lnTo>
                    <a:pt x="594359" y="1078864"/>
                  </a:lnTo>
                  <a:lnTo>
                    <a:pt x="296037" y="0"/>
                  </a:lnTo>
                  <a:close/>
                </a:path>
              </a:pathLst>
            </a:custGeom>
            <a:solidFill>
              <a:srgbClr val="1F3374"/>
            </a:solidFill>
          </p:spPr>
          <p:txBody>
            <a:bodyPr wrap="square" lIns="0" tIns="0" rIns="0" bIns="0" rtlCol="0"/>
            <a:lstStyle/>
            <a:p>
              <a:endParaRPr dirty="0"/>
            </a:p>
          </p:txBody>
        </p:sp>
        <p:sp>
          <p:nvSpPr>
            <p:cNvPr id="19" name="object 19"/>
            <p:cNvSpPr/>
            <p:nvPr/>
          </p:nvSpPr>
          <p:spPr>
            <a:xfrm>
              <a:off x="1464690" y="3403219"/>
              <a:ext cx="594360" cy="269875"/>
            </a:xfrm>
            <a:custGeom>
              <a:avLst/>
              <a:gdLst/>
              <a:ahLst/>
              <a:cxnLst/>
              <a:rect l="l" t="t" r="r" b="b"/>
              <a:pathLst>
                <a:path w="594360" h="269875">
                  <a:moveTo>
                    <a:pt x="295909" y="0"/>
                  </a:moveTo>
                  <a:lnTo>
                    <a:pt x="0" y="269493"/>
                  </a:lnTo>
                  <a:lnTo>
                    <a:pt x="594106" y="269493"/>
                  </a:lnTo>
                  <a:lnTo>
                    <a:pt x="295909" y="0"/>
                  </a:lnTo>
                  <a:close/>
                </a:path>
              </a:pathLst>
            </a:custGeom>
            <a:solidFill>
              <a:srgbClr val="CA6DBD"/>
            </a:solidFill>
          </p:spPr>
          <p:txBody>
            <a:bodyPr wrap="square" lIns="0" tIns="0" rIns="0" bIns="0" rtlCol="0"/>
            <a:lstStyle/>
            <a:p>
              <a:endParaRPr dirty="0"/>
            </a:p>
          </p:txBody>
        </p:sp>
        <p:sp>
          <p:nvSpPr>
            <p:cNvPr id="20" name="object 20"/>
            <p:cNvSpPr/>
            <p:nvPr/>
          </p:nvSpPr>
          <p:spPr>
            <a:xfrm>
              <a:off x="2644267" y="2971927"/>
              <a:ext cx="594360" cy="701040"/>
            </a:xfrm>
            <a:custGeom>
              <a:avLst/>
              <a:gdLst/>
              <a:ahLst/>
              <a:cxnLst/>
              <a:rect l="l" t="t" r="r" b="b"/>
              <a:pathLst>
                <a:path w="594360" h="701039">
                  <a:moveTo>
                    <a:pt x="298195" y="0"/>
                  </a:moveTo>
                  <a:lnTo>
                    <a:pt x="0" y="700786"/>
                  </a:lnTo>
                  <a:lnTo>
                    <a:pt x="594106" y="700786"/>
                  </a:lnTo>
                  <a:lnTo>
                    <a:pt x="298195" y="0"/>
                  </a:lnTo>
                  <a:close/>
                </a:path>
              </a:pathLst>
            </a:custGeom>
            <a:solidFill>
              <a:srgbClr val="D7E3F7"/>
            </a:solidFill>
          </p:spPr>
          <p:txBody>
            <a:bodyPr wrap="square" lIns="0" tIns="0" rIns="0" bIns="0" rtlCol="0"/>
            <a:lstStyle/>
            <a:p>
              <a:endParaRPr dirty="0"/>
            </a:p>
          </p:txBody>
        </p:sp>
        <p:sp>
          <p:nvSpPr>
            <p:cNvPr id="21" name="object 21"/>
            <p:cNvSpPr/>
            <p:nvPr/>
          </p:nvSpPr>
          <p:spPr>
            <a:xfrm>
              <a:off x="3828415" y="3131819"/>
              <a:ext cx="594360" cy="541020"/>
            </a:xfrm>
            <a:custGeom>
              <a:avLst/>
              <a:gdLst/>
              <a:ahLst/>
              <a:cxnLst/>
              <a:rect l="l" t="t" r="r" b="b"/>
              <a:pathLst>
                <a:path w="594360" h="541020">
                  <a:moveTo>
                    <a:pt x="298196" y="0"/>
                  </a:moveTo>
                  <a:lnTo>
                    <a:pt x="0" y="540893"/>
                  </a:lnTo>
                  <a:lnTo>
                    <a:pt x="594106" y="540893"/>
                  </a:lnTo>
                  <a:lnTo>
                    <a:pt x="298196" y="0"/>
                  </a:lnTo>
                  <a:close/>
                </a:path>
              </a:pathLst>
            </a:custGeom>
            <a:solidFill>
              <a:srgbClr val="2F4AA6"/>
            </a:solidFill>
          </p:spPr>
          <p:txBody>
            <a:bodyPr wrap="square" lIns="0" tIns="0" rIns="0" bIns="0" rtlCol="0"/>
            <a:lstStyle/>
            <a:p>
              <a:endParaRPr dirty="0"/>
            </a:p>
          </p:txBody>
        </p:sp>
        <p:sp>
          <p:nvSpPr>
            <p:cNvPr id="22" name="object 22"/>
            <p:cNvSpPr/>
            <p:nvPr/>
          </p:nvSpPr>
          <p:spPr>
            <a:xfrm>
              <a:off x="3233927" y="2799588"/>
              <a:ext cx="594360" cy="873125"/>
            </a:xfrm>
            <a:custGeom>
              <a:avLst/>
              <a:gdLst/>
              <a:ahLst/>
              <a:cxnLst/>
              <a:rect l="l" t="t" r="r" b="b"/>
              <a:pathLst>
                <a:path w="594360" h="873125">
                  <a:moveTo>
                    <a:pt x="298323" y="0"/>
                  </a:moveTo>
                  <a:lnTo>
                    <a:pt x="0" y="873125"/>
                  </a:lnTo>
                  <a:lnTo>
                    <a:pt x="594360" y="873125"/>
                  </a:lnTo>
                  <a:lnTo>
                    <a:pt x="298323" y="0"/>
                  </a:lnTo>
                  <a:close/>
                </a:path>
              </a:pathLst>
            </a:custGeom>
            <a:solidFill>
              <a:srgbClr val="CA6DBD"/>
            </a:solidFill>
          </p:spPr>
          <p:txBody>
            <a:bodyPr wrap="square" lIns="0" tIns="0" rIns="0" bIns="0" rtlCol="0"/>
            <a:lstStyle/>
            <a:p>
              <a:endParaRPr dirty="0"/>
            </a:p>
          </p:txBody>
        </p:sp>
        <p:sp>
          <p:nvSpPr>
            <p:cNvPr id="23" name="object 23"/>
            <p:cNvSpPr/>
            <p:nvPr/>
          </p:nvSpPr>
          <p:spPr>
            <a:xfrm>
              <a:off x="1441704" y="2347087"/>
              <a:ext cx="2446020" cy="845819"/>
            </a:xfrm>
            <a:custGeom>
              <a:avLst/>
              <a:gdLst/>
              <a:ahLst/>
              <a:cxnLst/>
              <a:rect l="l" t="t" r="r" b="b"/>
              <a:pathLst>
                <a:path w="2446020" h="845819">
                  <a:moveTo>
                    <a:pt x="897509" y="0"/>
                  </a:moveTo>
                  <a:lnTo>
                    <a:pt x="558419" y="793623"/>
                  </a:lnTo>
                  <a:lnTo>
                    <a:pt x="250952" y="626237"/>
                  </a:lnTo>
                  <a:lnTo>
                    <a:pt x="0" y="802639"/>
                  </a:lnTo>
                  <a:lnTo>
                    <a:pt x="20446" y="834263"/>
                  </a:lnTo>
                  <a:lnTo>
                    <a:pt x="253238" y="669163"/>
                  </a:lnTo>
                  <a:lnTo>
                    <a:pt x="576453" y="845565"/>
                  </a:lnTo>
                  <a:lnTo>
                    <a:pt x="899668" y="88137"/>
                  </a:lnTo>
                  <a:lnTo>
                    <a:pt x="1171067" y="619506"/>
                  </a:lnTo>
                  <a:lnTo>
                    <a:pt x="1528191" y="185419"/>
                  </a:lnTo>
                  <a:lnTo>
                    <a:pt x="1867281" y="572007"/>
                  </a:lnTo>
                  <a:lnTo>
                    <a:pt x="2088769" y="311912"/>
                  </a:lnTo>
                  <a:lnTo>
                    <a:pt x="2416556" y="775462"/>
                  </a:lnTo>
                  <a:lnTo>
                    <a:pt x="2445893" y="755142"/>
                  </a:lnTo>
                  <a:lnTo>
                    <a:pt x="2091055" y="250951"/>
                  </a:lnTo>
                  <a:lnTo>
                    <a:pt x="1867281" y="515493"/>
                  </a:lnTo>
                  <a:lnTo>
                    <a:pt x="1525905" y="128777"/>
                  </a:lnTo>
                  <a:lnTo>
                    <a:pt x="1177798" y="551688"/>
                  </a:lnTo>
                  <a:lnTo>
                    <a:pt x="897509" y="0"/>
                  </a:lnTo>
                  <a:close/>
                </a:path>
              </a:pathLst>
            </a:custGeom>
            <a:solidFill>
              <a:srgbClr val="D7E3F7"/>
            </a:solidFill>
          </p:spPr>
          <p:txBody>
            <a:bodyPr wrap="square" lIns="0" tIns="0" rIns="0" bIns="0" rtlCol="0"/>
            <a:lstStyle/>
            <a:p>
              <a:endParaRPr dirty="0"/>
            </a:p>
          </p:txBody>
        </p:sp>
        <p:pic>
          <p:nvPicPr>
            <p:cNvPr id="24" name="object 24"/>
            <p:cNvPicPr/>
            <p:nvPr/>
          </p:nvPicPr>
          <p:blipFill>
            <a:blip r:embed="rId2" cstate="print"/>
            <a:stretch>
              <a:fillRect/>
            </a:stretch>
          </p:blipFill>
          <p:spPr>
            <a:xfrm>
              <a:off x="3822191" y="3038983"/>
              <a:ext cx="101981" cy="101981"/>
            </a:xfrm>
            <a:prstGeom prst="rect">
              <a:avLst/>
            </a:prstGeom>
          </p:spPr>
        </p:pic>
        <p:pic>
          <p:nvPicPr>
            <p:cNvPr id="25" name="object 25"/>
            <p:cNvPicPr/>
            <p:nvPr/>
          </p:nvPicPr>
          <p:blipFill>
            <a:blip r:embed="rId3" cstate="print"/>
            <a:stretch>
              <a:fillRect/>
            </a:stretch>
          </p:blipFill>
          <p:spPr>
            <a:xfrm>
              <a:off x="3256914" y="2840736"/>
              <a:ext cx="101981" cy="101981"/>
            </a:xfrm>
            <a:prstGeom prst="rect">
              <a:avLst/>
            </a:prstGeom>
          </p:spPr>
        </p:pic>
        <p:pic>
          <p:nvPicPr>
            <p:cNvPr id="26" name="object 26"/>
            <p:cNvPicPr/>
            <p:nvPr/>
          </p:nvPicPr>
          <p:blipFill>
            <a:blip r:embed="rId4" cstate="print"/>
            <a:stretch>
              <a:fillRect/>
            </a:stretch>
          </p:blipFill>
          <p:spPr>
            <a:xfrm>
              <a:off x="3480942" y="2589276"/>
              <a:ext cx="101981" cy="101981"/>
            </a:xfrm>
            <a:prstGeom prst="rect">
              <a:avLst/>
            </a:prstGeom>
          </p:spPr>
        </p:pic>
        <p:pic>
          <p:nvPicPr>
            <p:cNvPr id="27" name="object 27"/>
            <p:cNvPicPr/>
            <p:nvPr/>
          </p:nvPicPr>
          <p:blipFill>
            <a:blip r:embed="rId5" cstate="print"/>
            <a:stretch>
              <a:fillRect/>
            </a:stretch>
          </p:blipFill>
          <p:spPr>
            <a:xfrm>
              <a:off x="2918460" y="2453766"/>
              <a:ext cx="100456" cy="101853"/>
            </a:xfrm>
            <a:prstGeom prst="rect">
              <a:avLst/>
            </a:prstGeom>
          </p:spPr>
        </p:pic>
        <p:pic>
          <p:nvPicPr>
            <p:cNvPr id="28" name="object 28"/>
            <p:cNvPicPr/>
            <p:nvPr/>
          </p:nvPicPr>
          <p:blipFill>
            <a:blip r:embed="rId6" cstate="print"/>
            <a:stretch>
              <a:fillRect/>
            </a:stretch>
          </p:blipFill>
          <p:spPr>
            <a:xfrm>
              <a:off x="2578735" y="2868167"/>
              <a:ext cx="101981" cy="100583"/>
            </a:xfrm>
            <a:prstGeom prst="rect">
              <a:avLst/>
            </a:prstGeom>
          </p:spPr>
        </p:pic>
        <p:pic>
          <p:nvPicPr>
            <p:cNvPr id="29" name="object 29"/>
            <p:cNvPicPr/>
            <p:nvPr/>
          </p:nvPicPr>
          <p:blipFill>
            <a:blip r:embed="rId7" cstate="print"/>
            <a:stretch>
              <a:fillRect/>
            </a:stretch>
          </p:blipFill>
          <p:spPr>
            <a:xfrm>
              <a:off x="2292223" y="2331719"/>
              <a:ext cx="98932" cy="102107"/>
            </a:xfrm>
            <a:prstGeom prst="rect">
              <a:avLst/>
            </a:prstGeom>
          </p:spPr>
        </p:pic>
        <p:pic>
          <p:nvPicPr>
            <p:cNvPr id="30" name="object 30"/>
            <p:cNvPicPr/>
            <p:nvPr/>
          </p:nvPicPr>
          <p:blipFill>
            <a:blip r:embed="rId8" cstate="print"/>
            <a:stretch>
              <a:fillRect/>
            </a:stretch>
          </p:blipFill>
          <p:spPr>
            <a:xfrm>
              <a:off x="1959990" y="3116707"/>
              <a:ext cx="101853" cy="100456"/>
            </a:xfrm>
            <a:prstGeom prst="rect">
              <a:avLst/>
            </a:prstGeom>
          </p:spPr>
        </p:pic>
        <p:pic>
          <p:nvPicPr>
            <p:cNvPr id="31" name="object 31"/>
            <p:cNvPicPr/>
            <p:nvPr/>
          </p:nvPicPr>
          <p:blipFill>
            <a:blip r:embed="rId9" cstate="print"/>
            <a:stretch>
              <a:fillRect/>
            </a:stretch>
          </p:blipFill>
          <p:spPr>
            <a:xfrm>
              <a:off x="1661160" y="2941319"/>
              <a:ext cx="98932" cy="102107"/>
            </a:xfrm>
            <a:prstGeom prst="rect">
              <a:avLst/>
            </a:prstGeom>
          </p:spPr>
        </p:pic>
        <p:pic>
          <p:nvPicPr>
            <p:cNvPr id="32" name="object 32"/>
            <p:cNvPicPr/>
            <p:nvPr/>
          </p:nvPicPr>
          <p:blipFill>
            <a:blip r:embed="rId10" cstate="print"/>
            <a:stretch>
              <a:fillRect/>
            </a:stretch>
          </p:blipFill>
          <p:spPr>
            <a:xfrm>
              <a:off x="1400555" y="3090672"/>
              <a:ext cx="102107" cy="101980"/>
            </a:xfrm>
            <a:prstGeom prst="rect">
              <a:avLst/>
            </a:prstGeom>
          </p:spPr>
        </p:pic>
        <p:pic>
          <p:nvPicPr>
            <p:cNvPr id="33" name="object 33"/>
            <p:cNvPicPr/>
            <p:nvPr/>
          </p:nvPicPr>
          <p:blipFill>
            <a:blip r:embed="rId11" cstate="print"/>
            <a:stretch>
              <a:fillRect/>
            </a:stretch>
          </p:blipFill>
          <p:spPr>
            <a:xfrm>
              <a:off x="3293490" y="1866900"/>
              <a:ext cx="155194" cy="152273"/>
            </a:xfrm>
            <a:prstGeom prst="rect">
              <a:avLst/>
            </a:prstGeom>
          </p:spPr>
        </p:pic>
        <p:sp>
          <p:nvSpPr>
            <p:cNvPr id="34" name="object 34"/>
            <p:cNvSpPr/>
            <p:nvPr/>
          </p:nvSpPr>
          <p:spPr>
            <a:xfrm>
              <a:off x="3561588" y="2284539"/>
              <a:ext cx="533400" cy="94615"/>
            </a:xfrm>
            <a:custGeom>
              <a:avLst/>
              <a:gdLst/>
              <a:ahLst/>
              <a:cxnLst/>
              <a:rect l="l" t="t" r="r" b="b"/>
              <a:pathLst>
                <a:path w="533400" h="94614">
                  <a:moveTo>
                    <a:pt x="304800" y="71628"/>
                  </a:moveTo>
                  <a:lnTo>
                    <a:pt x="9144" y="71628"/>
                  </a:lnTo>
                  <a:lnTo>
                    <a:pt x="9144" y="94297"/>
                  </a:lnTo>
                  <a:lnTo>
                    <a:pt x="304800" y="94297"/>
                  </a:lnTo>
                  <a:lnTo>
                    <a:pt x="304800" y="71628"/>
                  </a:lnTo>
                  <a:close/>
                </a:path>
                <a:path w="533400" h="94614">
                  <a:moveTo>
                    <a:pt x="533400" y="0"/>
                  </a:moveTo>
                  <a:lnTo>
                    <a:pt x="0" y="0"/>
                  </a:lnTo>
                  <a:lnTo>
                    <a:pt x="0" y="22669"/>
                  </a:lnTo>
                  <a:lnTo>
                    <a:pt x="533400" y="22669"/>
                  </a:lnTo>
                  <a:lnTo>
                    <a:pt x="533400" y="0"/>
                  </a:lnTo>
                  <a:close/>
                </a:path>
              </a:pathLst>
            </a:custGeom>
            <a:solidFill>
              <a:srgbClr val="CA6DBD"/>
            </a:solidFill>
          </p:spPr>
          <p:txBody>
            <a:bodyPr wrap="square" lIns="0" tIns="0" rIns="0" bIns="0" rtlCol="0"/>
            <a:lstStyle/>
            <a:p>
              <a:endParaRPr dirty="0"/>
            </a:p>
          </p:txBody>
        </p:sp>
        <p:pic>
          <p:nvPicPr>
            <p:cNvPr id="35" name="object 35"/>
            <p:cNvPicPr/>
            <p:nvPr/>
          </p:nvPicPr>
          <p:blipFill>
            <a:blip r:embed="rId12" cstate="print"/>
            <a:stretch>
              <a:fillRect/>
            </a:stretch>
          </p:blipFill>
          <p:spPr>
            <a:xfrm>
              <a:off x="560920" y="3145663"/>
              <a:ext cx="178219" cy="181229"/>
            </a:xfrm>
            <a:prstGeom prst="rect">
              <a:avLst/>
            </a:prstGeom>
          </p:spPr>
        </p:pic>
        <p:sp>
          <p:nvSpPr>
            <p:cNvPr id="36" name="object 36"/>
            <p:cNvSpPr/>
            <p:nvPr/>
          </p:nvSpPr>
          <p:spPr>
            <a:xfrm>
              <a:off x="1360593" y="3288919"/>
              <a:ext cx="127000" cy="449580"/>
            </a:xfrm>
            <a:custGeom>
              <a:avLst/>
              <a:gdLst/>
              <a:ahLst/>
              <a:cxnLst/>
              <a:rect l="l" t="t" r="r" b="b"/>
              <a:pathLst>
                <a:path w="127000" h="449579">
                  <a:moveTo>
                    <a:pt x="64092" y="0"/>
                  </a:moveTo>
                  <a:lnTo>
                    <a:pt x="27070" y="30110"/>
                  </a:lnTo>
                  <a:lnTo>
                    <a:pt x="13126" y="101918"/>
                  </a:lnTo>
                  <a:lnTo>
                    <a:pt x="7011" y="155829"/>
                  </a:lnTo>
                  <a:lnTo>
                    <a:pt x="2459" y="213482"/>
                  </a:lnTo>
                  <a:lnTo>
                    <a:pt x="0" y="271508"/>
                  </a:lnTo>
                  <a:lnTo>
                    <a:pt x="159" y="326539"/>
                  </a:lnTo>
                  <a:lnTo>
                    <a:pt x="3466" y="375205"/>
                  </a:lnTo>
                  <a:lnTo>
                    <a:pt x="10448" y="414137"/>
                  </a:lnTo>
                  <a:lnTo>
                    <a:pt x="21633" y="439967"/>
                  </a:lnTo>
                  <a:lnTo>
                    <a:pt x="37549" y="449325"/>
                  </a:lnTo>
                  <a:lnTo>
                    <a:pt x="73516" y="444686"/>
                  </a:lnTo>
                  <a:lnTo>
                    <a:pt x="96144" y="436022"/>
                  </a:lnTo>
                  <a:lnTo>
                    <a:pt x="102746" y="426073"/>
                  </a:lnTo>
                  <a:lnTo>
                    <a:pt x="90000" y="417575"/>
                  </a:lnTo>
                  <a:lnTo>
                    <a:pt x="70470" y="412829"/>
                  </a:lnTo>
                  <a:lnTo>
                    <a:pt x="60441" y="408273"/>
                  </a:lnTo>
                  <a:lnTo>
                    <a:pt x="56746" y="403288"/>
                  </a:lnTo>
                  <a:lnTo>
                    <a:pt x="56218" y="397255"/>
                  </a:lnTo>
                  <a:lnTo>
                    <a:pt x="60925" y="361227"/>
                  </a:lnTo>
                  <a:lnTo>
                    <a:pt x="71307" y="318069"/>
                  </a:lnTo>
                  <a:lnTo>
                    <a:pt x="85190" y="270113"/>
                  </a:lnTo>
                  <a:lnTo>
                    <a:pt x="100395" y="219691"/>
                  </a:lnTo>
                  <a:lnTo>
                    <a:pt x="114747" y="169135"/>
                  </a:lnTo>
                  <a:lnTo>
                    <a:pt x="126068" y="120776"/>
                  </a:lnTo>
                  <a:lnTo>
                    <a:pt x="126725" y="73080"/>
                  </a:lnTo>
                  <a:lnTo>
                    <a:pt x="113035" y="34766"/>
                  </a:lnTo>
                  <a:lnTo>
                    <a:pt x="90367" y="9263"/>
                  </a:lnTo>
                  <a:lnTo>
                    <a:pt x="64092" y="0"/>
                  </a:lnTo>
                  <a:close/>
                </a:path>
              </a:pathLst>
            </a:custGeom>
            <a:solidFill>
              <a:srgbClr val="EE886F"/>
            </a:solidFill>
          </p:spPr>
          <p:txBody>
            <a:bodyPr wrap="square" lIns="0" tIns="0" rIns="0" bIns="0" rtlCol="0"/>
            <a:lstStyle/>
            <a:p>
              <a:endParaRPr dirty="0"/>
            </a:p>
          </p:txBody>
        </p:sp>
        <p:sp>
          <p:nvSpPr>
            <p:cNvPr id="37" name="object 37"/>
            <p:cNvSpPr/>
            <p:nvPr/>
          </p:nvSpPr>
          <p:spPr>
            <a:xfrm>
              <a:off x="1371599" y="3706367"/>
              <a:ext cx="111125" cy="38100"/>
            </a:xfrm>
            <a:custGeom>
              <a:avLst/>
              <a:gdLst/>
              <a:ahLst/>
              <a:cxnLst/>
              <a:rect l="l" t="t" r="r" b="b"/>
              <a:pathLst>
                <a:path w="111125" h="38100">
                  <a:moveTo>
                    <a:pt x="0" y="6730"/>
                  </a:moveTo>
                  <a:lnTo>
                    <a:pt x="3645" y="21524"/>
                  </a:lnTo>
                  <a:lnTo>
                    <a:pt x="12112" y="31162"/>
                  </a:lnTo>
                  <a:lnTo>
                    <a:pt x="24270" y="36395"/>
                  </a:lnTo>
                  <a:lnTo>
                    <a:pt x="38988" y="37972"/>
                  </a:lnTo>
                  <a:lnTo>
                    <a:pt x="54961" y="36639"/>
                  </a:lnTo>
                  <a:lnTo>
                    <a:pt x="71231" y="33115"/>
                  </a:lnTo>
                  <a:lnTo>
                    <a:pt x="86619" y="28114"/>
                  </a:lnTo>
                  <a:lnTo>
                    <a:pt x="99949" y="22351"/>
                  </a:lnTo>
                  <a:lnTo>
                    <a:pt x="109318" y="13080"/>
                  </a:lnTo>
                  <a:lnTo>
                    <a:pt x="38100" y="13080"/>
                  </a:lnTo>
                  <a:lnTo>
                    <a:pt x="23467" y="12088"/>
                  </a:lnTo>
                  <a:lnTo>
                    <a:pt x="11334" y="9905"/>
                  </a:lnTo>
                  <a:lnTo>
                    <a:pt x="3059" y="7723"/>
                  </a:lnTo>
                  <a:lnTo>
                    <a:pt x="0" y="6730"/>
                  </a:lnTo>
                  <a:close/>
                </a:path>
                <a:path w="111125" h="38100">
                  <a:moveTo>
                    <a:pt x="79502" y="0"/>
                  </a:moveTo>
                  <a:lnTo>
                    <a:pt x="69961" y="6276"/>
                  </a:lnTo>
                  <a:lnTo>
                    <a:pt x="59562" y="10302"/>
                  </a:lnTo>
                  <a:lnTo>
                    <a:pt x="48783" y="12447"/>
                  </a:lnTo>
                  <a:lnTo>
                    <a:pt x="38100" y="13080"/>
                  </a:lnTo>
                  <a:lnTo>
                    <a:pt x="109318" y="13080"/>
                  </a:lnTo>
                  <a:lnTo>
                    <a:pt x="111113" y="11304"/>
                  </a:lnTo>
                  <a:lnTo>
                    <a:pt x="102489" y="4460"/>
                  </a:lnTo>
                  <a:lnTo>
                    <a:pt x="87483" y="974"/>
                  </a:lnTo>
                  <a:lnTo>
                    <a:pt x="79502" y="0"/>
                  </a:lnTo>
                  <a:close/>
                </a:path>
              </a:pathLst>
            </a:custGeom>
            <a:solidFill>
              <a:srgbClr val="1F3374"/>
            </a:solidFill>
          </p:spPr>
          <p:txBody>
            <a:bodyPr wrap="square" lIns="0" tIns="0" rIns="0" bIns="0" rtlCol="0"/>
            <a:lstStyle/>
            <a:p>
              <a:endParaRPr dirty="0"/>
            </a:p>
          </p:txBody>
        </p:sp>
        <p:sp>
          <p:nvSpPr>
            <p:cNvPr id="38" name="object 38"/>
            <p:cNvSpPr/>
            <p:nvPr/>
          </p:nvSpPr>
          <p:spPr>
            <a:xfrm>
              <a:off x="1104988" y="2833116"/>
              <a:ext cx="406400" cy="774065"/>
            </a:xfrm>
            <a:custGeom>
              <a:avLst/>
              <a:gdLst/>
              <a:ahLst/>
              <a:cxnLst/>
              <a:rect l="l" t="t" r="r" b="b"/>
              <a:pathLst>
                <a:path w="406400" h="774064">
                  <a:moveTo>
                    <a:pt x="72237" y="0"/>
                  </a:moveTo>
                  <a:lnTo>
                    <a:pt x="0" y="246379"/>
                  </a:lnTo>
                  <a:lnTo>
                    <a:pt x="33301" y="270182"/>
                  </a:lnTo>
                  <a:lnTo>
                    <a:pt x="108937" y="328310"/>
                  </a:lnTo>
                  <a:lnTo>
                    <a:pt x="190502" y="400845"/>
                  </a:lnTo>
                  <a:lnTo>
                    <a:pt x="241592" y="467867"/>
                  </a:lnTo>
                  <a:lnTo>
                    <a:pt x="251575" y="540771"/>
                  </a:lnTo>
                  <a:lnTo>
                    <a:pt x="247164" y="637143"/>
                  </a:lnTo>
                  <a:lnTo>
                    <a:pt x="237680" y="721203"/>
                  </a:lnTo>
                  <a:lnTo>
                    <a:pt x="232448" y="757173"/>
                  </a:lnTo>
                  <a:lnTo>
                    <a:pt x="249968" y="765331"/>
                  </a:lnTo>
                  <a:lnTo>
                    <a:pt x="267357" y="770524"/>
                  </a:lnTo>
                  <a:lnTo>
                    <a:pt x="284150" y="773265"/>
                  </a:lnTo>
                  <a:lnTo>
                    <a:pt x="299885" y="774064"/>
                  </a:lnTo>
                  <a:lnTo>
                    <a:pt x="319865" y="772854"/>
                  </a:lnTo>
                  <a:lnTo>
                    <a:pt x="362718" y="706624"/>
                  </a:lnTo>
                  <a:lnTo>
                    <a:pt x="387991" y="568515"/>
                  </a:lnTo>
                  <a:lnTo>
                    <a:pt x="406072" y="413452"/>
                  </a:lnTo>
                  <a:lnTo>
                    <a:pt x="397294" y="302894"/>
                  </a:lnTo>
                  <a:lnTo>
                    <a:pt x="329359" y="211740"/>
                  </a:lnTo>
                  <a:lnTo>
                    <a:pt x="219525" y="112490"/>
                  </a:lnTo>
                  <a:lnTo>
                    <a:pt x="117312" y="32718"/>
                  </a:lnTo>
                  <a:lnTo>
                    <a:pt x="72237" y="0"/>
                  </a:lnTo>
                  <a:close/>
                </a:path>
              </a:pathLst>
            </a:custGeom>
            <a:solidFill>
              <a:srgbClr val="EF5454"/>
            </a:solidFill>
          </p:spPr>
          <p:txBody>
            <a:bodyPr wrap="square" lIns="0" tIns="0" rIns="0" bIns="0" rtlCol="0"/>
            <a:lstStyle/>
            <a:p>
              <a:endParaRPr dirty="0"/>
            </a:p>
          </p:txBody>
        </p:sp>
        <p:sp>
          <p:nvSpPr>
            <p:cNvPr id="39" name="object 39"/>
            <p:cNvSpPr/>
            <p:nvPr/>
          </p:nvSpPr>
          <p:spPr>
            <a:xfrm>
              <a:off x="724735" y="3337560"/>
              <a:ext cx="359410" cy="382905"/>
            </a:xfrm>
            <a:custGeom>
              <a:avLst/>
              <a:gdLst/>
              <a:ahLst/>
              <a:cxnLst/>
              <a:rect l="l" t="t" r="r" b="b"/>
              <a:pathLst>
                <a:path w="359409" h="382904">
                  <a:moveTo>
                    <a:pt x="318277" y="0"/>
                  </a:moveTo>
                  <a:lnTo>
                    <a:pt x="281633" y="12162"/>
                  </a:lnTo>
                  <a:lnTo>
                    <a:pt x="233069" y="51807"/>
                  </a:lnTo>
                  <a:lnTo>
                    <a:pt x="194993" y="86627"/>
                  </a:lnTo>
                  <a:lnTo>
                    <a:pt x="155340" y="125002"/>
                  </a:lnTo>
                  <a:lnTo>
                    <a:pt x="116177" y="165251"/>
                  </a:lnTo>
                  <a:lnTo>
                    <a:pt x="79568" y="205692"/>
                  </a:lnTo>
                  <a:lnTo>
                    <a:pt x="47580" y="244643"/>
                  </a:lnTo>
                  <a:lnTo>
                    <a:pt x="22279" y="280423"/>
                  </a:lnTo>
                  <a:lnTo>
                    <a:pt x="0" y="335741"/>
                  </a:lnTo>
                  <a:lnTo>
                    <a:pt x="7153" y="351916"/>
                  </a:lnTo>
                  <a:lnTo>
                    <a:pt x="25601" y="365198"/>
                  </a:lnTo>
                  <a:lnTo>
                    <a:pt x="42427" y="374729"/>
                  </a:lnTo>
                  <a:lnTo>
                    <a:pt x="56748" y="380474"/>
                  </a:lnTo>
                  <a:lnTo>
                    <a:pt x="67681" y="382396"/>
                  </a:lnTo>
                  <a:lnTo>
                    <a:pt x="73347" y="381202"/>
                  </a:lnTo>
                  <a:lnTo>
                    <a:pt x="75983" y="377602"/>
                  </a:lnTo>
                  <a:lnTo>
                    <a:pt x="75167" y="371574"/>
                  </a:lnTo>
                  <a:lnTo>
                    <a:pt x="70475" y="363092"/>
                  </a:lnTo>
                  <a:lnTo>
                    <a:pt x="57879" y="345332"/>
                  </a:lnTo>
                  <a:lnTo>
                    <a:pt x="52693" y="334359"/>
                  </a:lnTo>
                  <a:lnTo>
                    <a:pt x="86540" y="296852"/>
                  </a:lnTo>
                  <a:lnTo>
                    <a:pt x="125598" y="269541"/>
                  </a:lnTo>
                  <a:lnTo>
                    <a:pt x="170697" y="240966"/>
                  </a:lnTo>
                  <a:lnTo>
                    <a:pt x="218438" y="211450"/>
                  </a:lnTo>
                  <a:lnTo>
                    <a:pt x="265420" y="181313"/>
                  </a:lnTo>
                  <a:lnTo>
                    <a:pt x="308244" y="150875"/>
                  </a:lnTo>
                  <a:lnTo>
                    <a:pt x="342563" y="113239"/>
                  </a:lnTo>
                  <a:lnTo>
                    <a:pt x="358787" y="73078"/>
                  </a:lnTo>
                  <a:lnTo>
                    <a:pt x="358854" y="36649"/>
                  </a:lnTo>
                  <a:lnTo>
                    <a:pt x="344705" y="10204"/>
                  </a:lnTo>
                  <a:lnTo>
                    <a:pt x="318277" y="0"/>
                  </a:lnTo>
                  <a:close/>
                </a:path>
              </a:pathLst>
            </a:custGeom>
            <a:solidFill>
              <a:srgbClr val="EE886F"/>
            </a:solidFill>
          </p:spPr>
          <p:txBody>
            <a:bodyPr wrap="square" lIns="0" tIns="0" rIns="0" bIns="0" rtlCol="0"/>
            <a:lstStyle/>
            <a:p>
              <a:endParaRPr dirty="0"/>
            </a:p>
          </p:txBody>
        </p:sp>
        <p:pic>
          <p:nvPicPr>
            <p:cNvPr id="40" name="object 40"/>
            <p:cNvPicPr/>
            <p:nvPr/>
          </p:nvPicPr>
          <p:blipFill>
            <a:blip r:embed="rId13" cstate="print"/>
            <a:stretch>
              <a:fillRect/>
            </a:stretch>
          </p:blipFill>
          <p:spPr>
            <a:xfrm>
              <a:off x="718671" y="3651630"/>
              <a:ext cx="95751" cy="85216"/>
            </a:xfrm>
            <a:prstGeom prst="rect">
              <a:avLst/>
            </a:prstGeom>
          </p:spPr>
        </p:pic>
        <p:sp>
          <p:nvSpPr>
            <p:cNvPr id="41" name="object 41"/>
            <p:cNvSpPr/>
            <p:nvPr/>
          </p:nvSpPr>
          <p:spPr>
            <a:xfrm>
              <a:off x="790956" y="2824098"/>
              <a:ext cx="581025" cy="789305"/>
            </a:xfrm>
            <a:custGeom>
              <a:avLst/>
              <a:gdLst/>
              <a:ahLst/>
              <a:cxnLst/>
              <a:rect l="l" t="t" r="r" b="b"/>
              <a:pathLst>
                <a:path w="581025" h="789304">
                  <a:moveTo>
                    <a:pt x="580517" y="160528"/>
                  </a:moveTo>
                  <a:lnTo>
                    <a:pt x="511073" y="103479"/>
                  </a:lnTo>
                  <a:lnTo>
                    <a:pt x="448602" y="55105"/>
                  </a:lnTo>
                  <a:lnTo>
                    <a:pt x="403479" y="21564"/>
                  </a:lnTo>
                  <a:lnTo>
                    <a:pt x="386130" y="9017"/>
                  </a:lnTo>
                  <a:lnTo>
                    <a:pt x="368579" y="61607"/>
                  </a:lnTo>
                  <a:lnTo>
                    <a:pt x="366115" y="54737"/>
                  </a:lnTo>
                  <a:lnTo>
                    <a:pt x="343750" y="0"/>
                  </a:lnTo>
                  <a:lnTo>
                    <a:pt x="343306" y="292"/>
                  </a:lnTo>
                  <a:lnTo>
                    <a:pt x="343192" y="0"/>
                  </a:lnTo>
                  <a:lnTo>
                    <a:pt x="166814" y="117602"/>
                  </a:lnTo>
                  <a:lnTo>
                    <a:pt x="160324" y="137883"/>
                  </a:lnTo>
                  <a:lnTo>
                    <a:pt x="157607" y="148056"/>
                  </a:lnTo>
                  <a:lnTo>
                    <a:pt x="155536" y="158242"/>
                  </a:lnTo>
                  <a:lnTo>
                    <a:pt x="157099" y="159245"/>
                  </a:lnTo>
                  <a:lnTo>
                    <a:pt x="156235" y="162775"/>
                  </a:lnTo>
                  <a:lnTo>
                    <a:pt x="155359" y="213321"/>
                  </a:lnTo>
                  <a:lnTo>
                    <a:pt x="161137" y="266865"/>
                  </a:lnTo>
                  <a:lnTo>
                    <a:pt x="169938" y="321043"/>
                  </a:lnTo>
                  <a:lnTo>
                    <a:pt x="178193" y="373494"/>
                  </a:lnTo>
                  <a:lnTo>
                    <a:pt x="182295" y="421830"/>
                  </a:lnTo>
                  <a:lnTo>
                    <a:pt x="178638" y="463677"/>
                  </a:lnTo>
                  <a:lnTo>
                    <a:pt x="144056" y="533184"/>
                  </a:lnTo>
                  <a:lnTo>
                    <a:pt x="83388" y="611174"/>
                  </a:lnTo>
                  <a:lnTo>
                    <a:pt x="25692" y="674763"/>
                  </a:lnTo>
                  <a:lnTo>
                    <a:pt x="0" y="701040"/>
                  </a:lnTo>
                  <a:lnTo>
                    <a:pt x="22034" y="742543"/>
                  </a:lnTo>
                  <a:lnTo>
                    <a:pt x="50634" y="769797"/>
                  </a:lnTo>
                  <a:lnTo>
                    <a:pt x="75412" y="784758"/>
                  </a:lnTo>
                  <a:lnTo>
                    <a:pt x="85979" y="789305"/>
                  </a:lnTo>
                  <a:lnTo>
                    <a:pt x="138442" y="750290"/>
                  </a:lnTo>
                  <a:lnTo>
                    <a:pt x="256413" y="656971"/>
                  </a:lnTo>
                  <a:lnTo>
                    <a:pt x="380733" y="544995"/>
                  </a:lnTo>
                  <a:lnTo>
                    <a:pt x="452297" y="449961"/>
                  </a:lnTo>
                  <a:lnTo>
                    <a:pt x="451548" y="332943"/>
                  </a:lnTo>
                  <a:lnTo>
                    <a:pt x="423672" y="226428"/>
                  </a:lnTo>
                  <a:lnTo>
                    <a:pt x="455358" y="220103"/>
                  </a:lnTo>
                  <a:lnTo>
                    <a:pt x="497814" y="205879"/>
                  </a:lnTo>
                  <a:lnTo>
                    <a:pt x="539610" y="186004"/>
                  </a:lnTo>
                  <a:lnTo>
                    <a:pt x="580517" y="160528"/>
                  </a:lnTo>
                  <a:close/>
                </a:path>
              </a:pathLst>
            </a:custGeom>
            <a:solidFill>
              <a:srgbClr val="EF5454"/>
            </a:solidFill>
          </p:spPr>
          <p:txBody>
            <a:bodyPr wrap="square" lIns="0" tIns="0" rIns="0" bIns="0" rtlCol="0"/>
            <a:lstStyle/>
            <a:p>
              <a:endParaRPr dirty="0"/>
            </a:p>
          </p:txBody>
        </p:sp>
        <p:sp>
          <p:nvSpPr>
            <p:cNvPr id="42" name="object 42"/>
            <p:cNvSpPr/>
            <p:nvPr/>
          </p:nvSpPr>
          <p:spPr>
            <a:xfrm>
              <a:off x="810856" y="2985516"/>
              <a:ext cx="253365" cy="582295"/>
            </a:xfrm>
            <a:custGeom>
              <a:avLst/>
              <a:gdLst/>
              <a:ahLst/>
              <a:cxnLst/>
              <a:rect l="l" t="t" r="r" b="b"/>
              <a:pathLst>
                <a:path w="253365" h="582295">
                  <a:moveTo>
                    <a:pt x="201548" y="0"/>
                  </a:moveTo>
                  <a:lnTo>
                    <a:pt x="199288" y="4444"/>
                  </a:lnTo>
                  <a:lnTo>
                    <a:pt x="220078" y="49881"/>
                  </a:lnTo>
                  <a:lnTo>
                    <a:pt x="234814" y="97550"/>
                  </a:lnTo>
                  <a:lnTo>
                    <a:pt x="243498" y="146700"/>
                  </a:lnTo>
                  <a:lnTo>
                    <a:pt x="246134" y="196581"/>
                  </a:lnTo>
                  <a:lnTo>
                    <a:pt x="242725" y="246441"/>
                  </a:lnTo>
                  <a:lnTo>
                    <a:pt x="233273" y="295528"/>
                  </a:lnTo>
                  <a:lnTo>
                    <a:pt x="217882" y="343176"/>
                  </a:lnTo>
                  <a:lnTo>
                    <a:pt x="196817" y="388629"/>
                  </a:lnTo>
                  <a:lnTo>
                    <a:pt x="170459" y="431196"/>
                  </a:lnTo>
                  <a:lnTo>
                    <a:pt x="139191" y="470186"/>
                  </a:lnTo>
                  <a:lnTo>
                    <a:pt x="103393" y="504908"/>
                  </a:lnTo>
                  <a:lnTo>
                    <a:pt x="63449" y="534669"/>
                  </a:lnTo>
                  <a:lnTo>
                    <a:pt x="52057" y="541527"/>
                  </a:lnTo>
                  <a:lnTo>
                    <a:pt x="45288" y="545972"/>
                  </a:lnTo>
                  <a:lnTo>
                    <a:pt x="33443" y="553182"/>
                  </a:lnTo>
                  <a:lnTo>
                    <a:pt x="21796" y="560974"/>
                  </a:lnTo>
                  <a:lnTo>
                    <a:pt x="10573" y="569172"/>
                  </a:lnTo>
                  <a:lnTo>
                    <a:pt x="0" y="577595"/>
                  </a:lnTo>
                  <a:lnTo>
                    <a:pt x="4521" y="582040"/>
                  </a:lnTo>
                  <a:lnTo>
                    <a:pt x="15088" y="573994"/>
                  </a:lnTo>
                  <a:lnTo>
                    <a:pt x="49796" y="550544"/>
                  </a:lnTo>
                  <a:lnTo>
                    <a:pt x="54317" y="548258"/>
                  </a:lnTo>
                  <a:lnTo>
                    <a:pt x="61099" y="543686"/>
                  </a:lnTo>
                  <a:lnTo>
                    <a:pt x="65709" y="539241"/>
                  </a:lnTo>
                  <a:lnTo>
                    <a:pt x="106774" y="509470"/>
                  </a:lnTo>
                  <a:lnTo>
                    <a:pt x="143628" y="474678"/>
                  </a:lnTo>
                  <a:lnTo>
                    <a:pt x="175828" y="435498"/>
                  </a:lnTo>
                  <a:lnTo>
                    <a:pt x="202929" y="392561"/>
                  </a:lnTo>
                  <a:lnTo>
                    <a:pt x="224486" y="346498"/>
                  </a:lnTo>
                  <a:lnTo>
                    <a:pt x="240055" y="297941"/>
                  </a:lnTo>
                  <a:lnTo>
                    <a:pt x="249505" y="248577"/>
                  </a:lnTo>
                  <a:lnTo>
                    <a:pt x="252913" y="198176"/>
                  </a:lnTo>
                  <a:lnTo>
                    <a:pt x="250275" y="147542"/>
                  </a:lnTo>
                  <a:lnTo>
                    <a:pt x="241590" y="97479"/>
                  </a:lnTo>
                  <a:lnTo>
                    <a:pt x="226856" y="48792"/>
                  </a:lnTo>
                  <a:lnTo>
                    <a:pt x="206070" y="2285"/>
                  </a:lnTo>
                  <a:lnTo>
                    <a:pt x="201548" y="0"/>
                  </a:lnTo>
                  <a:close/>
                </a:path>
              </a:pathLst>
            </a:custGeom>
            <a:solidFill>
              <a:srgbClr val="F8F8F8"/>
            </a:solidFill>
          </p:spPr>
          <p:txBody>
            <a:bodyPr wrap="square" lIns="0" tIns="0" rIns="0" bIns="0" rtlCol="0"/>
            <a:lstStyle/>
            <a:p>
              <a:endParaRPr dirty="0"/>
            </a:p>
          </p:txBody>
        </p:sp>
        <p:sp>
          <p:nvSpPr>
            <p:cNvPr id="43" name="object 43"/>
            <p:cNvSpPr/>
            <p:nvPr/>
          </p:nvSpPr>
          <p:spPr>
            <a:xfrm>
              <a:off x="1245307" y="2563368"/>
              <a:ext cx="459740" cy="338455"/>
            </a:xfrm>
            <a:custGeom>
              <a:avLst/>
              <a:gdLst/>
              <a:ahLst/>
              <a:cxnLst/>
              <a:rect l="l" t="t" r="r" b="b"/>
              <a:pathLst>
                <a:path w="459739" h="338455">
                  <a:moveTo>
                    <a:pt x="31804" y="0"/>
                  </a:moveTo>
                  <a:lnTo>
                    <a:pt x="29137" y="0"/>
                  </a:lnTo>
                  <a:lnTo>
                    <a:pt x="26978" y="381"/>
                  </a:lnTo>
                  <a:lnTo>
                    <a:pt x="25454" y="1143"/>
                  </a:lnTo>
                  <a:lnTo>
                    <a:pt x="6791" y="18836"/>
                  </a:lnTo>
                  <a:lnTo>
                    <a:pt x="0" y="47063"/>
                  </a:lnTo>
                  <a:lnTo>
                    <a:pt x="3672" y="83171"/>
                  </a:lnTo>
                  <a:lnTo>
                    <a:pt x="16400" y="124511"/>
                  </a:lnTo>
                  <a:lnTo>
                    <a:pt x="36773" y="168433"/>
                  </a:lnTo>
                  <a:lnTo>
                    <a:pt x="63384" y="212287"/>
                  </a:lnTo>
                  <a:lnTo>
                    <a:pt x="94822" y="253421"/>
                  </a:lnTo>
                  <a:lnTo>
                    <a:pt x="129680" y="289187"/>
                  </a:lnTo>
                  <a:lnTo>
                    <a:pt x="166547" y="316933"/>
                  </a:lnTo>
                  <a:lnTo>
                    <a:pt x="204016" y="334009"/>
                  </a:lnTo>
                  <a:lnTo>
                    <a:pt x="236147" y="338327"/>
                  </a:lnTo>
                  <a:lnTo>
                    <a:pt x="287113" y="329059"/>
                  </a:lnTo>
                  <a:lnTo>
                    <a:pt x="334348" y="306360"/>
                  </a:lnTo>
                  <a:lnTo>
                    <a:pt x="375036" y="277895"/>
                  </a:lnTo>
                  <a:lnTo>
                    <a:pt x="406360" y="251325"/>
                  </a:lnTo>
                  <a:lnTo>
                    <a:pt x="449243" y="209678"/>
                  </a:lnTo>
                  <a:lnTo>
                    <a:pt x="459207" y="190769"/>
                  </a:lnTo>
                  <a:lnTo>
                    <a:pt x="458383" y="178647"/>
                  </a:lnTo>
                  <a:lnTo>
                    <a:pt x="418091" y="196675"/>
                  </a:lnTo>
                  <a:lnTo>
                    <a:pt x="403444" y="210159"/>
                  </a:lnTo>
                  <a:lnTo>
                    <a:pt x="365668" y="232513"/>
                  </a:lnTo>
                  <a:lnTo>
                    <a:pt x="323194" y="248800"/>
                  </a:lnTo>
                  <a:lnTo>
                    <a:pt x="296980" y="251587"/>
                  </a:lnTo>
                  <a:lnTo>
                    <a:pt x="281665" y="250656"/>
                  </a:lnTo>
                  <a:lnTo>
                    <a:pt x="228908" y="234314"/>
                  </a:lnTo>
                  <a:lnTo>
                    <a:pt x="193805" y="206836"/>
                  </a:lnTo>
                  <a:lnTo>
                    <a:pt x="171740" y="170877"/>
                  </a:lnTo>
                  <a:lnTo>
                    <a:pt x="157283" y="131006"/>
                  </a:lnTo>
                  <a:lnTo>
                    <a:pt x="145003" y="91786"/>
                  </a:lnTo>
                  <a:lnTo>
                    <a:pt x="129467" y="57784"/>
                  </a:lnTo>
                  <a:lnTo>
                    <a:pt x="107867" y="34289"/>
                  </a:lnTo>
                  <a:lnTo>
                    <a:pt x="80302" y="16033"/>
                  </a:lnTo>
                  <a:lnTo>
                    <a:pt x="52904" y="4206"/>
                  </a:lnTo>
                  <a:lnTo>
                    <a:pt x="31804" y="0"/>
                  </a:lnTo>
                  <a:close/>
                </a:path>
              </a:pathLst>
            </a:custGeom>
            <a:solidFill>
              <a:srgbClr val="F89D90"/>
            </a:solidFill>
          </p:spPr>
          <p:txBody>
            <a:bodyPr wrap="square" lIns="0" tIns="0" rIns="0" bIns="0" rtlCol="0"/>
            <a:lstStyle/>
            <a:p>
              <a:endParaRPr dirty="0"/>
            </a:p>
          </p:txBody>
        </p:sp>
        <p:sp>
          <p:nvSpPr>
            <p:cNvPr id="44" name="object 44"/>
            <p:cNvSpPr/>
            <p:nvPr/>
          </p:nvSpPr>
          <p:spPr>
            <a:xfrm>
              <a:off x="952621" y="2540508"/>
              <a:ext cx="448945" cy="481965"/>
            </a:xfrm>
            <a:custGeom>
              <a:avLst/>
              <a:gdLst/>
              <a:ahLst/>
              <a:cxnLst/>
              <a:rect l="l" t="t" r="r" b="b"/>
              <a:pathLst>
                <a:path w="448944" h="481964">
                  <a:moveTo>
                    <a:pt x="224643" y="0"/>
                  </a:moveTo>
                  <a:lnTo>
                    <a:pt x="154458" y="14374"/>
                  </a:lnTo>
                  <a:lnTo>
                    <a:pt x="108248" y="76712"/>
                  </a:lnTo>
                  <a:lnTo>
                    <a:pt x="102761" y="134874"/>
                  </a:lnTo>
                  <a:lnTo>
                    <a:pt x="99667" y="193169"/>
                  </a:lnTo>
                  <a:lnTo>
                    <a:pt x="88322" y="243094"/>
                  </a:lnTo>
                  <a:lnTo>
                    <a:pt x="69701" y="288776"/>
                  </a:lnTo>
                  <a:lnTo>
                    <a:pt x="44780" y="334343"/>
                  </a:lnTo>
                  <a:lnTo>
                    <a:pt x="14534" y="383921"/>
                  </a:lnTo>
                  <a:lnTo>
                    <a:pt x="10026" y="390779"/>
                  </a:lnTo>
                  <a:lnTo>
                    <a:pt x="0" y="416996"/>
                  </a:lnTo>
                  <a:lnTo>
                    <a:pt x="41798" y="457231"/>
                  </a:lnTo>
                  <a:lnTo>
                    <a:pt x="84561" y="470516"/>
                  </a:lnTo>
                  <a:lnTo>
                    <a:pt x="135861" y="478755"/>
                  </a:lnTo>
                  <a:lnTo>
                    <a:pt x="191166" y="481584"/>
                  </a:lnTo>
                  <a:lnTo>
                    <a:pt x="244831" y="478766"/>
                  </a:lnTo>
                  <a:lnTo>
                    <a:pt x="293783" y="470090"/>
                  </a:lnTo>
                  <a:lnTo>
                    <a:pt x="333775" y="455223"/>
                  </a:lnTo>
                  <a:lnTo>
                    <a:pt x="385714" y="394649"/>
                  </a:lnTo>
                  <a:lnTo>
                    <a:pt x="406946" y="350750"/>
                  </a:lnTo>
                  <a:lnTo>
                    <a:pt x="424058" y="303831"/>
                  </a:lnTo>
                  <a:lnTo>
                    <a:pt x="436852" y="255589"/>
                  </a:lnTo>
                  <a:lnTo>
                    <a:pt x="445131" y="207722"/>
                  </a:lnTo>
                  <a:lnTo>
                    <a:pt x="448696" y="161925"/>
                  </a:lnTo>
                  <a:lnTo>
                    <a:pt x="441427" y="108980"/>
                  </a:lnTo>
                  <a:lnTo>
                    <a:pt x="420174" y="68989"/>
                  </a:lnTo>
                  <a:lnTo>
                    <a:pt x="389011" y="40195"/>
                  </a:lnTo>
                  <a:lnTo>
                    <a:pt x="352009" y="20842"/>
                  </a:lnTo>
                  <a:lnTo>
                    <a:pt x="313240" y="9172"/>
                  </a:lnTo>
                  <a:lnTo>
                    <a:pt x="251724" y="1143"/>
                  </a:lnTo>
                  <a:lnTo>
                    <a:pt x="238345" y="321"/>
                  </a:lnTo>
                  <a:lnTo>
                    <a:pt x="224643" y="0"/>
                  </a:lnTo>
                  <a:close/>
                </a:path>
              </a:pathLst>
            </a:custGeom>
            <a:solidFill>
              <a:srgbClr val="2F4AA6"/>
            </a:solidFill>
          </p:spPr>
          <p:txBody>
            <a:bodyPr wrap="square" lIns="0" tIns="0" rIns="0" bIns="0" rtlCol="0"/>
            <a:lstStyle/>
            <a:p>
              <a:endParaRPr dirty="0"/>
            </a:p>
          </p:txBody>
        </p:sp>
        <p:pic>
          <p:nvPicPr>
            <p:cNvPr id="45" name="object 45"/>
            <p:cNvPicPr/>
            <p:nvPr/>
          </p:nvPicPr>
          <p:blipFill>
            <a:blip r:embed="rId14" cstate="print"/>
            <a:stretch>
              <a:fillRect/>
            </a:stretch>
          </p:blipFill>
          <p:spPr>
            <a:xfrm>
              <a:off x="1196876" y="2334894"/>
              <a:ext cx="176108" cy="301498"/>
            </a:xfrm>
            <a:prstGeom prst="rect">
              <a:avLst/>
            </a:prstGeom>
          </p:spPr>
        </p:pic>
        <p:sp>
          <p:nvSpPr>
            <p:cNvPr id="46" name="object 46"/>
            <p:cNvSpPr/>
            <p:nvPr/>
          </p:nvSpPr>
          <p:spPr>
            <a:xfrm>
              <a:off x="1076965" y="2581783"/>
              <a:ext cx="482600" cy="309245"/>
            </a:xfrm>
            <a:custGeom>
              <a:avLst/>
              <a:gdLst/>
              <a:ahLst/>
              <a:cxnLst/>
              <a:rect l="l" t="t" r="r" b="b"/>
              <a:pathLst>
                <a:path w="482600" h="309244">
                  <a:moveTo>
                    <a:pt x="39479" y="0"/>
                  </a:moveTo>
                  <a:lnTo>
                    <a:pt x="30640" y="0"/>
                  </a:lnTo>
                  <a:lnTo>
                    <a:pt x="23413" y="1905"/>
                  </a:lnTo>
                  <a:lnTo>
                    <a:pt x="18803" y="5080"/>
                  </a:lnTo>
                  <a:lnTo>
                    <a:pt x="2523" y="25799"/>
                  </a:lnTo>
                  <a:lnTo>
                    <a:pt x="0" y="55104"/>
                  </a:lnTo>
                  <a:lnTo>
                    <a:pt x="9372" y="90577"/>
                  </a:lnTo>
                  <a:lnTo>
                    <a:pt x="28781" y="129800"/>
                  </a:lnTo>
                  <a:lnTo>
                    <a:pt x="56367" y="170354"/>
                  </a:lnTo>
                  <a:lnTo>
                    <a:pt x="90268" y="209823"/>
                  </a:lnTo>
                  <a:lnTo>
                    <a:pt x="128626" y="245788"/>
                  </a:lnTo>
                  <a:lnTo>
                    <a:pt x="169580" y="275831"/>
                  </a:lnTo>
                  <a:lnTo>
                    <a:pt x="211269" y="297535"/>
                  </a:lnTo>
                  <a:lnTo>
                    <a:pt x="251835" y="308483"/>
                  </a:lnTo>
                  <a:lnTo>
                    <a:pt x="260344" y="309244"/>
                  </a:lnTo>
                  <a:lnTo>
                    <a:pt x="264662" y="309244"/>
                  </a:lnTo>
                  <a:lnTo>
                    <a:pt x="318676" y="297118"/>
                  </a:lnTo>
                  <a:lnTo>
                    <a:pt x="366764" y="267397"/>
                  </a:lnTo>
                  <a:lnTo>
                    <a:pt x="406934" y="230076"/>
                  </a:lnTo>
                  <a:lnTo>
                    <a:pt x="437191" y="195144"/>
                  </a:lnTo>
                  <a:lnTo>
                    <a:pt x="474629" y="145788"/>
                  </a:lnTo>
                  <a:lnTo>
                    <a:pt x="482404" y="125698"/>
                  </a:lnTo>
                  <a:lnTo>
                    <a:pt x="481225" y="113085"/>
                  </a:lnTo>
                  <a:lnTo>
                    <a:pt x="442716" y="135540"/>
                  </a:lnTo>
                  <a:lnTo>
                    <a:pt x="431092" y="151296"/>
                  </a:lnTo>
                  <a:lnTo>
                    <a:pt x="392970" y="182393"/>
                  </a:lnTo>
                  <a:lnTo>
                    <a:pt x="342785" y="207885"/>
                  </a:lnTo>
                  <a:lnTo>
                    <a:pt x="309620" y="212344"/>
                  </a:lnTo>
                  <a:lnTo>
                    <a:pt x="298464" y="211897"/>
                  </a:lnTo>
                  <a:lnTo>
                    <a:pt x="260852" y="204343"/>
                  </a:lnTo>
                  <a:lnTo>
                    <a:pt x="217650" y="181819"/>
                  </a:lnTo>
                  <a:lnTo>
                    <a:pt x="181834" y="146164"/>
                  </a:lnTo>
                  <a:lnTo>
                    <a:pt x="151557" y="104335"/>
                  </a:lnTo>
                  <a:lnTo>
                    <a:pt x="124973" y="63285"/>
                  </a:lnTo>
                  <a:lnTo>
                    <a:pt x="100236" y="29972"/>
                  </a:lnTo>
                  <a:lnTo>
                    <a:pt x="84333" y="15805"/>
                  </a:lnTo>
                  <a:lnTo>
                    <a:pt x="68405" y="6556"/>
                  </a:lnTo>
                  <a:lnTo>
                    <a:pt x="53203" y="1522"/>
                  </a:lnTo>
                  <a:lnTo>
                    <a:pt x="39479" y="0"/>
                  </a:lnTo>
                  <a:close/>
                </a:path>
              </a:pathLst>
            </a:custGeom>
            <a:solidFill>
              <a:srgbClr val="F8B1A2"/>
            </a:solidFill>
          </p:spPr>
          <p:txBody>
            <a:bodyPr wrap="square" lIns="0" tIns="0" rIns="0" bIns="0" rtlCol="0"/>
            <a:lstStyle/>
            <a:p>
              <a:endParaRPr dirty="0"/>
            </a:p>
          </p:txBody>
        </p:sp>
      </p:grpSp>
      <p:sp>
        <p:nvSpPr>
          <p:cNvPr id="47" name="object 47"/>
          <p:cNvSpPr txBox="1"/>
          <p:nvPr/>
        </p:nvSpPr>
        <p:spPr>
          <a:xfrm>
            <a:off x="5090198" y="1495754"/>
            <a:ext cx="3640454" cy="2505814"/>
          </a:xfrm>
          <a:prstGeom prst="rect">
            <a:avLst/>
          </a:prstGeom>
        </p:spPr>
        <p:txBody>
          <a:bodyPr vert="horz" wrap="square" lIns="0" tIns="12700" rIns="0" bIns="0" rtlCol="0">
            <a:spAutoFit/>
          </a:bodyPr>
          <a:lstStyle>
            <a:defPPr>
              <a:defRPr lang="en-US"/>
            </a:defPPr>
            <a:lvl1pPr marL="12065" marR="5080" algn="just">
              <a:lnSpc>
                <a:spcPct val="115100"/>
              </a:lnSpc>
              <a:spcBef>
                <a:spcPts val="100"/>
              </a:spcBef>
              <a:buClr>
                <a:srgbClr val="1F3374"/>
              </a:buClr>
              <a:buSzPct val="116666"/>
              <a:tabLst>
                <a:tab pos="299720" algn="l"/>
              </a:tabLst>
              <a:defRPr/>
            </a:lvl1pPr>
          </a:lstStyle>
          <a:p>
            <a:r>
              <a:rPr lang="en-US" dirty="0"/>
              <a:t>This project not only highlighted the prevalent issues in insurance complaints but also offered a predictive viewpoint that companies can use to streamline their customer service processes. Focusing on the areas that lead to confirmed complaints will significantly improve customer satisfaction.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913" y="0"/>
            <a:ext cx="9074468" cy="5143500"/>
            <a:chOff x="69913" y="0"/>
            <a:chExt cx="9074468" cy="5143500"/>
          </a:xfrm>
        </p:grpSpPr>
        <p:sp>
          <p:nvSpPr>
            <p:cNvPr id="3" name="object 3"/>
            <p:cNvSpPr/>
            <p:nvPr/>
          </p:nvSpPr>
          <p:spPr>
            <a:xfrm>
              <a:off x="69913" y="0"/>
              <a:ext cx="8865870" cy="5143500"/>
            </a:xfrm>
            <a:custGeom>
              <a:avLst/>
              <a:gdLst/>
              <a:ahLst/>
              <a:cxnLst/>
              <a:rect l="l" t="t" r="r" b="b"/>
              <a:pathLst>
                <a:path w="8865870" h="5143500">
                  <a:moveTo>
                    <a:pt x="9525" y="0"/>
                  </a:moveTo>
                  <a:lnTo>
                    <a:pt x="0" y="0"/>
                  </a:lnTo>
                  <a:lnTo>
                    <a:pt x="0" y="5143500"/>
                  </a:lnTo>
                  <a:lnTo>
                    <a:pt x="9525" y="5143500"/>
                  </a:lnTo>
                  <a:lnTo>
                    <a:pt x="9525" y="0"/>
                  </a:lnTo>
                  <a:close/>
                </a:path>
                <a:path w="8865870" h="5143500">
                  <a:moveTo>
                    <a:pt x="475869" y="0"/>
                  </a:moveTo>
                  <a:lnTo>
                    <a:pt x="466344" y="0"/>
                  </a:lnTo>
                  <a:lnTo>
                    <a:pt x="466344" y="5143500"/>
                  </a:lnTo>
                  <a:lnTo>
                    <a:pt x="475869" y="5143500"/>
                  </a:lnTo>
                  <a:lnTo>
                    <a:pt x="475869" y="0"/>
                  </a:lnTo>
                  <a:close/>
                </a:path>
                <a:path w="8865870" h="5143500">
                  <a:moveTo>
                    <a:pt x="940689" y="0"/>
                  </a:moveTo>
                  <a:lnTo>
                    <a:pt x="931164" y="0"/>
                  </a:lnTo>
                  <a:lnTo>
                    <a:pt x="931164" y="5143500"/>
                  </a:lnTo>
                  <a:lnTo>
                    <a:pt x="940689" y="5143500"/>
                  </a:lnTo>
                  <a:lnTo>
                    <a:pt x="940689" y="0"/>
                  </a:lnTo>
                  <a:close/>
                </a:path>
                <a:path w="8865870" h="5143500">
                  <a:moveTo>
                    <a:pt x="1407033" y="0"/>
                  </a:moveTo>
                  <a:lnTo>
                    <a:pt x="1397508" y="0"/>
                  </a:lnTo>
                  <a:lnTo>
                    <a:pt x="1397508" y="5143500"/>
                  </a:lnTo>
                  <a:lnTo>
                    <a:pt x="1407033" y="5143500"/>
                  </a:lnTo>
                  <a:lnTo>
                    <a:pt x="1407033" y="0"/>
                  </a:lnTo>
                  <a:close/>
                </a:path>
                <a:path w="8865870" h="5143500">
                  <a:moveTo>
                    <a:pt x="1871853" y="0"/>
                  </a:moveTo>
                  <a:lnTo>
                    <a:pt x="1862328" y="0"/>
                  </a:lnTo>
                  <a:lnTo>
                    <a:pt x="1862328" y="5143500"/>
                  </a:lnTo>
                  <a:lnTo>
                    <a:pt x="1871853" y="5143500"/>
                  </a:lnTo>
                  <a:lnTo>
                    <a:pt x="1871853" y="0"/>
                  </a:lnTo>
                  <a:close/>
                </a:path>
                <a:path w="8865870" h="5143500">
                  <a:moveTo>
                    <a:pt x="2338197" y="0"/>
                  </a:moveTo>
                  <a:lnTo>
                    <a:pt x="2328672" y="0"/>
                  </a:lnTo>
                  <a:lnTo>
                    <a:pt x="2328672" y="5143500"/>
                  </a:lnTo>
                  <a:lnTo>
                    <a:pt x="2338197" y="5143500"/>
                  </a:lnTo>
                  <a:lnTo>
                    <a:pt x="2338197" y="0"/>
                  </a:lnTo>
                  <a:close/>
                </a:path>
                <a:path w="8865870" h="5143500">
                  <a:moveTo>
                    <a:pt x="2803017" y="0"/>
                  </a:moveTo>
                  <a:lnTo>
                    <a:pt x="2793492" y="0"/>
                  </a:lnTo>
                  <a:lnTo>
                    <a:pt x="2793492" y="5143500"/>
                  </a:lnTo>
                  <a:lnTo>
                    <a:pt x="2803017" y="5143500"/>
                  </a:lnTo>
                  <a:lnTo>
                    <a:pt x="2803017" y="0"/>
                  </a:lnTo>
                  <a:close/>
                </a:path>
                <a:path w="8865870" h="5143500">
                  <a:moveTo>
                    <a:pt x="3267837" y="0"/>
                  </a:moveTo>
                  <a:lnTo>
                    <a:pt x="3258312" y="0"/>
                  </a:lnTo>
                  <a:lnTo>
                    <a:pt x="3258312" y="5143500"/>
                  </a:lnTo>
                  <a:lnTo>
                    <a:pt x="3267837" y="5143500"/>
                  </a:lnTo>
                  <a:lnTo>
                    <a:pt x="3267837" y="0"/>
                  </a:lnTo>
                  <a:close/>
                </a:path>
                <a:path w="8865870" h="5143500">
                  <a:moveTo>
                    <a:pt x="3734181" y="0"/>
                  </a:moveTo>
                  <a:lnTo>
                    <a:pt x="3724656" y="0"/>
                  </a:lnTo>
                  <a:lnTo>
                    <a:pt x="3724656" y="5143500"/>
                  </a:lnTo>
                  <a:lnTo>
                    <a:pt x="3734181" y="5143500"/>
                  </a:lnTo>
                  <a:lnTo>
                    <a:pt x="3734181" y="0"/>
                  </a:lnTo>
                  <a:close/>
                </a:path>
                <a:path w="8865870" h="5143500">
                  <a:moveTo>
                    <a:pt x="4211193" y="0"/>
                  </a:moveTo>
                  <a:lnTo>
                    <a:pt x="4201668" y="0"/>
                  </a:lnTo>
                  <a:lnTo>
                    <a:pt x="4201668" y="5143500"/>
                  </a:lnTo>
                  <a:lnTo>
                    <a:pt x="4211193" y="5143500"/>
                  </a:lnTo>
                  <a:lnTo>
                    <a:pt x="4211193" y="0"/>
                  </a:lnTo>
                  <a:close/>
                </a:path>
                <a:path w="8865870" h="5143500">
                  <a:moveTo>
                    <a:pt x="4676013" y="0"/>
                  </a:moveTo>
                  <a:lnTo>
                    <a:pt x="4666488" y="0"/>
                  </a:lnTo>
                  <a:lnTo>
                    <a:pt x="4666488" y="5143500"/>
                  </a:lnTo>
                  <a:lnTo>
                    <a:pt x="4676013" y="5143500"/>
                  </a:lnTo>
                  <a:lnTo>
                    <a:pt x="4676013" y="0"/>
                  </a:lnTo>
                  <a:close/>
                </a:path>
                <a:path w="8865870" h="5143500">
                  <a:moveTo>
                    <a:pt x="5140833" y="0"/>
                  </a:moveTo>
                  <a:lnTo>
                    <a:pt x="5131308" y="0"/>
                  </a:lnTo>
                  <a:lnTo>
                    <a:pt x="5131308" y="5143500"/>
                  </a:lnTo>
                  <a:lnTo>
                    <a:pt x="5140833" y="5143500"/>
                  </a:lnTo>
                  <a:lnTo>
                    <a:pt x="5140833" y="0"/>
                  </a:lnTo>
                  <a:close/>
                </a:path>
                <a:path w="8865870" h="5143500">
                  <a:moveTo>
                    <a:pt x="5607177" y="0"/>
                  </a:moveTo>
                  <a:lnTo>
                    <a:pt x="5597652" y="0"/>
                  </a:lnTo>
                  <a:lnTo>
                    <a:pt x="5597652" y="5143500"/>
                  </a:lnTo>
                  <a:lnTo>
                    <a:pt x="5607177" y="5143500"/>
                  </a:lnTo>
                  <a:lnTo>
                    <a:pt x="5607177" y="0"/>
                  </a:lnTo>
                  <a:close/>
                </a:path>
                <a:path w="8865870" h="5143500">
                  <a:moveTo>
                    <a:pt x="6071997" y="0"/>
                  </a:moveTo>
                  <a:lnTo>
                    <a:pt x="6062472" y="0"/>
                  </a:lnTo>
                  <a:lnTo>
                    <a:pt x="6062472" y="5143500"/>
                  </a:lnTo>
                  <a:lnTo>
                    <a:pt x="6071997" y="5143500"/>
                  </a:lnTo>
                  <a:lnTo>
                    <a:pt x="6071997" y="0"/>
                  </a:lnTo>
                  <a:close/>
                </a:path>
                <a:path w="8865870" h="5143500">
                  <a:moveTo>
                    <a:pt x="6538341" y="0"/>
                  </a:moveTo>
                  <a:lnTo>
                    <a:pt x="6528816" y="0"/>
                  </a:lnTo>
                  <a:lnTo>
                    <a:pt x="6528816" y="5143500"/>
                  </a:lnTo>
                  <a:lnTo>
                    <a:pt x="6538341" y="5143500"/>
                  </a:lnTo>
                  <a:lnTo>
                    <a:pt x="6538341" y="0"/>
                  </a:lnTo>
                  <a:close/>
                </a:path>
                <a:path w="8865870" h="5143500">
                  <a:moveTo>
                    <a:pt x="7003161" y="0"/>
                  </a:moveTo>
                  <a:lnTo>
                    <a:pt x="6993636" y="0"/>
                  </a:lnTo>
                  <a:lnTo>
                    <a:pt x="6993636" y="5143500"/>
                  </a:lnTo>
                  <a:lnTo>
                    <a:pt x="7003161" y="5143500"/>
                  </a:lnTo>
                  <a:lnTo>
                    <a:pt x="7003161" y="0"/>
                  </a:lnTo>
                  <a:close/>
                </a:path>
                <a:path w="8865870" h="5143500">
                  <a:moveTo>
                    <a:pt x="7469505" y="0"/>
                  </a:moveTo>
                  <a:lnTo>
                    <a:pt x="7459980" y="0"/>
                  </a:lnTo>
                  <a:lnTo>
                    <a:pt x="7459980" y="5143500"/>
                  </a:lnTo>
                  <a:lnTo>
                    <a:pt x="7469505" y="5143500"/>
                  </a:lnTo>
                  <a:lnTo>
                    <a:pt x="7469505" y="0"/>
                  </a:lnTo>
                  <a:close/>
                </a:path>
                <a:path w="8865870" h="5143500">
                  <a:moveTo>
                    <a:pt x="7934325" y="0"/>
                  </a:moveTo>
                  <a:lnTo>
                    <a:pt x="7924800" y="0"/>
                  </a:lnTo>
                  <a:lnTo>
                    <a:pt x="7924800" y="5143500"/>
                  </a:lnTo>
                  <a:lnTo>
                    <a:pt x="7934325" y="5143500"/>
                  </a:lnTo>
                  <a:lnTo>
                    <a:pt x="7934325" y="0"/>
                  </a:lnTo>
                  <a:close/>
                </a:path>
                <a:path w="8865870" h="5143500">
                  <a:moveTo>
                    <a:pt x="8399145" y="0"/>
                  </a:moveTo>
                  <a:lnTo>
                    <a:pt x="8389620" y="0"/>
                  </a:lnTo>
                  <a:lnTo>
                    <a:pt x="8389620" y="5143500"/>
                  </a:lnTo>
                  <a:lnTo>
                    <a:pt x="8399145" y="5143500"/>
                  </a:lnTo>
                  <a:lnTo>
                    <a:pt x="8399145" y="0"/>
                  </a:lnTo>
                  <a:close/>
                </a:path>
                <a:path w="8865870" h="5143500">
                  <a:moveTo>
                    <a:pt x="8865489" y="0"/>
                  </a:moveTo>
                  <a:lnTo>
                    <a:pt x="8855964" y="0"/>
                  </a:lnTo>
                  <a:lnTo>
                    <a:pt x="8855964" y="5143500"/>
                  </a:lnTo>
                  <a:lnTo>
                    <a:pt x="8865489" y="5143500"/>
                  </a:lnTo>
                  <a:lnTo>
                    <a:pt x="8865489" y="0"/>
                  </a:lnTo>
                  <a:close/>
                </a:path>
              </a:pathLst>
            </a:custGeom>
            <a:solidFill>
              <a:srgbClr val="EEEEEE"/>
            </a:solidFill>
          </p:spPr>
          <p:txBody>
            <a:bodyPr wrap="square" lIns="0" tIns="0" rIns="0" bIns="0" rtlCol="0"/>
            <a:lstStyle/>
            <a:p>
              <a:endParaRPr dirty="0"/>
            </a:p>
          </p:txBody>
        </p:sp>
        <p:sp>
          <p:nvSpPr>
            <p:cNvPr id="4" name="object 4"/>
            <p:cNvSpPr/>
            <p:nvPr/>
          </p:nvSpPr>
          <p:spPr>
            <a:xfrm>
              <a:off x="192214" y="4643628"/>
              <a:ext cx="389890" cy="390525"/>
            </a:xfrm>
            <a:custGeom>
              <a:avLst/>
              <a:gdLst/>
              <a:ahLst/>
              <a:cxnLst/>
              <a:rect l="l" t="t" r="r" b="b"/>
              <a:pathLst>
                <a:path w="389890" h="390525">
                  <a:moveTo>
                    <a:pt x="194970" y="0"/>
                  </a:moveTo>
                  <a:lnTo>
                    <a:pt x="150532" y="5196"/>
                  </a:lnTo>
                  <a:lnTo>
                    <a:pt x="109597" y="19974"/>
                  </a:lnTo>
                  <a:lnTo>
                    <a:pt x="73381" y="43119"/>
                  </a:lnTo>
                  <a:lnTo>
                    <a:pt x="43099" y="73416"/>
                  </a:lnTo>
                  <a:lnTo>
                    <a:pt x="19965" y="109651"/>
                  </a:lnTo>
                  <a:lnTo>
                    <a:pt x="5193" y="150608"/>
                  </a:lnTo>
                  <a:lnTo>
                    <a:pt x="0" y="195072"/>
                  </a:lnTo>
                  <a:lnTo>
                    <a:pt x="5193" y="239465"/>
                  </a:lnTo>
                  <a:lnTo>
                    <a:pt x="19965" y="280372"/>
                  </a:lnTo>
                  <a:lnTo>
                    <a:pt x="43099" y="316574"/>
                  </a:lnTo>
                  <a:lnTo>
                    <a:pt x="73381" y="346852"/>
                  </a:lnTo>
                  <a:lnTo>
                    <a:pt x="109597" y="369987"/>
                  </a:lnTo>
                  <a:lnTo>
                    <a:pt x="150532" y="384762"/>
                  </a:lnTo>
                  <a:lnTo>
                    <a:pt x="194970" y="389958"/>
                  </a:lnTo>
                  <a:lnTo>
                    <a:pt x="239342" y="384762"/>
                  </a:lnTo>
                  <a:lnTo>
                    <a:pt x="280230" y="369987"/>
                  </a:lnTo>
                  <a:lnTo>
                    <a:pt x="316414" y="346852"/>
                  </a:lnTo>
                  <a:lnTo>
                    <a:pt x="346677" y="316574"/>
                  </a:lnTo>
                  <a:lnTo>
                    <a:pt x="347254" y="315671"/>
                  </a:lnTo>
                  <a:lnTo>
                    <a:pt x="194970" y="315671"/>
                  </a:lnTo>
                  <a:lnTo>
                    <a:pt x="149415" y="305971"/>
                  </a:lnTo>
                  <a:lnTo>
                    <a:pt x="112555" y="279755"/>
                  </a:lnTo>
                  <a:lnTo>
                    <a:pt x="87880" y="241347"/>
                  </a:lnTo>
                  <a:lnTo>
                    <a:pt x="78879" y="195072"/>
                  </a:lnTo>
                  <a:lnTo>
                    <a:pt x="87880" y="149490"/>
                  </a:lnTo>
                  <a:lnTo>
                    <a:pt x="112555" y="112610"/>
                  </a:lnTo>
                  <a:lnTo>
                    <a:pt x="149415" y="87922"/>
                  </a:lnTo>
                  <a:lnTo>
                    <a:pt x="194970" y="78917"/>
                  </a:lnTo>
                  <a:lnTo>
                    <a:pt x="350188" y="78917"/>
                  </a:lnTo>
                  <a:lnTo>
                    <a:pt x="346677" y="73416"/>
                  </a:lnTo>
                  <a:lnTo>
                    <a:pt x="316414" y="43119"/>
                  </a:lnTo>
                  <a:lnTo>
                    <a:pt x="280230" y="19974"/>
                  </a:lnTo>
                  <a:lnTo>
                    <a:pt x="239342" y="5196"/>
                  </a:lnTo>
                  <a:lnTo>
                    <a:pt x="194970" y="0"/>
                  </a:lnTo>
                  <a:close/>
                </a:path>
                <a:path w="389890" h="390525">
                  <a:moveTo>
                    <a:pt x="350188" y="78917"/>
                  </a:moveTo>
                  <a:lnTo>
                    <a:pt x="194970" y="78917"/>
                  </a:lnTo>
                  <a:lnTo>
                    <a:pt x="240422" y="87922"/>
                  </a:lnTo>
                  <a:lnTo>
                    <a:pt x="277229" y="112610"/>
                  </a:lnTo>
                  <a:lnTo>
                    <a:pt x="301885" y="149490"/>
                  </a:lnTo>
                  <a:lnTo>
                    <a:pt x="310883" y="195072"/>
                  </a:lnTo>
                  <a:lnTo>
                    <a:pt x="301885" y="241347"/>
                  </a:lnTo>
                  <a:lnTo>
                    <a:pt x="277229" y="279755"/>
                  </a:lnTo>
                  <a:lnTo>
                    <a:pt x="240422" y="305971"/>
                  </a:lnTo>
                  <a:lnTo>
                    <a:pt x="194970" y="315671"/>
                  </a:lnTo>
                  <a:lnTo>
                    <a:pt x="347254" y="315671"/>
                  </a:lnTo>
                  <a:lnTo>
                    <a:pt x="369802" y="280372"/>
                  </a:lnTo>
                  <a:lnTo>
                    <a:pt x="384569" y="239465"/>
                  </a:lnTo>
                  <a:lnTo>
                    <a:pt x="389763" y="195072"/>
                  </a:lnTo>
                  <a:lnTo>
                    <a:pt x="384569" y="150608"/>
                  </a:lnTo>
                  <a:lnTo>
                    <a:pt x="369802" y="109651"/>
                  </a:lnTo>
                  <a:lnTo>
                    <a:pt x="350188" y="78917"/>
                  </a:lnTo>
                  <a:close/>
                </a:path>
              </a:pathLst>
            </a:custGeom>
            <a:solidFill>
              <a:srgbClr val="2F4AA6"/>
            </a:solidFill>
          </p:spPr>
          <p:txBody>
            <a:bodyPr wrap="square" lIns="0" tIns="0" rIns="0" bIns="0" rtlCol="0"/>
            <a:lstStyle/>
            <a:p>
              <a:endParaRPr dirty="0"/>
            </a:p>
          </p:txBody>
        </p:sp>
        <p:sp>
          <p:nvSpPr>
            <p:cNvPr id="5" name="object 5"/>
            <p:cNvSpPr/>
            <p:nvPr/>
          </p:nvSpPr>
          <p:spPr>
            <a:xfrm>
              <a:off x="550329" y="4468533"/>
              <a:ext cx="1074420" cy="175260"/>
            </a:xfrm>
            <a:custGeom>
              <a:avLst/>
              <a:gdLst/>
              <a:ahLst/>
              <a:cxnLst/>
              <a:rect l="l" t="t" r="r" b="b"/>
              <a:pathLst>
                <a:path w="1074420" h="175260">
                  <a:moveTo>
                    <a:pt x="1052791" y="0"/>
                  </a:moveTo>
                  <a:lnTo>
                    <a:pt x="962875" y="98107"/>
                  </a:lnTo>
                  <a:lnTo>
                    <a:pt x="923942" y="121864"/>
                  </a:lnTo>
                  <a:lnTo>
                    <a:pt x="909281" y="123482"/>
                  </a:lnTo>
                  <a:lnTo>
                    <a:pt x="897492" y="122452"/>
                  </a:lnTo>
                  <a:lnTo>
                    <a:pt x="885929" y="119332"/>
                  </a:lnTo>
                  <a:lnTo>
                    <a:pt x="874866" y="114073"/>
                  </a:lnTo>
                  <a:lnTo>
                    <a:pt x="864577" y="106629"/>
                  </a:lnTo>
                  <a:lnTo>
                    <a:pt x="769266" y="26675"/>
                  </a:lnTo>
                  <a:lnTo>
                    <a:pt x="754230" y="18311"/>
                  </a:lnTo>
                  <a:lnTo>
                    <a:pt x="738075" y="13270"/>
                  </a:lnTo>
                  <a:lnTo>
                    <a:pt x="720813" y="11582"/>
                  </a:lnTo>
                  <a:lnTo>
                    <a:pt x="716000" y="11582"/>
                  </a:lnTo>
                  <a:lnTo>
                    <a:pt x="668716" y="21824"/>
                  </a:lnTo>
                  <a:lnTo>
                    <a:pt x="637616" y="46837"/>
                  </a:lnTo>
                  <a:lnTo>
                    <a:pt x="577684" y="115138"/>
                  </a:lnTo>
                  <a:lnTo>
                    <a:pt x="567281" y="123881"/>
                  </a:lnTo>
                  <a:lnTo>
                    <a:pt x="555274" y="130660"/>
                  </a:lnTo>
                  <a:lnTo>
                    <a:pt x="541664" y="135044"/>
                  </a:lnTo>
                  <a:lnTo>
                    <a:pt x="526453" y="136601"/>
                  </a:lnTo>
                  <a:lnTo>
                    <a:pt x="523379" y="137286"/>
                  </a:lnTo>
                  <a:lnTo>
                    <a:pt x="520306" y="137629"/>
                  </a:lnTo>
                  <a:lnTo>
                    <a:pt x="517232" y="137629"/>
                  </a:lnTo>
                  <a:lnTo>
                    <a:pt x="475056" y="119405"/>
                  </a:lnTo>
                  <a:lnTo>
                    <a:pt x="406590" y="55359"/>
                  </a:lnTo>
                  <a:lnTo>
                    <a:pt x="389151" y="44181"/>
                  </a:lnTo>
                  <a:lnTo>
                    <a:pt x="369679" y="36196"/>
                  </a:lnTo>
                  <a:lnTo>
                    <a:pt x="349410" y="31404"/>
                  </a:lnTo>
                  <a:lnTo>
                    <a:pt x="329577" y="29806"/>
                  </a:lnTo>
                  <a:lnTo>
                    <a:pt x="307929" y="34603"/>
                  </a:lnTo>
                  <a:lnTo>
                    <a:pt x="288332" y="42605"/>
                  </a:lnTo>
                  <a:lnTo>
                    <a:pt x="271172" y="53831"/>
                  </a:lnTo>
                  <a:lnTo>
                    <a:pt x="256832" y="68300"/>
                  </a:lnTo>
                  <a:lnTo>
                    <a:pt x="218236" y="115138"/>
                  </a:lnTo>
                  <a:lnTo>
                    <a:pt x="207830" y="126416"/>
                  </a:lnTo>
                  <a:lnTo>
                    <a:pt x="195805" y="134450"/>
                  </a:lnTo>
                  <a:lnTo>
                    <a:pt x="182146" y="139257"/>
                  </a:lnTo>
                  <a:lnTo>
                    <a:pt x="166839" y="140855"/>
                  </a:lnTo>
                  <a:lnTo>
                    <a:pt x="150961" y="139922"/>
                  </a:lnTo>
                  <a:lnTo>
                    <a:pt x="135885" y="136578"/>
                  </a:lnTo>
                  <a:lnTo>
                    <a:pt x="122411" y="130011"/>
                  </a:lnTo>
                  <a:lnTo>
                    <a:pt x="111340" y="119405"/>
                  </a:lnTo>
                  <a:lnTo>
                    <a:pt x="25615" y="29806"/>
                  </a:lnTo>
                  <a:lnTo>
                    <a:pt x="0" y="51104"/>
                  </a:lnTo>
                  <a:lnTo>
                    <a:pt x="85559" y="140855"/>
                  </a:lnTo>
                  <a:lnTo>
                    <a:pt x="123061" y="165879"/>
                  </a:lnTo>
                  <a:lnTo>
                    <a:pt x="166839" y="174929"/>
                  </a:lnTo>
                  <a:lnTo>
                    <a:pt x="189150" y="170067"/>
                  </a:lnTo>
                  <a:lnTo>
                    <a:pt x="210229" y="161615"/>
                  </a:lnTo>
                  <a:lnTo>
                    <a:pt x="228908" y="149174"/>
                  </a:lnTo>
                  <a:lnTo>
                    <a:pt x="244017" y="132346"/>
                  </a:lnTo>
                  <a:lnTo>
                    <a:pt x="278168" y="89598"/>
                  </a:lnTo>
                  <a:lnTo>
                    <a:pt x="288579" y="78346"/>
                  </a:lnTo>
                  <a:lnTo>
                    <a:pt x="300605" y="69876"/>
                  </a:lnTo>
                  <a:lnTo>
                    <a:pt x="314265" y="63772"/>
                  </a:lnTo>
                  <a:lnTo>
                    <a:pt x="329577" y="59613"/>
                  </a:lnTo>
                  <a:lnTo>
                    <a:pt x="344851" y="61170"/>
                  </a:lnTo>
                  <a:lnTo>
                    <a:pt x="358943" y="65554"/>
                  </a:lnTo>
                  <a:lnTo>
                    <a:pt x="372268" y="72333"/>
                  </a:lnTo>
                  <a:lnTo>
                    <a:pt x="385241" y="81076"/>
                  </a:lnTo>
                  <a:lnTo>
                    <a:pt x="453720" y="140855"/>
                  </a:lnTo>
                  <a:lnTo>
                    <a:pt x="470527" y="154498"/>
                  </a:lnTo>
                  <a:lnTo>
                    <a:pt x="488954" y="163745"/>
                  </a:lnTo>
                  <a:lnTo>
                    <a:pt x="509018" y="169000"/>
                  </a:lnTo>
                  <a:lnTo>
                    <a:pt x="530733" y="170662"/>
                  </a:lnTo>
                  <a:lnTo>
                    <a:pt x="549898" y="165874"/>
                  </a:lnTo>
                  <a:lnTo>
                    <a:pt x="568699" y="157891"/>
                  </a:lnTo>
                  <a:lnTo>
                    <a:pt x="586700" y="146714"/>
                  </a:lnTo>
                  <a:lnTo>
                    <a:pt x="603465" y="132346"/>
                  </a:lnTo>
                  <a:lnTo>
                    <a:pt x="659142" y="68300"/>
                  </a:lnTo>
                  <a:lnTo>
                    <a:pt x="669545" y="57027"/>
                  </a:lnTo>
                  <a:lnTo>
                    <a:pt x="681551" y="48993"/>
                  </a:lnTo>
                  <a:lnTo>
                    <a:pt x="695157" y="44183"/>
                  </a:lnTo>
                  <a:lnTo>
                    <a:pt x="710361" y="42583"/>
                  </a:lnTo>
                  <a:lnTo>
                    <a:pt x="723901" y="43447"/>
                  </a:lnTo>
                  <a:lnTo>
                    <a:pt x="737763" y="46307"/>
                  </a:lnTo>
                  <a:lnTo>
                    <a:pt x="750761" y="51562"/>
                  </a:lnTo>
                  <a:lnTo>
                    <a:pt x="761707" y="59613"/>
                  </a:lnTo>
                  <a:lnTo>
                    <a:pt x="842987" y="132346"/>
                  </a:lnTo>
                  <a:lnTo>
                    <a:pt x="858071" y="142276"/>
                  </a:lnTo>
                  <a:lnTo>
                    <a:pt x="874309" y="149350"/>
                  </a:lnTo>
                  <a:lnTo>
                    <a:pt x="891333" y="153583"/>
                  </a:lnTo>
                  <a:lnTo>
                    <a:pt x="908773" y="154990"/>
                  </a:lnTo>
                  <a:lnTo>
                    <a:pt x="930504" y="152782"/>
                  </a:lnTo>
                  <a:lnTo>
                    <a:pt x="951557" y="146137"/>
                  </a:lnTo>
                  <a:lnTo>
                    <a:pt x="971156" y="135022"/>
                  </a:lnTo>
                  <a:lnTo>
                    <a:pt x="988529" y="119405"/>
                  </a:lnTo>
                  <a:lnTo>
                    <a:pt x="1074254" y="21297"/>
                  </a:lnTo>
                  <a:lnTo>
                    <a:pt x="1052791" y="0"/>
                  </a:lnTo>
                  <a:close/>
                </a:path>
              </a:pathLst>
            </a:custGeom>
            <a:solidFill>
              <a:srgbClr val="F8C21F"/>
            </a:solidFill>
          </p:spPr>
          <p:txBody>
            <a:bodyPr wrap="square" lIns="0" tIns="0" rIns="0" bIns="0" rtlCol="0"/>
            <a:lstStyle/>
            <a:p>
              <a:endParaRPr dirty="0"/>
            </a:p>
          </p:txBody>
        </p:sp>
        <p:sp>
          <p:nvSpPr>
            <p:cNvPr id="6" name="object 6"/>
            <p:cNvSpPr/>
            <p:nvPr/>
          </p:nvSpPr>
          <p:spPr>
            <a:xfrm>
              <a:off x="7877556" y="167652"/>
              <a:ext cx="1266825" cy="226060"/>
            </a:xfrm>
            <a:custGeom>
              <a:avLst/>
              <a:gdLst/>
              <a:ahLst/>
              <a:cxnLst/>
              <a:rect l="l" t="t" r="r" b="b"/>
              <a:pathLst>
                <a:path w="1266825" h="226060">
                  <a:moveTo>
                    <a:pt x="1266228" y="170675"/>
                  </a:moveTo>
                  <a:lnTo>
                    <a:pt x="566928" y="170675"/>
                  </a:lnTo>
                  <a:lnTo>
                    <a:pt x="566928" y="225539"/>
                  </a:lnTo>
                  <a:lnTo>
                    <a:pt x="1266228" y="225539"/>
                  </a:lnTo>
                  <a:lnTo>
                    <a:pt x="1266228" y="170675"/>
                  </a:lnTo>
                  <a:close/>
                </a:path>
                <a:path w="1266825" h="226060">
                  <a:moveTo>
                    <a:pt x="1266228" y="0"/>
                  </a:moveTo>
                  <a:lnTo>
                    <a:pt x="0" y="0"/>
                  </a:lnTo>
                  <a:lnTo>
                    <a:pt x="0" y="50279"/>
                  </a:lnTo>
                  <a:lnTo>
                    <a:pt x="1266228" y="50279"/>
                  </a:lnTo>
                  <a:lnTo>
                    <a:pt x="1266228" y="0"/>
                  </a:lnTo>
                  <a:close/>
                </a:path>
              </a:pathLst>
            </a:custGeom>
            <a:solidFill>
              <a:srgbClr val="CA6DBD"/>
            </a:solidFill>
          </p:spPr>
          <p:txBody>
            <a:bodyPr wrap="square" lIns="0" tIns="0" rIns="0" bIns="0" rtlCol="0"/>
            <a:lstStyle/>
            <a:p>
              <a:endParaRPr dirty="0"/>
            </a:p>
          </p:txBody>
        </p:sp>
      </p:grpSp>
      <p:sp>
        <p:nvSpPr>
          <p:cNvPr id="9" name="object 9"/>
          <p:cNvSpPr txBox="1"/>
          <p:nvPr/>
        </p:nvSpPr>
        <p:spPr>
          <a:xfrm>
            <a:off x="5943600" y="3838921"/>
            <a:ext cx="2818002" cy="804707"/>
          </a:xfrm>
          <a:prstGeom prst="rect">
            <a:avLst/>
          </a:prstGeom>
        </p:spPr>
        <p:txBody>
          <a:bodyPr vert="horz" wrap="square" lIns="0" tIns="40005" rIns="0" bIns="0" rtlCol="0">
            <a:spAutoFit/>
          </a:bodyPr>
          <a:lstStyle/>
          <a:p>
            <a:pPr marR="5715" algn="r">
              <a:lnSpc>
                <a:spcPct val="100000"/>
              </a:lnSpc>
              <a:spcBef>
                <a:spcPts val="315"/>
              </a:spcBef>
            </a:pPr>
            <a:r>
              <a:rPr lang="en-US" sz="2400" b="1" dirty="0">
                <a:solidFill>
                  <a:srgbClr val="1F3374"/>
                </a:solidFill>
                <a:latin typeface="Calibri"/>
                <a:cs typeface="Calibri"/>
              </a:rPr>
              <a:t>Presented by</a:t>
            </a:r>
            <a:r>
              <a:rPr sz="2400" b="1" dirty="0">
                <a:solidFill>
                  <a:srgbClr val="1F3374"/>
                </a:solidFill>
                <a:latin typeface="Calibri"/>
                <a:cs typeface="Calibri"/>
              </a:rPr>
              <a:t>:</a:t>
            </a:r>
            <a:endParaRPr sz="2400" dirty="0">
              <a:latin typeface="Calibri"/>
              <a:cs typeface="Calibri"/>
            </a:endParaRPr>
          </a:p>
          <a:p>
            <a:pPr marR="5080" algn="r">
              <a:lnSpc>
                <a:spcPct val="100000"/>
              </a:lnSpc>
              <a:spcBef>
                <a:spcPts val="220"/>
              </a:spcBef>
            </a:pPr>
            <a:r>
              <a:rPr sz="2400" spc="-30" dirty="0">
                <a:solidFill>
                  <a:srgbClr val="1F3374"/>
                </a:solidFill>
                <a:latin typeface="Calibri"/>
                <a:cs typeface="Calibri"/>
              </a:rPr>
              <a:t>R</a:t>
            </a:r>
            <a:r>
              <a:rPr sz="2400" spc="-5" dirty="0">
                <a:solidFill>
                  <a:srgbClr val="1F3374"/>
                </a:solidFill>
                <a:latin typeface="Calibri"/>
                <a:cs typeface="Calibri"/>
              </a:rPr>
              <a:t>o</a:t>
            </a:r>
            <a:r>
              <a:rPr sz="2400" spc="5" dirty="0">
                <a:solidFill>
                  <a:srgbClr val="1F3374"/>
                </a:solidFill>
                <a:latin typeface="Calibri"/>
                <a:cs typeface="Calibri"/>
              </a:rPr>
              <a:t>h</a:t>
            </a:r>
            <a:r>
              <a:rPr sz="2400" dirty="0">
                <a:solidFill>
                  <a:srgbClr val="1F3374"/>
                </a:solidFill>
                <a:latin typeface="Calibri"/>
                <a:cs typeface="Calibri"/>
              </a:rPr>
              <a:t>i</a:t>
            </a:r>
            <a:r>
              <a:rPr sz="2400" spc="5" dirty="0">
                <a:solidFill>
                  <a:srgbClr val="1F3374"/>
                </a:solidFill>
                <a:latin typeface="Calibri"/>
                <a:cs typeface="Calibri"/>
              </a:rPr>
              <a:t>t</a:t>
            </a:r>
            <a:r>
              <a:rPr sz="2400" dirty="0">
                <a:solidFill>
                  <a:srgbClr val="1F3374"/>
                </a:solidFill>
                <a:latin typeface="Calibri"/>
                <a:cs typeface="Calibri"/>
              </a:rPr>
              <a:t>h</a:t>
            </a:r>
            <a:r>
              <a:rPr sz="2400" spc="-15" dirty="0">
                <a:solidFill>
                  <a:srgbClr val="1F3374"/>
                </a:solidFill>
                <a:latin typeface="Calibri"/>
                <a:cs typeface="Calibri"/>
              </a:rPr>
              <a:t> </a:t>
            </a:r>
            <a:r>
              <a:rPr sz="2400" spc="-25" dirty="0">
                <a:solidFill>
                  <a:srgbClr val="1F3374"/>
                </a:solidFill>
                <a:latin typeface="Calibri"/>
                <a:cs typeface="Calibri"/>
              </a:rPr>
              <a:t>K</a:t>
            </a:r>
            <a:r>
              <a:rPr sz="2400" dirty="0">
                <a:solidFill>
                  <a:srgbClr val="1F3374"/>
                </a:solidFill>
                <a:latin typeface="Calibri"/>
                <a:cs typeface="Calibri"/>
              </a:rPr>
              <a:t>ris</a:t>
            </a:r>
            <a:r>
              <a:rPr sz="2400" spc="5" dirty="0">
                <a:solidFill>
                  <a:srgbClr val="1F3374"/>
                </a:solidFill>
                <a:latin typeface="Calibri"/>
                <a:cs typeface="Calibri"/>
              </a:rPr>
              <a:t>h</a:t>
            </a:r>
            <a:r>
              <a:rPr sz="2400" dirty="0">
                <a:solidFill>
                  <a:srgbClr val="1F3374"/>
                </a:solidFill>
                <a:latin typeface="Calibri"/>
                <a:cs typeface="Calibri"/>
              </a:rPr>
              <a:t>nam</a:t>
            </a:r>
            <a:r>
              <a:rPr sz="2400" spc="5" dirty="0">
                <a:solidFill>
                  <a:srgbClr val="1F3374"/>
                </a:solidFill>
                <a:latin typeface="Calibri"/>
                <a:cs typeface="Calibri"/>
              </a:rPr>
              <a:t>u</a:t>
            </a:r>
            <a:r>
              <a:rPr sz="2400" dirty="0">
                <a:solidFill>
                  <a:srgbClr val="1F3374"/>
                </a:solidFill>
                <a:latin typeface="Calibri"/>
                <a:cs typeface="Calibri"/>
              </a:rPr>
              <a:t>r</a:t>
            </a:r>
            <a:r>
              <a:rPr sz="2400" spc="-5" dirty="0">
                <a:solidFill>
                  <a:srgbClr val="1F3374"/>
                </a:solidFill>
                <a:latin typeface="Calibri"/>
                <a:cs typeface="Calibri"/>
              </a:rPr>
              <a:t>t</a:t>
            </a:r>
            <a:r>
              <a:rPr sz="2400" spc="-35" dirty="0">
                <a:solidFill>
                  <a:srgbClr val="1F3374"/>
                </a:solidFill>
                <a:latin typeface="Calibri"/>
                <a:cs typeface="Calibri"/>
              </a:rPr>
              <a:t>h</a:t>
            </a:r>
            <a:r>
              <a:rPr sz="2400" dirty="0">
                <a:solidFill>
                  <a:srgbClr val="1F3374"/>
                </a:solidFill>
                <a:latin typeface="Calibri"/>
                <a:cs typeface="Calibri"/>
              </a:rPr>
              <a:t>y</a:t>
            </a:r>
            <a:endParaRPr sz="2400" dirty="0">
              <a:latin typeface="Calibri"/>
              <a:cs typeface="Calibri"/>
            </a:endParaRPr>
          </a:p>
        </p:txBody>
      </p:sp>
      <p:sp>
        <p:nvSpPr>
          <p:cNvPr id="10" name="Title 9">
            <a:extLst>
              <a:ext uri="{FF2B5EF4-FFF2-40B4-BE49-F238E27FC236}">
                <a16:creationId xmlns:a16="http://schemas.microsoft.com/office/drawing/2014/main" id="{AC3236C1-CA67-A299-8E17-30168031BE78}"/>
              </a:ext>
            </a:extLst>
          </p:cNvPr>
          <p:cNvSpPr>
            <a:spLocks noGrp="1"/>
          </p:cNvSpPr>
          <p:nvPr>
            <p:ph type="title"/>
          </p:nvPr>
        </p:nvSpPr>
        <p:spPr/>
        <p:txBody>
          <a:bodyPr/>
          <a:lstStyle/>
          <a:p>
            <a:r>
              <a:rPr lang="en-US" dirty="0"/>
              <a:t>References</a:t>
            </a:r>
          </a:p>
        </p:txBody>
      </p:sp>
      <p:sp>
        <p:nvSpPr>
          <p:cNvPr id="32" name="TextBox 31">
            <a:extLst>
              <a:ext uri="{FF2B5EF4-FFF2-40B4-BE49-F238E27FC236}">
                <a16:creationId xmlns:a16="http://schemas.microsoft.com/office/drawing/2014/main" id="{88C90F48-70A6-4C20-86D6-7799043F5D1D}"/>
              </a:ext>
            </a:extLst>
          </p:cNvPr>
          <p:cNvSpPr txBox="1"/>
          <p:nvPr/>
        </p:nvSpPr>
        <p:spPr>
          <a:xfrm>
            <a:off x="550328" y="1304579"/>
            <a:ext cx="8288871" cy="2585323"/>
          </a:xfrm>
          <a:prstGeom prst="rect">
            <a:avLst/>
          </a:prstGeom>
          <a:noFill/>
        </p:spPr>
        <p:txBody>
          <a:bodyPr wrap="square">
            <a:spAutoFit/>
          </a:bodyPr>
          <a:lstStyle/>
          <a:p>
            <a:r>
              <a:rPr lang="en-US" dirty="0"/>
              <a:t>1. Insurance Complaints Dataset. Retrieved from [</a:t>
            </a:r>
            <a:r>
              <a:rPr lang="en-US" dirty="0">
                <a:hlinkClick r:id="rId2"/>
              </a:rPr>
              <a:t>https://catalog.data.gov/dataset/insurance-complaints-all-data</a:t>
            </a:r>
            <a:r>
              <a:rPr lang="en-US" dirty="0"/>
              <a:t>]</a:t>
            </a:r>
          </a:p>
          <a:p>
            <a:r>
              <a:rPr lang="en-US" dirty="0"/>
              <a:t>2. McKinney, W. (2018). Python for Data Analysis: Data Wrangling with Pandas, NumPy, and </a:t>
            </a:r>
            <a:r>
              <a:rPr lang="en-US" dirty="0" err="1"/>
              <a:t>IPython</a:t>
            </a:r>
            <a:r>
              <a:rPr lang="en-US" dirty="0"/>
              <a:t> (2nd ed.). O'Reilly Media.</a:t>
            </a:r>
          </a:p>
          <a:p>
            <a:r>
              <a:rPr lang="en-US" dirty="0"/>
              <a:t>3. Machine Learning in Python: Building a Classification Model [</a:t>
            </a:r>
            <a:r>
              <a:rPr lang="en-US" dirty="0">
                <a:hlinkClick r:id="rId3"/>
              </a:rPr>
              <a:t>https://www.youtube.com/watch?v=XmSlFPDjKdc&amp;ab_channel=DataProfessor</a:t>
            </a:r>
            <a:r>
              <a:rPr lang="en-US" dirty="0"/>
              <a:t>] </a:t>
            </a:r>
          </a:p>
          <a:p>
            <a:r>
              <a:rPr lang="en-US" dirty="0"/>
              <a:t>4. Import &amp; run Python file (.</a:t>
            </a:r>
            <a:r>
              <a:rPr lang="en-US" dirty="0" err="1"/>
              <a:t>py</a:t>
            </a:r>
            <a:r>
              <a:rPr lang="en-US" dirty="0"/>
              <a:t>) in Jupyter Notebooks: %run %load [</a:t>
            </a:r>
            <a:r>
              <a:rPr lang="en-US" dirty="0">
                <a:hlinkClick r:id="rId4"/>
              </a:rPr>
              <a:t>https://www.youtube.com/watch?v=HHYDLni7UMY&amp;ab_channel=DataCapitalist</a:t>
            </a:r>
            <a:r>
              <a:rPr lang="en-US" dirty="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3" y="0"/>
            <a:ext cx="9153525" cy="5143500"/>
            <a:chOff x="-4763" y="0"/>
            <a:chExt cx="9153525" cy="5143500"/>
          </a:xfrm>
        </p:grpSpPr>
        <p:sp>
          <p:nvSpPr>
            <p:cNvPr id="3" name="object 3"/>
            <p:cNvSpPr/>
            <p:nvPr/>
          </p:nvSpPr>
          <p:spPr>
            <a:xfrm>
              <a:off x="69913" y="0"/>
              <a:ext cx="8865870" cy="5143500"/>
            </a:xfrm>
            <a:custGeom>
              <a:avLst/>
              <a:gdLst/>
              <a:ahLst/>
              <a:cxnLst/>
              <a:rect l="l" t="t" r="r" b="b"/>
              <a:pathLst>
                <a:path w="8865870" h="5143500">
                  <a:moveTo>
                    <a:pt x="9525" y="0"/>
                  </a:moveTo>
                  <a:lnTo>
                    <a:pt x="0" y="0"/>
                  </a:lnTo>
                  <a:lnTo>
                    <a:pt x="0" y="5143500"/>
                  </a:lnTo>
                  <a:lnTo>
                    <a:pt x="9525" y="5143500"/>
                  </a:lnTo>
                  <a:lnTo>
                    <a:pt x="9525" y="0"/>
                  </a:lnTo>
                  <a:close/>
                </a:path>
                <a:path w="8865870" h="5143500">
                  <a:moveTo>
                    <a:pt x="475869" y="0"/>
                  </a:moveTo>
                  <a:lnTo>
                    <a:pt x="466344" y="0"/>
                  </a:lnTo>
                  <a:lnTo>
                    <a:pt x="466344" y="5143500"/>
                  </a:lnTo>
                  <a:lnTo>
                    <a:pt x="475869" y="5143500"/>
                  </a:lnTo>
                  <a:lnTo>
                    <a:pt x="475869" y="0"/>
                  </a:lnTo>
                  <a:close/>
                </a:path>
                <a:path w="8865870" h="5143500">
                  <a:moveTo>
                    <a:pt x="940689" y="0"/>
                  </a:moveTo>
                  <a:lnTo>
                    <a:pt x="931164" y="0"/>
                  </a:lnTo>
                  <a:lnTo>
                    <a:pt x="931164" y="5143500"/>
                  </a:lnTo>
                  <a:lnTo>
                    <a:pt x="940689" y="5143500"/>
                  </a:lnTo>
                  <a:lnTo>
                    <a:pt x="940689" y="0"/>
                  </a:lnTo>
                  <a:close/>
                </a:path>
                <a:path w="8865870" h="5143500">
                  <a:moveTo>
                    <a:pt x="1407033" y="0"/>
                  </a:moveTo>
                  <a:lnTo>
                    <a:pt x="1397508" y="0"/>
                  </a:lnTo>
                  <a:lnTo>
                    <a:pt x="1397508" y="5143500"/>
                  </a:lnTo>
                  <a:lnTo>
                    <a:pt x="1407033" y="5143500"/>
                  </a:lnTo>
                  <a:lnTo>
                    <a:pt x="1407033" y="0"/>
                  </a:lnTo>
                  <a:close/>
                </a:path>
                <a:path w="8865870" h="5143500">
                  <a:moveTo>
                    <a:pt x="1871853" y="0"/>
                  </a:moveTo>
                  <a:lnTo>
                    <a:pt x="1862328" y="0"/>
                  </a:lnTo>
                  <a:lnTo>
                    <a:pt x="1862328" y="5143500"/>
                  </a:lnTo>
                  <a:lnTo>
                    <a:pt x="1871853" y="5143500"/>
                  </a:lnTo>
                  <a:lnTo>
                    <a:pt x="1871853" y="0"/>
                  </a:lnTo>
                  <a:close/>
                </a:path>
                <a:path w="8865870" h="5143500">
                  <a:moveTo>
                    <a:pt x="2338197" y="0"/>
                  </a:moveTo>
                  <a:lnTo>
                    <a:pt x="2328672" y="0"/>
                  </a:lnTo>
                  <a:lnTo>
                    <a:pt x="2328672" y="5143500"/>
                  </a:lnTo>
                  <a:lnTo>
                    <a:pt x="2338197" y="5143500"/>
                  </a:lnTo>
                  <a:lnTo>
                    <a:pt x="2338197" y="0"/>
                  </a:lnTo>
                  <a:close/>
                </a:path>
                <a:path w="8865870" h="5143500">
                  <a:moveTo>
                    <a:pt x="2803017" y="0"/>
                  </a:moveTo>
                  <a:lnTo>
                    <a:pt x="2793492" y="0"/>
                  </a:lnTo>
                  <a:lnTo>
                    <a:pt x="2793492" y="5143500"/>
                  </a:lnTo>
                  <a:lnTo>
                    <a:pt x="2803017" y="5143500"/>
                  </a:lnTo>
                  <a:lnTo>
                    <a:pt x="2803017" y="0"/>
                  </a:lnTo>
                  <a:close/>
                </a:path>
                <a:path w="8865870" h="5143500">
                  <a:moveTo>
                    <a:pt x="3267837" y="0"/>
                  </a:moveTo>
                  <a:lnTo>
                    <a:pt x="3258312" y="0"/>
                  </a:lnTo>
                  <a:lnTo>
                    <a:pt x="3258312" y="5143500"/>
                  </a:lnTo>
                  <a:lnTo>
                    <a:pt x="3267837" y="5143500"/>
                  </a:lnTo>
                  <a:lnTo>
                    <a:pt x="3267837" y="0"/>
                  </a:lnTo>
                  <a:close/>
                </a:path>
                <a:path w="8865870" h="5143500">
                  <a:moveTo>
                    <a:pt x="3734181" y="0"/>
                  </a:moveTo>
                  <a:lnTo>
                    <a:pt x="3724656" y="0"/>
                  </a:lnTo>
                  <a:lnTo>
                    <a:pt x="3724656" y="5143500"/>
                  </a:lnTo>
                  <a:lnTo>
                    <a:pt x="3734181" y="5143500"/>
                  </a:lnTo>
                  <a:lnTo>
                    <a:pt x="3734181" y="0"/>
                  </a:lnTo>
                  <a:close/>
                </a:path>
                <a:path w="8865870" h="5143500">
                  <a:moveTo>
                    <a:pt x="4211193" y="0"/>
                  </a:moveTo>
                  <a:lnTo>
                    <a:pt x="4201668" y="0"/>
                  </a:lnTo>
                  <a:lnTo>
                    <a:pt x="4201668" y="5143500"/>
                  </a:lnTo>
                  <a:lnTo>
                    <a:pt x="4211193" y="5143500"/>
                  </a:lnTo>
                  <a:lnTo>
                    <a:pt x="4211193" y="0"/>
                  </a:lnTo>
                  <a:close/>
                </a:path>
                <a:path w="8865870" h="5143500">
                  <a:moveTo>
                    <a:pt x="4676013" y="0"/>
                  </a:moveTo>
                  <a:lnTo>
                    <a:pt x="4666488" y="0"/>
                  </a:lnTo>
                  <a:lnTo>
                    <a:pt x="4666488" y="5143500"/>
                  </a:lnTo>
                  <a:lnTo>
                    <a:pt x="4676013" y="5143500"/>
                  </a:lnTo>
                  <a:lnTo>
                    <a:pt x="4676013" y="0"/>
                  </a:lnTo>
                  <a:close/>
                </a:path>
                <a:path w="8865870" h="5143500">
                  <a:moveTo>
                    <a:pt x="5140833" y="0"/>
                  </a:moveTo>
                  <a:lnTo>
                    <a:pt x="5131308" y="0"/>
                  </a:lnTo>
                  <a:lnTo>
                    <a:pt x="5131308" y="5143500"/>
                  </a:lnTo>
                  <a:lnTo>
                    <a:pt x="5140833" y="5143500"/>
                  </a:lnTo>
                  <a:lnTo>
                    <a:pt x="5140833" y="0"/>
                  </a:lnTo>
                  <a:close/>
                </a:path>
                <a:path w="8865870" h="5143500">
                  <a:moveTo>
                    <a:pt x="5607177" y="0"/>
                  </a:moveTo>
                  <a:lnTo>
                    <a:pt x="5597652" y="0"/>
                  </a:lnTo>
                  <a:lnTo>
                    <a:pt x="5597652" y="5143500"/>
                  </a:lnTo>
                  <a:lnTo>
                    <a:pt x="5607177" y="5143500"/>
                  </a:lnTo>
                  <a:lnTo>
                    <a:pt x="5607177" y="0"/>
                  </a:lnTo>
                  <a:close/>
                </a:path>
                <a:path w="8865870" h="5143500">
                  <a:moveTo>
                    <a:pt x="6071997" y="0"/>
                  </a:moveTo>
                  <a:lnTo>
                    <a:pt x="6062472" y="0"/>
                  </a:lnTo>
                  <a:lnTo>
                    <a:pt x="6062472" y="5143500"/>
                  </a:lnTo>
                  <a:lnTo>
                    <a:pt x="6071997" y="5143500"/>
                  </a:lnTo>
                  <a:lnTo>
                    <a:pt x="6071997" y="0"/>
                  </a:lnTo>
                  <a:close/>
                </a:path>
                <a:path w="8865870" h="5143500">
                  <a:moveTo>
                    <a:pt x="6538341" y="0"/>
                  </a:moveTo>
                  <a:lnTo>
                    <a:pt x="6528816" y="0"/>
                  </a:lnTo>
                  <a:lnTo>
                    <a:pt x="6528816" y="5143500"/>
                  </a:lnTo>
                  <a:lnTo>
                    <a:pt x="6538341" y="5143500"/>
                  </a:lnTo>
                  <a:lnTo>
                    <a:pt x="6538341" y="0"/>
                  </a:lnTo>
                  <a:close/>
                </a:path>
                <a:path w="8865870" h="5143500">
                  <a:moveTo>
                    <a:pt x="7003161" y="0"/>
                  </a:moveTo>
                  <a:lnTo>
                    <a:pt x="6993636" y="0"/>
                  </a:lnTo>
                  <a:lnTo>
                    <a:pt x="6993636" y="5143500"/>
                  </a:lnTo>
                  <a:lnTo>
                    <a:pt x="7003161" y="5143500"/>
                  </a:lnTo>
                  <a:lnTo>
                    <a:pt x="7003161" y="0"/>
                  </a:lnTo>
                  <a:close/>
                </a:path>
                <a:path w="8865870" h="5143500">
                  <a:moveTo>
                    <a:pt x="7469505" y="0"/>
                  </a:moveTo>
                  <a:lnTo>
                    <a:pt x="7459980" y="0"/>
                  </a:lnTo>
                  <a:lnTo>
                    <a:pt x="7459980" y="5143500"/>
                  </a:lnTo>
                  <a:lnTo>
                    <a:pt x="7469505" y="5143500"/>
                  </a:lnTo>
                  <a:lnTo>
                    <a:pt x="7469505" y="0"/>
                  </a:lnTo>
                  <a:close/>
                </a:path>
                <a:path w="8865870" h="5143500">
                  <a:moveTo>
                    <a:pt x="7934325" y="0"/>
                  </a:moveTo>
                  <a:lnTo>
                    <a:pt x="7924800" y="0"/>
                  </a:lnTo>
                  <a:lnTo>
                    <a:pt x="7924800" y="5143500"/>
                  </a:lnTo>
                  <a:lnTo>
                    <a:pt x="7934325" y="5143500"/>
                  </a:lnTo>
                  <a:lnTo>
                    <a:pt x="7934325" y="0"/>
                  </a:lnTo>
                  <a:close/>
                </a:path>
                <a:path w="8865870" h="5143500">
                  <a:moveTo>
                    <a:pt x="8399145" y="0"/>
                  </a:moveTo>
                  <a:lnTo>
                    <a:pt x="8389620" y="0"/>
                  </a:lnTo>
                  <a:lnTo>
                    <a:pt x="8389620" y="5143500"/>
                  </a:lnTo>
                  <a:lnTo>
                    <a:pt x="8399145" y="5143500"/>
                  </a:lnTo>
                  <a:lnTo>
                    <a:pt x="8399145" y="0"/>
                  </a:lnTo>
                  <a:close/>
                </a:path>
                <a:path w="8865870" h="5143500">
                  <a:moveTo>
                    <a:pt x="8865489" y="0"/>
                  </a:moveTo>
                  <a:lnTo>
                    <a:pt x="8855964" y="0"/>
                  </a:lnTo>
                  <a:lnTo>
                    <a:pt x="8855964" y="5143500"/>
                  </a:lnTo>
                  <a:lnTo>
                    <a:pt x="8865489" y="5143500"/>
                  </a:lnTo>
                  <a:lnTo>
                    <a:pt x="8865489" y="0"/>
                  </a:lnTo>
                  <a:close/>
                </a:path>
              </a:pathLst>
            </a:custGeom>
            <a:solidFill>
              <a:srgbClr val="EEEEEE"/>
            </a:solidFill>
          </p:spPr>
          <p:txBody>
            <a:bodyPr wrap="square" lIns="0" tIns="0" rIns="0" bIns="0" rtlCol="0"/>
            <a:lstStyle/>
            <a:p>
              <a:endParaRPr dirty="0"/>
            </a:p>
          </p:txBody>
        </p:sp>
        <p:sp>
          <p:nvSpPr>
            <p:cNvPr id="4" name="object 4"/>
            <p:cNvSpPr/>
            <p:nvPr/>
          </p:nvSpPr>
          <p:spPr>
            <a:xfrm>
              <a:off x="190" y="4797552"/>
              <a:ext cx="1266825" cy="226060"/>
            </a:xfrm>
            <a:custGeom>
              <a:avLst/>
              <a:gdLst/>
              <a:ahLst/>
              <a:cxnLst/>
              <a:rect l="l" t="t" r="r" b="b"/>
              <a:pathLst>
                <a:path w="1266825" h="226060">
                  <a:moveTo>
                    <a:pt x="699312" y="170688"/>
                  </a:moveTo>
                  <a:lnTo>
                    <a:pt x="0" y="170688"/>
                  </a:lnTo>
                  <a:lnTo>
                    <a:pt x="0" y="225552"/>
                  </a:lnTo>
                  <a:lnTo>
                    <a:pt x="699312" y="225552"/>
                  </a:lnTo>
                  <a:lnTo>
                    <a:pt x="699312" y="170688"/>
                  </a:lnTo>
                  <a:close/>
                </a:path>
                <a:path w="1266825" h="226060">
                  <a:moveTo>
                    <a:pt x="1266240" y="0"/>
                  </a:moveTo>
                  <a:lnTo>
                    <a:pt x="0" y="0"/>
                  </a:lnTo>
                  <a:lnTo>
                    <a:pt x="0" y="50292"/>
                  </a:lnTo>
                  <a:lnTo>
                    <a:pt x="1266240" y="50292"/>
                  </a:lnTo>
                  <a:lnTo>
                    <a:pt x="1266240" y="0"/>
                  </a:lnTo>
                  <a:close/>
                </a:path>
              </a:pathLst>
            </a:custGeom>
            <a:solidFill>
              <a:srgbClr val="CA6DBD"/>
            </a:solidFill>
          </p:spPr>
          <p:txBody>
            <a:bodyPr wrap="square" lIns="0" tIns="0" rIns="0" bIns="0" rtlCol="0"/>
            <a:lstStyle/>
            <a:p>
              <a:endParaRPr dirty="0"/>
            </a:p>
          </p:txBody>
        </p:sp>
        <p:sp>
          <p:nvSpPr>
            <p:cNvPr id="5" name="object 5"/>
            <p:cNvSpPr/>
            <p:nvPr/>
          </p:nvSpPr>
          <p:spPr>
            <a:xfrm>
              <a:off x="8607679" y="4514088"/>
              <a:ext cx="334010" cy="334010"/>
            </a:xfrm>
            <a:custGeom>
              <a:avLst/>
              <a:gdLst/>
              <a:ahLst/>
              <a:cxnLst/>
              <a:rect l="l" t="t" r="r" b="b"/>
              <a:pathLst>
                <a:path w="334009" h="334010">
                  <a:moveTo>
                    <a:pt x="166624" y="0"/>
                  </a:moveTo>
                  <a:lnTo>
                    <a:pt x="122619" y="6011"/>
                  </a:lnTo>
                  <a:lnTo>
                    <a:pt x="82898" y="22944"/>
                  </a:lnTo>
                  <a:lnTo>
                    <a:pt x="49117" y="49149"/>
                  </a:lnTo>
                  <a:lnTo>
                    <a:pt x="22935" y="82973"/>
                  </a:lnTo>
                  <a:lnTo>
                    <a:pt x="6010" y="122766"/>
                  </a:lnTo>
                  <a:lnTo>
                    <a:pt x="0" y="166878"/>
                  </a:lnTo>
                  <a:lnTo>
                    <a:pt x="6010" y="210924"/>
                  </a:lnTo>
                  <a:lnTo>
                    <a:pt x="22935" y="250672"/>
                  </a:lnTo>
                  <a:lnTo>
                    <a:pt x="49117" y="284467"/>
                  </a:lnTo>
                  <a:lnTo>
                    <a:pt x="82898" y="310655"/>
                  </a:lnTo>
                  <a:lnTo>
                    <a:pt x="122619" y="327581"/>
                  </a:lnTo>
                  <a:lnTo>
                    <a:pt x="166624" y="333590"/>
                  </a:lnTo>
                  <a:lnTo>
                    <a:pt x="210735" y="327581"/>
                  </a:lnTo>
                  <a:lnTo>
                    <a:pt x="250528" y="310655"/>
                  </a:lnTo>
                  <a:lnTo>
                    <a:pt x="284352" y="284467"/>
                  </a:lnTo>
                  <a:lnTo>
                    <a:pt x="295529" y="270052"/>
                  </a:lnTo>
                  <a:lnTo>
                    <a:pt x="166624" y="270052"/>
                  </a:lnTo>
                  <a:lnTo>
                    <a:pt x="127785" y="261754"/>
                  </a:lnTo>
                  <a:lnTo>
                    <a:pt x="96329" y="239325"/>
                  </a:lnTo>
                  <a:lnTo>
                    <a:pt x="75255" y="206466"/>
                  </a:lnTo>
                  <a:lnTo>
                    <a:pt x="67564" y="166878"/>
                  </a:lnTo>
                  <a:lnTo>
                    <a:pt x="75255" y="127885"/>
                  </a:lnTo>
                  <a:lnTo>
                    <a:pt x="96329" y="96335"/>
                  </a:lnTo>
                  <a:lnTo>
                    <a:pt x="127785" y="75216"/>
                  </a:lnTo>
                  <a:lnTo>
                    <a:pt x="166624" y="67513"/>
                  </a:lnTo>
                  <a:lnTo>
                    <a:pt x="298580" y="67513"/>
                  </a:lnTo>
                  <a:lnTo>
                    <a:pt x="284352" y="49149"/>
                  </a:lnTo>
                  <a:lnTo>
                    <a:pt x="250528" y="22944"/>
                  </a:lnTo>
                  <a:lnTo>
                    <a:pt x="210735" y="6011"/>
                  </a:lnTo>
                  <a:lnTo>
                    <a:pt x="166624" y="0"/>
                  </a:lnTo>
                  <a:close/>
                </a:path>
                <a:path w="334009" h="334010">
                  <a:moveTo>
                    <a:pt x="298580" y="67513"/>
                  </a:moveTo>
                  <a:lnTo>
                    <a:pt x="166624" y="67513"/>
                  </a:lnTo>
                  <a:lnTo>
                    <a:pt x="205609" y="75216"/>
                  </a:lnTo>
                  <a:lnTo>
                    <a:pt x="237140" y="96335"/>
                  </a:lnTo>
                  <a:lnTo>
                    <a:pt x="258242" y="127885"/>
                  </a:lnTo>
                  <a:lnTo>
                    <a:pt x="265938" y="166878"/>
                  </a:lnTo>
                  <a:lnTo>
                    <a:pt x="258242" y="206466"/>
                  </a:lnTo>
                  <a:lnTo>
                    <a:pt x="237140" y="239325"/>
                  </a:lnTo>
                  <a:lnTo>
                    <a:pt x="205609" y="261754"/>
                  </a:lnTo>
                  <a:lnTo>
                    <a:pt x="166624" y="270052"/>
                  </a:lnTo>
                  <a:lnTo>
                    <a:pt x="295529" y="270052"/>
                  </a:lnTo>
                  <a:lnTo>
                    <a:pt x="310557" y="250672"/>
                  </a:lnTo>
                  <a:lnTo>
                    <a:pt x="327490" y="210924"/>
                  </a:lnTo>
                  <a:lnTo>
                    <a:pt x="333501" y="166878"/>
                  </a:lnTo>
                  <a:lnTo>
                    <a:pt x="327490" y="122766"/>
                  </a:lnTo>
                  <a:lnTo>
                    <a:pt x="310557" y="82973"/>
                  </a:lnTo>
                  <a:lnTo>
                    <a:pt x="298580" y="67513"/>
                  </a:lnTo>
                  <a:close/>
                </a:path>
              </a:pathLst>
            </a:custGeom>
            <a:solidFill>
              <a:srgbClr val="2F4AA6"/>
            </a:solidFill>
          </p:spPr>
          <p:txBody>
            <a:bodyPr wrap="square" lIns="0" tIns="0" rIns="0" bIns="0" rtlCol="0"/>
            <a:lstStyle/>
            <a:p>
              <a:endParaRPr dirty="0"/>
            </a:p>
          </p:txBody>
        </p:sp>
        <p:sp>
          <p:nvSpPr>
            <p:cNvPr id="6" name="object 6"/>
            <p:cNvSpPr/>
            <p:nvPr/>
          </p:nvSpPr>
          <p:spPr>
            <a:xfrm>
              <a:off x="1860804" y="117474"/>
              <a:ext cx="1074420" cy="175260"/>
            </a:xfrm>
            <a:custGeom>
              <a:avLst/>
              <a:gdLst/>
              <a:ahLst/>
              <a:cxnLst/>
              <a:rect l="l" t="t" r="r" b="b"/>
              <a:pathLst>
                <a:path w="1074420" h="175260">
                  <a:moveTo>
                    <a:pt x="21462" y="0"/>
                  </a:moveTo>
                  <a:lnTo>
                    <a:pt x="85725" y="119379"/>
                  </a:lnTo>
                  <a:lnTo>
                    <a:pt x="122697" y="146176"/>
                  </a:lnTo>
                  <a:lnTo>
                    <a:pt x="165481" y="155066"/>
                  </a:lnTo>
                  <a:lnTo>
                    <a:pt x="182921" y="153658"/>
                  </a:lnTo>
                  <a:lnTo>
                    <a:pt x="199945" y="149415"/>
                  </a:lnTo>
                  <a:lnTo>
                    <a:pt x="216183" y="142315"/>
                  </a:lnTo>
                  <a:lnTo>
                    <a:pt x="231266" y="132334"/>
                  </a:lnTo>
                  <a:lnTo>
                    <a:pt x="312546" y="59689"/>
                  </a:lnTo>
                  <a:lnTo>
                    <a:pt x="323492" y="51619"/>
                  </a:lnTo>
                  <a:lnTo>
                    <a:pt x="336486" y="46370"/>
                  </a:lnTo>
                  <a:lnTo>
                    <a:pt x="350337" y="43527"/>
                  </a:lnTo>
                  <a:lnTo>
                    <a:pt x="363854" y="42672"/>
                  </a:lnTo>
                  <a:lnTo>
                    <a:pt x="379069" y="44269"/>
                  </a:lnTo>
                  <a:lnTo>
                    <a:pt x="392699" y="49069"/>
                  </a:lnTo>
                  <a:lnTo>
                    <a:pt x="404735" y="57084"/>
                  </a:lnTo>
                  <a:lnTo>
                    <a:pt x="415163" y="68325"/>
                  </a:lnTo>
                  <a:lnTo>
                    <a:pt x="470788" y="132334"/>
                  </a:lnTo>
                  <a:lnTo>
                    <a:pt x="487552" y="146738"/>
                  </a:lnTo>
                  <a:lnTo>
                    <a:pt x="505555" y="157940"/>
                  </a:lnTo>
                  <a:lnTo>
                    <a:pt x="524367" y="165927"/>
                  </a:lnTo>
                  <a:lnTo>
                    <a:pt x="543559" y="170687"/>
                  </a:lnTo>
                  <a:lnTo>
                    <a:pt x="565229" y="169025"/>
                  </a:lnTo>
                  <a:lnTo>
                    <a:pt x="585279" y="163766"/>
                  </a:lnTo>
                  <a:lnTo>
                    <a:pt x="603710" y="154507"/>
                  </a:lnTo>
                  <a:lnTo>
                    <a:pt x="620521" y="140842"/>
                  </a:lnTo>
                  <a:lnTo>
                    <a:pt x="688975" y="81152"/>
                  </a:lnTo>
                  <a:lnTo>
                    <a:pt x="701972" y="72388"/>
                  </a:lnTo>
                  <a:lnTo>
                    <a:pt x="715327" y="65611"/>
                  </a:lnTo>
                  <a:lnTo>
                    <a:pt x="729444" y="61239"/>
                  </a:lnTo>
                  <a:lnTo>
                    <a:pt x="744727" y="59689"/>
                  </a:lnTo>
                  <a:lnTo>
                    <a:pt x="760013" y="63855"/>
                  </a:lnTo>
                  <a:lnTo>
                    <a:pt x="773668" y="69961"/>
                  </a:lnTo>
                  <a:lnTo>
                    <a:pt x="785679" y="78424"/>
                  </a:lnTo>
                  <a:lnTo>
                    <a:pt x="796035" y="89662"/>
                  </a:lnTo>
                  <a:lnTo>
                    <a:pt x="830198" y="132334"/>
                  </a:lnTo>
                  <a:lnTo>
                    <a:pt x="845317" y="149217"/>
                  </a:lnTo>
                  <a:lnTo>
                    <a:pt x="863996" y="161670"/>
                  </a:lnTo>
                  <a:lnTo>
                    <a:pt x="885080" y="170124"/>
                  </a:lnTo>
                  <a:lnTo>
                    <a:pt x="907414" y="175005"/>
                  </a:lnTo>
                  <a:lnTo>
                    <a:pt x="929687" y="172668"/>
                  </a:lnTo>
                  <a:lnTo>
                    <a:pt x="951198" y="165925"/>
                  </a:lnTo>
                  <a:lnTo>
                    <a:pt x="971137" y="155182"/>
                  </a:lnTo>
                  <a:lnTo>
                    <a:pt x="988694" y="140842"/>
                  </a:lnTo>
                  <a:lnTo>
                    <a:pt x="1074293" y="51180"/>
                  </a:lnTo>
                  <a:lnTo>
                    <a:pt x="1048639" y="29845"/>
                  </a:lnTo>
                  <a:lnTo>
                    <a:pt x="962913" y="119379"/>
                  </a:lnTo>
                  <a:lnTo>
                    <a:pt x="951831" y="130020"/>
                  </a:lnTo>
                  <a:lnTo>
                    <a:pt x="938355" y="136588"/>
                  </a:lnTo>
                  <a:lnTo>
                    <a:pt x="923284" y="139918"/>
                  </a:lnTo>
                  <a:lnTo>
                    <a:pt x="907414" y="140842"/>
                  </a:lnTo>
                  <a:lnTo>
                    <a:pt x="892127" y="139245"/>
                  </a:lnTo>
                  <a:lnTo>
                    <a:pt x="878459" y="134445"/>
                  </a:lnTo>
                  <a:lnTo>
                    <a:pt x="866409" y="126430"/>
                  </a:lnTo>
                  <a:lnTo>
                    <a:pt x="855979" y="115188"/>
                  </a:lnTo>
                  <a:lnTo>
                    <a:pt x="817371" y="68325"/>
                  </a:lnTo>
                  <a:lnTo>
                    <a:pt x="803056" y="53865"/>
                  </a:lnTo>
                  <a:lnTo>
                    <a:pt x="785907" y="42656"/>
                  </a:lnTo>
                  <a:lnTo>
                    <a:pt x="766329" y="34661"/>
                  </a:lnTo>
                  <a:lnTo>
                    <a:pt x="744727" y="29845"/>
                  </a:lnTo>
                  <a:lnTo>
                    <a:pt x="724860" y="31440"/>
                  </a:lnTo>
                  <a:lnTo>
                    <a:pt x="704564" y="36226"/>
                  </a:lnTo>
                  <a:lnTo>
                    <a:pt x="685077" y="44203"/>
                  </a:lnTo>
                  <a:lnTo>
                    <a:pt x="667638" y="55372"/>
                  </a:lnTo>
                  <a:lnTo>
                    <a:pt x="599185" y="119379"/>
                  </a:lnTo>
                  <a:lnTo>
                    <a:pt x="588668" y="126738"/>
                  </a:lnTo>
                  <a:lnTo>
                    <a:pt x="578103" y="132524"/>
                  </a:lnTo>
                  <a:lnTo>
                    <a:pt x="567539" y="136310"/>
                  </a:lnTo>
                  <a:lnTo>
                    <a:pt x="557021" y="137667"/>
                  </a:lnTo>
                  <a:lnTo>
                    <a:pt x="553973" y="137667"/>
                  </a:lnTo>
                  <a:lnTo>
                    <a:pt x="547751" y="136651"/>
                  </a:lnTo>
                  <a:lnTo>
                    <a:pt x="532556" y="135102"/>
                  </a:lnTo>
                  <a:lnTo>
                    <a:pt x="518969" y="130730"/>
                  </a:lnTo>
                  <a:lnTo>
                    <a:pt x="506978" y="123953"/>
                  </a:lnTo>
                  <a:lnTo>
                    <a:pt x="496569" y="115188"/>
                  </a:lnTo>
                  <a:lnTo>
                    <a:pt x="436625" y="46862"/>
                  </a:lnTo>
                  <a:lnTo>
                    <a:pt x="422251" y="32597"/>
                  </a:lnTo>
                  <a:lnTo>
                    <a:pt x="405542" y="21891"/>
                  </a:lnTo>
                  <a:lnTo>
                    <a:pt x="387262" y="15162"/>
                  </a:lnTo>
                  <a:lnTo>
                    <a:pt x="358266" y="11684"/>
                  </a:lnTo>
                  <a:lnTo>
                    <a:pt x="353440" y="11684"/>
                  </a:lnTo>
                  <a:lnTo>
                    <a:pt x="336178" y="13368"/>
                  </a:lnTo>
                  <a:lnTo>
                    <a:pt x="320024" y="18399"/>
                  </a:lnTo>
                  <a:lnTo>
                    <a:pt x="304988" y="26739"/>
                  </a:lnTo>
                  <a:lnTo>
                    <a:pt x="209676" y="106679"/>
                  </a:lnTo>
                  <a:lnTo>
                    <a:pt x="199388" y="114141"/>
                  </a:lnTo>
                  <a:lnTo>
                    <a:pt x="188325" y="119411"/>
                  </a:lnTo>
                  <a:lnTo>
                    <a:pt x="176762" y="122539"/>
                  </a:lnTo>
                  <a:lnTo>
                    <a:pt x="164972" y="123571"/>
                  </a:lnTo>
                  <a:lnTo>
                    <a:pt x="150312" y="121941"/>
                  </a:lnTo>
                  <a:lnTo>
                    <a:pt x="136175" y="117109"/>
                  </a:lnTo>
                  <a:lnTo>
                    <a:pt x="123039" y="109158"/>
                  </a:lnTo>
                  <a:lnTo>
                    <a:pt x="111378" y="98171"/>
                  </a:lnTo>
                  <a:lnTo>
                    <a:pt x="21462" y="0"/>
                  </a:lnTo>
                  <a:close/>
                </a:path>
              </a:pathLst>
            </a:custGeom>
            <a:solidFill>
              <a:srgbClr val="F8C21F"/>
            </a:solidFill>
          </p:spPr>
          <p:txBody>
            <a:bodyPr wrap="square" lIns="0" tIns="0" rIns="0" bIns="0" rtlCol="0"/>
            <a:lstStyle/>
            <a:p>
              <a:endParaRPr dirty="0"/>
            </a:p>
          </p:txBody>
        </p:sp>
      </p:grpSp>
      <p:sp>
        <p:nvSpPr>
          <p:cNvPr id="7" name="object 7"/>
          <p:cNvSpPr txBox="1">
            <a:spLocks noGrp="1"/>
          </p:cNvSpPr>
          <p:nvPr>
            <p:ph type="title"/>
          </p:nvPr>
        </p:nvSpPr>
        <p:spPr>
          <a:xfrm>
            <a:off x="2820416" y="524001"/>
            <a:ext cx="5104384" cy="567463"/>
          </a:xfrm>
          <a:prstGeom prst="rect">
            <a:avLst/>
          </a:prstGeom>
        </p:spPr>
        <p:txBody>
          <a:bodyPr vert="horz" wrap="square" lIns="0" tIns="13335" rIns="0" bIns="0" rtlCol="0">
            <a:spAutoFit/>
          </a:bodyPr>
          <a:lstStyle/>
          <a:p>
            <a:pPr marL="12700">
              <a:lnSpc>
                <a:spcPct val="100000"/>
              </a:lnSpc>
              <a:spcBef>
                <a:spcPts val="105"/>
              </a:spcBef>
            </a:pPr>
            <a:r>
              <a:rPr lang="en-US" sz="3600" dirty="0"/>
              <a:t>Project Overview</a:t>
            </a:r>
          </a:p>
        </p:txBody>
      </p:sp>
      <p:sp>
        <p:nvSpPr>
          <p:cNvPr id="8" name="object 8"/>
          <p:cNvSpPr txBox="1"/>
          <p:nvPr/>
        </p:nvSpPr>
        <p:spPr>
          <a:xfrm>
            <a:off x="575161" y="2010156"/>
            <a:ext cx="4565749" cy="1918217"/>
          </a:xfrm>
          <a:prstGeom prst="rect">
            <a:avLst/>
          </a:prstGeom>
        </p:spPr>
        <p:txBody>
          <a:bodyPr vert="horz" wrap="square" lIns="0" tIns="12700" rIns="0" bIns="0" rtlCol="0">
            <a:spAutoFit/>
          </a:bodyPr>
          <a:lstStyle/>
          <a:p>
            <a:pPr marL="299085" marR="5080" indent="-287020" algn="just">
              <a:lnSpc>
                <a:spcPct val="115100"/>
              </a:lnSpc>
              <a:spcBef>
                <a:spcPts val="100"/>
              </a:spcBef>
              <a:buClr>
                <a:srgbClr val="1F3374"/>
              </a:buClr>
              <a:buSzPct val="116666"/>
              <a:buFont typeface="Arial MT"/>
              <a:buChar char="•"/>
              <a:tabLst>
                <a:tab pos="299720" algn="l"/>
              </a:tabLst>
            </a:pPr>
            <a:r>
              <a:rPr lang="en-US" spc="-5" dirty="0">
                <a:solidFill>
                  <a:srgbClr val="374151"/>
                </a:solidFill>
                <a:cs typeface="Calibri Light"/>
              </a:rPr>
              <a:t>Goal of the project:</a:t>
            </a:r>
          </a:p>
          <a:p>
            <a:pPr marL="12065" marR="5080" algn="just">
              <a:lnSpc>
                <a:spcPct val="115100"/>
              </a:lnSpc>
              <a:spcBef>
                <a:spcPts val="100"/>
              </a:spcBef>
              <a:buClr>
                <a:srgbClr val="1F3374"/>
              </a:buClr>
              <a:buSzPct val="116666"/>
              <a:tabLst>
                <a:tab pos="299720" algn="l"/>
              </a:tabLst>
            </a:pPr>
            <a:r>
              <a:rPr lang="en-US" dirty="0">
                <a:effectLst/>
                <a:ea typeface="Aptos" panose="020B0004020202020204" pitchFamily="34" charset="0"/>
              </a:rPr>
              <a:t>The primary goal of this project is to develop a predictive model that can determine whether an insurance complaint will be confirmed or not, based on historical data of complaints filed against various insurance companies. </a:t>
            </a:r>
            <a:endParaRPr lang="en-US" spc="-5" dirty="0">
              <a:solidFill>
                <a:srgbClr val="374151"/>
              </a:solidFill>
              <a:cs typeface="Calibri Light"/>
            </a:endParaRPr>
          </a:p>
        </p:txBody>
      </p:sp>
      <p:grpSp>
        <p:nvGrpSpPr>
          <p:cNvPr id="9" name="object 9"/>
          <p:cNvGrpSpPr/>
          <p:nvPr/>
        </p:nvGrpSpPr>
        <p:grpSpPr>
          <a:xfrm>
            <a:off x="5678423" y="1685544"/>
            <a:ext cx="3157855" cy="2252980"/>
            <a:chOff x="5678423" y="1685544"/>
            <a:chExt cx="3157855" cy="2252980"/>
          </a:xfrm>
        </p:grpSpPr>
        <p:sp>
          <p:nvSpPr>
            <p:cNvPr id="10" name="object 10"/>
            <p:cNvSpPr/>
            <p:nvPr/>
          </p:nvSpPr>
          <p:spPr>
            <a:xfrm>
              <a:off x="5718175" y="2418714"/>
              <a:ext cx="2473325" cy="1503045"/>
            </a:xfrm>
            <a:custGeom>
              <a:avLst/>
              <a:gdLst/>
              <a:ahLst/>
              <a:cxnLst/>
              <a:rect l="l" t="t" r="r" b="b"/>
              <a:pathLst>
                <a:path w="2473325" h="1503045">
                  <a:moveTo>
                    <a:pt x="2473198" y="95504"/>
                  </a:moveTo>
                  <a:lnTo>
                    <a:pt x="2465171" y="57823"/>
                  </a:lnTo>
                  <a:lnTo>
                    <a:pt x="2443111" y="27482"/>
                  </a:lnTo>
                  <a:lnTo>
                    <a:pt x="2410028" y="7327"/>
                  </a:lnTo>
                  <a:lnTo>
                    <a:pt x="2368931" y="0"/>
                  </a:lnTo>
                  <a:lnTo>
                    <a:pt x="102362" y="0"/>
                  </a:lnTo>
                  <a:lnTo>
                    <a:pt x="62357" y="7315"/>
                  </a:lnTo>
                  <a:lnTo>
                    <a:pt x="29832" y="27470"/>
                  </a:lnTo>
                  <a:lnTo>
                    <a:pt x="7988" y="57759"/>
                  </a:lnTo>
                  <a:lnTo>
                    <a:pt x="0" y="95504"/>
                  </a:lnTo>
                  <a:lnTo>
                    <a:pt x="0" y="95631"/>
                  </a:lnTo>
                  <a:lnTo>
                    <a:pt x="0" y="272542"/>
                  </a:lnTo>
                  <a:lnTo>
                    <a:pt x="0" y="1406906"/>
                  </a:lnTo>
                  <a:lnTo>
                    <a:pt x="7988" y="1443913"/>
                  </a:lnTo>
                  <a:lnTo>
                    <a:pt x="29832" y="1474343"/>
                  </a:lnTo>
                  <a:lnTo>
                    <a:pt x="62357" y="1494955"/>
                  </a:lnTo>
                  <a:lnTo>
                    <a:pt x="102362" y="1502537"/>
                  </a:lnTo>
                  <a:lnTo>
                    <a:pt x="2368931" y="1502537"/>
                  </a:lnTo>
                  <a:lnTo>
                    <a:pt x="2410028" y="1494955"/>
                  </a:lnTo>
                  <a:lnTo>
                    <a:pt x="2443111" y="1474343"/>
                  </a:lnTo>
                  <a:lnTo>
                    <a:pt x="2465171" y="1443913"/>
                  </a:lnTo>
                  <a:lnTo>
                    <a:pt x="2473198" y="1406906"/>
                  </a:lnTo>
                  <a:lnTo>
                    <a:pt x="2473198" y="272542"/>
                  </a:lnTo>
                  <a:lnTo>
                    <a:pt x="2473198" y="95631"/>
                  </a:lnTo>
                  <a:lnTo>
                    <a:pt x="2473198" y="95504"/>
                  </a:lnTo>
                  <a:close/>
                </a:path>
              </a:pathLst>
            </a:custGeom>
            <a:solidFill>
              <a:srgbClr val="D7E3F7"/>
            </a:solidFill>
          </p:spPr>
          <p:txBody>
            <a:bodyPr wrap="square" lIns="0" tIns="0" rIns="0" bIns="0" rtlCol="0"/>
            <a:lstStyle/>
            <a:p>
              <a:endParaRPr dirty="0"/>
            </a:p>
          </p:txBody>
        </p:sp>
        <p:sp>
          <p:nvSpPr>
            <p:cNvPr id="11" name="object 11"/>
            <p:cNvSpPr/>
            <p:nvPr/>
          </p:nvSpPr>
          <p:spPr>
            <a:xfrm>
              <a:off x="5838570" y="2811780"/>
              <a:ext cx="2244725" cy="274320"/>
            </a:xfrm>
            <a:custGeom>
              <a:avLst/>
              <a:gdLst/>
              <a:ahLst/>
              <a:cxnLst/>
              <a:rect l="l" t="t" r="r" b="b"/>
              <a:pathLst>
                <a:path w="2244725" h="274319">
                  <a:moveTo>
                    <a:pt x="2244725" y="0"/>
                  </a:moveTo>
                  <a:lnTo>
                    <a:pt x="0" y="0"/>
                  </a:lnTo>
                  <a:lnTo>
                    <a:pt x="0" y="274319"/>
                  </a:lnTo>
                  <a:lnTo>
                    <a:pt x="2244725" y="274319"/>
                  </a:lnTo>
                  <a:lnTo>
                    <a:pt x="2244725" y="0"/>
                  </a:lnTo>
                  <a:close/>
                </a:path>
              </a:pathLst>
            </a:custGeom>
            <a:solidFill>
              <a:srgbClr val="F8F8F8"/>
            </a:solidFill>
          </p:spPr>
          <p:txBody>
            <a:bodyPr wrap="square" lIns="0" tIns="0" rIns="0" bIns="0" rtlCol="0"/>
            <a:lstStyle/>
            <a:p>
              <a:endParaRPr dirty="0"/>
            </a:p>
          </p:txBody>
        </p:sp>
        <p:sp>
          <p:nvSpPr>
            <p:cNvPr id="12" name="object 12"/>
            <p:cNvSpPr/>
            <p:nvPr/>
          </p:nvSpPr>
          <p:spPr>
            <a:xfrm>
              <a:off x="6445047" y="3160725"/>
              <a:ext cx="1638300" cy="599440"/>
            </a:xfrm>
            <a:custGeom>
              <a:avLst/>
              <a:gdLst/>
              <a:ahLst/>
              <a:cxnLst/>
              <a:rect l="l" t="t" r="r" b="b"/>
              <a:pathLst>
                <a:path w="1638300" h="599439">
                  <a:moveTo>
                    <a:pt x="1638249" y="324675"/>
                  </a:moveTo>
                  <a:lnTo>
                    <a:pt x="0" y="324675"/>
                  </a:lnTo>
                  <a:lnTo>
                    <a:pt x="0" y="598855"/>
                  </a:lnTo>
                  <a:lnTo>
                    <a:pt x="1638249" y="598855"/>
                  </a:lnTo>
                  <a:lnTo>
                    <a:pt x="1638249" y="324675"/>
                  </a:lnTo>
                  <a:close/>
                </a:path>
                <a:path w="1638300" h="599439">
                  <a:moveTo>
                    <a:pt x="1638249" y="0"/>
                  </a:moveTo>
                  <a:lnTo>
                    <a:pt x="0" y="0"/>
                  </a:lnTo>
                  <a:lnTo>
                    <a:pt x="0" y="274243"/>
                  </a:lnTo>
                  <a:lnTo>
                    <a:pt x="1638249" y="274243"/>
                  </a:lnTo>
                  <a:lnTo>
                    <a:pt x="1638249" y="0"/>
                  </a:lnTo>
                  <a:close/>
                </a:path>
              </a:pathLst>
            </a:custGeom>
            <a:solidFill>
              <a:srgbClr val="EAF3FA"/>
            </a:solidFill>
          </p:spPr>
          <p:txBody>
            <a:bodyPr wrap="square" lIns="0" tIns="0" rIns="0" bIns="0" rtlCol="0"/>
            <a:lstStyle/>
            <a:p>
              <a:endParaRPr dirty="0"/>
            </a:p>
          </p:txBody>
        </p:sp>
        <p:sp>
          <p:nvSpPr>
            <p:cNvPr id="13" name="object 13"/>
            <p:cNvSpPr/>
            <p:nvPr/>
          </p:nvSpPr>
          <p:spPr>
            <a:xfrm>
              <a:off x="6932802" y="1740408"/>
              <a:ext cx="1231265" cy="1758950"/>
            </a:xfrm>
            <a:custGeom>
              <a:avLst/>
              <a:gdLst/>
              <a:ahLst/>
              <a:cxnLst/>
              <a:rect l="l" t="t" r="r" b="b"/>
              <a:pathLst>
                <a:path w="1231265" h="1758950">
                  <a:moveTo>
                    <a:pt x="1121028" y="0"/>
                  </a:moveTo>
                  <a:lnTo>
                    <a:pt x="110108" y="0"/>
                  </a:lnTo>
                  <a:lnTo>
                    <a:pt x="67240" y="8225"/>
                  </a:lnTo>
                  <a:lnTo>
                    <a:pt x="32242" y="30654"/>
                  </a:lnTo>
                  <a:lnTo>
                    <a:pt x="8649" y="63918"/>
                  </a:lnTo>
                  <a:lnTo>
                    <a:pt x="0" y="104647"/>
                  </a:lnTo>
                  <a:lnTo>
                    <a:pt x="0" y="1654047"/>
                  </a:lnTo>
                  <a:lnTo>
                    <a:pt x="8649" y="1694757"/>
                  </a:lnTo>
                  <a:lnTo>
                    <a:pt x="32242" y="1727977"/>
                  </a:lnTo>
                  <a:lnTo>
                    <a:pt x="67240" y="1750363"/>
                  </a:lnTo>
                  <a:lnTo>
                    <a:pt x="110108" y="1758568"/>
                  </a:lnTo>
                  <a:lnTo>
                    <a:pt x="1121028" y="1758568"/>
                  </a:lnTo>
                  <a:lnTo>
                    <a:pt x="1163897" y="1750363"/>
                  </a:lnTo>
                  <a:lnTo>
                    <a:pt x="1198895" y="1727977"/>
                  </a:lnTo>
                  <a:lnTo>
                    <a:pt x="1222488" y="1694757"/>
                  </a:lnTo>
                  <a:lnTo>
                    <a:pt x="1231138" y="1654047"/>
                  </a:lnTo>
                  <a:lnTo>
                    <a:pt x="1231138" y="104647"/>
                  </a:lnTo>
                  <a:lnTo>
                    <a:pt x="1222488" y="63918"/>
                  </a:lnTo>
                  <a:lnTo>
                    <a:pt x="1198895" y="30654"/>
                  </a:lnTo>
                  <a:lnTo>
                    <a:pt x="1163897" y="8225"/>
                  </a:lnTo>
                  <a:lnTo>
                    <a:pt x="1121028" y="0"/>
                  </a:lnTo>
                  <a:close/>
                </a:path>
              </a:pathLst>
            </a:custGeom>
            <a:solidFill>
              <a:srgbClr val="FFFFFF"/>
            </a:solidFill>
          </p:spPr>
          <p:txBody>
            <a:bodyPr wrap="square" lIns="0" tIns="0" rIns="0" bIns="0" rtlCol="0"/>
            <a:lstStyle/>
            <a:p>
              <a:endParaRPr dirty="0"/>
            </a:p>
          </p:txBody>
        </p:sp>
        <p:sp>
          <p:nvSpPr>
            <p:cNvPr id="14" name="object 14"/>
            <p:cNvSpPr/>
            <p:nvPr/>
          </p:nvSpPr>
          <p:spPr>
            <a:xfrm>
              <a:off x="7086726" y="1908175"/>
              <a:ext cx="1172210" cy="1758950"/>
            </a:xfrm>
            <a:custGeom>
              <a:avLst/>
              <a:gdLst/>
              <a:ahLst/>
              <a:cxnLst/>
              <a:rect l="l" t="t" r="r" b="b"/>
              <a:pathLst>
                <a:path w="1172209" h="1758950">
                  <a:moveTo>
                    <a:pt x="1067307" y="0"/>
                  </a:moveTo>
                  <a:lnTo>
                    <a:pt x="104394" y="0"/>
                  </a:lnTo>
                  <a:lnTo>
                    <a:pt x="64025" y="8223"/>
                  </a:lnTo>
                  <a:lnTo>
                    <a:pt x="30813" y="30638"/>
                  </a:lnTo>
                  <a:lnTo>
                    <a:pt x="8292" y="63865"/>
                  </a:lnTo>
                  <a:lnTo>
                    <a:pt x="0" y="104520"/>
                  </a:lnTo>
                  <a:lnTo>
                    <a:pt x="0" y="1653921"/>
                  </a:lnTo>
                  <a:lnTo>
                    <a:pt x="8292" y="1694576"/>
                  </a:lnTo>
                  <a:lnTo>
                    <a:pt x="30813" y="1727803"/>
                  </a:lnTo>
                  <a:lnTo>
                    <a:pt x="64025" y="1750218"/>
                  </a:lnTo>
                  <a:lnTo>
                    <a:pt x="104394" y="1758441"/>
                  </a:lnTo>
                  <a:lnTo>
                    <a:pt x="1067307" y="1758441"/>
                  </a:lnTo>
                  <a:lnTo>
                    <a:pt x="1107695" y="1750218"/>
                  </a:lnTo>
                  <a:lnTo>
                    <a:pt x="1140952" y="1727803"/>
                  </a:lnTo>
                  <a:lnTo>
                    <a:pt x="1163516" y="1694576"/>
                  </a:lnTo>
                  <a:lnTo>
                    <a:pt x="1171828" y="1653921"/>
                  </a:lnTo>
                  <a:lnTo>
                    <a:pt x="1171828" y="104520"/>
                  </a:lnTo>
                  <a:lnTo>
                    <a:pt x="1163516" y="63865"/>
                  </a:lnTo>
                  <a:lnTo>
                    <a:pt x="1140952" y="30638"/>
                  </a:lnTo>
                  <a:lnTo>
                    <a:pt x="1107695" y="8223"/>
                  </a:lnTo>
                  <a:lnTo>
                    <a:pt x="1067307" y="0"/>
                  </a:lnTo>
                  <a:close/>
                </a:path>
              </a:pathLst>
            </a:custGeom>
            <a:solidFill>
              <a:srgbClr val="D7E3F7"/>
            </a:solidFill>
          </p:spPr>
          <p:txBody>
            <a:bodyPr wrap="square" lIns="0" tIns="0" rIns="0" bIns="0" rtlCol="0"/>
            <a:lstStyle/>
            <a:p>
              <a:endParaRPr dirty="0"/>
            </a:p>
          </p:txBody>
        </p:sp>
        <p:sp>
          <p:nvSpPr>
            <p:cNvPr id="15" name="object 15"/>
            <p:cNvSpPr/>
            <p:nvPr/>
          </p:nvSpPr>
          <p:spPr>
            <a:xfrm>
              <a:off x="6851903" y="2068068"/>
              <a:ext cx="1312545" cy="1870075"/>
            </a:xfrm>
            <a:custGeom>
              <a:avLst/>
              <a:gdLst/>
              <a:ahLst/>
              <a:cxnLst/>
              <a:rect l="l" t="t" r="r" b="b"/>
              <a:pathLst>
                <a:path w="1312545" h="1870075">
                  <a:moveTo>
                    <a:pt x="1194435" y="0"/>
                  </a:moveTo>
                  <a:lnTo>
                    <a:pt x="117728" y="0"/>
                  </a:lnTo>
                  <a:lnTo>
                    <a:pt x="72116" y="8576"/>
                  </a:lnTo>
                  <a:lnTo>
                    <a:pt x="34671" y="32035"/>
                  </a:lnTo>
                  <a:lnTo>
                    <a:pt x="9322" y="66972"/>
                  </a:lnTo>
                  <a:lnTo>
                    <a:pt x="0" y="109981"/>
                  </a:lnTo>
                  <a:lnTo>
                    <a:pt x="0" y="1759965"/>
                  </a:lnTo>
                  <a:lnTo>
                    <a:pt x="9322" y="1803002"/>
                  </a:lnTo>
                  <a:lnTo>
                    <a:pt x="34671" y="1837936"/>
                  </a:lnTo>
                  <a:lnTo>
                    <a:pt x="72116" y="1861380"/>
                  </a:lnTo>
                  <a:lnTo>
                    <a:pt x="117728" y="1869948"/>
                  </a:lnTo>
                  <a:lnTo>
                    <a:pt x="1194435" y="1869948"/>
                  </a:lnTo>
                  <a:lnTo>
                    <a:pt x="1240027" y="1861380"/>
                  </a:lnTo>
                  <a:lnTo>
                    <a:pt x="1277429" y="1837936"/>
                  </a:lnTo>
                  <a:lnTo>
                    <a:pt x="1302734" y="1803002"/>
                  </a:lnTo>
                  <a:lnTo>
                    <a:pt x="1312037" y="1759965"/>
                  </a:lnTo>
                  <a:lnTo>
                    <a:pt x="1312037" y="109981"/>
                  </a:lnTo>
                  <a:lnTo>
                    <a:pt x="1302734" y="66972"/>
                  </a:lnTo>
                  <a:lnTo>
                    <a:pt x="1277429" y="32035"/>
                  </a:lnTo>
                  <a:lnTo>
                    <a:pt x="1240027" y="8576"/>
                  </a:lnTo>
                  <a:lnTo>
                    <a:pt x="1194435" y="0"/>
                  </a:lnTo>
                  <a:close/>
                </a:path>
              </a:pathLst>
            </a:custGeom>
            <a:solidFill>
              <a:srgbClr val="FFFFFF"/>
            </a:solidFill>
          </p:spPr>
          <p:txBody>
            <a:bodyPr wrap="square" lIns="0" tIns="0" rIns="0" bIns="0" rtlCol="0"/>
            <a:lstStyle/>
            <a:p>
              <a:endParaRPr dirty="0"/>
            </a:p>
          </p:txBody>
        </p:sp>
        <p:sp>
          <p:nvSpPr>
            <p:cNvPr id="16" name="object 16"/>
            <p:cNvSpPr/>
            <p:nvPr/>
          </p:nvSpPr>
          <p:spPr>
            <a:xfrm>
              <a:off x="6492240" y="1685543"/>
              <a:ext cx="1583690" cy="2205355"/>
            </a:xfrm>
            <a:custGeom>
              <a:avLst/>
              <a:gdLst/>
              <a:ahLst/>
              <a:cxnLst/>
              <a:rect l="l" t="t" r="r" b="b"/>
              <a:pathLst>
                <a:path w="1583690" h="2205354">
                  <a:moveTo>
                    <a:pt x="1583436" y="218186"/>
                  </a:moveTo>
                  <a:lnTo>
                    <a:pt x="1574761" y="177520"/>
                  </a:lnTo>
                  <a:lnTo>
                    <a:pt x="1551139" y="144246"/>
                  </a:lnTo>
                  <a:lnTo>
                    <a:pt x="1516138" y="121793"/>
                  </a:lnTo>
                  <a:lnTo>
                    <a:pt x="1473327" y="113538"/>
                  </a:lnTo>
                  <a:lnTo>
                    <a:pt x="816356" y="113538"/>
                  </a:lnTo>
                  <a:lnTo>
                    <a:pt x="784085" y="67678"/>
                  </a:lnTo>
                  <a:lnTo>
                    <a:pt x="750404" y="31775"/>
                  </a:lnTo>
                  <a:lnTo>
                    <a:pt x="716013" y="8369"/>
                  </a:lnTo>
                  <a:lnTo>
                    <a:pt x="681609" y="0"/>
                  </a:lnTo>
                  <a:lnTo>
                    <a:pt x="110109" y="0"/>
                  </a:lnTo>
                  <a:lnTo>
                    <a:pt x="102108" y="1549"/>
                  </a:lnTo>
                  <a:lnTo>
                    <a:pt x="102108" y="0"/>
                  </a:lnTo>
                  <a:lnTo>
                    <a:pt x="75692" y="6616"/>
                  </a:lnTo>
                  <a:lnTo>
                    <a:pt x="67284" y="8229"/>
                  </a:lnTo>
                  <a:lnTo>
                    <a:pt x="66027" y="9042"/>
                  </a:lnTo>
                  <a:lnTo>
                    <a:pt x="62191" y="9994"/>
                  </a:lnTo>
                  <a:lnTo>
                    <a:pt x="36918" y="27686"/>
                  </a:lnTo>
                  <a:lnTo>
                    <a:pt x="32283" y="30657"/>
                  </a:lnTo>
                  <a:lnTo>
                    <a:pt x="31889" y="31216"/>
                  </a:lnTo>
                  <a:lnTo>
                    <a:pt x="29756" y="32702"/>
                  </a:lnTo>
                  <a:lnTo>
                    <a:pt x="11798" y="59486"/>
                  </a:lnTo>
                  <a:lnTo>
                    <a:pt x="8661" y="63919"/>
                  </a:lnTo>
                  <a:lnTo>
                    <a:pt x="8572" y="64312"/>
                  </a:lnTo>
                  <a:lnTo>
                    <a:pt x="7962" y="65227"/>
                  </a:lnTo>
                  <a:lnTo>
                    <a:pt x="0" y="104648"/>
                  </a:lnTo>
                  <a:lnTo>
                    <a:pt x="0" y="2100580"/>
                  </a:lnTo>
                  <a:lnTo>
                    <a:pt x="0" y="2100834"/>
                  </a:lnTo>
                  <a:lnTo>
                    <a:pt x="7962" y="2139238"/>
                  </a:lnTo>
                  <a:lnTo>
                    <a:pt x="8331" y="2139785"/>
                  </a:lnTo>
                  <a:lnTo>
                    <a:pt x="8661" y="2141321"/>
                  </a:lnTo>
                  <a:lnTo>
                    <a:pt x="26492" y="2166442"/>
                  </a:lnTo>
                  <a:lnTo>
                    <a:pt x="29756" y="2171217"/>
                  </a:lnTo>
                  <a:lnTo>
                    <a:pt x="30022" y="2171408"/>
                  </a:lnTo>
                  <a:lnTo>
                    <a:pt x="32283" y="2174583"/>
                  </a:lnTo>
                  <a:lnTo>
                    <a:pt x="67284" y="2197011"/>
                  </a:lnTo>
                  <a:lnTo>
                    <a:pt x="101904" y="2203666"/>
                  </a:lnTo>
                  <a:lnTo>
                    <a:pt x="102108" y="2203704"/>
                  </a:lnTo>
                  <a:lnTo>
                    <a:pt x="110109" y="2205228"/>
                  </a:lnTo>
                  <a:lnTo>
                    <a:pt x="1473327" y="2205228"/>
                  </a:lnTo>
                  <a:lnTo>
                    <a:pt x="1516138" y="2197011"/>
                  </a:lnTo>
                  <a:lnTo>
                    <a:pt x="1551139" y="2174583"/>
                  </a:lnTo>
                  <a:lnTo>
                    <a:pt x="1574761" y="2141321"/>
                  </a:lnTo>
                  <a:lnTo>
                    <a:pt x="1583436" y="2100580"/>
                  </a:lnTo>
                  <a:lnTo>
                    <a:pt x="1583436" y="218186"/>
                  </a:lnTo>
                  <a:close/>
                </a:path>
              </a:pathLst>
            </a:custGeom>
            <a:solidFill>
              <a:srgbClr val="2F4AA6"/>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6097523" y="2176272"/>
              <a:ext cx="129412" cy="121792"/>
            </a:xfrm>
            <a:prstGeom prst="rect">
              <a:avLst/>
            </a:prstGeom>
          </p:spPr>
        </p:pic>
        <p:sp>
          <p:nvSpPr>
            <p:cNvPr id="18" name="object 18"/>
            <p:cNvSpPr/>
            <p:nvPr/>
          </p:nvSpPr>
          <p:spPr>
            <a:xfrm>
              <a:off x="6126479" y="1972056"/>
              <a:ext cx="548640" cy="76200"/>
            </a:xfrm>
            <a:custGeom>
              <a:avLst/>
              <a:gdLst/>
              <a:ahLst/>
              <a:cxnLst/>
              <a:rect l="l" t="t" r="r" b="b"/>
              <a:pathLst>
                <a:path w="548640" h="76200">
                  <a:moveTo>
                    <a:pt x="537210" y="0"/>
                  </a:moveTo>
                  <a:lnTo>
                    <a:pt x="495426" y="45338"/>
                  </a:lnTo>
                  <a:lnTo>
                    <a:pt x="466978" y="58038"/>
                  </a:lnTo>
                  <a:lnTo>
                    <a:pt x="458783" y="56322"/>
                  </a:lnTo>
                  <a:lnTo>
                    <a:pt x="451326" y="53736"/>
                  </a:lnTo>
                  <a:lnTo>
                    <a:pt x="444583" y="50127"/>
                  </a:lnTo>
                  <a:lnTo>
                    <a:pt x="438530" y="45338"/>
                  </a:lnTo>
                  <a:lnTo>
                    <a:pt x="419480" y="23621"/>
                  </a:lnTo>
                  <a:lnTo>
                    <a:pt x="411726" y="16176"/>
                  </a:lnTo>
                  <a:lnTo>
                    <a:pt x="402685" y="10445"/>
                  </a:lnTo>
                  <a:lnTo>
                    <a:pt x="392549" y="6762"/>
                  </a:lnTo>
                  <a:lnTo>
                    <a:pt x="378205" y="5080"/>
                  </a:lnTo>
                  <a:lnTo>
                    <a:pt x="376427" y="5080"/>
                  </a:lnTo>
                  <a:lnTo>
                    <a:pt x="367430" y="6080"/>
                  </a:lnTo>
                  <a:lnTo>
                    <a:pt x="358648" y="8985"/>
                  </a:lnTo>
                  <a:lnTo>
                    <a:pt x="350531" y="13652"/>
                  </a:lnTo>
                  <a:lnTo>
                    <a:pt x="343535" y="19938"/>
                  </a:lnTo>
                  <a:lnTo>
                    <a:pt x="307467" y="50800"/>
                  </a:lnTo>
                  <a:lnTo>
                    <a:pt x="301498" y="55540"/>
                  </a:lnTo>
                  <a:lnTo>
                    <a:pt x="294957" y="58912"/>
                  </a:lnTo>
                  <a:lnTo>
                    <a:pt x="288036" y="60926"/>
                  </a:lnTo>
                  <a:lnTo>
                    <a:pt x="280924" y="61594"/>
                  </a:lnTo>
                  <a:lnTo>
                    <a:pt x="273859" y="59898"/>
                  </a:lnTo>
                  <a:lnTo>
                    <a:pt x="267176" y="57356"/>
                  </a:lnTo>
                  <a:lnTo>
                    <a:pt x="261207" y="53790"/>
                  </a:lnTo>
                  <a:lnTo>
                    <a:pt x="223900" y="18161"/>
                  </a:lnTo>
                  <a:lnTo>
                    <a:pt x="216195" y="11743"/>
                  </a:lnTo>
                  <a:lnTo>
                    <a:pt x="207406" y="6540"/>
                  </a:lnTo>
                  <a:lnTo>
                    <a:pt x="197879" y="3051"/>
                  </a:lnTo>
                  <a:lnTo>
                    <a:pt x="187960" y="1777"/>
                  </a:lnTo>
                  <a:lnTo>
                    <a:pt x="176918" y="2524"/>
                  </a:lnTo>
                  <a:lnTo>
                    <a:pt x="166782" y="4984"/>
                  </a:lnTo>
                  <a:lnTo>
                    <a:pt x="157741" y="9493"/>
                  </a:lnTo>
                  <a:lnTo>
                    <a:pt x="110109" y="50800"/>
                  </a:lnTo>
                  <a:lnTo>
                    <a:pt x="104282" y="54820"/>
                  </a:lnTo>
                  <a:lnTo>
                    <a:pt x="97980" y="57721"/>
                  </a:lnTo>
                  <a:lnTo>
                    <a:pt x="91392" y="59479"/>
                  </a:lnTo>
                  <a:lnTo>
                    <a:pt x="84709" y="60070"/>
                  </a:lnTo>
                  <a:lnTo>
                    <a:pt x="77624" y="59380"/>
                  </a:lnTo>
                  <a:lnTo>
                    <a:pt x="70802" y="57308"/>
                  </a:lnTo>
                  <a:lnTo>
                    <a:pt x="64456" y="53855"/>
                  </a:lnTo>
                  <a:lnTo>
                    <a:pt x="58800" y="49021"/>
                  </a:lnTo>
                  <a:lnTo>
                    <a:pt x="11303" y="1777"/>
                  </a:lnTo>
                  <a:lnTo>
                    <a:pt x="0" y="12700"/>
                  </a:lnTo>
                  <a:lnTo>
                    <a:pt x="45593" y="59817"/>
                  </a:lnTo>
                  <a:lnTo>
                    <a:pt x="85471" y="75818"/>
                  </a:lnTo>
                  <a:lnTo>
                    <a:pt x="95214" y="74953"/>
                  </a:lnTo>
                  <a:lnTo>
                    <a:pt x="161290" y="27177"/>
                  </a:lnTo>
                  <a:lnTo>
                    <a:pt x="166116" y="21208"/>
                  </a:lnTo>
                  <a:lnTo>
                    <a:pt x="173355" y="17652"/>
                  </a:lnTo>
                  <a:lnTo>
                    <a:pt x="185928" y="17780"/>
                  </a:lnTo>
                  <a:lnTo>
                    <a:pt x="187960" y="18161"/>
                  </a:lnTo>
                  <a:lnTo>
                    <a:pt x="195024" y="18847"/>
                  </a:lnTo>
                  <a:lnTo>
                    <a:pt x="201707" y="20891"/>
                  </a:lnTo>
                  <a:lnTo>
                    <a:pt x="207676" y="24268"/>
                  </a:lnTo>
                  <a:lnTo>
                    <a:pt x="212598" y="28956"/>
                  </a:lnTo>
                  <a:lnTo>
                    <a:pt x="242950" y="59817"/>
                  </a:lnTo>
                  <a:lnTo>
                    <a:pt x="250777" y="66984"/>
                  </a:lnTo>
                  <a:lnTo>
                    <a:pt x="259841" y="72104"/>
                  </a:lnTo>
                  <a:lnTo>
                    <a:pt x="269954" y="75176"/>
                  </a:lnTo>
                  <a:lnTo>
                    <a:pt x="280924" y="76200"/>
                  </a:lnTo>
                  <a:lnTo>
                    <a:pt x="291143" y="75203"/>
                  </a:lnTo>
                  <a:lnTo>
                    <a:pt x="301339" y="72326"/>
                  </a:lnTo>
                  <a:lnTo>
                    <a:pt x="310820" y="67734"/>
                  </a:lnTo>
                  <a:lnTo>
                    <a:pt x="318897" y="61594"/>
                  </a:lnTo>
                  <a:lnTo>
                    <a:pt x="353060" y="30861"/>
                  </a:lnTo>
                  <a:lnTo>
                    <a:pt x="359112" y="26100"/>
                  </a:lnTo>
                  <a:lnTo>
                    <a:pt x="365855" y="22685"/>
                  </a:lnTo>
                  <a:lnTo>
                    <a:pt x="373312" y="20627"/>
                  </a:lnTo>
                  <a:lnTo>
                    <a:pt x="381508" y="19938"/>
                  </a:lnTo>
                  <a:lnTo>
                    <a:pt x="388621" y="21709"/>
                  </a:lnTo>
                  <a:lnTo>
                    <a:pt x="395557" y="24288"/>
                  </a:lnTo>
                  <a:lnTo>
                    <a:pt x="402135" y="27868"/>
                  </a:lnTo>
                  <a:lnTo>
                    <a:pt x="408177" y="32638"/>
                  </a:lnTo>
                  <a:lnTo>
                    <a:pt x="427100" y="54356"/>
                  </a:lnTo>
                  <a:lnTo>
                    <a:pt x="435153" y="61821"/>
                  </a:lnTo>
                  <a:lnTo>
                    <a:pt x="444849" y="67595"/>
                  </a:lnTo>
                  <a:lnTo>
                    <a:pt x="455640" y="71322"/>
                  </a:lnTo>
                  <a:lnTo>
                    <a:pt x="466978" y="72643"/>
                  </a:lnTo>
                  <a:lnTo>
                    <a:pt x="478246" y="71572"/>
                  </a:lnTo>
                  <a:lnTo>
                    <a:pt x="489013" y="68262"/>
                  </a:lnTo>
                  <a:lnTo>
                    <a:pt x="498732" y="62571"/>
                  </a:lnTo>
                  <a:lnTo>
                    <a:pt x="506856" y="54356"/>
                  </a:lnTo>
                  <a:lnTo>
                    <a:pt x="548513" y="9017"/>
                  </a:lnTo>
                  <a:lnTo>
                    <a:pt x="537210" y="0"/>
                  </a:lnTo>
                  <a:close/>
                </a:path>
              </a:pathLst>
            </a:custGeom>
            <a:solidFill>
              <a:srgbClr val="F8C21F"/>
            </a:solidFill>
          </p:spPr>
          <p:txBody>
            <a:bodyPr wrap="square" lIns="0" tIns="0" rIns="0" bIns="0" rtlCol="0"/>
            <a:lstStyle/>
            <a:p>
              <a:endParaRPr dirty="0"/>
            </a:p>
          </p:txBody>
        </p:sp>
        <p:sp>
          <p:nvSpPr>
            <p:cNvPr id="19" name="object 19"/>
            <p:cNvSpPr/>
            <p:nvPr/>
          </p:nvSpPr>
          <p:spPr>
            <a:xfrm>
              <a:off x="8659495" y="1859279"/>
              <a:ext cx="26034" cy="388620"/>
            </a:xfrm>
            <a:custGeom>
              <a:avLst/>
              <a:gdLst/>
              <a:ahLst/>
              <a:cxnLst/>
              <a:rect l="l" t="t" r="r" b="b"/>
              <a:pathLst>
                <a:path w="26034" h="388619">
                  <a:moveTo>
                    <a:pt x="25831" y="318516"/>
                  </a:moveTo>
                  <a:lnTo>
                    <a:pt x="0" y="318516"/>
                  </a:lnTo>
                  <a:lnTo>
                    <a:pt x="0" y="388620"/>
                  </a:lnTo>
                  <a:lnTo>
                    <a:pt x="25831" y="388620"/>
                  </a:lnTo>
                  <a:lnTo>
                    <a:pt x="25831" y="318516"/>
                  </a:lnTo>
                  <a:close/>
                </a:path>
                <a:path w="26034" h="388619">
                  <a:moveTo>
                    <a:pt x="25831" y="211912"/>
                  </a:moveTo>
                  <a:lnTo>
                    <a:pt x="0" y="211912"/>
                  </a:lnTo>
                  <a:lnTo>
                    <a:pt x="0" y="281940"/>
                  </a:lnTo>
                  <a:lnTo>
                    <a:pt x="25831" y="281940"/>
                  </a:lnTo>
                  <a:lnTo>
                    <a:pt x="25831" y="211912"/>
                  </a:lnTo>
                  <a:close/>
                </a:path>
                <a:path w="26034" h="388619">
                  <a:moveTo>
                    <a:pt x="25831" y="105181"/>
                  </a:moveTo>
                  <a:lnTo>
                    <a:pt x="0" y="105181"/>
                  </a:lnTo>
                  <a:lnTo>
                    <a:pt x="0" y="176657"/>
                  </a:lnTo>
                  <a:lnTo>
                    <a:pt x="25831" y="176657"/>
                  </a:lnTo>
                  <a:lnTo>
                    <a:pt x="25831" y="105181"/>
                  </a:lnTo>
                  <a:close/>
                </a:path>
                <a:path w="26034" h="388619">
                  <a:moveTo>
                    <a:pt x="25831" y="0"/>
                  </a:moveTo>
                  <a:lnTo>
                    <a:pt x="0" y="0"/>
                  </a:lnTo>
                  <a:lnTo>
                    <a:pt x="0" y="71628"/>
                  </a:lnTo>
                  <a:lnTo>
                    <a:pt x="25831" y="71628"/>
                  </a:lnTo>
                  <a:lnTo>
                    <a:pt x="25831" y="0"/>
                  </a:lnTo>
                  <a:close/>
                </a:path>
              </a:pathLst>
            </a:custGeom>
            <a:solidFill>
              <a:srgbClr val="CA6DBD"/>
            </a:solidFill>
          </p:spPr>
          <p:txBody>
            <a:bodyPr wrap="square" lIns="0" tIns="0" rIns="0" bIns="0" rtlCol="0"/>
            <a:lstStyle/>
            <a:p>
              <a:endParaRPr dirty="0"/>
            </a:p>
          </p:txBody>
        </p:sp>
        <p:pic>
          <p:nvPicPr>
            <p:cNvPr id="20" name="object 20"/>
            <p:cNvPicPr/>
            <p:nvPr/>
          </p:nvPicPr>
          <p:blipFill>
            <a:blip r:embed="rId3" cstate="print"/>
            <a:stretch>
              <a:fillRect/>
            </a:stretch>
          </p:blipFill>
          <p:spPr>
            <a:xfrm>
              <a:off x="5678423" y="2223643"/>
              <a:ext cx="3157778" cy="1699056"/>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3" y="0"/>
            <a:ext cx="9153525" cy="5143500"/>
            <a:chOff x="-4763" y="0"/>
            <a:chExt cx="9153525" cy="5143500"/>
          </a:xfrm>
        </p:grpSpPr>
        <p:sp>
          <p:nvSpPr>
            <p:cNvPr id="3" name="object 3"/>
            <p:cNvSpPr/>
            <p:nvPr/>
          </p:nvSpPr>
          <p:spPr>
            <a:xfrm>
              <a:off x="69913" y="0"/>
              <a:ext cx="8865870" cy="5143500"/>
            </a:xfrm>
            <a:custGeom>
              <a:avLst/>
              <a:gdLst/>
              <a:ahLst/>
              <a:cxnLst/>
              <a:rect l="l" t="t" r="r" b="b"/>
              <a:pathLst>
                <a:path w="8865870" h="5143500">
                  <a:moveTo>
                    <a:pt x="9525" y="0"/>
                  </a:moveTo>
                  <a:lnTo>
                    <a:pt x="0" y="0"/>
                  </a:lnTo>
                  <a:lnTo>
                    <a:pt x="0" y="5143500"/>
                  </a:lnTo>
                  <a:lnTo>
                    <a:pt x="9525" y="5143500"/>
                  </a:lnTo>
                  <a:lnTo>
                    <a:pt x="9525" y="0"/>
                  </a:lnTo>
                  <a:close/>
                </a:path>
                <a:path w="8865870" h="5143500">
                  <a:moveTo>
                    <a:pt x="475869" y="0"/>
                  </a:moveTo>
                  <a:lnTo>
                    <a:pt x="466344" y="0"/>
                  </a:lnTo>
                  <a:lnTo>
                    <a:pt x="466344" y="5143500"/>
                  </a:lnTo>
                  <a:lnTo>
                    <a:pt x="475869" y="5143500"/>
                  </a:lnTo>
                  <a:lnTo>
                    <a:pt x="475869" y="0"/>
                  </a:lnTo>
                  <a:close/>
                </a:path>
                <a:path w="8865870" h="5143500">
                  <a:moveTo>
                    <a:pt x="940689" y="0"/>
                  </a:moveTo>
                  <a:lnTo>
                    <a:pt x="931164" y="0"/>
                  </a:lnTo>
                  <a:lnTo>
                    <a:pt x="931164" y="5143500"/>
                  </a:lnTo>
                  <a:lnTo>
                    <a:pt x="940689" y="5143500"/>
                  </a:lnTo>
                  <a:lnTo>
                    <a:pt x="940689" y="0"/>
                  </a:lnTo>
                  <a:close/>
                </a:path>
                <a:path w="8865870" h="5143500">
                  <a:moveTo>
                    <a:pt x="1407033" y="0"/>
                  </a:moveTo>
                  <a:lnTo>
                    <a:pt x="1397508" y="0"/>
                  </a:lnTo>
                  <a:lnTo>
                    <a:pt x="1397508" y="5143500"/>
                  </a:lnTo>
                  <a:lnTo>
                    <a:pt x="1407033" y="5143500"/>
                  </a:lnTo>
                  <a:lnTo>
                    <a:pt x="1407033" y="0"/>
                  </a:lnTo>
                  <a:close/>
                </a:path>
                <a:path w="8865870" h="5143500">
                  <a:moveTo>
                    <a:pt x="1871853" y="0"/>
                  </a:moveTo>
                  <a:lnTo>
                    <a:pt x="1862328" y="0"/>
                  </a:lnTo>
                  <a:lnTo>
                    <a:pt x="1862328" y="5143500"/>
                  </a:lnTo>
                  <a:lnTo>
                    <a:pt x="1871853" y="5143500"/>
                  </a:lnTo>
                  <a:lnTo>
                    <a:pt x="1871853" y="0"/>
                  </a:lnTo>
                  <a:close/>
                </a:path>
                <a:path w="8865870" h="5143500">
                  <a:moveTo>
                    <a:pt x="2338197" y="0"/>
                  </a:moveTo>
                  <a:lnTo>
                    <a:pt x="2328672" y="0"/>
                  </a:lnTo>
                  <a:lnTo>
                    <a:pt x="2328672" y="5143500"/>
                  </a:lnTo>
                  <a:lnTo>
                    <a:pt x="2338197" y="5143500"/>
                  </a:lnTo>
                  <a:lnTo>
                    <a:pt x="2338197" y="0"/>
                  </a:lnTo>
                  <a:close/>
                </a:path>
                <a:path w="8865870" h="5143500">
                  <a:moveTo>
                    <a:pt x="2803017" y="0"/>
                  </a:moveTo>
                  <a:lnTo>
                    <a:pt x="2793492" y="0"/>
                  </a:lnTo>
                  <a:lnTo>
                    <a:pt x="2793492" y="5143500"/>
                  </a:lnTo>
                  <a:lnTo>
                    <a:pt x="2803017" y="5143500"/>
                  </a:lnTo>
                  <a:lnTo>
                    <a:pt x="2803017" y="0"/>
                  </a:lnTo>
                  <a:close/>
                </a:path>
                <a:path w="8865870" h="5143500">
                  <a:moveTo>
                    <a:pt x="3267837" y="0"/>
                  </a:moveTo>
                  <a:lnTo>
                    <a:pt x="3258312" y="0"/>
                  </a:lnTo>
                  <a:lnTo>
                    <a:pt x="3258312" y="5143500"/>
                  </a:lnTo>
                  <a:lnTo>
                    <a:pt x="3267837" y="5143500"/>
                  </a:lnTo>
                  <a:lnTo>
                    <a:pt x="3267837" y="0"/>
                  </a:lnTo>
                  <a:close/>
                </a:path>
                <a:path w="8865870" h="5143500">
                  <a:moveTo>
                    <a:pt x="3734181" y="0"/>
                  </a:moveTo>
                  <a:lnTo>
                    <a:pt x="3724656" y="0"/>
                  </a:lnTo>
                  <a:lnTo>
                    <a:pt x="3724656" y="5143500"/>
                  </a:lnTo>
                  <a:lnTo>
                    <a:pt x="3734181" y="5143500"/>
                  </a:lnTo>
                  <a:lnTo>
                    <a:pt x="3734181" y="0"/>
                  </a:lnTo>
                  <a:close/>
                </a:path>
                <a:path w="8865870" h="5143500">
                  <a:moveTo>
                    <a:pt x="4211193" y="0"/>
                  </a:moveTo>
                  <a:lnTo>
                    <a:pt x="4201668" y="0"/>
                  </a:lnTo>
                  <a:lnTo>
                    <a:pt x="4201668" y="5143500"/>
                  </a:lnTo>
                  <a:lnTo>
                    <a:pt x="4211193" y="5143500"/>
                  </a:lnTo>
                  <a:lnTo>
                    <a:pt x="4211193" y="0"/>
                  </a:lnTo>
                  <a:close/>
                </a:path>
                <a:path w="8865870" h="5143500">
                  <a:moveTo>
                    <a:pt x="4676013" y="0"/>
                  </a:moveTo>
                  <a:lnTo>
                    <a:pt x="4666488" y="0"/>
                  </a:lnTo>
                  <a:lnTo>
                    <a:pt x="4666488" y="5143500"/>
                  </a:lnTo>
                  <a:lnTo>
                    <a:pt x="4676013" y="5143500"/>
                  </a:lnTo>
                  <a:lnTo>
                    <a:pt x="4676013" y="0"/>
                  </a:lnTo>
                  <a:close/>
                </a:path>
                <a:path w="8865870" h="5143500">
                  <a:moveTo>
                    <a:pt x="5140833" y="0"/>
                  </a:moveTo>
                  <a:lnTo>
                    <a:pt x="5131308" y="0"/>
                  </a:lnTo>
                  <a:lnTo>
                    <a:pt x="5131308" y="5143500"/>
                  </a:lnTo>
                  <a:lnTo>
                    <a:pt x="5140833" y="5143500"/>
                  </a:lnTo>
                  <a:lnTo>
                    <a:pt x="5140833" y="0"/>
                  </a:lnTo>
                  <a:close/>
                </a:path>
                <a:path w="8865870" h="5143500">
                  <a:moveTo>
                    <a:pt x="5607177" y="0"/>
                  </a:moveTo>
                  <a:lnTo>
                    <a:pt x="5597652" y="0"/>
                  </a:lnTo>
                  <a:lnTo>
                    <a:pt x="5597652" y="5143500"/>
                  </a:lnTo>
                  <a:lnTo>
                    <a:pt x="5607177" y="5143500"/>
                  </a:lnTo>
                  <a:lnTo>
                    <a:pt x="5607177" y="0"/>
                  </a:lnTo>
                  <a:close/>
                </a:path>
                <a:path w="8865870" h="5143500">
                  <a:moveTo>
                    <a:pt x="6071997" y="0"/>
                  </a:moveTo>
                  <a:lnTo>
                    <a:pt x="6062472" y="0"/>
                  </a:lnTo>
                  <a:lnTo>
                    <a:pt x="6062472" y="5143500"/>
                  </a:lnTo>
                  <a:lnTo>
                    <a:pt x="6071997" y="5143500"/>
                  </a:lnTo>
                  <a:lnTo>
                    <a:pt x="6071997" y="0"/>
                  </a:lnTo>
                  <a:close/>
                </a:path>
                <a:path w="8865870" h="5143500">
                  <a:moveTo>
                    <a:pt x="6538341" y="0"/>
                  </a:moveTo>
                  <a:lnTo>
                    <a:pt x="6528816" y="0"/>
                  </a:lnTo>
                  <a:lnTo>
                    <a:pt x="6528816" y="5143500"/>
                  </a:lnTo>
                  <a:lnTo>
                    <a:pt x="6538341" y="5143500"/>
                  </a:lnTo>
                  <a:lnTo>
                    <a:pt x="6538341" y="0"/>
                  </a:lnTo>
                  <a:close/>
                </a:path>
                <a:path w="8865870" h="5143500">
                  <a:moveTo>
                    <a:pt x="7003161" y="0"/>
                  </a:moveTo>
                  <a:lnTo>
                    <a:pt x="6993636" y="0"/>
                  </a:lnTo>
                  <a:lnTo>
                    <a:pt x="6993636" y="5143500"/>
                  </a:lnTo>
                  <a:lnTo>
                    <a:pt x="7003161" y="5143500"/>
                  </a:lnTo>
                  <a:lnTo>
                    <a:pt x="7003161" y="0"/>
                  </a:lnTo>
                  <a:close/>
                </a:path>
                <a:path w="8865870" h="5143500">
                  <a:moveTo>
                    <a:pt x="7469505" y="0"/>
                  </a:moveTo>
                  <a:lnTo>
                    <a:pt x="7459980" y="0"/>
                  </a:lnTo>
                  <a:lnTo>
                    <a:pt x="7459980" y="5143500"/>
                  </a:lnTo>
                  <a:lnTo>
                    <a:pt x="7469505" y="5143500"/>
                  </a:lnTo>
                  <a:lnTo>
                    <a:pt x="7469505" y="0"/>
                  </a:lnTo>
                  <a:close/>
                </a:path>
                <a:path w="8865870" h="5143500">
                  <a:moveTo>
                    <a:pt x="7934325" y="0"/>
                  </a:moveTo>
                  <a:lnTo>
                    <a:pt x="7924800" y="0"/>
                  </a:lnTo>
                  <a:lnTo>
                    <a:pt x="7924800" y="5143500"/>
                  </a:lnTo>
                  <a:lnTo>
                    <a:pt x="7934325" y="5143500"/>
                  </a:lnTo>
                  <a:lnTo>
                    <a:pt x="7934325" y="0"/>
                  </a:lnTo>
                  <a:close/>
                </a:path>
                <a:path w="8865870" h="5143500">
                  <a:moveTo>
                    <a:pt x="8399145" y="0"/>
                  </a:moveTo>
                  <a:lnTo>
                    <a:pt x="8389620" y="0"/>
                  </a:lnTo>
                  <a:lnTo>
                    <a:pt x="8389620" y="5143500"/>
                  </a:lnTo>
                  <a:lnTo>
                    <a:pt x="8399145" y="5143500"/>
                  </a:lnTo>
                  <a:lnTo>
                    <a:pt x="8399145" y="0"/>
                  </a:lnTo>
                  <a:close/>
                </a:path>
                <a:path w="8865870" h="5143500">
                  <a:moveTo>
                    <a:pt x="8865489" y="0"/>
                  </a:moveTo>
                  <a:lnTo>
                    <a:pt x="8855964" y="0"/>
                  </a:lnTo>
                  <a:lnTo>
                    <a:pt x="8855964" y="5143500"/>
                  </a:lnTo>
                  <a:lnTo>
                    <a:pt x="8865489" y="5143500"/>
                  </a:lnTo>
                  <a:lnTo>
                    <a:pt x="8865489" y="0"/>
                  </a:lnTo>
                  <a:close/>
                </a:path>
              </a:pathLst>
            </a:custGeom>
            <a:solidFill>
              <a:srgbClr val="EEEEEE"/>
            </a:solidFill>
          </p:spPr>
          <p:txBody>
            <a:bodyPr wrap="square" lIns="0" tIns="0" rIns="0" bIns="0" rtlCol="0"/>
            <a:lstStyle/>
            <a:p>
              <a:endParaRPr dirty="0"/>
            </a:p>
          </p:txBody>
        </p:sp>
        <p:sp>
          <p:nvSpPr>
            <p:cNvPr id="4" name="object 4"/>
            <p:cNvSpPr/>
            <p:nvPr/>
          </p:nvSpPr>
          <p:spPr>
            <a:xfrm>
              <a:off x="8918575" y="243839"/>
              <a:ext cx="52069" cy="774700"/>
            </a:xfrm>
            <a:custGeom>
              <a:avLst/>
              <a:gdLst/>
              <a:ahLst/>
              <a:cxnLst/>
              <a:rect l="l" t="t" r="r" b="b"/>
              <a:pathLst>
                <a:path w="52070" h="774700">
                  <a:moveTo>
                    <a:pt x="51663" y="698144"/>
                  </a:moveTo>
                  <a:lnTo>
                    <a:pt x="0" y="698144"/>
                  </a:lnTo>
                  <a:lnTo>
                    <a:pt x="0" y="774192"/>
                  </a:lnTo>
                  <a:lnTo>
                    <a:pt x="51663" y="774192"/>
                  </a:lnTo>
                  <a:lnTo>
                    <a:pt x="51663" y="698144"/>
                  </a:lnTo>
                  <a:close/>
                </a:path>
                <a:path w="52070" h="774700">
                  <a:moveTo>
                    <a:pt x="51663" y="580796"/>
                  </a:moveTo>
                  <a:lnTo>
                    <a:pt x="0" y="580796"/>
                  </a:lnTo>
                  <a:lnTo>
                    <a:pt x="0" y="658368"/>
                  </a:lnTo>
                  <a:lnTo>
                    <a:pt x="51663" y="658368"/>
                  </a:lnTo>
                  <a:lnTo>
                    <a:pt x="51663" y="580796"/>
                  </a:lnTo>
                  <a:close/>
                </a:path>
                <a:path w="52070" h="774700">
                  <a:moveTo>
                    <a:pt x="51663" y="464972"/>
                  </a:moveTo>
                  <a:lnTo>
                    <a:pt x="0" y="464972"/>
                  </a:lnTo>
                  <a:lnTo>
                    <a:pt x="0" y="541020"/>
                  </a:lnTo>
                  <a:lnTo>
                    <a:pt x="51663" y="541020"/>
                  </a:lnTo>
                  <a:lnTo>
                    <a:pt x="51663" y="464972"/>
                  </a:lnTo>
                  <a:close/>
                </a:path>
                <a:path w="52070" h="774700">
                  <a:moveTo>
                    <a:pt x="51663" y="349148"/>
                  </a:moveTo>
                  <a:lnTo>
                    <a:pt x="0" y="349148"/>
                  </a:lnTo>
                  <a:lnTo>
                    <a:pt x="0" y="428244"/>
                  </a:lnTo>
                  <a:lnTo>
                    <a:pt x="51663" y="428244"/>
                  </a:lnTo>
                  <a:lnTo>
                    <a:pt x="51663" y="349148"/>
                  </a:lnTo>
                  <a:close/>
                </a:path>
                <a:path w="52070" h="774700">
                  <a:moveTo>
                    <a:pt x="51663" y="231800"/>
                  </a:moveTo>
                  <a:lnTo>
                    <a:pt x="0" y="231800"/>
                  </a:lnTo>
                  <a:lnTo>
                    <a:pt x="0" y="312420"/>
                  </a:lnTo>
                  <a:lnTo>
                    <a:pt x="51663" y="312420"/>
                  </a:lnTo>
                  <a:lnTo>
                    <a:pt x="51663" y="231800"/>
                  </a:lnTo>
                  <a:close/>
                </a:path>
                <a:path w="52070" h="774700">
                  <a:moveTo>
                    <a:pt x="51663" y="115824"/>
                  </a:moveTo>
                  <a:lnTo>
                    <a:pt x="0" y="115824"/>
                  </a:lnTo>
                  <a:lnTo>
                    <a:pt x="0" y="196596"/>
                  </a:lnTo>
                  <a:lnTo>
                    <a:pt x="51663" y="196596"/>
                  </a:lnTo>
                  <a:lnTo>
                    <a:pt x="51663" y="115824"/>
                  </a:lnTo>
                  <a:close/>
                </a:path>
                <a:path w="52070" h="774700">
                  <a:moveTo>
                    <a:pt x="51663" y="0"/>
                  </a:moveTo>
                  <a:lnTo>
                    <a:pt x="0" y="0"/>
                  </a:lnTo>
                  <a:lnTo>
                    <a:pt x="0" y="79248"/>
                  </a:lnTo>
                  <a:lnTo>
                    <a:pt x="51663" y="79248"/>
                  </a:lnTo>
                  <a:lnTo>
                    <a:pt x="51663" y="0"/>
                  </a:lnTo>
                  <a:close/>
                </a:path>
              </a:pathLst>
            </a:custGeom>
            <a:solidFill>
              <a:srgbClr val="CA6DBD"/>
            </a:solidFill>
          </p:spPr>
          <p:txBody>
            <a:bodyPr wrap="square" lIns="0" tIns="0" rIns="0" bIns="0" rtlCol="0"/>
            <a:lstStyle/>
            <a:p>
              <a:endParaRPr dirty="0"/>
            </a:p>
          </p:txBody>
        </p:sp>
        <p:sp>
          <p:nvSpPr>
            <p:cNvPr id="5" name="object 5"/>
            <p:cNvSpPr/>
            <p:nvPr/>
          </p:nvSpPr>
          <p:spPr>
            <a:xfrm>
              <a:off x="173901" y="4750308"/>
              <a:ext cx="290830" cy="288290"/>
            </a:xfrm>
            <a:custGeom>
              <a:avLst/>
              <a:gdLst/>
              <a:ahLst/>
              <a:cxnLst/>
              <a:rect l="l" t="t" r="r" b="b"/>
              <a:pathLst>
                <a:path w="290830" h="288289">
                  <a:moveTo>
                    <a:pt x="290753" y="44665"/>
                  </a:moveTo>
                  <a:lnTo>
                    <a:pt x="242404" y="0"/>
                  </a:lnTo>
                  <a:lnTo>
                    <a:pt x="144221" y="98577"/>
                  </a:lnTo>
                  <a:lnTo>
                    <a:pt x="44475" y="0"/>
                  </a:lnTo>
                  <a:lnTo>
                    <a:pt x="0" y="44665"/>
                  </a:lnTo>
                  <a:lnTo>
                    <a:pt x="99771" y="143205"/>
                  </a:lnTo>
                  <a:lnTo>
                    <a:pt x="0" y="243370"/>
                  </a:lnTo>
                  <a:lnTo>
                    <a:pt x="48514" y="288036"/>
                  </a:lnTo>
                  <a:lnTo>
                    <a:pt x="146621" y="189471"/>
                  </a:lnTo>
                  <a:lnTo>
                    <a:pt x="246430" y="288036"/>
                  </a:lnTo>
                  <a:lnTo>
                    <a:pt x="290753" y="243370"/>
                  </a:lnTo>
                  <a:lnTo>
                    <a:pt x="191033" y="144843"/>
                  </a:lnTo>
                  <a:lnTo>
                    <a:pt x="290753" y="44665"/>
                  </a:lnTo>
                  <a:close/>
                </a:path>
              </a:pathLst>
            </a:custGeom>
            <a:solidFill>
              <a:srgbClr val="2F4AA6"/>
            </a:solidFill>
          </p:spPr>
          <p:txBody>
            <a:bodyPr wrap="square" lIns="0" tIns="0" rIns="0" bIns="0" rtlCol="0"/>
            <a:lstStyle/>
            <a:p>
              <a:endParaRPr dirty="0"/>
            </a:p>
          </p:txBody>
        </p:sp>
        <p:sp>
          <p:nvSpPr>
            <p:cNvPr id="6" name="object 6"/>
            <p:cNvSpPr/>
            <p:nvPr/>
          </p:nvSpPr>
          <p:spPr>
            <a:xfrm>
              <a:off x="7895463" y="4779886"/>
              <a:ext cx="1019175" cy="151130"/>
            </a:xfrm>
            <a:custGeom>
              <a:avLst/>
              <a:gdLst/>
              <a:ahLst/>
              <a:cxnLst/>
              <a:rect l="l" t="t" r="r" b="b"/>
              <a:pathLst>
                <a:path w="1019175" h="151129">
                  <a:moveTo>
                    <a:pt x="993647" y="0"/>
                  </a:moveTo>
                  <a:lnTo>
                    <a:pt x="915415" y="87998"/>
                  </a:lnTo>
                  <a:lnTo>
                    <a:pt x="878607" y="108834"/>
                  </a:lnTo>
                  <a:lnTo>
                    <a:pt x="863600" y="110261"/>
                  </a:lnTo>
                  <a:lnTo>
                    <a:pt x="849074" y="109264"/>
                  </a:lnTo>
                  <a:lnTo>
                    <a:pt x="835977" y="105159"/>
                  </a:lnTo>
                  <a:lnTo>
                    <a:pt x="824309" y="97934"/>
                  </a:lnTo>
                  <a:lnTo>
                    <a:pt x="814069" y="87579"/>
                  </a:lnTo>
                  <a:lnTo>
                    <a:pt x="775969" y="44411"/>
                  </a:lnTo>
                  <a:lnTo>
                    <a:pt x="761835" y="31158"/>
                  </a:lnTo>
                  <a:lnTo>
                    <a:pt x="745188" y="21078"/>
                  </a:lnTo>
                  <a:lnTo>
                    <a:pt x="726374" y="14147"/>
                  </a:lnTo>
                  <a:lnTo>
                    <a:pt x="705738" y="10337"/>
                  </a:lnTo>
                  <a:lnTo>
                    <a:pt x="687002" y="12523"/>
                  </a:lnTo>
                  <a:lnTo>
                    <a:pt x="667956" y="17759"/>
                  </a:lnTo>
                  <a:lnTo>
                    <a:pt x="649767" y="26002"/>
                  </a:lnTo>
                  <a:lnTo>
                    <a:pt x="633602" y="37210"/>
                  </a:lnTo>
                  <a:lnTo>
                    <a:pt x="570991" y="100355"/>
                  </a:lnTo>
                  <a:lnTo>
                    <a:pt x="561232" y="107647"/>
                  </a:lnTo>
                  <a:lnTo>
                    <a:pt x="551402" y="113485"/>
                  </a:lnTo>
                  <a:lnTo>
                    <a:pt x="541524" y="117445"/>
                  </a:lnTo>
                  <a:lnTo>
                    <a:pt x="531621" y="119100"/>
                  </a:lnTo>
                  <a:lnTo>
                    <a:pt x="528701" y="119202"/>
                  </a:lnTo>
                  <a:lnTo>
                    <a:pt x="525779" y="118986"/>
                  </a:lnTo>
                  <a:lnTo>
                    <a:pt x="522858" y="118440"/>
                  </a:lnTo>
                  <a:lnTo>
                    <a:pt x="508408" y="117477"/>
                  </a:lnTo>
                  <a:lnTo>
                    <a:pt x="495363" y="113777"/>
                  </a:lnTo>
                  <a:lnTo>
                    <a:pt x="483746" y="107751"/>
                  </a:lnTo>
                  <a:lnTo>
                    <a:pt x="473582" y="99809"/>
                  </a:lnTo>
                  <a:lnTo>
                    <a:pt x="414527" y="36982"/>
                  </a:lnTo>
                  <a:lnTo>
                    <a:pt x="400387" y="23884"/>
                  </a:lnTo>
                  <a:lnTo>
                    <a:pt x="384174" y="14279"/>
                  </a:lnTo>
                  <a:lnTo>
                    <a:pt x="366629" y="8519"/>
                  </a:lnTo>
                  <a:lnTo>
                    <a:pt x="339089" y="6159"/>
                  </a:lnTo>
                  <a:lnTo>
                    <a:pt x="334517" y="6324"/>
                  </a:lnTo>
                  <a:lnTo>
                    <a:pt x="318232" y="8509"/>
                  </a:lnTo>
                  <a:lnTo>
                    <a:pt x="303101" y="13844"/>
                  </a:lnTo>
                  <a:lnTo>
                    <a:pt x="289137" y="22296"/>
                  </a:lnTo>
                  <a:lnTo>
                    <a:pt x="201548" y="101472"/>
                  </a:lnTo>
                  <a:lnTo>
                    <a:pt x="192020" y="108894"/>
                  </a:lnTo>
                  <a:lnTo>
                    <a:pt x="181705" y="114265"/>
                  </a:lnTo>
                  <a:lnTo>
                    <a:pt x="170866" y="117621"/>
                  </a:lnTo>
                  <a:lnTo>
                    <a:pt x="159765" y="118998"/>
                  </a:lnTo>
                  <a:lnTo>
                    <a:pt x="145813" y="117963"/>
                  </a:lnTo>
                  <a:lnTo>
                    <a:pt x="132254" y="113876"/>
                  </a:lnTo>
                  <a:lnTo>
                    <a:pt x="119528" y="106781"/>
                  </a:lnTo>
                  <a:lnTo>
                    <a:pt x="108076" y="96723"/>
                  </a:lnTo>
                  <a:lnTo>
                    <a:pt x="19684" y="6603"/>
                  </a:lnTo>
                  <a:lnTo>
                    <a:pt x="0" y="27558"/>
                  </a:lnTo>
                  <a:lnTo>
                    <a:pt x="84581" y="117817"/>
                  </a:lnTo>
                  <a:lnTo>
                    <a:pt x="120507" y="141954"/>
                  </a:lnTo>
                  <a:lnTo>
                    <a:pt x="161289" y="148907"/>
                  </a:lnTo>
                  <a:lnTo>
                    <a:pt x="177805" y="146975"/>
                  </a:lnTo>
                  <a:lnTo>
                    <a:pt x="193786" y="142376"/>
                  </a:lnTo>
                  <a:lnTo>
                    <a:pt x="208885" y="135105"/>
                  </a:lnTo>
                  <a:lnTo>
                    <a:pt x="222757" y="125158"/>
                  </a:lnTo>
                  <a:lnTo>
                    <a:pt x="297306" y="53327"/>
                  </a:lnTo>
                  <a:lnTo>
                    <a:pt x="307453" y="45310"/>
                  </a:lnTo>
                  <a:lnTo>
                    <a:pt x="319611" y="39876"/>
                  </a:lnTo>
                  <a:lnTo>
                    <a:pt x="332650" y="36687"/>
                  </a:lnTo>
                  <a:lnTo>
                    <a:pt x="345439" y="35407"/>
                  </a:lnTo>
                  <a:lnTo>
                    <a:pt x="359892" y="36410"/>
                  </a:lnTo>
                  <a:lnTo>
                    <a:pt x="372951" y="40514"/>
                  </a:lnTo>
                  <a:lnTo>
                    <a:pt x="384605" y="47735"/>
                  </a:lnTo>
                  <a:lnTo>
                    <a:pt x="394842" y="58089"/>
                  </a:lnTo>
                  <a:lnTo>
                    <a:pt x="449706" y="117017"/>
                  </a:lnTo>
                  <a:lnTo>
                    <a:pt x="466091" y="130095"/>
                  </a:lnTo>
                  <a:lnTo>
                    <a:pt x="483536" y="140098"/>
                  </a:lnTo>
                  <a:lnTo>
                    <a:pt x="501624" y="147041"/>
                  </a:lnTo>
                  <a:lnTo>
                    <a:pt x="519937" y="150939"/>
                  </a:lnTo>
                  <a:lnTo>
                    <a:pt x="540440" y="148618"/>
                  </a:lnTo>
                  <a:lnTo>
                    <a:pt x="559276" y="142944"/>
                  </a:lnTo>
                  <a:lnTo>
                    <a:pt x="576445" y="133537"/>
                  </a:lnTo>
                  <a:lnTo>
                    <a:pt x="591946" y="120014"/>
                  </a:lnTo>
                  <a:lnTo>
                    <a:pt x="654684" y="60909"/>
                  </a:lnTo>
                  <a:lnTo>
                    <a:pt x="666678" y="52169"/>
                  </a:lnTo>
                  <a:lnTo>
                    <a:pt x="679100" y="45280"/>
                  </a:lnTo>
                  <a:lnTo>
                    <a:pt x="692332" y="40637"/>
                  </a:lnTo>
                  <a:lnTo>
                    <a:pt x="706754" y="38633"/>
                  </a:lnTo>
                  <a:lnTo>
                    <a:pt x="721354" y="42063"/>
                  </a:lnTo>
                  <a:lnTo>
                    <a:pt x="734488" y="47397"/>
                  </a:lnTo>
                  <a:lnTo>
                    <a:pt x="746170" y="55030"/>
                  </a:lnTo>
                  <a:lnTo>
                    <a:pt x="756411" y="65354"/>
                  </a:lnTo>
                  <a:lnTo>
                    <a:pt x="790193" y="104800"/>
                  </a:lnTo>
                  <a:lnTo>
                    <a:pt x="805110" y="120269"/>
                  </a:lnTo>
                  <a:lnTo>
                    <a:pt x="823229" y="131448"/>
                  </a:lnTo>
                  <a:lnTo>
                    <a:pt x="843468" y="138754"/>
                  </a:lnTo>
                  <a:lnTo>
                    <a:pt x="864742" y="142608"/>
                  </a:lnTo>
                  <a:lnTo>
                    <a:pt x="885789" y="139639"/>
                  </a:lnTo>
                  <a:lnTo>
                    <a:pt x="905954" y="132527"/>
                  </a:lnTo>
                  <a:lnTo>
                    <a:pt x="924500" y="121677"/>
                  </a:lnTo>
                  <a:lnTo>
                    <a:pt x="940688" y="107492"/>
                  </a:lnTo>
                  <a:lnTo>
                    <a:pt x="1018666" y="19342"/>
                  </a:lnTo>
                  <a:lnTo>
                    <a:pt x="993647" y="0"/>
                  </a:lnTo>
                  <a:close/>
                </a:path>
              </a:pathLst>
            </a:custGeom>
            <a:solidFill>
              <a:srgbClr val="F8C21F"/>
            </a:solidFill>
          </p:spPr>
          <p:txBody>
            <a:bodyPr wrap="square" lIns="0" tIns="0" rIns="0" bIns="0" rtlCol="0"/>
            <a:lstStyle/>
            <a:p>
              <a:endParaRPr dirty="0"/>
            </a:p>
          </p:txBody>
        </p:sp>
        <p:pic>
          <p:nvPicPr>
            <p:cNvPr id="7" name="object 7"/>
            <p:cNvPicPr/>
            <p:nvPr/>
          </p:nvPicPr>
          <p:blipFill>
            <a:blip r:embed="rId2" cstate="print"/>
            <a:stretch>
              <a:fillRect/>
            </a:stretch>
          </p:blipFill>
          <p:spPr>
            <a:xfrm>
              <a:off x="8639682" y="92964"/>
              <a:ext cx="208534" cy="207137"/>
            </a:xfrm>
            <a:prstGeom prst="rect">
              <a:avLst/>
            </a:prstGeom>
          </p:spPr>
        </p:pic>
      </p:grpSp>
      <p:sp>
        <p:nvSpPr>
          <p:cNvPr id="8" name="object 8"/>
          <p:cNvSpPr txBox="1">
            <a:spLocks noGrp="1"/>
          </p:cNvSpPr>
          <p:nvPr>
            <p:ph type="title"/>
          </p:nvPr>
        </p:nvSpPr>
        <p:spPr>
          <a:xfrm>
            <a:off x="2233777" y="94043"/>
            <a:ext cx="5271923" cy="567463"/>
          </a:xfrm>
          <a:prstGeom prst="rect">
            <a:avLst/>
          </a:prstGeom>
        </p:spPr>
        <p:txBody>
          <a:bodyPr vert="horz" wrap="square" lIns="0" tIns="13335" rIns="0" bIns="0" rtlCol="0">
            <a:spAutoFit/>
          </a:bodyPr>
          <a:lstStyle/>
          <a:p>
            <a:pPr marL="12700" algn="ctr">
              <a:lnSpc>
                <a:spcPct val="100000"/>
              </a:lnSpc>
              <a:spcBef>
                <a:spcPts val="105"/>
              </a:spcBef>
            </a:pPr>
            <a:r>
              <a:rPr lang="en-US" sz="3600" dirty="0"/>
              <a:t>Dataset Description</a:t>
            </a:r>
          </a:p>
        </p:txBody>
      </p:sp>
      <p:sp>
        <p:nvSpPr>
          <p:cNvPr id="9" name="object 9"/>
          <p:cNvSpPr txBox="1"/>
          <p:nvPr/>
        </p:nvSpPr>
        <p:spPr>
          <a:xfrm>
            <a:off x="4006975" y="1301251"/>
            <a:ext cx="4928807" cy="3734997"/>
          </a:xfrm>
          <a:prstGeom prst="rect">
            <a:avLst/>
          </a:prstGeom>
        </p:spPr>
        <p:txBody>
          <a:bodyPr vert="horz" wrap="square" lIns="0" tIns="12700" rIns="0" bIns="0" rtlCol="0">
            <a:spAutoFit/>
          </a:bodyPr>
          <a:lstStyle/>
          <a:p>
            <a:pPr marL="184785" marR="5080" indent="-172720" algn="just">
              <a:lnSpc>
                <a:spcPct val="150100"/>
              </a:lnSpc>
              <a:spcBef>
                <a:spcPts val="100"/>
              </a:spcBef>
              <a:buClr>
                <a:srgbClr val="1F3374"/>
              </a:buClr>
              <a:buSzPct val="116666"/>
              <a:buFont typeface="Arial MT"/>
              <a:buChar char="•"/>
              <a:tabLst>
                <a:tab pos="185420" algn="l"/>
              </a:tabLst>
            </a:pPr>
            <a:r>
              <a:rPr lang="en-US" dirty="0">
                <a:solidFill>
                  <a:srgbClr val="374151"/>
                </a:solidFill>
                <a:latin typeface="Calibri"/>
                <a:cs typeface="Calibri"/>
              </a:rPr>
              <a:t>Source of data: </a:t>
            </a:r>
            <a:r>
              <a:rPr lang="en-US" b="1" dirty="0">
                <a:solidFill>
                  <a:srgbClr val="374151"/>
                </a:solidFill>
                <a:latin typeface="Calibri"/>
                <a:cs typeface="Calibri"/>
              </a:rPr>
              <a:t>data.gov</a:t>
            </a:r>
          </a:p>
          <a:p>
            <a:pPr marL="184785" marR="5080" indent="-172720" algn="just">
              <a:lnSpc>
                <a:spcPct val="150100"/>
              </a:lnSpc>
              <a:spcBef>
                <a:spcPts val="100"/>
              </a:spcBef>
              <a:buClr>
                <a:srgbClr val="1F3374"/>
              </a:buClr>
              <a:buSzPct val="116666"/>
              <a:buFont typeface="Arial MT"/>
              <a:buChar char="•"/>
              <a:tabLst>
                <a:tab pos="185420" algn="l"/>
              </a:tabLst>
            </a:pPr>
            <a:r>
              <a:rPr lang="en-US" dirty="0">
                <a:solidFill>
                  <a:srgbClr val="374151"/>
                </a:solidFill>
                <a:latin typeface="Calibri"/>
                <a:cs typeface="Calibri"/>
              </a:rPr>
              <a:t>Key attributes: Complaint number, Type of insurance coverage, Company the complaint was filed against, Who filed the complaint, whether the complaint was confirmed or not, how it was resolved, and the dates when the complaint was received and closed.</a:t>
            </a:r>
          </a:p>
          <a:p>
            <a:pPr marL="184785" marR="5080" indent="-172720" algn="just">
              <a:lnSpc>
                <a:spcPct val="150100"/>
              </a:lnSpc>
              <a:spcBef>
                <a:spcPts val="100"/>
              </a:spcBef>
              <a:buClr>
                <a:srgbClr val="1F3374"/>
              </a:buClr>
              <a:buSzPct val="116666"/>
              <a:buFont typeface="Arial MT"/>
              <a:buChar char="•"/>
              <a:tabLst>
                <a:tab pos="185420" algn="l"/>
              </a:tabLst>
            </a:pPr>
            <a:r>
              <a:rPr lang="en-US" dirty="0">
                <a:solidFill>
                  <a:srgbClr val="374151"/>
                </a:solidFill>
                <a:latin typeface="Calibri"/>
                <a:cs typeface="Calibri"/>
              </a:rPr>
              <a:t>Volume of records: </a:t>
            </a:r>
            <a:r>
              <a:rPr lang="en-US" b="1" dirty="0">
                <a:solidFill>
                  <a:srgbClr val="374151"/>
                </a:solidFill>
                <a:latin typeface="Calibri"/>
                <a:cs typeface="Calibri"/>
              </a:rPr>
              <a:t>247392</a:t>
            </a:r>
            <a:r>
              <a:rPr lang="en-US" dirty="0">
                <a:solidFill>
                  <a:srgbClr val="374151"/>
                </a:solidFill>
                <a:latin typeface="Calibri"/>
                <a:cs typeface="Calibri"/>
              </a:rPr>
              <a:t> records and </a:t>
            </a:r>
            <a:r>
              <a:rPr lang="en-US" b="1" dirty="0">
                <a:solidFill>
                  <a:srgbClr val="374151"/>
                </a:solidFill>
                <a:latin typeface="Calibri"/>
                <a:cs typeface="Calibri"/>
              </a:rPr>
              <a:t>17</a:t>
            </a:r>
            <a:r>
              <a:rPr lang="en-US" dirty="0">
                <a:solidFill>
                  <a:srgbClr val="374151"/>
                </a:solidFill>
                <a:latin typeface="Calibri"/>
                <a:cs typeface="Calibri"/>
              </a:rPr>
              <a:t> columns</a:t>
            </a:r>
            <a:endParaRPr lang="en-US" dirty="0">
              <a:latin typeface="Calibri"/>
              <a:cs typeface="Calibri"/>
            </a:endParaRPr>
          </a:p>
        </p:txBody>
      </p:sp>
      <p:grpSp>
        <p:nvGrpSpPr>
          <p:cNvPr id="10" name="object 10"/>
          <p:cNvGrpSpPr/>
          <p:nvPr/>
        </p:nvGrpSpPr>
        <p:grpSpPr>
          <a:xfrm>
            <a:off x="574548" y="990600"/>
            <a:ext cx="3260090" cy="3162300"/>
            <a:chOff x="574548" y="990600"/>
            <a:chExt cx="3260090" cy="3162300"/>
          </a:xfrm>
        </p:grpSpPr>
        <p:pic>
          <p:nvPicPr>
            <p:cNvPr id="11" name="object 11"/>
            <p:cNvPicPr/>
            <p:nvPr/>
          </p:nvPicPr>
          <p:blipFill>
            <a:blip r:embed="rId3" cstate="print"/>
            <a:stretch>
              <a:fillRect/>
            </a:stretch>
          </p:blipFill>
          <p:spPr>
            <a:xfrm>
              <a:off x="3616452" y="2985516"/>
              <a:ext cx="179705" cy="181228"/>
            </a:xfrm>
            <a:prstGeom prst="rect">
              <a:avLst/>
            </a:prstGeom>
          </p:spPr>
        </p:pic>
        <p:pic>
          <p:nvPicPr>
            <p:cNvPr id="12" name="object 12"/>
            <p:cNvPicPr/>
            <p:nvPr/>
          </p:nvPicPr>
          <p:blipFill>
            <a:blip r:embed="rId4" cstate="print"/>
            <a:stretch>
              <a:fillRect/>
            </a:stretch>
          </p:blipFill>
          <p:spPr>
            <a:xfrm>
              <a:off x="626364" y="990600"/>
              <a:ext cx="3207931" cy="3162300"/>
            </a:xfrm>
            <a:prstGeom prst="rect">
              <a:avLst/>
            </a:prstGeom>
          </p:spPr>
        </p:pic>
        <p:sp>
          <p:nvSpPr>
            <p:cNvPr id="13" name="object 13"/>
            <p:cNvSpPr/>
            <p:nvPr/>
          </p:nvSpPr>
          <p:spPr>
            <a:xfrm>
              <a:off x="574548" y="2293619"/>
              <a:ext cx="73660" cy="588645"/>
            </a:xfrm>
            <a:custGeom>
              <a:avLst/>
              <a:gdLst/>
              <a:ahLst/>
              <a:cxnLst/>
              <a:rect l="l" t="t" r="r" b="b"/>
              <a:pathLst>
                <a:path w="73659" h="588644">
                  <a:moveTo>
                    <a:pt x="44081" y="367665"/>
                  </a:moveTo>
                  <a:lnTo>
                    <a:pt x="43738" y="345287"/>
                  </a:lnTo>
                  <a:lnTo>
                    <a:pt x="42913" y="321919"/>
                  </a:lnTo>
                  <a:lnTo>
                    <a:pt x="41338" y="294513"/>
                  </a:lnTo>
                  <a:lnTo>
                    <a:pt x="40170" y="268630"/>
                  </a:lnTo>
                  <a:lnTo>
                    <a:pt x="40309" y="246100"/>
                  </a:lnTo>
                  <a:lnTo>
                    <a:pt x="41338" y="224155"/>
                  </a:lnTo>
                  <a:lnTo>
                    <a:pt x="0" y="224155"/>
                  </a:lnTo>
                  <a:lnTo>
                    <a:pt x="0" y="297180"/>
                  </a:lnTo>
                  <a:lnTo>
                    <a:pt x="5499" y="370332"/>
                  </a:lnTo>
                  <a:lnTo>
                    <a:pt x="44081" y="367665"/>
                  </a:lnTo>
                  <a:close/>
                </a:path>
                <a:path w="73659" h="588644">
                  <a:moveTo>
                    <a:pt x="57912" y="8255"/>
                  </a:moveTo>
                  <a:lnTo>
                    <a:pt x="19545" y="0"/>
                  </a:lnTo>
                  <a:lnTo>
                    <a:pt x="16814" y="10922"/>
                  </a:lnTo>
                  <a:lnTo>
                    <a:pt x="16814" y="24511"/>
                  </a:lnTo>
                  <a:lnTo>
                    <a:pt x="14744" y="35648"/>
                  </a:lnTo>
                  <a:lnTo>
                    <a:pt x="8509" y="76200"/>
                  </a:lnTo>
                  <a:lnTo>
                    <a:pt x="5765" y="102743"/>
                  </a:lnTo>
                  <a:lnTo>
                    <a:pt x="4660" y="114465"/>
                  </a:lnTo>
                  <a:lnTo>
                    <a:pt x="3048" y="125095"/>
                  </a:lnTo>
                  <a:lnTo>
                    <a:pt x="3048" y="149733"/>
                  </a:lnTo>
                  <a:lnTo>
                    <a:pt x="41414" y="152400"/>
                  </a:lnTo>
                  <a:lnTo>
                    <a:pt x="44145" y="141605"/>
                  </a:lnTo>
                  <a:lnTo>
                    <a:pt x="44145" y="127889"/>
                  </a:lnTo>
                  <a:lnTo>
                    <a:pt x="44602" y="118325"/>
                  </a:lnTo>
                  <a:lnTo>
                    <a:pt x="45847" y="106476"/>
                  </a:lnTo>
                  <a:lnTo>
                    <a:pt x="47599" y="93091"/>
                  </a:lnTo>
                  <a:lnTo>
                    <a:pt x="49606" y="78867"/>
                  </a:lnTo>
                  <a:lnTo>
                    <a:pt x="50076" y="66281"/>
                  </a:lnTo>
                  <a:lnTo>
                    <a:pt x="51320" y="53428"/>
                  </a:lnTo>
                  <a:lnTo>
                    <a:pt x="53098" y="41059"/>
                  </a:lnTo>
                  <a:lnTo>
                    <a:pt x="55181" y="29972"/>
                  </a:lnTo>
                  <a:lnTo>
                    <a:pt x="57912" y="19050"/>
                  </a:lnTo>
                  <a:lnTo>
                    <a:pt x="57912" y="8255"/>
                  </a:lnTo>
                  <a:close/>
                </a:path>
                <a:path w="73659" h="588644">
                  <a:moveTo>
                    <a:pt x="73152" y="580136"/>
                  </a:moveTo>
                  <a:lnTo>
                    <a:pt x="70446" y="572008"/>
                  </a:lnTo>
                  <a:lnTo>
                    <a:pt x="70446" y="558419"/>
                  </a:lnTo>
                  <a:lnTo>
                    <a:pt x="68414" y="547725"/>
                  </a:lnTo>
                  <a:lnTo>
                    <a:pt x="66382" y="536028"/>
                  </a:lnTo>
                  <a:lnTo>
                    <a:pt x="64338" y="523290"/>
                  </a:lnTo>
                  <a:lnTo>
                    <a:pt x="62318" y="509524"/>
                  </a:lnTo>
                  <a:lnTo>
                    <a:pt x="60286" y="496938"/>
                  </a:lnTo>
                  <a:lnTo>
                    <a:pt x="58254" y="484085"/>
                  </a:lnTo>
                  <a:lnTo>
                    <a:pt x="56222" y="471716"/>
                  </a:lnTo>
                  <a:lnTo>
                    <a:pt x="54203" y="460629"/>
                  </a:lnTo>
                  <a:lnTo>
                    <a:pt x="51384" y="447167"/>
                  </a:lnTo>
                  <a:lnTo>
                    <a:pt x="51384" y="439039"/>
                  </a:lnTo>
                  <a:lnTo>
                    <a:pt x="10668" y="444373"/>
                  </a:lnTo>
                  <a:lnTo>
                    <a:pt x="13487" y="452501"/>
                  </a:lnTo>
                  <a:lnTo>
                    <a:pt x="13487" y="466090"/>
                  </a:lnTo>
                  <a:lnTo>
                    <a:pt x="15506" y="477177"/>
                  </a:lnTo>
                  <a:lnTo>
                    <a:pt x="17538" y="489546"/>
                  </a:lnTo>
                  <a:lnTo>
                    <a:pt x="19570" y="502399"/>
                  </a:lnTo>
                  <a:lnTo>
                    <a:pt x="21602" y="514985"/>
                  </a:lnTo>
                  <a:lnTo>
                    <a:pt x="27698" y="555447"/>
                  </a:lnTo>
                  <a:lnTo>
                    <a:pt x="35140" y="588264"/>
                  </a:lnTo>
                  <a:lnTo>
                    <a:pt x="73152" y="580136"/>
                  </a:lnTo>
                  <a:close/>
                </a:path>
              </a:pathLst>
            </a:custGeom>
            <a:solidFill>
              <a:srgbClr val="CA6DBD"/>
            </a:solidFill>
          </p:spPr>
          <p:txBody>
            <a:bodyPr wrap="square" lIns="0" tIns="0" rIns="0" bIns="0" rtlCol="0"/>
            <a:lstStyle/>
            <a:p>
              <a:endParaRPr dirty="0"/>
            </a:p>
          </p:txBody>
        </p:sp>
        <p:sp>
          <p:nvSpPr>
            <p:cNvPr id="14" name="object 14"/>
            <p:cNvSpPr/>
            <p:nvPr/>
          </p:nvSpPr>
          <p:spPr>
            <a:xfrm>
              <a:off x="3672967" y="2212962"/>
              <a:ext cx="38100" cy="579120"/>
            </a:xfrm>
            <a:custGeom>
              <a:avLst/>
              <a:gdLst/>
              <a:ahLst/>
              <a:cxnLst/>
              <a:rect l="l" t="t" r="r" b="b"/>
              <a:pathLst>
                <a:path w="38100" h="579119">
                  <a:moveTo>
                    <a:pt x="37985" y="519684"/>
                  </a:moveTo>
                  <a:lnTo>
                    <a:pt x="0" y="519684"/>
                  </a:lnTo>
                  <a:lnTo>
                    <a:pt x="0" y="579005"/>
                  </a:lnTo>
                  <a:lnTo>
                    <a:pt x="37985" y="579005"/>
                  </a:lnTo>
                  <a:lnTo>
                    <a:pt x="37985" y="519684"/>
                  </a:lnTo>
                  <a:close/>
                </a:path>
                <a:path w="38100" h="579119">
                  <a:moveTo>
                    <a:pt x="37985" y="435864"/>
                  </a:moveTo>
                  <a:lnTo>
                    <a:pt x="0" y="435864"/>
                  </a:lnTo>
                  <a:lnTo>
                    <a:pt x="0" y="492137"/>
                  </a:lnTo>
                  <a:lnTo>
                    <a:pt x="37985" y="492137"/>
                  </a:lnTo>
                  <a:lnTo>
                    <a:pt x="37985" y="435864"/>
                  </a:lnTo>
                  <a:close/>
                </a:path>
                <a:path w="38100" h="579119">
                  <a:moveTo>
                    <a:pt x="37985" y="347472"/>
                  </a:moveTo>
                  <a:lnTo>
                    <a:pt x="0" y="347472"/>
                  </a:lnTo>
                  <a:lnTo>
                    <a:pt x="0" y="405269"/>
                  </a:lnTo>
                  <a:lnTo>
                    <a:pt x="37985" y="405269"/>
                  </a:lnTo>
                  <a:lnTo>
                    <a:pt x="37985" y="347472"/>
                  </a:lnTo>
                  <a:close/>
                </a:path>
                <a:path w="38100" h="579119">
                  <a:moveTo>
                    <a:pt x="37985" y="260604"/>
                  </a:moveTo>
                  <a:lnTo>
                    <a:pt x="0" y="260604"/>
                  </a:lnTo>
                  <a:lnTo>
                    <a:pt x="0" y="318401"/>
                  </a:lnTo>
                  <a:lnTo>
                    <a:pt x="37985" y="318401"/>
                  </a:lnTo>
                  <a:lnTo>
                    <a:pt x="37985" y="260604"/>
                  </a:lnTo>
                  <a:close/>
                </a:path>
                <a:path w="38100" h="579119">
                  <a:moveTo>
                    <a:pt x="37985" y="173736"/>
                  </a:moveTo>
                  <a:lnTo>
                    <a:pt x="0" y="173736"/>
                  </a:lnTo>
                  <a:lnTo>
                    <a:pt x="0" y="231533"/>
                  </a:lnTo>
                  <a:lnTo>
                    <a:pt x="37985" y="231533"/>
                  </a:lnTo>
                  <a:lnTo>
                    <a:pt x="37985" y="173736"/>
                  </a:lnTo>
                  <a:close/>
                </a:path>
                <a:path w="38100" h="579119">
                  <a:moveTo>
                    <a:pt x="37985" y="86868"/>
                  </a:moveTo>
                  <a:lnTo>
                    <a:pt x="0" y="86868"/>
                  </a:lnTo>
                  <a:lnTo>
                    <a:pt x="0" y="143141"/>
                  </a:lnTo>
                  <a:lnTo>
                    <a:pt x="37985" y="143141"/>
                  </a:lnTo>
                  <a:lnTo>
                    <a:pt x="37985" y="86868"/>
                  </a:lnTo>
                  <a:close/>
                </a:path>
                <a:path w="38100" h="579119">
                  <a:moveTo>
                    <a:pt x="37985" y="0"/>
                  </a:moveTo>
                  <a:lnTo>
                    <a:pt x="0" y="0"/>
                  </a:lnTo>
                  <a:lnTo>
                    <a:pt x="0" y="56273"/>
                  </a:lnTo>
                  <a:lnTo>
                    <a:pt x="37985" y="56273"/>
                  </a:lnTo>
                  <a:lnTo>
                    <a:pt x="37985" y="0"/>
                  </a:lnTo>
                  <a:close/>
                </a:path>
              </a:pathLst>
            </a:custGeom>
            <a:solidFill>
              <a:srgbClr val="D27AC4"/>
            </a:solidFill>
          </p:spPr>
          <p:txBody>
            <a:bodyPr wrap="square" lIns="0" tIns="0" rIns="0" bIns="0" rtlCol="0"/>
            <a:lstStyle/>
            <a:p>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3" y="0"/>
            <a:ext cx="9153525" cy="5143500"/>
            <a:chOff x="-4763" y="0"/>
            <a:chExt cx="9153525" cy="5143500"/>
          </a:xfrm>
        </p:grpSpPr>
        <p:sp>
          <p:nvSpPr>
            <p:cNvPr id="3" name="object 3"/>
            <p:cNvSpPr/>
            <p:nvPr/>
          </p:nvSpPr>
          <p:spPr>
            <a:xfrm>
              <a:off x="69913" y="0"/>
              <a:ext cx="8865870" cy="5143500"/>
            </a:xfrm>
            <a:custGeom>
              <a:avLst/>
              <a:gdLst/>
              <a:ahLst/>
              <a:cxnLst/>
              <a:rect l="l" t="t" r="r" b="b"/>
              <a:pathLst>
                <a:path w="8865870" h="5143500">
                  <a:moveTo>
                    <a:pt x="9525" y="0"/>
                  </a:moveTo>
                  <a:lnTo>
                    <a:pt x="0" y="0"/>
                  </a:lnTo>
                  <a:lnTo>
                    <a:pt x="0" y="5143500"/>
                  </a:lnTo>
                  <a:lnTo>
                    <a:pt x="9525" y="5143500"/>
                  </a:lnTo>
                  <a:lnTo>
                    <a:pt x="9525" y="0"/>
                  </a:lnTo>
                  <a:close/>
                </a:path>
                <a:path w="8865870" h="5143500">
                  <a:moveTo>
                    <a:pt x="475869" y="0"/>
                  </a:moveTo>
                  <a:lnTo>
                    <a:pt x="466344" y="0"/>
                  </a:lnTo>
                  <a:lnTo>
                    <a:pt x="466344" y="5143500"/>
                  </a:lnTo>
                  <a:lnTo>
                    <a:pt x="475869" y="5143500"/>
                  </a:lnTo>
                  <a:lnTo>
                    <a:pt x="475869" y="0"/>
                  </a:lnTo>
                  <a:close/>
                </a:path>
                <a:path w="8865870" h="5143500">
                  <a:moveTo>
                    <a:pt x="940689" y="0"/>
                  </a:moveTo>
                  <a:lnTo>
                    <a:pt x="931164" y="0"/>
                  </a:lnTo>
                  <a:lnTo>
                    <a:pt x="931164" y="5143500"/>
                  </a:lnTo>
                  <a:lnTo>
                    <a:pt x="940689" y="5143500"/>
                  </a:lnTo>
                  <a:lnTo>
                    <a:pt x="940689" y="0"/>
                  </a:lnTo>
                  <a:close/>
                </a:path>
                <a:path w="8865870" h="5143500">
                  <a:moveTo>
                    <a:pt x="1407033" y="0"/>
                  </a:moveTo>
                  <a:lnTo>
                    <a:pt x="1397508" y="0"/>
                  </a:lnTo>
                  <a:lnTo>
                    <a:pt x="1397508" y="5143500"/>
                  </a:lnTo>
                  <a:lnTo>
                    <a:pt x="1407033" y="5143500"/>
                  </a:lnTo>
                  <a:lnTo>
                    <a:pt x="1407033" y="0"/>
                  </a:lnTo>
                  <a:close/>
                </a:path>
                <a:path w="8865870" h="5143500">
                  <a:moveTo>
                    <a:pt x="1871853" y="0"/>
                  </a:moveTo>
                  <a:lnTo>
                    <a:pt x="1862328" y="0"/>
                  </a:lnTo>
                  <a:lnTo>
                    <a:pt x="1862328" y="5143500"/>
                  </a:lnTo>
                  <a:lnTo>
                    <a:pt x="1871853" y="5143500"/>
                  </a:lnTo>
                  <a:lnTo>
                    <a:pt x="1871853" y="0"/>
                  </a:lnTo>
                  <a:close/>
                </a:path>
                <a:path w="8865870" h="5143500">
                  <a:moveTo>
                    <a:pt x="2338197" y="0"/>
                  </a:moveTo>
                  <a:lnTo>
                    <a:pt x="2328672" y="0"/>
                  </a:lnTo>
                  <a:lnTo>
                    <a:pt x="2328672" y="5143500"/>
                  </a:lnTo>
                  <a:lnTo>
                    <a:pt x="2338197" y="5143500"/>
                  </a:lnTo>
                  <a:lnTo>
                    <a:pt x="2338197" y="0"/>
                  </a:lnTo>
                  <a:close/>
                </a:path>
                <a:path w="8865870" h="5143500">
                  <a:moveTo>
                    <a:pt x="2803017" y="0"/>
                  </a:moveTo>
                  <a:lnTo>
                    <a:pt x="2793492" y="0"/>
                  </a:lnTo>
                  <a:lnTo>
                    <a:pt x="2793492" y="5143500"/>
                  </a:lnTo>
                  <a:lnTo>
                    <a:pt x="2803017" y="5143500"/>
                  </a:lnTo>
                  <a:lnTo>
                    <a:pt x="2803017" y="0"/>
                  </a:lnTo>
                  <a:close/>
                </a:path>
                <a:path w="8865870" h="5143500">
                  <a:moveTo>
                    <a:pt x="3267837" y="0"/>
                  </a:moveTo>
                  <a:lnTo>
                    <a:pt x="3258312" y="0"/>
                  </a:lnTo>
                  <a:lnTo>
                    <a:pt x="3258312" y="5143500"/>
                  </a:lnTo>
                  <a:lnTo>
                    <a:pt x="3267837" y="5143500"/>
                  </a:lnTo>
                  <a:lnTo>
                    <a:pt x="3267837" y="0"/>
                  </a:lnTo>
                  <a:close/>
                </a:path>
                <a:path w="8865870" h="5143500">
                  <a:moveTo>
                    <a:pt x="3734181" y="0"/>
                  </a:moveTo>
                  <a:lnTo>
                    <a:pt x="3724656" y="0"/>
                  </a:lnTo>
                  <a:lnTo>
                    <a:pt x="3724656" y="5143500"/>
                  </a:lnTo>
                  <a:lnTo>
                    <a:pt x="3734181" y="5143500"/>
                  </a:lnTo>
                  <a:lnTo>
                    <a:pt x="3734181" y="0"/>
                  </a:lnTo>
                  <a:close/>
                </a:path>
                <a:path w="8865870" h="5143500">
                  <a:moveTo>
                    <a:pt x="4211193" y="0"/>
                  </a:moveTo>
                  <a:lnTo>
                    <a:pt x="4201668" y="0"/>
                  </a:lnTo>
                  <a:lnTo>
                    <a:pt x="4201668" y="5143500"/>
                  </a:lnTo>
                  <a:lnTo>
                    <a:pt x="4211193" y="5143500"/>
                  </a:lnTo>
                  <a:lnTo>
                    <a:pt x="4211193" y="0"/>
                  </a:lnTo>
                  <a:close/>
                </a:path>
                <a:path w="8865870" h="5143500">
                  <a:moveTo>
                    <a:pt x="4676013" y="0"/>
                  </a:moveTo>
                  <a:lnTo>
                    <a:pt x="4666488" y="0"/>
                  </a:lnTo>
                  <a:lnTo>
                    <a:pt x="4666488" y="5143500"/>
                  </a:lnTo>
                  <a:lnTo>
                    <a:pt x="4676013" y="5143500"/>
                  </a:lnTo>
                  <a:lnTo>
                    <a:pt x="4676013" y="0"/>
                  </a:lnTo>
                  <a:close/>
                </a:path>
                <a:path w="8865870" h="5143500">
                  <a:moveTo>
                    <a:pt x="5140833" y="0"/>
                  </a:moveTo>
                  <a:lnTo>
                    <a:pt x="5131308" y="0"/>
                  </a:lnTo>
                  <a:lnTo>
                    <a:pt x="5131308" y="5143500"/>
                  </a:lnTo>
                  <a:lnTo>
                    <a:pt x="5140833" y="5143500"/>
                  </a:lnTo>
                  <a:lnTo>
                    <a:pt x="5140833" y="0"/>
                  </a:lnTo>
                  <a:close/>
                </a:path>
                <a:path w="8865870" h="5143500">
                  <a:moveTo>
                    <a:pt x="5607177" y="0"/>
                  </a:moveTo>
                  <a:lnTo>
                    <a:pt x="5597652" y="0"/>
                  </a:lnTo>
                  <a:lnTo>
                    <a:pt x="5597652" y="5143500"/>
                  </a:lnTo>
                  <a:lnTo>
                    <a:pt x="5607177" y="5143500"/>
                  </a:lnTo>
                  <a:lnTo>
                    <a:pt x="5607177" y="0"/>
                  </a:lnTo>
                  <a:close/>
                </a:path>
                <a:path w="8865870" h="5143500">
                  <a:moveTo>
                    <a:pt x="6071997" y="0"/>
                  </a:moveTo>
                  <a:lnTo>
                    <a:pt x="6062472" y="0"/>
                  </a:lnTo>
                  <a:lnTo>
                    <a:pt x="6062472" y="5143500"/>
                  </a:lnTo>
                  <a:lnTo>
                    <a:pt x="6071997" y="5143500"/>
                  </a:lnTo>
                  <a:lnTo>
                    <a:pt x="6071997" y="0"/>
                  </a:lnTo>
                  <a:close/>
                </a:path>
                <a:path w="8865870" h="5143500">
                  <a:moveTo>
                    <a:pt x="6538341" y="0"/>
                  </a:moveTo>
                  <a:lnTo>
                    <a:pt x="6528816" y="0"/>
                  </a:lnTo>
                  <a:lnTo>
                    <a:pt x="6528816" y="5143500"/>
                  </a:lnTo>
                  <a:lnTo>
                    <a:pt x="6538341" y="5143500"/>
                  </a:lnTo>
                  <a:lnTo>
                    <a:pt x="6538341" y="0"/>
                  </a:lnTo>
                  <a:close/>
                </a:path>
                <a:path w="8865870" h="5143500">
                  <a:moveTo>
                    <a:pt x="7003161" y="0"/>
                  </a:moveTo>
                  <a:lnTo>
                    <a:pt x="6993636" y="0"/>
                  </a:lnTo>
                  <a:lnTo>
                    <a:pt x="6993636" y="5143500"/>
                  </a:lnTo>
                  <a:lnTo>
                    <a:pt x="7003161" y="5143500"/>
                  </a:lnTo>
                  <a:lnTo>
                    <a:pt x="7003161" y="0"/>
                  </a:lnTo>
                  <a:close/>
                </a:path>
                <a:path w="8865870" h="5143500">
                  <a:moveTo>
                    <a:pt x="7469505" y="0"/>
                  </a:moveTo>
                  <a:lnTo>
                    <a:pt x="7459980" y="0"/>
                  </a:lnTo>
                  <a:lnTo>
                    <a:pt x="7459980" y="5143500"/>
                  </a:lnTo>
                  <a:lnTo>
                    <a:pt x="7469505" y="5143500"/>
                  </a:lnTo>
                  <a:lnTo>
                    <a:pt x="7469505" y="0"/>
                  </a:lnTo>
                  <a:close/>
                </a:path>
                <a:path w="8865870" h="5143500">
                  <a:moveTo>
                    <a:pt x="7934325" y="0"/>
                  </a:moveTo>
                  <a:lnTo>
                    <a:pt x="7924800" y="0"/>
                  </a:lnTo>
                  <a:lnTo>
                    <a:pt x="7924800" y="5143500"/>
                  </a:lnTo>
                  <a:lnTo>
                    <a:pt x="7934325" y="5143500"/>
                  </a:lnTo>
                  <a:lnTo>
                    <a:pt x="7934325" y="0"/>
                  </a:lnTo>
                  <a:close/>
                </a:path>
                <a:path w="8865870" h="5143500">
                  <a:moveTo>
                    <a:pt x="8399145" y="0"/>
                  </a:moveTo>
                  <a:lnTo>
                    <a:pt x="8389620" y="0"/>
                  </a:lnTo>
                  <a:lnTo>
                    <a:pt x="8389620" y="5143500"/>
                  </a:lnTo>
                  <a:lnTo>
                    <a:pt x="8399145" y="5143500"/>
                  </a:lnTo>
                  <a:lnTo>
                    <a:pt x="8399145" y="0"/>
                  </a:lnTo>
                  <a:close/>
                </a:path>
                <a:path w="8865870" h="5143500">
                  <a:moveTo>
                    <a:pt x="8865489" y="0"/>
                  </a:moveTo>
                  <a:lnTo>
                    <a:pt x="8855964" y="0"/>
                  </a:lnTo>
                  <a:lnTo>
                    <a:pt x="8855964" y="5143500"/>
                  </a:lnTo>
                  <a:lnTo>
                    <a:pt x="8865489" y="5143500"/>
                  </a:lnTo>
                  <a:lnTo>
                    <a:pt x="8865489" y="0"/>
                  </a:lnTo>
                  <a:close/>
                </a:path>
              </a:pathLst>
            </a:custGeom>
            <a:solidFill>
              <a:srgbClr val="EEEEEE"/>
            </a:solidFill>
          </p:spPr>
          <p:txBody>
            <a:bodyPr wrap="square" lIns="0" tIns="0" rIns="0" bIns="0" rtlCol="0"/>
            <a:lstStyle/>
            <a:p>
              <a:endParaRPr dirty="0"/>
            </a:p>
          </p:txBody>
        </p:sp>
        <p:sp>
          <p:nvSpPr>
            <p:cNvPr id="4" name="object 4"/>
            <p:cNvSpPr/>
            <p:nvPr/>
          </p:nvSpPr>
          <p:spPr>
            <a:xfrm>
              <a:off x="190" y="167652"/>
              <a:ext cx="1266825" cy="226060"/>
            </a:xfrm>
            <a:custGeom>
              <a:avLst/>
              <a:gdLst/>
              <a:ahLst/>
              <a:cxnLst/>
              <a:rect l="l" t="t" r="r" b="b"/>
              <a:pathLst>
                <a:path w="1266825" h="226060">
                  <a:moveTo>
                    <a:pt x="699312" y="170675"/>
                  </a:moveTo>
                  <a:lnTo>
                    <a:pt x="0" y="170675"/>
                  </a:lnTo>
                  <a:lnTo>
                    <a:pt x="0" y="225539"/>
                  </a:lnTo>
                  <a:lnTo>
                    <a:pt x="699312" y="225539"/>
                  </a:lnTo>
                  <a:lnTo>
                    <a:pt x="699312" y="170675"/>
                  </a:lnTo>
                  <a:close/>
                </a:path>
                <a:path w="1266825" h="226060">
                  <a:moveTo>
                    <a:pt x="1266240" y="0"/>
                  </a:moveTo>
                  <a:lnTo>
                    <a:pt x="0" y="0"/>
                  </a:lnTo>
                  <a:lnTo>
                    <a:pt x="0" y="50279"/>
                  </a:lnTo>
                  <a:lnTo>
                    <a:pt x="1266240" y="50279"/>
                  </a:lnTo>
                  <a:lnTo>
                    <a:pt x="1266240" y="0"/>
                  </a:lnTo>
                  <a:close/>
                </a:path>
              </a:pathLst>
            </a:custGeom>
            <a:solidFill>
              <a:srgbClr val="CA6DBD"/>
            </a:solidFill>
          </p:spPr>
          <p:txBody>
            <a:bodyPr wrap="square" lIns="0" tIns="0" rIns="0" bIns="0" rtlCol="0"/>
            <a:lstStyle/>
            <a:p>
              <a:endParaRPr dirty="0"/>
            </a:p>
          </p:txBody>
        </p:sp>
        <p:sp>
          <p:nvSpPr>
            <p:cNvPr id="5" name="object 5"/>
            <p:cNvSpPr/>
            <p:nvPr/>
          </p:nvSpPr>
          <p:spPr>
            <a:xfrm>
              <a:off x="8561958" y="4643628"/>
              <a:ext cx="389890" cy="390525"/>
            </a:xfrm>
            <a:custGeom>
              <a:avLst/>
              <a:gdLst/>
              <a:ahLst/>
              <a:cxnLst/>
              <a:rect l="l" t="t" r="r" b="b"/>
              <a:pathLst>
                <a:path w="389890" h="390525">
                  <a:moveTo>
                    <a:pt x="194818" y="0"/>
                  </a:moveTo>
                  <a:lnTo>
                    <a:pt x="150436" y="5196"/>
                  </a:lnTo>
                  <a:lnTo>
                    <a:pt x="109542" y="19974"/>
                  </a:lnTo>
                  <a:lnTo>
                    <a:pt x="73353" y="43119"/>
                  </a:lnTo>
                  <a:lnTo>
                    <a:pt x="43087" y="73416"/>
                  </a:lnTo>
                  <a:lnTo>
                    <a:pt x="19961" y="109651"/>
                  </a:lnTo>
                  <a:lnTo>
                    <a:pt x="5193" y="150608"/>
                  </a:lnTo>
                  <a:lnTo>
                    <a:pt x="0" y="195072"/>
                  </a:lnTo>
                  <a:lnTo>
                    <a:pt x="5193" y="239465"/>
                  </a:lnTo>
                  <a:lnTo>
                    <a:pt x="19961" y="280372"/>
                  </a:lnTo>
                  <a:lnTo>
                    <a:pt x="43087" y="316574"/>
                  </a:lnTo>
                  <a:lnTo>
                    <a:pt x="73353" y="346852"/>
                  </a:lnTo>
                  <a:lnTo>
                    <a:pt x="109542" y="369987"/>
                  </a:lnTo>
                  <a:lnTo>
                    <a:pt x="150436" y="384762"/>
                  </a:lnTo>
                  <a:lnTo>
                    <a:pt x="194818" y="389958"/>
                  </a:lnTo>
                  <a:lnTo>
                    <a:pt x="239293" y="384762"/>
                  </a:lnTo>
                  <a:lnTo>
                    <a:pt x="280255" y="369987"/>
                  </a:lnTo>
                  <a:lnTo>
                    <a:pt x="316489" y="346852"/>
                  </a:lnTo>
                  <a:lnTo>
                    <a:pt x="346782" y="316574"/>
                  </a:lnTo>
                  <a:lnTo>
                    <a:pt x="347359" y="315671"/>
                  </a:lnTo>
                  <a:lnTo>
                    <a:pt x="194818" y="315671"/>
                  </a:lnTo>
                  <a:lnTo>
                    <a:pt x="149395" y="305971"/>
                  </a:lnTo>
                  <a:lnTo>
                    <a:pt x="112617" y="279755"/>
                  </a:lnTo>
                  <a:lnTo>
                    <a:pt x="87983" y="241347"/>
                  </a:lnTo>
                  <a:lnTo>
                    <a:pt x="78994" y="195072"/>
                  </a:lnTo>
                  <a:lnTo>
                    <a:pt x="87983" y="149490"/>
                  </a:lnTo>
                  <a:lnTo>
                    <a:pt x="112617" y="112610"/>
                  </a:lnTo>
                  <a:lnTo>
                    <a:pt x="149395" y="87922"/>
                  </a:lnTo>
                  <a:lnTo>
                    <a:pt x="194818" y="78917"/>
                  </a:lnTo>
                  <a:lnTo>
                    <a:pt x="350295" y="78917"/>
                  </a:lnTo>
                  <a:lnTo>
                    <a:pt x="346782" y="73416"/>
                  </a:lnTo>
                  <a:lnTo>
                    <a:pt x="316489" y="43119"/>
                  </a:lnTo>
                  <a:lnTo>
                    <a:pt x="280255" y="19974"/>
                  </a:lnTo>
                  <a:lnTo>
                    <a:pt x="239293" y="5196"/>
                  </a:lnTo>
                  <a:lnTo>
                    <a:pt x="194818" y="0"/>
                  </a:lnTo>
                  <a:close/>
                </a:path>
                <a:path w="389890" h="390525">
                  <a:moveTo>
                    <a:pt x="350295" y="78917"/>
                  </a:moveTo>
                  <a:lnTo>
                    <a:pt x="194818" y="78917"/>
                  </a:lnTo>
                  <a:lnTo>
                    <a:pt x="240387" y="87922"/>
                  </a:lnTo>
                  <a:lnTo>
                    <a:pt x="277241" y="112610"/>
                  </a:lnTo>
                  <a:lnTo>
                    <a:pt x="301902" y="149490"/>
                  </a:lnTo>
                  <a:lnTo>
                    <a:pt x="310896" y="195072"/>
                  </a:lnTo>
                  <a:lnTo>
                    <a:pt x="301902" y="241347"/>
                  </a:lnTo>
                  <a:lnTo>
                    <a:pt x="277241" y="279755"/>
                  </a:lnTo>
                  <a:lnTo>
                    <a:pt x="240387" y="305971"/>
                  </a:lnTo>
                  <a:lnTo>
                    <a:pt x="194818" y="315671"/>
                  </a:lnTo>
                  <a:lnTo>
                    <a:pt x="347359" y="315671"/>
                  </a:lnTo>
                  <a:lnTo>
                    <a:pt x="369922" y="280372"/>
                  </a:lnTo>
                  <a:lnTo>
                    <a:pt x="384695" y="239465"/>
                  </a:lnTo>
                  <a:lnTo>
                    <a:pt x="389890" y="195072"/>
                  </a:lnTo>
                  <a:lnTo>
                    <a:pt x="384695" y="150608"/>
                  </a:lnTo>
                  <a:lnTo>
                    <a:pt x="369922" y="109651"/>
                  </a:lnTo>
                  <a:lnTo>
                    <a:pt x="350295" y="78917"/>
                  </a:lnTo>
                  <a:close/>
                </a:path>
              </a:pathLst>
            </a:custGeom>
            <a:solidFill>
              <a:srgbClr val="2F4AA6"/>
            </a:solidFill>
          </p:spPr>
          <p:txBody>
            <a:bodyPr wrap="square" lIns="0" tIns="0" rIns="0" bIns="0" rtlCol="0"/>
            <a:lstStyle/>
            <a:p>
              <a:endParaRPr dirty="0"/>
            </a:p>
          </p:txBody>
        </p:sp>
        <p:sp>
          <p:nvSpPr>
            <p:cNvPr id="6" name="object 6"/>
            <p:cNvSpPr/>
            <p:nvPr/>
          </p:nvSpPr>
          <p:spPr>
            <a:xfrm>
              <a:off x="7519416" y="4468533"/>
              <a:ext cx="1074420" cy="175260"/>
            </a:xfrm>
            <a:custGeom>
              <a:avLst/>
              <a:gdLst/>
              <a:ahLst/>
              <a:cxnLst/>
              <a:rect l="l" t="t" r="r" b="b"/>
              <a:pathLst>
                <a:path w="1074420" h="175260">
                  <a:moveTo>
                    <a:pt x="21462" y="0"/>
                  </a:moveTo>
                  <a:lnTo>
                    <a:pt x="85725" y="119405"/>
                  </a:lnTo>
                  <a:lnTo>
                    <a:pt x="122697" y="146137"/>
                  </a:lnTo>
                  <a:lnTo>
                    <a:pt x="165480" y="154990"/>
                  </a:lnTo>
                  <a:lnTo>
                    <a:pt x="182921" y="153583"/>
                  </a:lnTo>
                  <a:lnTo>
                    <a:pt x="199945" y="149350"/>
                  </a:lnTo>
                  <a:lnTo>
                    <a:pt x="216183" y="142276"/>
                  </a:lnTo>
                  <a:lnTo>
                    <a:pt x="231266" y="132346"/>
                  </a:lnTo>
                  <a:lnTo>
                    <a:pt x="312547" y="59613"/>
                  </a:lnTo>
                  <a:lnTo>
                    <a:pt x="323492" y="51562"/>
                  </a:lnTo>
                  <a:lnTo>
                    <a:pt x="336486" y="46307"/>
                  </a:lnTo>
                  <a:lnTo>
                    <a:pt x="350337" y="43447"/>
                  </a:lnTo>
                  <a:lnTo>
                    <a:pt x="363854" y="42583"/>
                  </a:lnTo>
                  <a:lnTo>
                    <a:pt x="379069" y="44183"/>
                  </a:lnTo>
                  <a:lnTo>
                    <a:pt x="392699" y="48993"/>
                  </a:lnTo>
                  <a:lnTo>
                    <a:pt x="404735" y="57027"/>
                  </a:lnTo>
                  <a:lnTo>
                    <a:pt x="415162" y="68300"/>
                  </a:lnTo>
                  <a:lnTo>
                    <a:pt x="470788" y="132346"/>
                  </a:lnTo>
                  <a:lnTo>
                    <a:pt x="487552" y="146714"/>
                  </a:lnTo>
                  <a:lnTo>
                    <a:pt x="505555" y="157891"/>
                  </a:lnTo>
                  <a:lnTo>
                    <a:pt x="524367" y="165874"/>
                  </a:lnTo>
                  <a:lnTo>
                    <a:pt x="543559" y="170662"/>
                  </a:lnTo>
                  <a:lnTo>
                    <a:pt x="565229" y="169000"/>
                  </a:lnTo>
                  <a:lnTo>
                    <a:pt x="585279" y="163745"/>
                  </a:lnTo>
                  <a:lnTo>
                    <a:pt x="603710" y="154498"/>
                  </a:lnTo>
                  <a:lnTo>
                    <a:pt x="620522" y="140855"/>
                  </a:lnTo>
                  <a:lnTo>
                    <a:pt x="688975" y="81076"/>
                  </a:lnTo>
                  <a:lnTo>
                    <a:pt x="701972" y="72333"/>
                  </a:lnTo>
                  <a:lnTo>
                    <a:pt x="715327" y="65554"/>
                  </a:lnTo>
                  <a:lnTo>
                    <a:pt x="729444" y="61170"/>
                  </a:lnTo>
                  <a:lnTo>
                    <a:pt x="744727" y="59613"/>
                  </a:lnTo>
                  <a:lnTo>
                    <a:pt x="760013" y="63772"/>
                  </a:lnTo>
                  <a:lnTo>
                    <a:pt x="773668" y="69876"/>
                  </a:lnTo>
                  <a:lnTo>
                    <a:pt x="785679" y="78346"/>
                  </a:lnTo>
                  <a:lnTo>
                    <a:pt x="796035" y="89598"/>
                  </a:lnTo>
                  <a:lnTo>
                    <a:pt x="830199" y="132346"/>
                  </a:lnTo>
                  <a:lnTo>
                    <a:pt x="845317" y="149174"/>
                  </a:lnTo>
                  <a:lnTo>
                    <a:pt x="863996" y="161615"/>
                  </a:lnTo>
                  <a:lnTo>
                    <a:pt x="885080" y="170067"/>
                  </a:lnTo>
                  <a:lnTo>
                    <a:pt x="907414" y="174929"/>
                  </a:lnTo>
                  <a:lnTo>
                    <a:pt x="929687" y="172600"/>
                  </a:lnTo>
                  <a:lnTo>
                    <a:pt x="951198" y="165879"/>
                  </a:lnTo>
                  <a:lnTo>
                    <a:pt x="971137" y="155164"/>
                  </a:lnTo>
                  <a:lnTo>
                    <a:pt x="988694" y="140855"/>
                  </a:lnTo>
                  <a:lnTo>
                    <a:pt x="1074292" y="51104"/>
                  </a:lnTo>
                  <a:lnTo>
                    <a:pt x="1048638" y="29806"/>
                  </a:lnTo>
                  <a:lnTo>
                    <a:pt x="962913" y="119405"/>
                  </a:lnTo>
                  <a:lnTo>
                    <a:pt x="951831" y="130011"/>
                  </a:lnTo>
                  <a:lnTo>
                    <a:pt x="938355" y="136578"/>
                  </a:lnTo>
                  <a:lnTo>
                    <a:pt x="923284" y="139922"/>
                  </a:lnTo>
                  <a:lnTo>
                    <a:pt x="907414" y="140855"/>
                  </a:lnTo>
                  <a:lnTo>
                    <a:pt x="892127" y="139257"/>
                  </a:lnTo>
                  <a:lnTo>
                    <a:pt x="878458" y="134450"/>
                  </a:lnTo>
                  <a:lnTo>
                    <a:pt x="866409" y="126416"/>
                  </a:lnTo>
                  <a:lnTo>
                    <a:pt x="855979" y="115138"/>
                  </a:lnTo>
                  <a:lnTo>
                    <a:pt x="817372" y="68300"/>
                  </a:lnTo>
                  <a:lnTo>
                    <a:pt x="803056" y="53831"/>
                  </a:lnTo>
                  <a:lnTo>
                    <a:pt x="785907" y="42605"/>
                  </a:lnTo>
                  <a:lnTo>
                    <a:pt x="766329" y="34603"/>
                  </a:lnTo>
                  <a:lnTo>
                    <a:pt x="744727" y="29806"/>
                  </a:lnTo>
                  <a:lnTo>
                    <a:pt x="724860" y="31404"/>
                  </a:lnTo>
                  <a:lnTo>
                    <a:pt x="704564" y="36196"/>
                  </a:lnTo>
                  <a:lnTo>
                    <a:pt x="685077" y="44181"/>
                  </a:lnTo>
                  <a:lnTo>
                    <a:pt x="667638" y="55359"/>
                  </a:lnTo>
                  <a:lnTo>
                    <a:pt x="599185" y="119405"/>
                  </a:lnTo>
                  <a:lnTo>
                    <a:pt x="588668" y="126705"/>
                  </a:lnTo>
                  <a:lnTo>
                    <a:pt x="578103" y="132475"/>
                  </a:lnTo>
                  <a:lnTo>
                    <a:pt x="567539" y="136266"/>
                  </a:lnTo>
                  <a:lnTo>
                    <a:pt x="557022" y="137629"/>
                  </a:lnTo>
                  <a:lnTo>
                    <a:pt x="553974" y="137629"/>
                  </a:lnTo>
                  <a:lnTo>
                    <a:pt x="550926" y="137286"/>
                  </a:lnTo>
                  <a:lnTo>
                    <a:pt x="547751" y="136601"/>
                  </a:lnTo>
                  <a:lnTo>
                    <a:pt x="532556" y="135044"/>
                  </a:lnTo>
                  <a:lnTo>
                    <a:pt x="518969" y="130660"/>
                  </a:lnTo>
                  <a:lnTo>
                    <a:pt x="506978" y="123881"/>
                  </a:lnTo>
                  <a:lnTo>
                    <a:pt x="496569" y="115138"/>
                  </a:lnTo>
                  <a:lnTo>
                    <a:pt x="436625" y="46837"/>
                  </a:lnTo>
                  <a:lnTo>
                    <a:pt x="422251" y="32535"/>
                  </a:lnTo>
                  <a:lnTo>
                    <a:pt x="405542" y="21824"/>
                  </a:lnTo>
                  <a:lnTo>
                    <a:pt x="387262" y="15105"/>
                  </a:lnTo>
                  <a:lnTo>
                    <a:pt x="358266" y="11582"/>
                  </a:lnTo>
                  <a:lnTo>
                    <a:pt x="353440" y="11582"/>
                  </a:lnTo>
                  <a:lnTo>
                    <a:pt x="336178" y="13270"/>
                  </a:lnTo>
                  <a:lnTo>
                    <a:pt x="320024" y="18311"/>
                  </a:lnTo>
                  <a:lnTo>
                    <a:pt x="304988" y="26675"/>
                  </a:lnTo>
                  <a:lnTo>
                    <a:pt x="209676" y="106629"/>
                  </a:lnTo>
                  <a:lnTo>
                    <a:pt x="199388" y="114073"/>
                  </a:lnTo>
                  <a:lnTo>
                    <a:pt x="188325" y="119332"/>
                  </a:lnTo>
                  <a:lnTo>
                    <a:pt x="176762" y="122452"/>
                  </a:lnTo>
                  <a:lnTo>
                    <a:pt x="164973" y="123482"/>
                  </a:lnTo>
                  <a:lnTo>
                    <a:pt x="150312" y="121864"/>
                  </a:lnTo>
                  <a:lnTo>
                    <a:pt x="136175" y="117052"/>
                  </a:lnTo>
                  <a:lnTo>
                    <a:pt x="123039" y="109112"/>
                  </a:lnTo>
                  <a:lnTo>
                    <a:pt x="111378" y="98107"/>
                  </a:lnTo>
                  <a:lnTo>
                    <a:pt x="21462" y="0"/>
                  </a:lnTo>
                  <a:close/>
                </a:path>
              </a:pathLst>
            </a:custGeom>
            <a:solidFill>
              <a:srgbClr val="F8C21F"/>
            </a:solidFill>
          </p:spPr>
          <p:txBody>
            <a:bodyPr wrap="square" lIns="0" tIns="0" rIns="0" bIns="0" rtlCol="0"/>
            <a:lstStyle/>
            <a:p>
              <a:endParaRPr dirty="0"/>
            </a:p>
          </p:txBody>
        </p:sp>
      </p:grpSp>
      <p:sp>
        <p:nvSpPr>
          <p:cNvPr id="7" name="object 7"/>
          <p:cNvSpPr txBox="1">
            <a:spLocks noGrp="1"/>
          </p:cNvSpPr>
          <p:nvPr>
            <p:ph type="title"/>
          </p:nvPr>
        </p:nvSpPr>
        <p:spPr>
          <a:xfrm>
            <a:off x="2238248" y="524001"/>
            <a:ext cx="6219952" cy="1121461"/>
          </a:xfrm>
          <a:prstGeom prst="rect">
            <a:avLst/>
          </a:prstGeom>
        </p:spPr>
        <p:txBody>
          <a:bodyPr vert="horz" wrap="square" lIns="0" tIns="13335" rIns="0" bIns="0" rtlCol="0">
            <a:spAutoFit/>
          </a:bodyPr>
          <a:lstStyle/>
          <a:p>
            <a:pPr marL="28575">
              <a:lnSpc>
                <a:spcPct val="100000"/>
              </a:lnSpc>
              <a:spcBef>
                <a:spcPts val="105"/>
              </a:spcBef>
            </a:pPr>
            <a:r>
              <a:rPr lang="en-US" sz="3600" dirty="0"/>
              <a:t>Data Cleaning and Preprocessing</a:t>
            </a:r>
          </a:p>
        </p:txBody>
      </p:sp>
      <p:sp>
        <p:nvSpPr>
          <p:cNvPr id="11" name="object 11"/>
          <p:cNvSpPr txBox="1"/>
          <p:nvPr/>
        </p:nvSpPr>
        <p:spPr>
          <a:xfrm>
            <a:off x="88839" y="1645462"/>
            <a:ext cx="4845224" cy="2975302"/>
          </a:xfrm>
          <a:prstGeom prst="rect">
            <a:avLst/>
          </a:prstGeom>
        </p:spPr>
        <p:txBody>
          <a:bodyPr vert="horz" wrap="square" lIns="0" tIns="13335" rIns="0" bIns="0" rtlCol="0">
            <a:spAutoFit/>
          </a:bodyPr>
          <a:lstStyle/>
          <a:p>
            <a:pPr marL="12700" marR="5080">
              <a:lnSpc>
                <a:spcPct val="100000"/>
              </a:lnSpc>
              <a:spcBef>
                <a:spcPts val="105"/>
              </a:spcBef>
            </a:pPr>
            <a:r>
              <a:rPr lang="en-US" b="1" spc="-5" dirty="0">
                <a:solidFill>
                  <a:srgbClr val="374151"/>
                </a:solidFill>
                <a:latin typeface="Calibri"/>
                <a:cs typeface="Calibri"/>
              </a:rPr>
              <a:t>Handling datetime values : </a:t>
            </a:r>
            <a:r>
              <a:rPr lang="en-US" dirty="0"/>
              <a:t>The 'Received date' and 'Closed date' columns were converted into a date-time format</a:t>
            </a:r>
          </a:p>
          <a:p>
            <a:pPr marL="12065" marR="5080" algn="just">
              <a:lnSpc>
                <a:spcPct val="115100"/>
              </a:lnSpc>
              <a:spcBef>
                <a:spcPts val="100"/>
              </a:spcBef>
              <a:buClr>
                <a:srgbClr val="1F3374"/>
              </a:buClr>
              <a:buSzPct val="116666"/>
              <a:tabLst>
                <a:tab pos="299720" algn="l"/>
              </a:tabLst>
            </a:pPr>
            <a:r>
              <a:rPr lang="en-US" b="1" spc="-5" dirty="0">
                <a:solidFill>
                  <a:srgbClr val="374151"/>
                </a:solidFill>
                <a:latin typeface="Calibri"/>
                <a:cs typeface="Calibri"/>
              </a:rPr>
              <a:t>Removing unnecessary columns: </a:t>
            </a:r>
            <a:r>
              <a:rPr lang="en-US" dirty="0"/>
              <a:t>Columns that do not contribute to predicting a confirmed complaint, such as 'Complaint number' and 'Keywords,' were removed to streamline the dataset.</a:t>
            </a:r>
          </a:p>
          <a:p>
            <a:pPr marL="12700" marR="5080">
              <a:lnSpc>
                <a:spcPct val="100000"/>
              </a:lnSpc>
              <a:spcBef>
                <a:spcPts val="105"/>
              </a:spcBef>
            </a:pPr>
            <a:r>
              <a:rPr lang="en-US" b="1" spc="-5" dirty="0">
                <a:solidFill>
                  <a:srgbClr val="374151"/>
                </a:solidFill>
                <a:latin typeface="Calibri"/>
                <a:cs typeface="Calibri"/>
              </a:rPr>
              <a:t>Encoding categorical variables: </a:t>
            </a:r>
            <a:r>
              <a:rPr lang="en-US" dirty="0"/>
              <a:t>Non-numeric columns were transformed into a numerical format using Label Encoding</a:t>
            </a:r>
          </a:p>
        </p:txBody>
      </p:sp>
      <p:grpSp>
        <p:nvGrpSpPr>
          <p:cNvPr id="12" name="object 8">
            <a:extLst>
              <a:ext uri="{FF2B5EF4-FFF2-40B4-BE49-F238E27FC236}">
                <a16:creationId xmlns:a16="http://schemas.microsoft.com/office/drawing/2014/main" id="{01924FDF-D023-AE3E-EDC6-8A3B7F7A8D2B}"/>
              </a:ext>
            </a:extLst>
          </p:cNvPr>
          <p:cNvGrpSpPr/>
          <p:nvPr/>
        </p:nvGrpSpPr>
        <p:grpSpPr>
          <a:xfrm>
            <a:off x="5280278" y="1820557"/>
            <a:ext cx="3505200" cy="2209800"/>
            <a:chOff x="352043" y="1866900"/>
            <a:chExt cx="4087495" cy="1877695"/>
          </a:xfrm>
        </p:grpSpPr>
        <p:sp>
          <p:nvSpPr>
            <p:cNvPr id="13" name="object 9">
              <a:extLst>
                <a:ext uri="{FF2B5EF4-FFF2-40B4-BE49-F238E27FC236}">
                  <a16:creationId xmlns:a16="http://schemas.microsoft.com/office/drawing/2014/main" id="{BC9FCC4E-C697-8157-E828-13324AB21793}"/>
                </a:ext>
              </a:extLst>
            </p:cNvPr>
            <p:cNvSpPr/>
            <p:nvPr/>
          </p:nvSpPr>
          <p:spPr>
            <a:xfrm>
              <a:off x="856488" y="2040635"/>
              <a:ext cx="2437130" cy="1306195"/>
            </a:xfrm>
            <a:custGeom>
              <a:avLst/>
              <a:gdLst/>
              <a:ahLst/>
              <a:cxnLst/>
              <a:rect l="l" t="t" r="r" b="b"/>
              <a:pathLst>
                <a:path w="2437129" h="1306195">
                  <a:moveTo>
                    <a:pt x="2436876" y="109728"/>
                  </a:moveTo>
                  <a:lnTo>
                    <a:pt x="1083411" y="109728"/>
                  </a:lnTo>
                  <a:lnTo>
                    <a:pt x="1067854" y="93433"/>
                  </a:lnTo>
                  <a:lnTo>
                    <a:pt x="1033983" y="66662"/>
                  </a:lnTo>
                  <a:lnTo>
                    <a:pt x="995680" y="43815"/>
                  </a:lnTo>
                  <a:lnTo>
                    <a:pt x="953465" y="25285"/>
                  </a:lnTo>
                  <a:lnTo>
                    <a:pt x="907859" y="11531"/>
                  </a:lnTo>
                  <a:lnTo>
                    <a:pt x="859396" y="2959"/>
                  </a:lnTo>
                  <a:lnTo>
                    <a:pt x="808609" y="0"/>
                  </a:lnTo>
                  <a:lnTo>
                    <a:pt x="0" y="0"/>
                  </a:lnTo>
                  <a:lnTo>
                    <a:pt x="31635" y="548513"/>
                  </a:lnTo>
                  <a:lnTo>
                    <a:pt x="36372" y="548474"/>
                  </a:lnTo>
                  <a:lnTo>
                    <a:pt x="80772" y="1305941"/>
                  </a:lnTo>
                  <a:lnTo>
                    <a:pt x="2366772" y="1305941"/>
                  </a:lnTo>
                  <a:lnTo>
                    <a:pt x="2436876" y="109728"/>
                  </a:lnTo>
                  <a:close/>
                </a:path>
              </a:pathLst>
            </a:custGeom>
            <a:solidFill>
              <a:srgbClr val="F8C21F"/>
            </a:solidFill>
          </p:spPr>
          <p:txBody>
            <a:bodyPr wrap="square" lIns="0" tIns="0" rIns="0" bIns="0" rtlCol="0"/>
            <a:lstStyle/>
            <a:p>
              <a:endParaRPr dirty="0"/>
            </a:p>
          </p:txBody>
        </p:sp>
        <p:sp>
          <p:nvSpPr>
            <p:cNvPr id="14" name="object 10">
              <a:extLst>
                <a:ext uri="{FF2B5EF4-FFF2-40B4-BE49-F238E27FC236}">
                  <a16:creationId xmlns:a16="http://schemas.microsoft.com/office/drawing/2014/main" id="{82B60BE1-206E-EB44-01E0-F320B891C612}"/>
                </a:ext>
              </a:extLst>
            </p:cNvPr>
            <p:cNvSpPr/>
            <p:nvPr/>
          </p:nvSpPr>
          <p:spPr>
            <a:xfrm>
              <a:off x="922108" y="2279992"/>
              <a:ext cx="2316480" cy="944880"/>
            </a:xfrm>
            <a:custGeom>
              <a:avLst/>
              <a:gdLst/>
              <a:ahLst/>
              <a:cxnLst/>
              <a:rect l="l" t="t" r="r" b="b"/>
              <a:pathLst>
                <a:path w="2316480" h="944880">
                  <a:moveTo>
                    <a:pt x="2316353" y="0"/>
                  </a:moveTo>
                  <a:lnTo>
                    <a:pt x="0" y="0"/>
                  </a:lnTo>
                  <a:lnTo>
                    <a:pt x="0" y="944791"/>
                  </a:lnTo>
                  <a:lnTo>
                    <a:pt x="2316353" y="944791"/>
                  </a:lnTo>
                  <a:lnTo>
                    <a:pt x="2316353" y="0"/>
                  </a:lnTo>
                  <a:close/>
                </a:path>
              </a:pathLst>
            </a:custGeom>
            <a:solidFill>
              <a:srgbClr val="CA6DBD"/>
            </a:solidFill>
          </p:spPr>
          <p:txBody>
            <a:bodyPr wrap="square" lIns="0" tIns="0" rIns="0" bIns="0" rtlCol="0"/>
            <a:lstStyle/>
            <a:p>
              <a:endParaRPr dirty="0"/>
            </a:p>
          </p:txBody>
        </p:sp>
        <p:sp>
          <p:nvSpPr>
            <p:cNvPr id="15" name="object 11">
              <a:extLst>
                <a:ext uri="{FF2B5EF4-FFF2-40B4-BE49-F238E27FC236}">
                  <a16:creationId xmlns:a16="http://schemas.microsoft.com/office/drawing/2014/main" id="{42627CA8-2DFF-4D61-EDB5-541C17D29795}"/>
                </a:ext>
              </a:extLst>
            </p:cNvPr>
            <p:cNvSpPr/>
            <p:nvPr/>
          </p:nvSpPr>
          <p:spPr>
            <a:xfrm>
              <a:off x="1086611" y="2316606"/>
              <a:ext cx="2242185" cy="960119"/>
            </a:xfrm>
            <a:custGeom>
              <a:avLst/>
              <a:gdLst/>
              <a:ahLst/>
              <a:cxnLst/>
              <a:rect l="l" t="t" r="r" b="b"/>
              <a:pathLst>
                <a:path w="2242185" h="960120">
                  <a:moveTo>
                    <a:pt x="2241804" y="0"/>
                  </a:moveTo>
                  <a:lnTo>
                    <a:pt x="0" y="15748"/>
                  </a:lnTo>
                  <a:lnTo>
                    <a:pt x="0" y="959866"/>
                  </a:lnTo>
                  <a:lnTo>
                    <a:pt x="2180716" y="959866"/>
                  </a:lnTo>
                  <a:lnTo>
                    <a:pt x="2241804" y="0"/>
                  </a:lnTo>
                  <a:close/>
                </a:path>
              </a:pathLst>
            </a:custGeom>
            <a:solidFill>
              <a:srgbClr val="D0C5E8"/>
            </a:solidFill>
          </p:spPr>
          <p:txBody>
            <a:bodyPr wrap="square" lIns="0" tIns="0" rIns="0" bIns="0" rtlCol="0"/>
            <a:lstStyle/>
            <a:p>
              <a:endParaRPr dirty="0"/>
            </a:p>
          </p:txBody>
        </p:sp>
        <p:sp>
          <p:nvSpPr>
            <p:cNvPr id="16" name="object 12">
              <a:extLst>
                <a:ext uri="{FF2B5EF4-FFF2-40B4-BE49-F238E27FC236}">
                  <a16:creationId xmlns:a16="http://schemas.microsoft.com/office/drawing/2014/main" id="{632D7FDD-0BED-B0AA-D42C-5E2149209DBD}"/>
                </a:ext>
              </a:extLst>
            </p:cNvPr>
            <p:cNvSpPr/>
            <p:nvPr/>
          </p:nvSpPr>
          <p:spPr>
            <a:xfrm>
              <a:off x="969263" y="2223477"/>
              <a:ext cx="2272665" cy="944880"/>
            </a:xfrm>
            <a:custGeom>
              <a:avLst/>
              <a:gdLst/>
              <a:ahLst/>
              <a:cxnLst/>
              <a:rect l="l" t="t" r="r" b="b"/>
              <a:pathLst>
                <a:path w="2272665" h="944880">
                  <a:moveTo>
                    <a:pt x="2272157" y="0"/>
                  </a:moveTo>
                  <a:lnTo>
                    <a:pt x="0" y="0"/>
                  </a:lnTo>
                  <a:lnTo>
                    <a:pt x="0" y="944791"/>
                  </a:lnTo>
                  <a:lnTo>
                    <a:pt x="2272157" y="944791"/>
                  </a:lnTo>
                  <a:lnTo>
                    <a:pt x="2272157" y="0"/>
                  </a:lnTo>
                  <a:close/>
                </a:path>
              </a:pathLst>
            </a:custGeom>
            <a:solidFill>
              <a:srgbClr val="F8F8F8"/>
            </a:solidFill>
          </p:spPr>
          <p:txBody>
            <a:bodyPr wrap="square" lIns="0" tIns="0" rIns="0" bIns="0" rtlCol="0"/>
            <a:lstStyle/>
            <a:p>
              <a:endParaRPr dirty="0"/>
            </a:p>
          </p:txBody>
        </p:sp>
        <p:sp>
          <p:nvSpPr>
            <p:cNvPr id="17" name="object 13">
              <a:extLst>
                <a:ext uri="{FF2B5EF4-FFF2-40B4-BE49-F238E27FC236}">
                  <a16:creationId xmlns:a16="http://schemas.microsoft.com/office/drawing/2014/main" id="{AE324ED6-B032-A29B-601C-159E6433E057}"/>
                </a:ext>
              </a:extLst>
            </p:cNvPr>
            <p:cNvSpPr/>
            <p:nvPr/>
          </p:nvSpPr>
          <p:spPr>
            <a:xfrm>
              <a:off x="884008" y="1937003"/>
              <a:ext cx="2443480" cy="1518285"/>
            </a:xfrm>
            <a:custGeom>
              <a:avLst/>
              <a:gdLst/>
              <a:ahLst/>
              <a:cxnLst/>
              <a:rect l="l" t="t" r="r" b="b"/>
              <a:pathLst>
                <a:path w="2443479" h="1518285">
                  <a:moveTo>
                    <a:pt x="253098" y="0"/>
                  </a:moveTo>
                  <a:lnTo>
                    <a:pt x="0" y="910208"/>
                  </a:lnTo>
                  <a:lnTo>
                    <a:pt x="2189772" y="1517777"/>
                  </a:lnTo>
                  <a:lnTo>
                    <a:pt x="2442883" y="607568"/>
                  </a:lnTo>
                  <a:lnTo>
                    <a:pt x="253098" y="0"/>
                  </a:lnTo>
                  <a:close/>
                </a:path>
              </a:pathLst>
            </a:custGeom>
            <a:solidFill>
              <a:srgbClr val="2F4AA6"/>
            </a:solidFill>
          </p:spPr>
          <p:txBody>
            <a:bodyPr wrap="square" lIns="0" tIns="0" rIns="0" bIns="0" rtlCol="0"/>
            <a:lstStyle/>
            <a:p>
              <a:endParaRPr dirty="0"/>
            </a:p>
          </p:txBody>
        </p:sp>
        <p:sp>
          <p:nvSpPr>
            <p:cNvPr id="18" name="object 14">
              <a:extLst>
                <a:ext uri="{FF2B5EF4-FFF2-40B4-BE49-F238E27FC236}">
                  <a16:creationId xmlns:a16="http://schemas.microsoft.com/office/drawing/2014/main" id="{453E7AD3-6EC9-AA82-8CAD-15903BD8C0C2}"/>
                </a:ext>
              </a:extLst>
            </p:cNvPr>
            <p:cNvSpPr/>
            <p:nvPr/>
          </p:nvSpPr>
          <p:spPr>
            <a:xfrm>
              <a:off x="1057744" y="2331681"/>
              <a:ext cx="2167255" cy="944880"/>
            </a:xfrm>
            <a:custGeom>
              <a:avLst/>
              <a:gdLst/>
              <a:ahLst/>
              <a:cxnLst/>
              <a:rect l="l" t="t" r="r" b="b"/>
              <a:pathLst>
                <a:path w="2167255" h="944879">
                  <a:moveTo>
                    <a:pt x="2167001" y="0"/>
                  </a:moveTo>
                  <a:lnTo>
                    <a:pt x="0" y="0"/>
                  </a:lnTo>
                  <a:lnTo>
                    <a:pt x="0" y="944791"/>
                  </a:lnTo>
                  <a:lnTo>
                    <a:pt x="2167001" y="944791"/>
                  </a:lnTo>
                  <a:lnTo>
                    <a:pt x="2167001" y="0"/>
                  </a:lnTo>
                  <a:close/>
                </a:path>
              </a:pathLst>
            </a:custGeom>
            <a:solidFill>
              <a:srgbClr val="F8F8F8"/>
            </a:solidFill>
          </p:spPr>
          <p:txBody>
            <a:bodyPr wrap="square" lIns="0" tIns="0" rIns="0" bIns="0" rtlCol="0"/>
            <a:lstStyle/>
            <a:p>
              <a:endParaRPr dirty="0"/>
            </a:p>
          </p:txBody>
        </p:sp>
        <p:sp>
          <p:nvSpPr>
            <p:cNvPr id="19" name="object 15">
              <a:extLst>
                <a:ext uri="{FF2B5EF4-FFF2-40B4-BE49-F238E27FC236}">
                  <a16:creationId xmlns:a16="http://schemas.microsoft.com/office/drawing/2014/main" id="{7FCAFB5E-D1C3-1850-9A84-B595966C88F5}"/>
                </a:ext>
              </a:extLst>
            </p:cNvPr>
            <p:cNvSpPr/>
            <p:nvPr/>
          </p:nvSpPr>
          <p:spPr>
            <a:xfrm>
              <a:off x="789431" y="2255647"/>
              <a:ext cx="2539365" cy="1417320"/>
            </a:xfrm>
            <a:custGeom>
              <a:avLst/>
              <a:gdLst/>
              <a:ahLst/>
              <a:cxnLst/>
              <a:rect l="l" t="t" r="r" b="b"/>
              <a:pathLst>
                <a:path w="2539365" h="1417320">
                  <a:moveTo>
                    <a:pt x="2538984" y="0"/>
                  </a:moveTo>
                  <a:lnTo>
                    <a:pt x="1696339" y="0"/>
                  </a:lnTo>
                  <a:lnTo>
                    <a:pt x="1638905" y="3423"/>
                  </a:lnTo>
                  <a:lnTo>
                    <a:pt x="1584483" y="13336"/>
                  </a:lnTo>
                  <a:lnTo>
                    <a:pt x="1533741" y="29200"/>
                  </a:lnTo>
                  <a:lnTo>
                    <a:pt x="1487348" y="50476"/>
                  </a:lnTo>
                  <a:lnTo>
                    <a:pt x="1445974" y="76626"/>
                  </a:lnTo>
                  <a:lnTo>
                    <a:pt x="1410287" y="107112"/>
                  </a:lnTo>
                  <a:lnTo>
                    <a:pt x="1380957" y="141396"/>
                  </a:lnTo>
                  <a:lnTo>
                    <a:pt x="1358652" y="178938"/>
                  </a:lnTo>
                  <a:lnTo>
                    <a:pt x="1344041" y="219201"/>
                  </a:lnTo>
                  <a:lnTo>
                    <a:pt x="0" y="219201"/>
                  </a:lnTo>
                  <a:lnTo>
                    <a:pt x="72288" y="1417065"/>
                  </a:lnTo>
                  <a:lnTo>
                    <a:pt x="2455291" y="1417065"/>
                  </a:lnTo>
                  <a:lnTo>
                    <a:pt x="2507360" y="549147"/>
                  </a:lnTo>
                  <a:lnTo>
                    <a:pt x="2527681" y="219201"/>
                  </a:lnTo>
                  <a:lnTo>
                    <a:pt x="2538984" y="0"/>
                  </a:lnTo>
                  <a:close/>
                </a:path>
              </a:pathLst>
            </a:custGeom>
            <a:solidFill>
              <a:srgbClr val="F8C21F"/>
            </a:solidFill>
          </p:spPr>
          <p:txBody>
            <a:bodyPr wrap="square" lIns="0" tIns="0" rIns="0" bIns="0" rtlCol="0"/>
            <a:lstStyle/>
            <a:p>
              <a:endParaRPr dirty="0"/>
            </a:p>
          </p:txBody>
        </p:sp>
        <p:sp>
          <p:nvSpPr>
            <p:cNvPr id="20" name="object 16">
              <a:extLst>
                <a:ext uri="{FF2B5EF4-FFF2-40B4-BE49-F238E27FC236}">
                  <a16:creationId xmlns:a16="http://schemas.microsoft.com/office/drawing/2014/main" id="{CD23881B-D6F3-27D8-64D3-A1AAB0ED2B2E}"/>
                </a:ext>
              </a:extLst>
            </p:cNvPr>
            <p:cNvSpPr/>
            <p:nvPr/>
          </p:nvSpPr>
          <p:spPr>
            <a:xfrm>
              <a:off x="4407535" y="2574086"/>
              <a:ext cx="32384" cy="449580"/>
            </a:xfrm>
            <a:custGeom>
              <a:avLst/>
              <a:gdLst/>
              <a:ahLst/>
              <a:cxnLst/>
              <a:rect l="l" t="t" r="r" b="b"/>
              <a:pathLst>
                <a:path w="32385" h="449580">
                  <a:moveTo>
                    <a:pt x="31902" y="403783"/>
                  </a:moveTo>
                  <a:lnTo>
                    <a:pt x="0" y="403783"/>
                  </a:lnTo>
                  <a:lnTo>
                    <a:pt x="0" y="449402"/>
                  </a:lnTo>
                  <a:lnTo>
                    <a:pt x="31902" y="449402"/>
                  </a:lnTo>
                  <a:lnTo>
                    <a:pt x="31902" y="403783"/>
                  </a:lnTo>
                  <a:close/>
                </a:path>
                <a:path w="32385" h="449580">
                  <a:moveTo>
                    <a:pt x="31902" y="336715"/>
                  </a:moveTo>
                  <a:lnTo>
                    <a:pt x="0" y="336715"/>
                  </a:lnTo>
                  <a:lnTo>
                    <a:pt x="0" y="380822"/>
                  </a:lnTo>
                  <a:lnTo>
                    <a:pt x="31902" y="380822"/>
                  </a:lnTo>
                  <a:lnTo>
                    <a:pt x="31902" y="336715"/>
                  </a:lnTo>
                  <a:close/>
                </a:path>
                <a:path w="32385" h="449580">
                  <a:moveTo>
                    <a:pt x="31902" y="268173"/>
                  </a:moveTo>
                  <a:lnTo>
                    <a:pt x="0" y="268173"/>
                  </a:lnTo>
                  <a:lnTo>
                    <a:pt x="0" y="313893"/>
                  </a:lnTo>
                  <a:lnTo>
                    <a:pt x="31902" y="313893"/>
                  </a:lnTo>
                  <a:lnTo>
                    <a:pt x="31902" y="268173"/>
                  </a:lnTo>
                  <a:close/>
                </a:path>
                <a:path w="32385" h="449580">
                  <a:moveTo>
                    <a:pt x="31902" y="201117"/>
                  </a:moveTo>
                  <a:lnTo>
                    <a:pt x="0" y="201117"/>
                  </a:lnTo>
                  <a:lnTo>
                    <a:pt x="0" y="245313"/>
                  </a:lnTo>
                  <a:lnTo>
                    <a:pt x="31902" y="245313"/>
                  </a:lnTo>
                  <a:lnTo>
                    <a:pt x="31902" y="201117"/>
                  </a:lnTo>
                  <a:close/>
                </a:path>
                <a:path w="32385" h="449580">
                  <a:moveTo>
                    <a:pt x="31902" y="135674"/>
                  </a:moveTo>
                  <a:lnTo>
                    <a:pt x="0" y="135674"/>
                  </a:lnTo>
                  <a:lnTo>
                    <a:pt x="0" y="179781"/>
                  </a:lnTo>
                  <a:lnTo>
                    <a:pt x="31902" y="179781"/>
                  </a:lnTo>
                  <a:lnTo>
                    <a:pt x="31902" y="135674"/>
                  </a:lnTo>
                  <a:close/>
                </a:path>
                <a:path w="32385" h="449580">
                  <a:moveTo>
                    <a:pt x="31902" y="67106"/>
                  </a:moveTo>
                  <a:lnTo>
                    <a:pt x="0" y="67106"/>
                  </a:lnTo>
                  <a:lnTo>
                    <a:pt x="0" y="112725"/>
                  </a:lnTo>
                  <a:lnTo>
                    <a:pt x="31902" y="112725"/>
                  </a:lnTo>
                  <a:lnTo>
                    <a:pt x="31902" y="67106"/>
                  </a:lnTo>
                  <a:close/>
                </a:path>
                <a:path w="32385" h="449580">
                  <a:moveTo>
                    <a:pt x="31902" y="0"/>
                  </a:moveTo>
                  <a:lnTo>
                    <a:pt x="0" y="0"/>
                  </a:lnTo>
                  <a:lnTo>
                    <a:pt x="0" y="44018"/>
                  </a:lnTo>
                  <a:lnTo>
                    <a:pt x="31902" y="44018"/>
                  </a:lnTo>
                  <a:lnTo>
                    <a:pt x="31902" y="0"/>
                  </a:lnTo>
                  <a:close/>
                </a:path>
              </a:pathLst>
            </a:custGeom>
            <a:solidFill>
              <a:srgbClr val="CA6DBD"/>
            </a:solidFill>
          </p:spPr>
          <p:txBody>
            <a:bodyPr wrap="square" lIns="0" tIns="0" rIns="0" bIns="0" rtlCol="0"/>
            <a:lstStyle/>
            <a:p>
              <a:endParaRPr dirty="0"/>
            </a:p>
          </p:txBody>
        </p:sp>
        <p:sp>
          <p:nvSpPr>
            <p:cNvPr id="21" name="object 17">
              <a:extLst>
                <a:ext uri="{FF2B5EF4-FFF2-40B4-BE49-F238E27FC236}">
                  <a16:creationId xmlns:a16="http://schemas.microsoft.com/office/drawing/2014/main" id="{9D5D670E-9746-4C73-9BCD-7957637BE53A}"/>
                </a:ext>
              </a:extLst>
            </p:cNvPr>
            <p:cNvSpPr/>
            <p:nvPr/>
          </p:nvSpPr>
          <p:spPr>
            <a:xfrm>
              <a:off x="352043" y="2688336"/>
              <a:ext cx="756285" cy="120650"/>
            </a:xfrm>
            <a:custGeom>
              <a:avLst/>
              <a:gdLst/>
              <a:ahLst/>
              <a:cxnLst/>
              <a:rect l="l" t="t" r="r" b="b"/>
              <a:pathLst>
                <a:path w="756285" h="120650">
                  <a:moveTo>
                    <a:pt x="15798" y="0"/>
                  </a:moveTo>
                  <a:lnTo>
                    <a:pt x="63385" y="83693"/>
                  </a:lnTo>
                  <a:lnTo>
                    <a:pt x="102194" y="106195"/>
                  </a:lnTo>
                  <a:lnTo>
                    <a:pt x="117297" y="107695"/>
                  </a:lnTo>
                  <a:lnTo>
                    <a:pt x="130123" y="106624"/>
                  </a:lnTo>
                  <a:lnTo>
                    <a:pt x="142627" y="103409"/>
                  </a:lnTo>
                  <a:lnTo>
                    <a:pt x="154455" y="98051"/>
                  </a:lnTo>
                  <a:lnTo>
                    <a:pt x="165252" y="90550"/>
                  </a:lnTo>
                  <a:lnTo>
                    <a:pt x="221780" y="40766"/>
                  </a:lnTo>
                  <a:lnTo>
                    <a:pt x="227950" y="35740"/>
                  </a:lnTo>
                  <a:lnTo>
                    <a:pt x="235053" y="31988"/>
                  </a:lnTo>
                  <a:lnTo>
                    <a:pt x="242834" y="29640"/>
                  </a:lnTo>
                  <a:lnTo>
                    <a:pt x="251040" y="28828"/>
                  </a:lnTo>
                  <a:lnTo>
                    <a:pt x="253377" y="28828"/>
                  </a:lnTo>
                  <a:lnTo>
                    <a:pt x="291934" y="45212"/>
                  </a:lnTo>
                  <a:lnTo>
                    <a:pt x="332663" y="92837"/>
                  </a:lnTo>
                  <a:lnTo>
                    <a:pt x="343689" y="103102"/>
                  </a:lnTo>
                  <a:lnTo>
                    <a:pt x="356179" y="110378"/>
                  </a:lnTo>
                  <a:lnTo>
                    <a:pt x="369938" y="115107"/>
                  </a:lnTo>
                  <a:lnTo>
                    <a:pt x="384771" y="117728"/>
                  </a:lnTo>
                  <a:lnTo>
                    <a:pt x="398612" y="116802"/>
                  </a:lnTo>
                  <a:lnTo>
                    <a:pt x="412470" y="113744"/>
                  </a:lnTo>
                  <a:lnTo>
                    <a:pt x="425480" y="108138"/>
                  </a:lnTo>
                  <a:lnTo>
                    <a:pt x="436778" y="99568"/>
                  </a:lnTo>
                  <a:lnTo>
                    <a:pt x="486625" y="54356"/>
                  </a:lnTo>
                  <a:lnTo>
                    <a:pt x="495483" y="48375"/>
                  </a:lnTo>
                  <a:lnTo>
                    <a:pt x="504983" y="44132"/>
                  </a:lnTo>
                  <a:lnTo>
                    <a:pt x="514922" y="41604"/>
                  </a:lnTo>
                  <a:lnTo>
                    <a:pt x="525094" y="40766"/>
                  </a:lnTo>
                  <a:lnTo>
                    <a:pt x="535186" y="43316"/>
                  </a:lnTo>
                  <a:lnTo>
                    <a:pt x="544860" y="47545"/>
                  </a:lnTo>
                  <a:lnTo>
                    <a:pt x="553703" y="53465"/>
                  </a:lnTo>
                  <a:lnTo>
                    <a:pt x="561301" y="61087"/>
                  </a:lnTo>
                  <a:lnTo>
                    <a:pt x="586143" y="92837"/>
                  </a:lnTo>
                  <a:lnTo>
                    <a:pt x="597197" y="103760"/>
                  </a:lnTo>
                  <a:lnTo>
                    <a:pt x="609930" y="112315"/>
                  </a:lnTo>
                  <a:lnTo>
                    <a:pt x="624358" y="117893"/>
                  </a:lnTo>
                  <a:lnTo>
                    <a:pt x="642581" y="120268"/>
                  </a:lnTo>
                  <a:lnTo>
                    <a:pt x="646734" y="120268"/>
                  </a:lnTo>
                  <a:lnTo>
                    <a:pt x="684682" y="106928"/>
                  </a:lnTo>
                  <a:lnTo>
                    <a:pt x="755904" y="33908"/>
                  </a:lnTo>
                  <a:lnTo>
                    <a:pt x="740105" y="18161"/>
                  </a:lnTo>
                  <a:lnTo>
                    <a:pt x="671369" y="89066"/>
                  </a:lnTo>
                  <a:lnTo>
                    <a:pt x="662271" y="94773"/>
                  </a:lnTo>
                  <a:lnTo>
                    <a:pt x="651905" y="98337"/>
                  </a:lnTo>
                  <a:lnTo>
                    <a:pt x="640499" y="99568"/>
                  </a:lnTo>
                  <a:lnTo>
                    <a:pt x="629055" y="97071"/>
                  </a:lnTo>
                  <a:lnTo>
                    <a:pt x="618693" y="92837"/>
                  </a:lnTo>
                  <a:lnTo>
                    <a:pt x="609616" y="86887"/>
                  </a:lnTo>
                  <a:lnTo>
                    <a:pt x="602030" y="79247"/>
                  </a:lnTo>
                  <a:lnTo>
                    <a:pt x="577113" y="47497"/>
                  </a:lnTo>
                  <a:lnTo>
                    <a:pt x="567433" y="36949"/>
                  </a:lnTo>
                  <a:lnTo>
                    <a:pt x="555620" y="28924"/>
                  </a:lnTo>
                  <a:lnTo>
                    <a:pt x="542114" y="23423"/>
                  </a:lnTo>
                  <a:lnTo>
                    <a:pt x="524738" y="20065"/>
                  </a:lnTo>
                  <a:lnTo>
                    <a:pt x="519582" y="19938"/>
                  </a:lnTo>
                  <a:lnTo>
                    <a:pt x="506430" y="21175"/>
                  </a:lnTo>
                  <a:lnTo>
                    <a:pt x="493707" y="24780"/>
                  </a:lnTo>
                  <a:lnTo>
                    <a:pt x="481711" y="30601"/>
                  </a:lnTo>
                  <a:lnTo>
                    <a:pt x="470738" y="38481"/>
                  </a:lnTo>
                  <a:lnTo>
                    <a:pt x="423240" y="83693"/>
                  </a:lnTo>
                  <a:lnTo>
                    <a:pt x="415925" y="88719"/>
                  </a:lnTo>
                  <a:lnTo>
                    <a:pt x="408155" y="92471"/>
                  </a:lnTo>
                  <a:lnTo>
                    <a:pt x="400048" y="94819"/>
                  </a:lnTo>
                  <a:lnTo>
                    <a:pt x="391718" y="95631"/>
                  </a:lnTo>
                  <a:lnTo>
                    <a:pt x="387032" y="95503"/>
                  </a:lnTo>
                  <a:lnTo>
                    <a:pt x="350812" y="79247"/>
                  </a:lnTo>
                  <a:lnTo>
                    <a:pt x="310095" y="31750"/>
                  </a:lnTo>
                  <a:lnTo>
                    <a:pt x="299105" y="21411"/>
                  </a:lnTo>
                  <a:lnTo>
                    <a:pt x="286862" y="14096"/>
                  </a:lnTo>
                  <a:lnTo>
                    <a:pt x="273775" y="9354"/>
                  </a:lnTo>
                  <a:lnTo>
                    <a:pt x="260248" y="6731"/>
                  </a:lnTo>
                  <a:lnTo>
                    <a:pt x="252564" y="6350"/>
                  </a:lnTo>
                  <a:lnTo>
                    <a:pt x="239951" y="7568"/>
                  </a:lnTo>
                  <a:lnTo>
                    <a:pt x="227982" y="11144"/>
                  </a:lnTo>
                  <a:lnTo>
                    <a:pt x="216658" y="16958"/>
                  </a:lnTo>
                  <a:lnTo>
                    <a:pt x="205981" y="24891"/>
                  </a:lnTo>
                  <a:lnTo>
                    <a:pt x="149351" y="74675"/>
                  </a:lnTo>
                  <a:lnTo>
                    <a:pt x="141977" y="80137"/>
                  </a:lnTo>
                  <a:lnTo>
                    <a:pt x="133950" y="83978"/>
                  </a:lnTo>
                  <a:lnTo>
                    <a:pt x="125499" y="86248"/>
                  </a:lnTo>
                  <a:lnTo>
                    <a:pt x="116852" y="86994"/>
                  </a:lnTo>
                  <a:lnTo>
                    <a:pt x="106486" y="85929"/>
                  </a:lnTo>
                  <a:lnTo>
                    <a:pt x="96500" y="82756"/>
                  </a:lnTo>
                  <a:lnTo>
                    <a:pt x="87277" y="77511"/>
                  </a:lnTo>
                  <a:lnTo>
                    <a:pt x="79197" y="70231"/>
                  </a:lnTo>
                  <a:lnTo>
                    <a:pt x="15798" y="0"/>
                  </a:lnTo>
                  <a:close/>
                </a:path>
              </a:pathLst>
            </a:custGeom>
            <a:solidFill>
              <a:srgbClr val="2F4AA6"/>
            </a:solidFill>
          </p:spPr>
          <p:txBody>
            <a:bodyPr wrap="square" lIns="0" tIns="0" rIns="0" bIns="0" rtlCol="0"/>
            <a:lstStyle/>
            <a:p>
              <a:endParaRPr dirty="0"/>
            </a:p>
          </p:txBody>
        </p:sp>
        <p:sp>
          <p:nvSpPr>
            <p:cNvPr id="22" name="object 18">
              <a:extLst>
                <a:ext uri="{FF2B5EF4-FFF2-40B4-BE49-F238E27FC236}">
                  <a16:creationId xmlns:a16="http://schemas.microsoft.com/office/drawing/2014/main" id="{C6E4869C-2883-776A-3614-3B4C52F85834}"/>
                </a:ext>
              </a:extLst>
            </p:cNvPr>
            <p:cNvSpPr/>
            <p:nvPr/>
          </p:nvSpPr>
          <p:spPr>
            <a:xfrm>
              <a:off x="2058923" y="2593848"/>
              <a:ext cx="594360" cy="1078865"/>
            </a:xfrm>
            <a:custGeom>
              <a:avLst/>
              <a:gdLst/>
              <a:ahLst/>
              <a:cxnLst/>
              <a:rect l="l" t="t" r="r" b="b"/>
              <a:pathLst>
                <a:path w="594360" h="1078864">
                  <a:moveTo>
                    <a:pt x="296037" y="0"/>
                  </a:moveTo>
                  <a:lnTo>
                    <a:pt x="0" y="1078864"/>
                  </a:lnTo>
                  <a:lnTo>
                    <a:pt x="594359" y="1078864"/>
                  </a:lnTo>
                  <a:lnTo>
                    <a:pt x="296037" y="0"/>
                  </a:lnTo>
                  <a:close/>
                </a:path>
              </a:pathLst>
            </a:custGeom>
            <a:solidFill>
              <a:srgbClr val="1F3374"/>
            </a:solidFill>
          </p:spPr>
          <p:txBody>
            <a:bodyPr wrap="square" lIns="0" tIns="0" rIns="0" bIns="0" rtlCol="0"/>
            <a:lstStyle/>
            <a:p>
              <a:endParaRPr dirty="0"/>
            </a:p>
          </p:txBody>
        </p:sp>
        <p:sp>
          <p:nvSpPr>
            <p:cNvPr id="23" name="object 19">
              <a:extLst>
                <a:ext uri="{FF2B5EF4-FFF2-40B4-BE49-F238E27FC236}">
                  <a16:creationId xmlns:a16="http://schemas.microsoft.com/office/drawing/2014/main" id="{846AEC8D-301E-45E4-C1A4-4439C7A862DB}"/>
                </a:ext>
              </a:extLst>
            </p:cNvPr>
            <p:cNvSpPr/>
            <p:nvPr/>
          </p:nvSpPr>
          <p:spPr>
            <a:xfrm>
              <a:off x="1464690" y="3403219"/>
              <a:ext cx="594360" cy="269875"/>
            </a:xfrm>
            <a:custGeom>
              <a:avLst/>
              <a:gdLst/>
              <a:ahLst/>
              <a:cxnLst/>
              <a:rect l="l" t="t" r="r" b="b"/>
              <a:pathLst>
                <a:path w="594360" h="269875">
                  <a:moveTo>
                    <a:pt x="295909" y="0"/>
                  </a:moveTo>
                  <a:lnTo>
                    <a:pt x="0" y="269493"/>
                  </a:lnTo>
                  <a:lnTo>
                    <a:pt x="594106" y="269493"/>
                  </a:lnTo>
                  <a:lnTo>
                    <a:pt x="295909" y="0"/>
                  </a:lnTo>
                  <a:close/>
                </a:path>
              </a:pathLst>
            </a:custGeom>
            <a:solidFill>
              <a:srgbClr val="CA6DBD"/>
            </a:solidFill>
          </p:spPr>
          <p:txBody>
            <a:bodyPr wrap="square" lIns="0" tIns="0" rIns="0" bIns="0" rtlCol="0"/>
            <a:lstStyle/>
            <a:p>
              <a:endParaRPr dirty="0"/>
            </a:p>
          </p:txBody>
        </p:sp>
        <p:sp>
          <p:nvSpPr>
            <p:cNvPr id="24" name="object 20">
              <a:extLst>
                <a:ext uri="{FF2B5EF4-FFF2-40B4-BE49-F238E27FC236}">
                  <a16:creationId xmlns:a16="http://schemas.microsoft.com/office/drawing/2014/main" id="{A4567D5D-52D9-ECBB-0EDF-6C2336D45DA0}"/>
                </a:ext>
              </a:extLst>
            </p:cNvPr>
            <p:cNvSpPr/>
            <p:nvPr/>
          </p:nvSpPr>
          <p:spPr>
            <a:xfrm>
              <a:off x="2644267" y="2971927"/>
              <a:ext cx="594360" cy="701040"/>
            </a:xfrm>
            <a:custGeom>
              <a:avLst/>
              <a:gdLst/>
              <a:ahLst/>
              <a:cxnLst/>
              <a:rect l="l" t="t" r="r" b="b"/>
              <a:pathLst>
                <a:path w="594360" h="701039">
                  <a:moveTo>
                    <a:pt x="298195" y="0"/>
                  </a:moveTo>
                  <a:lnTo>
                    <a:pt x="0" y="700786"/>
                  </a:lnTo>
                  <a:lnTo>
                    <a:pt x="594106" y="700786"/>
                  </a:lnTo>
                  <a:lnTo>
                    <a:pt x="298195" y="0"/>
                  </a:lnTo>
                  <a:close/>
                </a:path>
              </a:pathLst>
            </a:custGeom>
            <a:solidFill>
              <a:srgbClr val="D7E3F7"/>
            </a:solidFill>
          </p:spPr>
          <p:txBody>
            <a:bodyPr wrap="square" lIns="0" tIns="0" rIns="0" bIns="0" rtlCol="0"/>
            <a:lstStyle/>
            <a:p>
              <a:endParaRPr dirty="0"/>
            </a:p>
          </p:txBody>
        </p:sp>
        <p:sp>
          <p:nvSpPr>
            <p:cNvPr id="25" name="object 21">
              <a:extLst>
                <a:ext uri="{FF2B5EF4-FFF2-40B4-BE49-F238E27FC236}">
                  <a16:creationId xmlns:a16="http://schemas.microsoft.com/office/drawing/2014/main" id="{EB56D49B-9A8E-5379-E986-17CBA001D5DC}"/>
                </a:ext>
              </a:extLst>
            </p:cNvPr>
            <p:cNvSpPr/>
            <p:nvPr/>
          </p:nvSpPr>
          <p:spPr>
            <a:xfrm>
              <a:off x="3828415" y="3131819"/>
              <a:ext cx="594360" cy="541020"/>
            </a:xfrm>
            <a:custGeom>
              <a:avLst/>
              <a:gdLst/>
              <a:ahLst/>
              <a:cxnLst/>
              <a:rect l="l" t="t" r="r" b="b"/>
              <a:pathLst>
                <a:path w="594360" h="541020">
                  <a:moveTo>
                    <a:pt x="298196" y="0"/>
                  </a:moveTo>
                  <a:lnTo>
                    <a:pt x="0" y="540893"/>
                  </a:lnTo>
                  <a:lnTo>
                    <a:pt x="594106" y="540893"/>
                  </a:lnTo>
                  <a:lnTo>
                    <a:pt x="298196" y="0"/>
                  </a:lnTo>
                  <a:close/>
                </a:path>
              </a:pathLst>
            </a:custGeom>
            <a:solidFill>
              <a:srgbClr val="2F4AA6"/>
            </a:solidFill>
          </p:spPr>
          <p:txBody>
            <a:bodyPr wrap="square" lIns="0" tIns="0" rIns="0" bIns="0" rtlCol="0"/>
            <a:lstStyle/>
            <a:p>
              <a:endParaRPr dirty="0"/>
            </a:p>
          </p:txBody>
        </p:sp>
        <p:sp>
          <p:nvSpPr>
            <p:cNvPr id="26" name="object 22">
              <a:extLst>
                <a:ext uri="{FF2B5EF4-FFF2-40B4-BE49-F238E27FC236}">
                  <a16:creationId xmlns:a16="http://schemas.microsoft.com/office/drawing/2014/main" id="{54F2F2C0-9A2A-E7AE-1C16-7A10601E51DF}"/>
                </a:ext>
              </a:extLst>
            </p:cNvPr>
            <p:cNvSpPr/>
            <p:nvPr/>
          </p:nvSpPr>
          <p:spPr>
            <a:xfrm>
              <a:off x="3233927" y="2799588"/>
              <a:ext cx="594360" cy="873125"/>
            </a:xfrm>
            <a:custGeom>
              <a:avLst/>
              <a:gdLst/>
              <a:ahLst/>
              <a:cxnLst/>
              <a:rect l="l" t="t" r="r" b="b"/>
              <a:pathLst>
                <a:path w="594360" h="873125">
                  <a:moveTo>
                    <a:pt x="298323" y="0"/>
                  </a:moveTo>
                  <a:lnTo>
                    <a:pt x="0" y="873125"/>
                  </a:lnTo>
                  <a:lnTo>
                    <a:pt x="594360" y="873125"/>
                  </a:lnTo>
                  <a:lnTo>
                    <a:pt x="298323" y="0"/>
                  </a:lnTo>
                  <a:close/>
                </a:path>
              </a:pathLst>
            </a:custGeom>
            <a:solidFill>
              <a:srgbClr val="CA6DBD"/>
            </a:solidFill>
          </p:spPr>
          <p:txBody>
            <a:bodyPr wrap="square" lIns="0" tIns="0" rIns="0" bIns="0" rtlCol="0"/>
            <a:lstStyle/>
            <a:p>
              <a:endParaRPr dirty="0"/>
            </a:p>
          </p:txBody>
        </p:sp>
        <p:sp>
          <p:nvSpPr>
            <p:cNvPr id="27" name="object 23">
              <a:extLst>
                <a:ext uri="{FF2B5EF4-FFF2-40B4-BE49-F238E27FC236}">
                  <a16:creationId xmlns:a16="http://schemas.microsoft.com/office/drawing/2014/main" id="{CF7C5AFB-2054-0BA0-E51E-A582C38A486F}"/>
                </a:ext>
              </a:extLst>
            </p:cNvPr>
            <p:cNvSpPr/>
            <p:nvPr/>
          </p:nvSpPr>
          <p:spPr>
            <a:xfrm>
              <a:off x="1441704" y="2347087"/>
              <a:ext cx="2446020" cy="845819"/>
            </a:xfrm>
            <a:custGeom>
              <a:avLst/>
              <a:gdLst/>
              <a:ahLst/>
              <a:cxnLst/>
              <a:rect l="l" t="t" r="r" b="b"/>
              <a:pathLst>
                <a:path w="2446020" h="845819">
                  <a:moveTo>
                    <a:pt x="897509" y="0"/>
                  </a:moveTo>
                  <a:lnTo>
                    <a:pt x="558419" y="793623"/>
                  </a:lnTo>
                  <a:lnTo>
                    <a:pt x="250952" y="626237"/>
                  </a:lnTo>
                  <a:lnTo>
                    <a:pt x="0" y="802639"/>
                  </a:lnTo>
                  <a:lnTo>
                    <a:pt x="20446" y="834263"/>
                  </a:lnTo>
                  <a:lnTo>
                    <a:pt x="253238" y="669163"/>
                  </a:lnTo>
                  <a:lnTo>
                    <a:pt x="576453" y="845565"/>
                  </a:lnTo>
                  <a:lnTo>
                    <a:pt x="899668" y="88137"/>
                  </a:lnTo>
                  <a:lnTo>
                    <a:pt x="1171067" y="619506"/>
                  </a:lnTo>
                  <a:lnTo>
                    <a:pt x="1528191" y="185419"/>
                  </a:lnTo>
                  <a:lnTo>
                    <a:pt x="1867281" y="572007"/>
                  </a:lnTo>
                  <a:lnTo>
                    <a:pt x="2088769" y="311912"/>
                  </a:lnTo>
                  <a:lnTo>
                    <a:pt x="2416556" y="775462"/>
                  </a:lnTo>
                  <a:lnTo>
                    <a:pt x="2445893" y="755142"/>
                  </a:lnTo>
                  <a:lnTo>
                    <a:pt x="2091055" y="250951"/>
                  </a:lnTo>
                  <a:lnTo>
                    <a:pt x="1867281" y="515493"/>
                  </a:lnTo>
                  <a:lnTo>
                    <a:pt x="1525905" y="128777"/>
                  </a:lnTo>
                  <a:lnTo>
                    <a:pt x="1177798" y="551688"/>
                  </a:lnTo>
                  <a:lnTo>
                    <a:pt x="897509" y="0"/>
                  </a:lnTo>
                  <a:close/>
                </a:path>
              </a:pathLst>
            </a:custGeom>
            <a:solidFill>
              <a:srgbClr val="D7E3F7"/>
            </a:solidFill>
          </p:spPr>
          <p:txBody>
            <a:bodyPr wrap="square" lIns="0" tIns="0" rIns="0" bIns="0" rtlCol="0"/>
            <a:lstStyle/>
            <a:p>
              <a:endParaRPr dirty="0"/>
            </a:p>
          </p:txBody>
        </p:sp>
        <p:pic>
          <p:nvPicPr>
            <p:cNvPr id="28" name="object 24">
              <a:extLst>
                <a:ext uri="{FF2B5EF4-FFF2-40B4-BE49-F238E27FC236}">
                  <a16:creationId xmlns:a16="http://schemas.microsoft.com/office/drawing/2014/main" id="{EBF0E71B-6A1D-D6E9-F03E-CFB0297F0553}"/>
                </a:ext>
              </a:extLst>
            </p:cNvPr>
            <p:cNvPicPr/>
            <p:nvPr/>
          </p:nvPicPr>
          <p:blipFill>
            <a:blip r:embed="rId2" cstate="print"/>
            <a:stretch>
              <a:fillRect/>
            </a:stretch>
          </p:blipFill>
          <p:spPr>
            <a:xfrm>
              <a:off x="3822191" y="3038983"/>
              <a:ext cx="101981" cy="101981"/>
            </a:xfrm>
            <a:prstGeom prst="rect">
              <a:avLst/>
            </a:prstGeom>
          </p:spPr>
        </p:pic>
        <p:pic>
          <p:nvPicPr>
            <p:cNvPr id="29" name="object 25">
              <a:extLst>
                <a:ext uri="{FF2B5EF4-FFF2-40B4-BE49-F238E27FC236}">
                  <a16:creationId xmlns:a16="http://schemas.microsoft.com/office/drawing/2014/main" id="{B4E52033-E828-4133-FDF9-CF4EFA9F9A7E}"/>
                </a:ext>
              </a:extLst>
            </p:cNvPr>
            <p:cNvPicPr/>
            <p:nvPr/>
          </p:nvPicPr>
          <p:blipFill>
            <a:blip r:embed="rId3" cstate="print"/>
            <a:stretch>
              <a:fillRect/>
            </a:stretch>
          </p:blipFill>
          <p:spPr>
            <a:xfrm>
              <a:off x="3256914" y="2840736"/>
              <a:ext cx="101981" cy="101981"/>
            </a:xfrm>
            <a:prstGeom prst="rect">
              <a:avLst/>
            </a:prstGeom>
          </p:spPr>
        </p:pic>
        <p:pic>
          <p:nvPicPr>
            <p:cNvPr id="30" name="object 26">
              <a:extLst>
                <a:ext uri="{FF2B5EF4-FFF2-40B4-BE49-F238E27FC236}">
                  <a16:creationId xmlns:a16="http://schemas.microsoft.com/office/drawing/2014/main" id="{3925CD6A-1414-678D-5335-7222EB234899}"/>
                </a:ext>
              </a:extLst>
            </p:cNvPr>
            <p:cNvPicPr/>
            <p:nvPr/>
          </p:nvPicPr>
          <p:blipFill>
            <a:blip r:embed="rId4" cstate="print"/>
            <a:stretch>
              <a:fillRect/>
            </a:stretch>
          </p:blipFill>
          <p:spPr>
            <a:xfrm>
              <a:off x="3480942" y="2589276"/>
              <a:ext cx="101981" cy="101981"/>
            </a:xfrm>
            <a:prstGeom prst="rect">
              <a:avLst/>
            </a:prstGeom>
          </p:spPr>
        </p:pic>
        <p:pic>
          <p:nvPicPr>
            <p:cNvPr id="31" name="object 27">
              <a:extLst>
                <a:ext uri="{FF2B5EF4-FFF2-40B4-BE49-F238E27FC236}">
                  <a16:creationId xmlns:a16="http://schemas.microsoft.com/office/drawing/2014/main" id="{B3A25810-EBE6-9DF5-23DC-E78985AF537A}"/>
                </a:ext>
              </a:extLst>
            </p:cNvPr>
            <p:cNvPicPr/>
            <p:nvPr/>
          </p:nvPicPr>
          <p:blipFill>
            <a:blip r:embed="rId5" cstate="print"/>
            <a:stretch>
              <a:fillRect/>
            </a:stretch>
          </p:blipFill>
          <p:spPr>
            <a:xfrm>
              <a:off x="2918460" y="2453766"/>
              <a:ext cx="100456" cy="101853"/>
            </a:xfrm>
            <a:prstGeom prst="rect">
              <a:avLst/>
            </a:prstGeom>
          </p:spPr>
        </p:pic>
        <p:pic>
          <p:nvPicPr>
            <p:cNvPr id="32" name="object 28">
              <a:extLst>
                <a:ext uri="{FF2B5EF4-FFF2-40B4-BE49-F238E27FC236}">
                  <a16:creationId xmlns:a16="http://schemas.microsoft.com/office/drawing/2014/main" id="{1FFB830A-3841-649D-48EE-FDB7DAC1E3AC}"/>
                </a:ext>
              </a:extLst>
            </p:cNvPr>
            <p:cNvPicPr/>
            <p:nvPr/>
          </p:nvPicPr>
          <p:blipFill>
            <a:blip r:embed="rId6" cstate="print"/>
            <a:stretch>
              <a:fillRect/>
            </a:stretch>
          </p:blipFill>
          <p:spPr>
            <a:xfrm>
              <a:off x="2578735" y="2868167"/>
              <a:ext cx="101981" cy="100583"/>
            </a:xfrm>
            <a:prstGeom prst="rect">
              <a:avLst/>
            </a:prstGeom>
          </p:spPr>
        </p:pic>
        <p:pic>
          <p:nvPicPr>
            <p:cNvPr id="33" name="object 29">
              <a:extLst>
                <a:ext uri="{FF2B5EF4-FFF2-40B4-BE49-F238E27FC236}">
                  <a16:creationId xmlns:a16="http://schemas.microsoft.com/office/drawing/2014/main" id="{0B44FC2D-C829-5E09-8565-F27ADE41A723}"/>
                </a:ext>
              </a:extLst>
            </p:cNvPr>
            <p:cNvPicPr/>
            <p:nvPr/>
          </p:nvPicPr>
          <p:blipFill>
            <a:blip r:embed="rId7" cstate="print"/>
            <a:stretch>
              <a:fillRect/>
            </a:stretch>
          </p:blipFill>
          <p:spPr>
            <a:xfrm>
              <a:off x="2292223" y="2331719"/>
              <a:ext cx="98932" cy="102107"/>
            </a:xfrm>
            <a:prstGeom prst="rect">
              <a:avLst/>
            </a:prstGeom>
          </p:spPr>
        </p:pic>
        <p:pic>
          <p:nvPicPr>
            <p:cNvPr id="34" name="object 30">
              <a:extLst>
                <a:ext uri="{FF2B5EF4-FFF2-40B4-BE49-F238E27FC236}">
                  <a16:creationId xmlns:a16="http://schemas.microsoft.com/office/drawing/2014/main" id="{9908AF81-1DDC-A7EA-3B85-6C4114894BA0}"/>
                </a:ext>
              </a:extLst>
            </p:cNvPr>
            <p:cNvPicPr/>
            <p:nvPr/>
          </p:nvPicPr>
          <p:blipFill>
            <a:blip r:embed="rId8" cstate="print"/>
            <a:stretch>
              <a:fillRect/>
            </a:stretch>
          </p:blipFill>
          <p:spPr>
            <a:xfrm>
              <a:off x="1959990" y="3116707"/>
              <a:ext cx="101853" cy="100456"/>
            </a:xfrm>
            <a:prstGeom prst="rect">
              <a:avLst/>
            </a:prstGeom>
          </p:spPr>
        </p:pic>
        <p:pic>
          <p:nvPicPr>
            <p:cNvPr id="35" name="object 31">
              <a:extLst>
                <a:ext uri="{FF2B5EF4-FFF2-40B4-BE49-F238E27FC236}">
                  <a16:creationId xmlns:a16="http://schemas.microsoft.com/office/drawing/2014/main" id="{9A1467FE-15BA-E148-8462-476D3AA231E0}"/>
                </a:ext>
              </a:extLst>
            </p:cNvPr>
            <p:cNvPicPr/>
            <p:nvPr/>
          </p:nvPicPr>
          <p:blipFill>
            <a:blip r:embed="rId9" cstate="print"/>
            <a:stretch>
              <a:fillRect/>
            </a:stretch>
          </p:blipFill>
          <p:spPr>
            <a:xfrm>
              <a:off x="1661160" y="2941319"/>
              <a:ext cx="98932" cy="102107"/>
            </a:xfrm>
            <a:prstGeom prst="rect">
              <a:avLst/>
            </a:prstGeom>
          </p:spPr>
        </p:pic>
        <p:pic>
          <p:nvPicPr>
            <p:cNvPr id="36" name="object 32">
              <a:extLst>
                <a:ext uri="{FF2B5EF4-FFF2-40B4-BE49-F238E27FC236}">
                  <a16:creationId xmlns:a16="http://schemas.microsoft.com/office/drawing/2014/main" id="{9A7DC67C-12FE-65CC-FD39-D59E1CC9A7DC}"/>
                </a:ext>
              </a:extLst>
            </p:cNvPr>
            <p:cNvPicPr/>
            <p:nvPr/>
          </p:nvPicPr>
          <p:blipFill>
            <a:blip r:embed="rId10" cstate="print"/>
            <a:stretch>
              <a:fillRect/>
            </a:stretch>
          </p:blipFill>
          <p:spPr>
            <a:xfrm>
              <a:off x="1400555" y="3090672"/>
              <a:ext cx="102107" cy="101980"/>
            </a:xfrm>
            <a:prstGeom prst="rect">
              <a:avLst/>
            </a:prstGeom>
          </p:spPr>
        </p:pic>
        <p:pic>
          <p:nvPicPr>
            <p:cNvPr id="37" name="object 33">
              <a:extLst>
                <a:ext uri="{FF2B5EF4-FFF2-40B4-BE49-F238E27FC236}">
                  <a16:creationId xmlns:a16="http://schemas.microsoft.com/office/drawing/2014/main" id="{EB8E8F45-AC37-9732-E98D-9689C9B0B3E3}"/>
                </a:ext>
              </a:extLst>
            </p:cNvPr>
            <p:cNvPicPr/>
            <p:nvPr/>
          </p:nvPicPr>
          <p:blipFill>
            <a:blip r:embed="rId11" cstate="print"/>
            <a:stretch>
              <a:fillRect/>
            </a:stretch>
          </p:blipFill>
          <p:spPr>
            <a:xfrm>
              <a:off x="3293490" y="1866900"/>
              <a:ext cx="155194" cy="152273"/>
            </a:xfrm>
            <a:prstGeom prst="rect">
              <a:avLst/>
            </a:prstGeom>
          </p:spPr>
        </p:pic>
        <p:sp>
          <p:nvSpPr>
            <p:cNvPr id="38" name="object 34">
              <a:extLst>
                <a:ext uri="{FF2B5EF4-FFF2-40B4-BE49-F238E27FC236}">
                  <a16:creationId xmlns:a16="http://schemas.microsoft.com/office/drawing/2014/main" id="{F92EA689-7283-44CC-0098-23FFDB524230}"/>
                </a:ext>
              </a:extLst>
            </p:cNvPr>
            <p:cNvSpPr/>
            <p:nvPr/>
          </p:nvSpPr>
          <p:spPr>
            <a:xfrm>
              <a:off x="3561588" y="2284539"/>
              <a:ext cx="533400" cy="94615"/>
            </a:xfrm>
            <a:custGeom>
              <a:avLst/>
              <a:gdLst/>
              <a:ahLst/>
              <a:cxnLst/>
              <a:rect l="l" t="t" r="r" b="b"/>
              <a:pathLst>
                <a:path w="533400" h="94614">
                  <a:moveTo>
                    <a:pt x="304800" y="71628"/>
                  </a:moveTo>
                  <a:lnTo>
                    <a:pt x="9144" y="71628"/>
                  </a:lnTo>
                  <a:lnTo>
                    <a:pt x="9144" y="94297"/>
                  </a:lnTo>
                  <a:lnTo>
                    <a:pt x="304800" y="94297"/>
                  </a:lnTo>
                  <a:lnTo>
                    <a:pt x="304800" y="71628"/>
                  </a:lnTo>
                  <a:close/>
                </a:path>
                <a:path w="533400" h="94614">
                  <a:moveTo>
                    <a:pt x="533400" y="0"/>
                  </a:moveTo>
                  <a:lnTo>
                    <a:pt x="0" y="0"/>
                  </a:lnTo>
                  <a:lnTo>
                    <a:pt x="0" y="22669"/>
                  </a:lnTo>
                  <a:lnTo>
                    <a:pt x="533400" y="22669"/>
                  </a:lnTo>
                  <a:lnTo>
                    <a:pt x="533400" y="0"/>
                  </a:lnTo>
                  <a:close/>
                </a:path>
              </a:pathLst>
            </a:custGeom>
            <a:solidFill>
              <a:srgbClr val="CA6DBD"/>
            </a:solidFill>
          </p:spPr>
          <p:txBody>
            <a:bodyPr wrap="square" lIns="0" tIns="0" rIns="0" bIns="0" rtlCol="0"/>
            <a:lstStyle/>
            <a:p>
              <a:endParaRPr dirty="0"/>
            </a:p>
          </p:txBody>
        </p:sp>
        <p:pic>
          <p:nvPicPr>
            <p:cNvPr id="39" name="object 35">
              <a:extLst>
                <a:ext uri="{FF2B5EF4-FFF2-40B4-BE49-F238E27FC236}">
                  <a16:creationId xmlns:a16="http://schemas.microsoft.com/office/drawing/2014/main" id="{F8AA5C2B-307B-29BA-1894-3F4F465C6B43}"/>
                </a:ext>
              </a:extLst>
            </p:cNvPr>
            <p:cNvPicPr/>
            <p:nvPr/>
          </p:nvPicPr>
          <p:blipFill>
            <a:blip r:embed="rId12" cstate="print"/>
            <a:stretch>
              <a:fillRect/>
            </a:stretch>
          </p:blipFill>
          <p:spPr>
            <a:xfrm>
              <a:off x="560920" y="3145663"/>
              <a:ext cx="178219" cy="181229"/>
            </a:xfrm>
            <a:prstGeom prst="rect">
              <a:avLst/>
            </a:prstGeom>
          </p:spPr>
        </p:pic>
        <p:sp>
          <p:nvSpPr>
            <p:cNvPr id="40" name="object 36">
              <a:extLst>
                <a:ext uri="{FF2B5EF4-FFF2-40B4-BE49-F238E27FC236}">
                  <a16:creationId xmlns:a16="http://schemas.microsoft.com/office/drawing/2014/main" id="{AE620562-1AD5-32DF-0D86-321BCFF1A05E}"/>
                </a:ext>
              </a:extLst>
            </p:cNvPr>
            <p:cNvSpPr/>
            <p:nvPr/>
          </p:nvSpPr>
          <p:spPr>
            <a:xfrm>
              <a:off x="1360593" y="3288919"/>
              <a:ext cx="127000" cy="449580"/>
            </a:xfrm>
            <a:custGeom>
              <a:avLst/>
              <a:gdLst/>
              <a:ahLst/>
              <a:cxnLst/>
              <a:rect l="l" t="t" r="r" b="b"/>
              <a:pathLst>
                <a:path w="127000" h="449579">
                  <a:moveTo>
                    <a:pt x="64092" y="0"/>
                  </a:moveTo>
                  <a:lnTo>
                    <a:pt x="27070" y="30110"/>
                  </a:lnTo>
                  <a:lnTo>
                    <a:pt x="13126" y="101918"/>
                  </a:lnTo>
                  <a:lnTo>
                    <a:pt x="7011" y="155829"/>
                  </a:lnTo>
                  <a:lnTo>
                    <a:pt x="2459" y="213482"/>
                  </a:lnTo>
                  <a:lnTo>
                    <a:pt x="0" y="271508"/>
                  </a:lnTo>
                  <a:lnTo>
                    <a:pt x="159" y="326539"/>
                  </a:lnTo>
                  <a:lnTo>
                    <a:pt x="3466" y="375205"/>
                  </a:lnTo>
                  <a:lnTo>
                    <a:pt x="10448" y="414137"/>
                  </a:lnTo>
                  <a:lnTo>
                    <a:pt x="21633" y="439967"/>
                  </a:lnTo>
                  <a:lnTo>
                    <a:pt x="37549" y="449325"/>
                  </a:lnTo>
                  <a:lnTo>
                    <a:pt x="73516" y="444686"/>
                  </a:lnTo>
                  <a:lnTo>
                    <a:pt x="96144" y="436022"/>
                  </a:lnTo>
                  <a:lnTo>
                    <a:pt x="102746" y="426073"/>
                  </a:lnTo>
                  <a:lnTo>
                    <a:pt x="90000" y="417575"/>
                  </a:lnTo>
                  <a:lnTo>
                    <a:pt x="70470" y="412829"/>
                  </a:lnTo>
                  <a:lnTo>
                    <a:pt x="60441" y="408273"/>
                  </a:lnTo>
                  <a:lnTo>
                    <a:pt x="56746" y="403288"/>
                  </a:lnTo>
                  <a:lnTo>
                    <a:pt x="56218" y="397255"/>
                  </a:lnTo>
                  <a:lnTo>
                    <a:pt x="60925" y="361227"/>
                  </a:lnTo>
                  <a:lnTo>
                    <a:pt x="71307" y="318069"/>
                  </a:lnTo>
                  <a:lnTo>
                    <a:pt x="85190" y="270113"/>
                  </a:lnTo>
                  <a:lnTo>
                    <a:pt x="100395" y="219691"/>
                  </a:lnTo>
                  <a:lnTo>
                    <a:pt x="114747" y="169135"/>
                  </a:lnTo>
                  <a:lnTo>
                    <a:pt x="126068" y="120776"/>
                  </a:lnTo>
                  <a:lnTo>
                    <a:pt x="126725" y="73080"/>
                  </a:lnTo>
                  <a:lnTo>
                    <a:pt x="113035" y="34766"/>
                  </a:lnTo>
                  <a:lnTo>
                    <a:pt x="90367" y="9263"/>
                  </a:lnTo>
                  <a:lnTo>
                    <a:pt x="64092" y="0"/>
                  </a:lnTo>
                  <a:close/>
                </a:path>
              </a:pathLst>
            </a:custGeom>
            <a:solidFill>
              <a:srgbClr val="EE886F"/>
            </a:solidFill>
          </p:spPr>
          <p:txBody>
            <a:bodyPr wrap="square" lIns="0" tIns="0" rIns="0" bIns="0" rtlCol="0"/>
            <a:lstStyle/>
            <a:p>
              <a:endParaRPr dirty="0"/>
            </a:p>
          </p:txBody>
        </p:sp>
        <p:sp>
          <p:nvSpPr>
            <p:cNvPr id="41" name="object 37">
              <a:extLst>
                <a:ext uri="{FF2B5EF4-FFF2-40B4-BE49-F238E27FC236}">
                  <a16:creationId xmlns:a16="http://schemas.microsoft.com/office/drawing/2014/main" id="{7790A2D4-0BE6-85F3-62C5-05A0F1BDA891}"/>
                </a:ext>
              </a:extLst>
            </p:cNvPr>
            <p:cNvSpPr/>
            <p:nvPr/>
          </p:nvSpPr>
          <p:spPr>
            <a:xfrm>
              <a:off x="1371599" y="3706367"/>
              <a:ext cx="111125" cy="38100"/>
            </a:xfrm>
            <a:custGeom>
              <a:avLst/>
              <a:gdLst/>
              <a:ahLst/>
              <a:cxnLst/>
              <a:rect l="l" t="t" r="r" b="b"/>
              <a:pathLst>
                <a:path w="111125" h="38100">
                  <a:moveTo>
                    <a:pt x="0" y="6730"/>
                  </a:moveTo>
                  <a:lnTo>
                    <a:pt x="3645" y="21524"/>
                  </a:lnTo>
                  <a:lnTo>
                    <a:pt x="12112" y="31162"/>
                  </a:lnTo>
                  <a:lnTo>
                    <a:pt x="24270" y="36395"/>
                  </a:lnTo>
                  <a:lnTo>
                    <a:pt x="38988" y="37972"/>
                  </a:lnTo>
                  <a:lnTo>
                    <a:pt x="54961" y="36639"/>
                  </a:lnTo>
                  <a:lnTo>
                    <a:pt x="71231" y="33115"/>
                  </a:lnTo>
                  <a:lnTo>
                    <a:pt x="86619" y="28114"/>
                  </a:lnTo>
                  <a:lnTo>
                    <a:pt x="99949" y="22351"/>
                  </a:lnTo>
                  <a:lnTo>
                    <a:pt x="109318" y="13080"/>
                  </a:lnTo>
                  <a:lnTo>
                    <a:pt x="38100" y="13080"/>
                  </a:lnTo>
                  <a:lnTo>
                    <a:pt x="23467" y="12088"/>
                  </a:lnTo>
                  <a:lnTo>
                    <a:pt x="11334" y="9905"/>
                  </a:lnTo>
                  <a:lnTo>
                    <a:pt x="3059" y="7723"/>
                  </a:lnTo>
                  <a:lnTo>
                    <a:pt x="0" y="6730"/>
                  </a:lnTo>
                  <a:close/>
                </a:path>
                <a:path w="111125" h="38100">
                  <a:moveTo>
                    <a:pt x="79502" y="0"/>
                  </a:moveTo>
                  <a:lnTo>
                    <a:pt x="69961" y="6276"/>
                  </a:lnTo>
                  <a:lnTo>
                    <a:pt x="59562" y="10302"/>
                  </a:lnTo>
                  <a:lnTo>
                    <a:pt x="48783" y="12447"/>
                  </a:lnTo>
                  <a:lnTo>
                    <a:pt x="38100" y="13080"/>
                  </a:lnTo>
                  <a:lnTo>
                    <a:pt x="109318" y="13080"/>
                  </a:lnTo>
                  <a:lnTo>
                    <a:pt x="111113" y="11304"/>
                  </a:lnTo>
                  <a:lnTo>
                    <a:pt x="102489" y="4460"/>
                  </a:lnTo>
                  <a:lnTo>
                    <a:pt x="87483" y="974"/>
                  </a:lnTo>
                  <a:lnTo>
                    <a:pt x="79502" y="0"/>
                  </a:lnTo>
                  <a:close/>
                </a:path>
              </a:pathLst>
            </a:custGeom>
            <a:solidFill>
              <a:srgbClr val="1F3374"/>
            </a:solidFill>
          </p:spPr>
          <p:txBody>
            <a:bodyPr wrap="square" lIns="0" tIns="0" rIns="0" bIns="0" rtlCol="0"/>
            <a:lstStyle/>
            <a:p>
              <a:endParaRPr dirty="0"/>
            </a:p>
          </p:txBody>
        </p:sp>
        <p:sp>
          <p:nvSpPr>
            <p:cNvPr id="42" name="object 38">
              <a:extLst>
                <a:ext uri="{FF2B5EF4-FFF2-40B4-BE49-F238E27FC236}">
                  <a16:creationId xmlns:a16="http://schemas.microsoft.com/office/drawing/2014/main" id="{FBDFF608-D7CF-590B-AC86-B108F7DD067F}"/>
                </a:ext>
              </a:extLst>
            </p:cNvPr>
            <p:cNvSpPr/>
            <p:nvPr/>
          </p:nvSpPr>
          <p:spPr>
            <a:xfrm>
              <a:off x="1104988" y="2833116"/>
              <a:ext cx="406400" cy="774065"/>
            </a:xfrm>
            <a:custGeom>
              <a:avLst/>
              <a:gdLst/>
              <a:ahLst/>
              <a:cxnLst/>
              <a:rect l="l" t="t" r="r" b="b"/>
              <a:pathLst>
                <a:path w="406400" h="774064">
                  <a:moveTo>
                    <a:pt x="72237" y="0"/>
                  </a:moveTo>
                  <a:lnTo>
                    <a:pt x="0" y="246379"/>
                  </a:lnTo>
                  <a:lnTo>
                    <a:pt x="33301" y="270182"/>
                  </a:lnTo>
                  <a:lnTo>
                    <a:pt x="108937" y="328310"/>
                  </a:lnTo>
                  <a:lnTo>
                    <a:pt x="190502" y="400845"/>
                  </a:lnTo>
                  <a:lnTo>
                    <a:pt x="241592" y="467867"/>
                  </a:lnTo>
                  <a:lnTo>
                    <a:pt x="251575" y="540771"/>
                  </a:lnTo>
                  <a:lnTo>
                    <a:pt x="247164" y="637143"/>
                  </a:lnTo>
                  <a:lnTo>
                    <a:pt x="237680" y="721203"/>
                  </a:lnTo>
                  <a:lnTo>
                    <a:pt x="232448" y="757173"/>
                  </a:lnTo>
                  <a:lnTo>
                    <a:pt x="249968" y="765331"/>
                  </a:lnTo>
                  <a:lnTo>
                    <a:pt x="267357" y="770524"/>
                  </a:lnTo>
                  <a:lnTo>
                    <a:pt x="284150" y="773265"/>
                  </a:lnTo>
                  <a:lnTo>
                    <a:pt x="299885" y="774064"/>
                  </a:lnTo>
                  <a:lnTo>
                    <a:pt x="319865" y="772854"/>
                  </a:lnTo>
                  <a:lnTo>
                    <a:pt x="362718" y="706624"/>
                  </a:lnTo>
                  <a:lnTo>
                    <a:pt x="387991" y="568515"/>
                  </a:lnTo>
                  <a:lnTo>
                    <a:pt x="406072" y="413452"/>
                  </a:lnTo>
                  <a:lnTo>
                    <a:pt x="397294" y="302894"/>
                  </a:lnTo>
                  <a:lnTo>
                    <a:pt x="329359" y="211740"/>
                  </a:lnTo>
                  <a:lnTo>
                    <a:pt x="219525" y="112490"/>
                  </a:lnTo>
                  <a:lnTo>
                    <a:pt x="117312" y="32718"/>
                  </a:lnTo>
                  <a:lnTo>
                    <a:pt x="72237" y="0"/>
                  </a:lnTo>
                  <a:close/>
                </a:path>
              </a:pathLst>
            </a:custGeom>
            <a:solidFill>
              <a:srgbClr val="EF5454"/>
            </a:solidFill>
          </p:spPr>
          <p:txBody>
            <a:bodyPr wrap="square" lIns="0" tIns="0" rIns="0" bIns="0" rtlCol="0"/>
            <a:lstStyle/>
            <a:p>
              <a:endParaRPr dirty="0"/>
            </a:p>
          </p:txBody>
        </p:sp>
        <p:sp>
          <p:nvSpPr>
            <p:cNvPr id="43" name="object 39">
              <a:extLst>
                <a:ext uri="{FF2B5EF4-FFF2-40B4-BE49-F238E27FC236}">
                  <a16:creationId xmlns:a16="http://schemas.microsoft.com/office/drawing/2014/main" id="{B5727EC7-3C28-D904-69E7-CF5A4A24C2F5}"/>
                </a:ext>
              </a:extLst>
            </p:cNvPr>
            <p:cNvSpPr/>
            <p:nvPr/>
          </p:nvSpPr>
          <p:spPr>
            <a:xfrm>
              <a:off x="724735" y="3337560"/>
              <a:ext cx="359410" cy="382905"/>
            </a:xfrm>
            <a:custGeom>
              <a:avLst/>
              <a:gdLst/>
              <a:ahLst/>
              <a:cxnLst/>
              <a:rect l="l" t="t" r="r" b="b"/>
              <a:pathLst>
                <a:path w="359409" h="382904">
                  <a:moveTo>
                    <a:pt x="318277" y="0"/>
                  </a:moveTo>
                  <a:lnTo>
                    <a:pt x="281633" y="12162"/>
                  </a:lnTo>
                  <a:lnTo>
                    <a:pt x="233069" y="51807"/>
                  </a:lnTo>
                  <a:lnTo>
                    <a:pt x="194993" y="86627"/>
                  </a:lnTo>
                  <a:lnTo>
                    <a:pt x="155340" y="125002"/>
                  </a:lnTo>
                  <a:lnTo>
                    <a:pt x="116177" y="165251"/>
                  </a:lnTo>
                  <a:lnTo>
                    <a:pt x="79568" y="205692"/>
                  </a:lnTo>
                  <a:lnTo>
                    <a:pt x="47580" y="244643"/>
                  </a:lnTo>
                  <a:lnTo>
                    <a:pt x="22279" y="280423"/>
                  </a:lnTo>
                  <a:lnTo>
                    <a:pt x="0" y="335741"/>
                  </a:lnTo>
                  <a:lnTo>
                    <a:pt x="7153" y="351916"/>
                  </a:lnTo>
                  <a:lnTo>
                    <a:pt x="25601" y="365198"/>
                  </a:lnTo>
                  <a:lnTo>
                    <a:pt x="42427" y="374729"/>
                  </a:lnTo>
                  <a:lnTo>
                    <a:pt x="56748" y="380474"/>
                  </a:lnTo>
                  <a:lnTo>
                    <a:pt x="67681" y="382396"/>
                  </a:lnTo>
                  <a:lnTo>
                    <a:pt x="73347" y="381202"/>
                  </a:lnTo>
                  <a:lnTo>
                    <a:pt x="75983" y="377602"/>
                  </a:lnTo>
                  <a:lnTo>
                    <a:pt x="75167" y="371574"/>
                  </a:lnTo>
                  <a:lnTo>
                    <a:pt x="70475" y="363092"/>
                  </a:lnTo>
                  <a:lnTo>
                    <a:pt x="57879" y="345332"/>
                  </a:lnTo>
                  <a:lnTo>
                    <a:pt x="52693" y="334359"/>
                  </a:lnTo>
                  <a:lnTo>
                    <a:pt x="86540" y="296852"/>
                  </a:lnTo>
                  <a:lnTo>
                    <a:pt x="125598" y="269541"/>
                  </a:lnTo>
                  <a:lnTo>
                    <a:pt x="170697" y="240966"/>
                  </a:lnTo>
                  <a:lnTo>
                    <a:pt x="218438" y="211450"/>
                  </a:lnTo>
                  <a:lnTo>
                    <a:pt x="265420" y="181313"/>
                  </a:lnTo>
                  <a:lnTo>
                    <a:pt x="308244" y="150875"/>
                  </a:lnTo>
                  <a:lnTo>
                    <a:pt x="342563" y="113239"/>
                  </a:lnTo>
                  <a:lnTo>
                    <a:pt x="358787" y="73078"/>
                  </a:lnTo>
                  <a:lnTo>
                    <a:pt x="358854" y="36649"/>
                  </a:lnTo>
                  <a:lnTo>
                    <a:pt x="344705" y="10204"/>
                  </a:lnTo>
                  <a:lnTo>
                    <a:pt x="318277" y="0"/>
                  </a:lnTo>
                  <a:close/>
                </a:path>
              </a:pathLst>
            </a:custGeom>
            <a:solidFill>
              <a:srgbClr val="EE886F"/>
            </a:solidFill>
          </p:spPr>
          <p:txBody>
            <a:bodyPr wrap="square" lIns="0" tIns="0" rIns="0" bIns="0" rtlCol="0"/>
            <a:lstStyle/>
            <a:p>
              <a:endParaRPr dirty="0"/>
            </a:p>
          </p:txBody>
        </p:sp>
        <p:pic>
          <p:nvPicPr>
            <p:cNvPr id="44" name="object 40">
              <a:extLst>
                <a:ext uri="{FF2B5EF4-FFF2-40B4-BE49-F238E27FC236}">
                  <a16:creationId xmlns:a16="http://schemas.microsoft.com/office/drawing/2014/main" id="{A697EB18-7C9E-F14C-871A-D430F87A6719}"/>
                </a:ext>
              </a:extLst>
            </p:cNvPr>
            <p:cNvPicPr/>
            <p:nvPr/>
          </p:nvPicPr>
          <p:blipFill>
            <a:blip r:embed="rId13" cstate="print"/>
            <a:stretch>
              <a:fillRect/>
            </a:stretch>
          </p:blipFill>
          <p:spPr>
            <a:xfrm>
              <a:off x="718671" y="3651630"/>
              <a:ext cx="95751" cy="85216"/>
            </a:xfrm>
            <a:prstGeom prst="rect">
              <a:avLst/>
            </a:prstGeom>
          </p:spPr>
        </p:pic>
        <p:sp>
          <p:nvSpPr>
            <p:cNvPr id="45" name="object 41">
              <a:extLst>
                <a:ext uri="{FF2B5EF4-FFF2-40B4-BE49-F238E27FC236}">
                  <a16:creationId xmlns:a16="http://schemas.microsoft.com/office/drawing/2014/main" id="{F52565F5-807E-0EBE-A990-F3ED68DE8837}"/>
                </a:ext>
              </a:extLst>
            </p:cNvPr>
            <p:cNvSpPr/>
            <p:nvPr/>
          </p:nvSpPr>
          <p:spPr>
            <a:xfrm>
              <a:off x="790956" y="2824098"/>
              <a:ext cx="581025" cy="789305"/>
            </a:xfrm>
            <a:custGeom>
              <a:avLst/>
              <a:gdLst/>
              <a:ahLst/>
              <a:cxnLst/>
              <a:rect l="l" t="t" r="r" b="b"/>
              <a:pathLst>
                <a:path w="581025" h="789304">
                  <a:moveTo>
                    <a:pt x="580517" y="160528"/>
                  </a:moveTo>
                  <a:lnTo>
                    <a:pt x="511073" y="103479"/>
                  </a:lnTo>
                  <a:lnTo>
                    <a:pt x="448602" y="55105"/>
                  </a:lnTo>
                  <a:lnTo>
                    <a:pt x="403479" y="21564"/>
                  </a:lnTo>
                  <a:lnTo>
                    <a:pt x="386130" y="9017"/>
                  </a:lnTo>
                  <a:lnTo>
                    <a:pt x="368579" y="61607"/>
                  </a:lnTo>
                  <a:lnTo>
                    <a:pt x="366115" y="54737"/>
                  </a:lnTo>
                  <a:lnTo>
                    <a:pt x="343750" y="0"/>
                  </a:lnTo>
                  <a:lnTo>
                    <a:pt x="343306" y="292"/>
                  </a:lnTo>
                  <a:lnTo>
                    <a:pt x="343192" y="0"/>
                  </a:lnTo>
                  <a:lnTo>
                    <a:pt x="166814" y="117602"/>
                  </a:lnTo>
                  <a:lnTo>
                    <a:pt x="160324" y="137883"/>
                  </a:lnTo>
                  <a:lnTo>
                    <a:pt x="157607" y="148056"/>
                  </a:lnTo>
                  <a:lnTo>
                    <a:pt x="155536" y="158242"/>
                  </a:lnTo>
                  <a:lnTo>
                    <a:pt x="157099" y="159245"/>
                  </a:lnTo>
                  <a:lnTo>
                    <a:pt x="156235" y="162775"/>
                  </a:lnTo>
                  <a:lnTo>
                    <a:pt x="155359" y="213321"/>
                  </a:lnTo>
                  <a:lnTo>
                    <a:pt x="161137" y="266865"/>
                  </a:lnTo>
                  <a:lnTo>
                    <a:pt x="169938" y="321043"/>
                  </a:lnTo>
                  <a:lnTo>
                    <a:pt x="178193" y="373494"/>
                  </a:lnTo>
                  <a:lnTo>
                    <a:pt x="182295" y="421830"/>
                  </a:lnTo>
                  <a:lnTo>
                    <a:pt x="178638" y="463677"/>
                  </a:lnTo>
                  <a:lnTo>
                    <a:pt x="144056" y="533184"/>
                  </a:lnTo>
                  <a:lnTo>
                    <a:pt x="83388" y="611174"/>
                  </a:lnTo>
                  <a:lnTo>
                    <a:pt x="25692" y="674763"/>
                  </a:lnTo>
                  <a:lnTo>
                    <a:pt x="0" y="701040"/>
                  </a:lnTo>
                  <a:lnTo>
                    <a:pt x="22034" y="742543"/>
                  </a:lnTo>
                  <a:lnTo>
                    <a:pt x="50634" y="769797"/>
                  </a:lnTo>
                  <a:lnTo>
                    <a:pt x="75412" y="784758"/>
                  </a:lnTo>
                  <a:lnTo>
                    <a:pt x="85979" y="789305"/>
                  </a:lnTo>
                  <a:lnTo>
                    <a:pt x="138442" y="750290"/>
                  </a:lnTo>
                  <a:lnTo>
                    <a:pt x="256413" y="656971"/>
                  </a:lnTo>
                  <a:lnTo>
                    <a:pt x="380733" y="544995"/>
                  </a:lnTo>
                  <a:lnTo>
                    <a:pt x="452297" y="449961"/>
                  </a:lnTo>
                  <a:lnTo>
                    <a:pt x="451548" y="332943"/>
                  </a:lnTo>
                  <a:lnTo>
                    <a:pt x="423672" y="226428"/>
                  </a:lnTo>
                  <a:lnTo>
                    <a:pt x="455358" y="220103"/>
                  </a:lnTo>
                  <a:lnTo>
                    <a:pt x="497814" y="205879"/>
                  </a:lnTo>
                  <a:lnTo>
                    <a:pt x="539610" y="186004"/>
                  </a:lnTo>
                  <a:lnTo>
                    <a:pt x="580517" y="160528"/>
                  </a:lnTo>
                  <a:close/>
                </a:path>
              </a:pathLst>
            </a:custGeom>
            <a:solidFill>
              <a:srgbClr val="EF5454"/>
            </a:solidFill>
          </p:spPr>
          <p:txBody>
            <a:bodyPr wrap="square" lIns="0" tIns="0" rIns="0" bIns="0" rtlCol="0"/>
            <a:lstStyle/>
            <a:p>
              <a:endParaRPr dirty="0"/>
            </a:p>
          </p:txBody>
        </p:sp>
        <p:sp>
          <p:nvSpPr>
            <p:cNvPr id="46" name="object 42">
              <a:extLst>
                <a:ext uri="{FF2B5EF4-FFF2-40B4-BE49-F238E27FC236}">
                  <a16:creationId xmlns:a16="http://schemas.microsoft.com/office/drawing/2014/main" id="{E32F48D9-1F72-3591-FACF-05962EF259D9}"/>
                </a:ext>
              </a:extLst>
            </p:cNvPr>
            <p:cNvSpPr/>
            <p:nvPr/>
          </p:nvSpPr>
          <p:spPr>
            <a:xfrm>
              <a:off x="810856" y="2985516"/>
              <a:ext cx="253365" cy="582295"/>
            </a:xfrm>
            <a:custGeom>
              <a:avLst/>
              <a:gdLst/>
              <a:ahLst/>
              <a:cxnLst/>
              <a:rect l="l" t="t" r="r" b="b"/>
              <a:pathLst>
                <a:path w="253365" h="582295">
                  <a:moveTo>
                    <a:pt x="201548" y="0"/>
                  </a:moveTo>
                  <a:lnTo>
                    <a:pt x="199288" y="4444"/>
                  </a:lnTo>
                  <a:lnTo>
                    <a:pt x="220078" y="49881"/>
                  </a:lnTo>
                  <a:lnTo>
                    <a:pt x="234814" y="97550"/>
                  </a:lnTo>
                  <a:lnTo>
                    <a:pt x="243498" y="146700"/>
                  </a:lnTo>
                  <a:lnTo>
                    <a:pt x="246134" y="196581"/>
                  </a:lnTo>
                  <a:lnTo>
                    <a:pt x="242725" y="246441"/>
                  </a:lnTo>
                  <a:lnTo>
                    <a:pt x="233273" y="295528"/>
                  </a:lnTo>
                  <a:lnTo>
                    <a:pt x="217882" y="343176"/>
                  </a:lnTo>
                  <a:lnTo>
                    <a:pt x="196817" y="388629"/>
                  </a:lnTo>
                  <a:lnTo>
                    <a:pt x="170459" y="431196"/>
                  </a:lnTo>
                  <a:lnTo>
                    <a:pt x="139191" y="470186"/>
                  </a:lnTo>
                  <a:lnTo>
                    <a:pt x="103393" y="504908"/>
                  </a:lnTo>
                  <a:lnTo>
                    <a:pt x="63449" y="534669"/>
                  </a:lnTo>
                  <a:lnTo>
                    <a:pt x="52057" y="541527"/>
                  </a:lnTo>
                  <a:lnTo>
                    <a:pt x="45288" y="545972"/>
                  </a:lnTo>
                  <a:lnTo>
                    <a:pt x="33443" y="553182"/>
                  </a:lnTo>
                  <a:lnTo>
                    <a:pt x="21796" y="560974"/>
                  </a:lnTo>
                  <a:lnTo>
                    <a:pt x="10573" y="569172"/>
                  </a:lnTo>
                  <a:lnTo>
                    <a:pt x="0" y="577595"/>
                  </a:lnTo>
                  <a:lnTo>
                    <a:pt x="4521" y="582040"/>
                  </a:lnTo>
                  <a:lnTo>
                    <a:pt x="15088" y="573994"/>
                  </a:lnTo>
                  <a:lnTo>
                    <a:pt x="49796" y="550544"/>
                  </a:lnTo>
                  <a:lnTo>
                    <a:pt x="54317" y="548258"/>
                  </a:lnTo>
                  <a:lnTo>
                    <a:pt x="61099" y="543686"/>
                  </a:lnTo>
                  <a:lnTo>
                    <a:pt x="65709" y="539241"/>
                  </a:lnTo>
                  <a:lnTo>
                    <a:pt x="106774" y="509470"/>
                  </a:lnTo>
                  <a:lnTo>
                    <a:pt x="143628" y="474678"/>
                  </a:lnTo>
                  <a:lnTo>
                    <a:pt x="175828" y="435498"/>
                  </a:lnTo>
                  <a:lnTo>
                    <a:pt x="202929" y="392561"/>
                  </a:lnTo>
                  <a:lnTo>
                    <a:pt x="224486" y="346498"/>
                  </a:lnTo>
                  <a:lnTo>
                    <a:pt x="240055" y="297941"/>
                  </a:lnTo>
                  <a:lnTo>
                    <a:pt x="249505" y="248577"/>
                  </a:lnTo>
                  <a:lnTo>
                    <a:pt x="252913" y="198176"/>
                  </a:lnTo>
                  <a:lnTo>
                    <a:pt x="250275" y="147542"/>
                  </a:lnTo>
                  <a:lnTo>
                    <a:pt x="241590" y="97479"/>
                  </a:lnTo>
                  <a:lnTo>
                    <a:pt x="226856" y="48792"/>
                  </a:lnTo>
                  <a:lnTo>
                    <a:pt x="206070" y="2285"/>
                  </a:lnTo>
                  <a:lnTo>
                    <a:pt x="201548" y="0"/>
                  </a:lnTo>
                  <a:close/>
                </a:path>
              </a:pathLst>
            </a:custGeom>
            <a:solidFill>
              <a:srgbClr val="F8F8F8"/>
            </a:solidFill>
          </p:spPr>
          <p:txBody>
            <a:bodyPr wrap="square" lIns="0" tIns="0" rIns="0" bIns="0" rtlCol="0"/>
            <a:lstStyle/>
            <a:p>
              <a:endParaRPr dirty="0"/>
            </a:p>
          </p:txBody>
        </p:sp>
        <p:sp>
          <p:nvSpPr>
            <p:cNvPr id="47" name="object 43">
              <a:extLst>
                <a:ext uri="{FF2B5EF4-FFF2-40B4-BE49-F238E27FC236}">
                  <a16:creationId xmlns:a16="http://schemas.microsoft.com/office/drawing/2014/main" id="{56735F24-58EE-BA6E-D736-911791DF158B}"/>
                </a:ext>
              </a:extLst>
            </p:cNvPr>
            <p:cNvSpPr/>
            <p:nvPr/>
          </p:nvSpPr>
          <p:spPr>
            <a:xfrm>
              <a:off x="1245307" y="2563368"/>
              <a:ext cx="459740" cy="338455"/>
            </a:xfrm>
            <a:custGeom>
              <a:avLst/>
              <a:gdLst/>
              <a:ahLst/>
              <a:cxnLst/>
              <a:rect l="l" t="t" r="r" b="b"/>
              <a:pathLst>
                <a:path w="459739" h="338455">
                  <a:moveTo>
                    <a:pt x="31804" y="0"/>
                  </a:moveTo>
                  <a:lnTo>
                    <a:pt x="29137" y="0"/>
                  </a:lnTo>
                  <a:lnTo>
                    <a:pt x="26978" y="381"/>
                  </a:lnTo>
                  <a:lnTo>
                    <a:pt x="25454" y="1143"/>
                  </a:lnTo>
                  <a:lnTo>
                    <a:pt x="6791" y="18836"/>
                  </a:lnTo>
                  <a:lnTo>
                    <a:pt x="0" y="47063"/>
                  </a:lnTo>
                  <a:lnTo>
                    <a:pt x="3672" y="83171"/>
                  </a:lnTo>
                  <a:lnTo>
                    <a:pt x="16400" y="124511"/>
                  </a:lnTo>
                  <a:lnTo>
                    <a:pt x="36773" y="168433"/>
                  </a:lnTo>
                  <a:lnTo>
                    <a:pt x="63384" y="212287"/>
                  </a:lnTo>
                  <a:lnTo>
                    <a:pt x="94822" y="253421"/>
                  </a:lnTo>
                  <a:lnTo>
                    <a:pt x="129680" y="289187"/>
                  </a:lnTo>
                  <a:lnTo>
                    <a:pt x="166547" y="316933"/>
                  </a:lnTo>
                  <a:lnTo>
                    <a:pt x="204016" y="334009"/>
                  </a:lnTo>
                  <a:lnTo>
                    <a:pt x="236147" y="338327"/>
                  </a:lnTo>
                  <a:lnTo>
                    <a:pt x="287113" y="329059"/>
                  </a:lnTo>
                  <a:lnTo>
                    <a:pt x="334348" y="306360"/>
                  </a:lnTo>
                  <a:lnTo>
                    <a:pt x="375036" y="277895"/>
                  </a:lnTo>
                  <a:lnTo>
                    <a:pt x="406360" y="251325"/>
                  </a:lnTo>
                  <a:lnTo>
                    <a:pt x="449243" y="209678"/>
                  </a:lnTo>
                  <a:lnTo>
                    <a:pt x="459207" y="190769"/>
                  </a:lnTo>
                  <a:lnTo>
                    <a:pt x="458383" y="178647"/>
                  </a:lnTo>
                  <a:lnTo>
                    <a:pt x="418091" y="196675"/>
                  </a:lnTo>
                  <a:lnTo>
                    <a:pt x="403444" y="210159"/>
                  </a:lnTo>
                  <a:lnTo>
                    <a:pt x="365668" y="232513"/>
                  </a:lnTo>
                  <a:lnTo>
                    <a:pt x="323194" y="248800"/>
                  </a:lnTo>
                  <a:lnTo>
                    <a:pt x="296980" y="251587"/>
                  </a:lnTo>
                  <a:lnTo>
                    <a:pt x="281665" y="250656"/>
                  </a:lnTo>
                  <a:lnTo>
                    <a:pt x="228908" y="234314"/>
                  </a:lnTo>
                  <a:lnTo>
                    <a:pt x="193805" y="206836"/>
                  </a:lnTo>
                  <a:lnTo>
                    <a:pt x="171740" y="170877"/>
                  </a:lnTo>
                  <a:lnTo>
                    <a:pt x="157283" y="131006"/>
                  </a:lnTo>
                  <a:lnTo>
                    <a:pt x="145003" y="91786"/>
                  </a:lnTo>
                  <a:lnTo>
                    <a:pt x="129467" y="57784"/>
                  </a:lnTo>
                  <a:lnTo>
                    <a:pt x="107867" y="34289"/>
                  </a:lnTo>
                  <a:lnTo>
                    <a:pt x="80302" y="16033"/>
                  </a:lnTo>
                  <a:lnTo>
                    <a:pt x="52904" y="4206"/>
                  </a:lnTo>
                  <a:lnTo>
                    <a:pt x="31804" y="0"/>
                  </a:lnTo>
                  <a:close/>
                </a:path>
              </a:pathLst>
            </a:custGeom>
            <a:solidFill>
              <a:srgbClr val="F89D90"/>
            </a:solidFill>
          </p:spPr>
          <p:txBody>
            <a:bodyPr wrap="square" lIns="0" tIns="0" rIns="0" bIns="0" rtlCol="0"/>
            <a:lstStyle/>
            <a:p>
              <a:endParaRPr dirty="0"/>
            </a:p>
          </p:txBody>
        </p:sp>
        <p:sp>
          <p:nvSpPr>
            <p:cNvPr id="48" name="object 44">
              <a:extLst>
                <a:ext uri="{FF2B5EF4-FFF2-40B4-BE49-F238E27FC236}">
                  <a16:creationId xmlns:a16="http://schemas.microsoft.com/office/drawing/2014/main" id="{CAF3F17F-8A3A-DC11-D486-DDFDFA650605}"/>
                </a:ext>
              </a:extLst>
            </p:cNvPr>
            <p:cNvSpPr/>
            <p:nvPr/>
          </p:nvSpPr>
          <p:spPr>
            <a:xfrm>
              <a:off x="952621" y="2540508"/>
              <a:ext cx="448945" cy="481965"/>
            </a:xfrm>
            <a:custGeom>
              <a:avLst/>
              <a:gdLst/>
              <a:ahLst/>
              <a:cxnLst/>
              <a:rect l="l" t="t" r="r" b="b"/>
              <a:pathLst>
                <a:path w="448944" h="481964">
                  <a:moveTo>
                    <a:pt x="224643" y="0"/>
                  </a:moveTo>
                  <a:lnTo>
                    <a:pt x="154458" y="14374"/>
                  </a:lnTo>
                  <a:lnTo>
                    <a:pt x="108248" y="76712"/>
                  </a:lnTo>
                  <a:lnTo>
                    <a:pt x="102761" y="134874"/>
                  </a:lnTo>
                  <a:lnTo>
                    <a:pt x="99667" y="193169"/>
                  </a:lnTo>
                  <a:lnTo>
                    <a:pt x="88322" y="243094"/>
                  </a:lnTo>
                  <a:lnTo>
                    <a:pt x="69701" y="288776"/>
                  </a:lnTo>
                  <a:lnTo>
                    <a:pt x="44780" y="334343"/>
                  </a:lnTo>
                  <a:lnTo>
                    <a:pt x="14534" y="383921"/>
                  </a:lnTo>
                  <a:lnTo>
                    <a:pt x="10026" y="390779"/>
                  </a:lnTo>
                  <a:lnTo>
                    <a:pt x="0" y="416996"/>
                  </a:lnTo>
                  <a:lnTo>
                    <a:pt x="41798" y="457231"/>
                  </a:lnTo>
                  <a:lnTo>
                    <a:pt x="84561" y="470516"/>
                  </a:lnTo>
                  <a:lnTo>
                    <a:pt x="135861" y="478755"/>
                  </a:lnTo>
                  <a:lnTo>
                    <a:pt x="191166" y="481584"/>
                  </a:lnTo>
                  <a:lnTo>
                    <a:pt x="244831" y="478766"/>
                  </a:lnTo>
                  <a:lnTo>
                    <a:pt x="293783" y="470090"/>
                  </a:lnTo>
                  <a:lnTo>
                    <a:pt x="333775" y="455223"/>
                  </a:lnTo>
                  <a:lnTo>
                    <a:pt x="385714" y="394649"/>
                  </a:lnTo>
                  <a:lnTo>
                    <a:pt x="406946" y="350750"/>
                  </a:lnTo>
                  <a:lnTo>
                    <a:pt x="424058" y="303831"/>
                  </a:lnTo>
                  <a:lnTo>
                    <a:pt x="436852" y="255589"/>
                  </a:lnTo>
                  <a:lnTo>
                    <a:pt x="445131" y="207722"/>
                  </a:lnTo>
                  <a:lnTo>
                    <a:pt x="448696" y="161925"/>
                  </a:lnTo>
                  <a:lnTo>
                    <a:pt x="441427" y="108980"/>
                  </a:lnTo>
                  <a:lnTo>
                    <a:pt x="420174" y="68989"/>
                  </a:lnTo>
                  <a:lnTo>
                    <a:pt x="389011" y="40195"/>
                  </a:lnTo>
                  <a:lnTo>
                    <a:pt x="352009" y="20842"/>
                  </a:lnTo>
                  <a:lnTo>
                    <a:pt x="313240" y="9172"/>
                  </a:lnTo>
                  <a:lnTo>
                    <a:pt x="251724" y="1143"/>
                  </a:lnTo>
                  <a:lnTo>
                    <a:pt x="238345" y="321"/>
                  </a:lnTo>
                  <a:lnTo>
                    <a:pt x="224643" y="0"/>
                  </a:lnTo>
                  <a:close/>
                </a:path>
              </a:pathLst>
            </a:custGeom>
            <a:solidFill>
              <a:srgbClr val="2F4AA6"/>
            </a:solidFill>
          </p:spPr>
          <p:txBody>
            <a:bodyPr wrap="square" lIns="0" tIns="0" rIns="0" bIns="0" rtlCol="0"/>
            <a:lstStyle/>
            <a:p>
              <a:endParaRPr dirty="0"/>
            </a:p>
          </p:txBody>
        </p:sp>
        <p:pic>
          <p:nvPicPr>
            <p:cNvPr id="49" name="object 45">
              <a:extLst>
                <a:ext uri="{FF2B5EF4-FFF2-40B4-BE49-F238E27FC236}">
                  <a16:creationId xmlns:a16="http://schemas.microsoft.com/office/drawing/2014/main" id="{FB91E573-CE3A-57D9-891E-8BE6F8064BC1}"/>
                </a:ext>
              </a:extLst>
            </p:cNvPr>
            <p:cNvPicPr/>
            <p:nvPr/>
          </p:nvPicPr>
          <p:blipFill>
            <a:blip r:embed="rId14" cstate="print"/>
            <a:stretch>
              <a:fillRect/>
            </a:stretch>
          </p:blipFill>
          <p:spPr>
            <a:xfrm>
              <a:off x="1196876" y="2334894"/>
              <a:ext cx="176108" cy="301498"/>
            </a:xfrm>
            <a:prstGeom prst="rect">
              <a:avLst/>
            </a:prstGeom>
          </p:spPr>
        </p:pic>
        <p:sp>
          <p:nvSpPr>
            <p:cNvPr id="50" name="object 46">
              <a:extLst>
                <a:ext uri="{FF2B5EF4-FFF2-40B4-BE49-F238E27FC236}">
                  <a16:creationId xmlns:a16="http://schemas.microsoft.com/office/drawing/2014/main" id="{3F10C2F8-7DDB-52DA-5AE7-6DF3EB477B68}"/>
                </a:ext>
              </a:extLst>
            </p:cNvPr>
            <p:cNvSpPr/>
            <p:nvPr/>
          </p:nvSpPr>
          <p:spPr>
            <a:xfrm>
              <a:off x="1076965" y="2581783"/>
              <a:ext cx="482600" cy="309245"/>
            </a:xfrm>
            <a:custGeom>
              <a:avLst/>
              <a:gdLst/>
              <a:ahLst/>
              <a:cxnLst/>
              <a:rect l="l" t="t" r="r" b="b"/>
              <a:pathLst>
                <a:path w="482600" h="309244">
                  <a:moveTo>
                    <a:pt x="39479" y="0"/>
                  </a:moveTo>
                  <a:lnTo>
                    <a:pt x="30640" y="0"/>
                  </a:lnTo>
                  <a:lnTo>
                    <a:pt x="23413" y="1905"/>
                  </a:lnTo>
                  <a:lnTo>
                    <a:pt x="18803" y="5080"/>
                  </a:lnTo>
                  <a:lnTo>
                    <a:pt x="2523" y="25799"/>
                  </a:lnTo>
                  <a:lnTo>
                    <a:pt x="0" y="55104"/>
                  </a:lnTo>
                  <a:lnTo>
                    <a:pt x="9372" y="90577"/>
                  </a:lnTo>
                  <a:lnTo>
                    <a:pt x="28781" y="129800"/>
                  </a:lnTo>
                  <a:lnTo>
                    <a:pt x="56367" y="170354"/>
                  </a:lnTo>
                  <a:lnTo>
                    <a:pt x="90268" y="209823"/>
                  </a:lnTo>
                  <a:lnTo>
                    <a:pt x="128626" y="245788"/>
                  </a:lnTo>
                  <a:lnTo>
                    <a:pt x="169580" y="275831"/>
                  </a:lnTo>
                  <a:lnTo>
                    <a:pt x="211269" y="297535"/>
                  </a:lnTo>
                  <a:lnTo>
                    <a:pt x="251835" y="308483"/>
                  </a:lnTo>
                  <a:lnTo>
                    <a:pt x="260344" y="309244"/>
                  </a:lnTo>
                  <a:lnTo>
                    <a:pt x="264662" y="309244"/>
                  </a:lnTo>
                  <a:lnTo>
                    <a:pt x="318676" y="297118"/>
                  </a:lnTo>
                  <a:lnTo>
                    <a:pt x="366764" y="267397"/>
                  </a:lnTo>
                  <a:lnTo>
                    <a:pt x="406934" y="230076"/>
                  </a:lnTo>
                  <a:lnTo>
                    <a:pt x="437191" y="195144"/>
                  </a:lnTo>
                  <a:lnTo>
                    <a:pt x="474629" y="145788"/>
                  </a:lnTo>
                  <a:lnTo>
                    <a:pt x="482404" y="125698"/>
                  </a:lnTo>
                  <a:lnTo>
                    <a:pt x="481225" y="113085"/>
                  </a:lnTo>
                  <a:lnTo>
                    <a:pt x="442716" y="135540"/>
                  </a:lnTo>
                  <a:lnTo>
                    <a:pt x="431092" y="151296"/>
                  </a:lnTo>
                  <a:lnTo>
                    <a:pt x="392970" y="182393"/>
                  </a:lnTo>
                  <a:lnTo>
                    <a:pt x="342785" y="207885"/>
                  </a:lnTo>
                  <a:lnTo>
                    <a:pt x="309620" y="212344"/>
                  </a:lnTo>
                  <a:lnTo>
                    <a:pt x="298464" y="211897"/>
                  </a:lnTo>
                  <a:lnTo>
                    <a:pt x="260852" y="204343"/>
                  </a:lnTo>
                  <a:lnTo>
                    <a:pt x="217650" y="181819"/>
                  </a:lnTo>
                  <a:lnTo>
                    <a:pt x="181834" y="146164"/>
                  </a:lnTo>
                  <a:lnTo>
                    <a:pt x="151557" y="104335"/>
                  </a:lnTo>
                  <a:lnTo>
                    <a:pt x="124973" y="63285"/>
                  </a:lnTo>
                  <a:lnTo>
                    <a:pt x="100236" y="29972"/>
                  </a:lnTo>
                  <a:lnTo>
                    <a:pt x="84333" y="15805"/>
                  </a:lnTo>
                  <a:lnTo>
                    <a:pt x="68405" y="6556"/>
                  </a:lnTo>
                  <a:lnTo>
                    <a:pt x="53203" y="1522"/>
                  </a:lnTo>
                  <a:lnTo>
                    <a:pt x="39479" y="0"/>
                  </a:lnTo>
                  <a:close/>
                </a:path>
              </a:pathLst>
            </a:custGeom>
            <a:solidFill>
              <a:srgbClr val="F8B1A2"/>
            </a:solidFill>
          </p:spPr>
          <p:txBody>
            <a:bodyPr wrap="square" lIns="0" tIns="0" rIns="0" bIns="0" rtlCol="0"/>
            <a:lstStyle/>
            <a:p>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3" y="0"/>
            <a:ext cx="9153525" cy="5143500"/>
            <a:chOff x="-4763" y="0"/>
            <a:chExt cx="9153525" cy="5143500"/>
          </a:xfrm>
        </p:grpSpPr>
        <p:sp>
          <p:nvSpPr>
            <p:cNvPr id="3" name="object 3"/>
            <p:cNvSpPr/>
            <p:nvPr/>
          </p:nvSpPr>
          <p:spPr>
            <a:xfrm>
              <a:off x="69913" y="0"/>
              <a:ext cx="8865870" cy="5143500"/>
            </a:xfrm>
            <a:custGeom>
              <a:avLst/>
              <a:gdLst/>
              <a:ahLst/>
              <a:cxnLst/>
              <a:rect l="l" t="t" r="r" b="b"/>
              <a:pathLst>
                <a:path w="8865870" h="5143500">
                  <a:moveTo>
                    <a:pt x="9525" y="0"/>
                  </a:moveTo>
                  <a:lnTo>
                    <a:pt x="0" y="0"/>
                  </a:lnTo>
                  <a:lnTo>
                    <a:pt x="0" y="5143500"/>
                  </a:lnTo>
                  <a:lnTo>
                    <a:pt x="9525" y="5143500"/>
                  </a:lnTo>
                  <a:lnTo>
                    <a:pt x="9525" y="0"/>
                  </a:lnTo>
                  <a:close/>
                </a:path>
                <a:path w="8865870" h="5143500">
                  <a:moveTo>
                    <a:pt x="475869" y="0"/>
                  </a:moveTo>
                  <a:lnTo>
                    <a:pt x="466344" y="0"/>
                  </a:lnTo>
                  <a:lnTo>
                    <a:pt x="466344" y="5143500"/>
                  </a:lnTo>
                  <a:lnTo>
                    <a:pt x="475869" y="5143500"/>
                  </a:lnTo>
                  <a:lnTo>
                    <a:pt x="475869" y="0"/>
                  </a:lnTo>
                  <a:close/>
                </a:path>
                <a:path w="8865870" h="5143500">
                  <a:moveTo>
                    <a:pt x="940689" y="0"/>
                  </a:moveTo>
                  <a:lnTo>
                    <a:pt x="931164" y="0"/>
                  </a:lnTo>
                  <a:lnTo>
                    <a:pt x="931164" y="5143500"/>
                  </a:lnTo>
                  <a:lnTo>
                    <a:pt x="940689" y="5143500"/>
                  </a:lnTo>
                  <a:lnTo>
                    <a:pt x="940689" y="0"/>
                  </a:lnTo>
                  <a:close/>
                </a:path>
                <a:path w="8865870" h="5143500">
                  <a:moveTo>
                    <a:pt x="1407033" y="0"/>
                  </a:moveTo>
                  <a:lnTo>
                    <a:pt x="1397508" y="0"/>
                  </a:lnTo>
                  <a:lnTo>
                    <a:pt x="1397508" y="5143500"/>
                  </a:lnTo>
                  <a:lnTo>
                    <a:pt x="1407033" y="5143500"/>
                  </a:lnTo>
                  <a:lnTo>
                    <a:pt x="1407033" y="0"/>
                  </a:lnTo>
                  <a:close/>
                </a:path>
                <a:path w="8865870" h="5143500">
                  <a:moveTo>
                    <a:pt x="1871853" y="0"/>
                  </a:moveTo>
                  <a:lnTo>
                    <a:pt x="1862328" y="0"/>
                  </a:lnTo>
                  <a:lnTo>
                    <a:pt x="1862328" y="5143500"/>
                  </a:lnTo>
                  <a:lnTo>
                    <a:pt x="1871853" y="5143500"/>
                  </a:lnTo>
                  <a:lnTo>
                    <a:pt x="1871853" y="0"/>
                  </a:lnTo>
                  <a:close/>
                </a:path>
                <a:path w="8865870" h="5143500">
                  <a:moveTo>
                    <a:pt x="2338197" y="0"/>
                  </a:moveTo>
                  <a:lnTo>
                    <a:pt x="2328672" y="0"/>
                  </a:lnTo>
                  <a:lnTo>
                    <a:pt x="2328672" y="5143500"/>
                  </a:lnTo>
                  <a:lnTo>
                    <a:pt x="2338197" y="5143500"/>
                  </a:lnTo>
                  <a:lnTo>
                    <a:pt x="2338197" y="0"/>
                  </a:lnTo>
                  <a:close/>
                </a:path>
                <a:path w="8865870" h="5143500">
                  <a:moveTo>
                    <a:pt x="2803017" y="0"/>
                  </a:moveTo>
                  <a:lnTo>
                    <a:pt x="2793492" y="0"/>
                  </a:lnTo>
                  <a:lnTo>
                    <a:pt x="2793492" y="5143500"/>
                  </a:lnTo>
                  <a:lnTo>
                    <a:pt x="2803017" y="5143500"/>
                  </a:lnTo>
                  <a:lnTo>
                    <a:pt x="2803017" y="0"/>
                  </a:lnTo>
                  <a:close/>
                </a:path>
                <a:path w="8865870" h="5143500">
                  <a:moveTo>
                    <a:pt x="3267837" y="0"/>
                  </a:moveTo>
                  <a:lnTo>
                    <a:pt x="3258312" y="0"/>
                  </a:lnTo>
                  <a:lnTo>
                    <a:pt x="3258312" y="5143500"/>
                  </a:lnTo>
                  <a:lnTo>
                    <a:pt x="3267837" y="5143500"/>
                  </a:lnTo>
                  <a:lnTo>
                    <a:pt x="3267837" y="0"/>
                  </a:lnTo>
                  <a:close/>
                </a:path>
                <a:path w="8865870" h="5143500">
                  <a:moveTo>
                    <a:pt x="3734181" y="0"/>
                  </a:moveTo>
                  <a:lnTo>
                    <a:pt x="3724656" y="0"/>
                  </a:lnTo>
                  <a:lnTo>
                    <a:pt x="3724656" y="5143500"/>
                  </a:lnTo>
                  <a:lnTo>
                    <a:pt x="3734181" y="5143500"/>
                  </a:lnTo>
                  <a:lnTo>
                    <a:pt x="3734181" y="0"/>
                  </a:lnTo>
                  <a:close/>
                </a:path>
                <a:path w="8865870" h="5143500">
                  <a:moveTo>
                    <a:pt x="4211193" y="0"/>
                  </a:moveTo>
                  <a:lnTo>
                    <a:pt x="4201668" y="0"/>
                  </a:lnTo>
                  <a:lnTo>
                    <a:pt x="4201668" y="5143500"/>
                  </a:lnTo>
                  <a:lnTo>
                    <a:pt x="4211193" y="5143500"/>
                  </a:lnTo>
                  <a:lnTo>
                    <a:pt x="4211193" y="0"/>
                  </a:lnTo>
                  <a:close/>
                </a:path>
                <a:path w="8865870" h="5143500">
                  <a:moveTo>
                    <a:pt x="4676013" y="0"/>
                  </a:moveTo>
                  <a:lnTo>
                    <a:pt x="4666488" y="0"/>
                  </a:lnTo>
                  <a:lnTo>
                    <a:pt x="4666488" y="5143500"/>
                  </a:lnTo>
                  <a:lnTo>
                    <a:pt x="4676013" y="5143500"/>
                  </a:lnTo>
                  <a:lnTo>
                    <a:pt x="4676013" y="0"/>
                  </a:lnTo>
                  <a:close/>
                </a:path>
                <a:path w="8865870" h="5143500">
                  <a:moveTo>
                    <a:pt x="5140833" y="0"/>
                  </a:moveTo>
                  <a:lnTo>
                    <a:pt x="5131308" y="0"/>
                  </a:lnTo>
                  <a:lnTo>
                    <a:pt x="5131308" y="5143500"/>
                  </a:lnTo>
                  <a:lnTo>
                    <a:pt x="5140833" y="5143500"/>
                  </a:lnTo>
                  <a:lnTo>
                    <a:pt x="5140833" y="0"/>
                  </a:lnTo>
                  <a:close/>
                </a:path>
                <a:path w="8865870" h="5143500">
                  <a:moveTo>
                    <a:pt x="5607177" y="0"/>
                  </a:moveTo>
                  <a:lnTo>
                    <a:pt x="5597652" y="0"/>
                  </a:lnTo>
                  <a:lnTo>
                    <a:pt x="5597652" y="5143500"/>
                  </a:lnTo>
                  <a:lnTo>
                    <a:pt x="5607177" y="5143500"/>
                  </a:lnTo>
                  <a:lnTo>
                    <a:pt x="5607177" y="0"/>
                  </a:lnTo>
                  <a:close/>
                </a:path>
                <a:path w="8865870" h="5143500">
                  <a:moveTo>
                    <a:pt x="6071997" y="0"/>
                  </a:moveTo>
                  <a:lnTo>
                    <a:pt x="6062472" y="0"/>
                  </a:lnTo>
                  <a:lnTo>
                    <a:pt x="6062472" y="5143500"/>
                  </a:lnTo>
                  <a:lnTo>
                    <a:pt x="6071997" y="5143500"/>
                  </a:lnTo>
                  <a:lnTo>
                    <a:pt x="6071997" y="0"/>
                  </a:lnTo>
                  <a:close/>
                </a:path>
                <a:path w="8865870" h="5143500">
                  <a:moveTo>
                    <a:pt x="6538341" y="0"/>
                  </a:moveTo>
                  <a:lnTo>
                    <a:pt x="6528816" y="0"/>
                  </a:lnTo>
                  <a:lnTo>
                    <a:pt x="6528816" y="5143500"/>
                  </a:lnTo>
                  <a:lnTo>
                    <a:pt x="6538341" y="5143500"/>
                  </a:lnTo>
                  <a:lnTo>
                    <a:pt x="6538341" y="0"/>
                  </a:lnTo>
                  <a:close/>
                </a:path>
                <a:path w="8865870" h="5143500">
                  <a:moveTo>
                    <a:pt x="7003161" y="0"/>
                  </a:moveTo>
                  <a:lnTo>
                    <a:pt x="6993636" y="0"/>
                  </a:lnTo>
                  <a:lnTo>
                    <a:pt x="6993636" y="5143500"/>
                  </a:lnTo>
                  <a:lnTo>
                    <a:pt x="7003161" y="5143500"/>
                  </a:lnTo>
                  <a:lnTo>
                    <a:pt x="7003161" y="0"/>
                  </a:lnTo>
                  <a:close/>
                </a:path>
                <a:path w="8865870" h="5143500">
                  <a:moveTo>
                    <a:pt x="7469505" y="0"/>
                  </a:moveTo>
                  <a:lnTo>
                    <a:pt x="7459980" y="0"/>
                  </a:lnTo>
                  <a:lnTo>
                    <a:pt x="7459980" y="5143500"/>
                  </a:lnTo>
                  <a:lnTo>
                    <a:pt x="7469505" y="5143500"/>
                  </a:lnTo>
                  <a:lnTo>
                    <a:pt x="7469505" y="0"/>
                  </a:lnTo>
                  <a:close/>
                </a:path>
                <a:path w="8865870" h="5143500">
                  <a:moveTo>
                    <a:pt x="7934325" y="0"/>
                  </a:moveTo>
                  <a:lnTo>
                    <a:pt x="7924800" y="0"/>
                  </a:lnTo>
                  <a:lnTo>
                    <a:pt x="7924800" y="5143500"/>
                  </a:lnTo>
                  <a:lnTo>
                    <a:pt x="7934325" y="5143500"/>
                  </a:lnTo>
                  <a:lnTo>
                    <a:pt x="7934325" y="0"/>
                  </a:lnTo>
                  <a:close/>
                </a:path>
                <a:path w="8865870" h="5143500">
                  <a:moveTo>
                    <a:pt x="8399145" y="0"/>
                  </a:moveTo>
                  <a:lnTo>
                    <a:pt x="8389620" y="0"/>
                  </a:lnTo>
                  <a:lnTo>
                    <a:pt x="8389620" y="5143500"/>
                  </a:lnTo>
                  <a:lnTo>
                    <a:pt x="8399145" y="5143500"/>
                  </a:lnTo>
                  <a:lnTo>
                    <a:pt x="8399145" y="0"/>
                  </a:lnTo>
                  <a:close/>
                </a:path>
                <a:path w="8865870" h="5143500">
                  <a:moveTo>
                    <a:pt x="8865489" y="0"/>
                  </a:moveTo>
                  <a:lnTo>
                    <a:pt x="8855964" y="0"/>
                  </a:lnTo>
                  <a:lnTo>
                    <a:pt x="8855964" y="5143500"/>
                  </a:lnTo>
                  <a:lnTo>
                    <a:pt x="8865489" y="5143500"/>
                  </a:lnTo>
                  <a:lnTo>
                    <a:pt x="8865489" y="0"/>
                  </a:lnTo>
                  <a:close/>
                </a:path>
              </a:pathLst>
            </a:custGeom>
            <a:solidFill>
              <a:srgbClr val="EEEEEE"/>
            </a:solidFill>
          </p:spPr>
          <p:txBody>
            <a:bodyPr wrap="square" lIns="0" tIns="0" rIns="0" bIns="0" rtlCol="0"/>
            <a:lstStyle/>
            <a:p>
              <a:endParaRPr dirty="0"/>
            </a:p>
          </p:txBody>
        </p:sp>
        <p:sp>
          <p:nvSpPr>
            <p:cNvPr id="4" name="object 4"/>
            <p:cNvSpPr/>
            <p:nvPr/>
          </p:nvSpPr>
          <p:spPr>
            <a:xfrm>
              <a:off x="190" y="167652"/>
              <a:ext cx="1266825" cy="226060"/>
            </a:xfrm>
            <a:custGeom>
              <a:avLst/>
              <a:gdLst/>
              <a:ahLst/>
              <a:cxnLst/>
              <a:rect l="l" t="t" r="r" b="b"/>
              <a:pathLst>
                <a:path w="1266825" h="226060">
                  <a:moveTo>
                    <a:pt x="699312" y="170675"/>
                  </a:moveTo>
                  <a:lnTo>
                    <a:pt x="0" y="170675"/>
                  </a:lnTo>
                  <a:lnTo>
                    <a:pt x="0" y="225539"/>
                  </a:lnTo>
                  <a:lnTo>
                    <a:pt x="699312" y="225539"/>
                  </a:lnTo>
                  <a:lnTo>
                    <a:pt x="699312" y="170675"/>
                  </a:lnTo>
                  <a:close/>
                </a:path>
                <a:path w="1266825" h="226060">
                  <a:moveTo>
                    <a:pt x="1266240" y="0"/>
                  </a:moveTo>
                  <a:lnTo>
                    <a:pt x="0" y="0"/>
                  </a:lnTo>
                  <a:lnTo>
                    <a:pt x="0" y="50279"/>
                  </a:lnTo>
                  <a:lnTo>
                    <a:pt x="1266240" y="50279"/>
                  </a:lnTo>
                  <a:lnTo>
                    <a:pt x="1266240" y="0"/>
                  </a:lnTo>
                  <a:close/>
                </a:path>
              </a:pathLst>
            </a:custGeom>
            <a:solidFill>
              <a:srgbClr val="CA6DBD"/>
            </a:solidFill>
          </p:spPr>
          <p:txBody>
            <a:bodyPr wrap="square" lIns="0" tIns="0" rIns="0" bIns="0" rtlCol="0"/>
            <a:lstStyle/>
            <a:p>
              <a:endParaRPr dirty="0"/>
            </a:p>
          </p:txBody>
        </p:sp>
        <p:sp>
          <p:nvSpPr>
            <p:cNvPr id="5" name="object 5"/>
            <p:cNvSpPr/>
            <p:nvPr/>
          </p:nvSpPr>
          <p:spPr>
            <a:xfrm>
              <a:off x="8561958" y="4643628"/>
              <a:ext cx="389890" cy="390525"/>
            </a:xfrm>
            <a:custGeom>
              <a:avLst/>
              <a:gdLst/>
              <a:ahLst/>
              <a:cxnLst/>
              <a:rect l="l" t="t" r="r" b="b"/>
              <a:pathLst>
                <a:path w="389890" h="390525">
                  <a:moveTo>
                    <a:pt x="194818" y="0"/>
                  </a:moveTo>
                  <a:lnTo>
                    <a:pt x="150436" y="5196"/>
                  </a:lnTo>
                  <a:lnTo>
                    <a:pt x="109542" y="19974"/>
                  </a:lnTo>
                  <a:lnTo>
                    <a:pt x="73353" y="43119"/>
                  </a:lnTo>
                  <a:lnTo>
                    <a:pt x="43087" y="73416"/>
                  </a:lnTo>
                  <a:lnTo>
                    <a:pt x="19961" y="109651"/>
                  </a:lnTo>
                  <a:lnTo>
                    <a:pt x="5193" y="150608"/>
                  </a:lnTo>
                  <a:lnTo>
                    <a:pt x="0" y="195072"/>
                  </a:lnTo>
                  <a:lnTo>
                    <a:pt x="5193" y="239465"/>
                  </a:lnTo>
                  <a:lnTo>
                    <a:pt x="19961" y="280372"/>
                  </a:lnTo>
                  <a:lnTo>
                    <a:pt x="43087" y="316574"/>
                  </a:lnTo>
                  <a:lnTo>
                    <a:pt x="73353" y="346852"/>
                  </a:lnTo>
                  <a:lnTo>
                    <a:pt x="109542" y="369987"/>
                  </a:lnTo>
                  <a:lnTo>
                    <a:pt x="150436" y="384762"/>
                  </a:lnTo>
                  <a:lnTo>
                    <a:pt x="194818" y="389958"/>
                  </a:lnTo>
                  <a:lnTo>
                    <a:pt x="239293" y="384762"/>
                  </a:lnTo>
                  <a:lnTo>
                    <a:pt x="280255" y="369987"/>
                  </a:lnTo>
                  <a:lnTo>
                    <a:pt x="316489" y="346852"/>
                  </a:lnTo>
                  <a:lnTo>
                    <a:pt x="346782" y="316574"/>
                  </a:lnTo>
                  <a:lnTo>
                    <a:pt x="347359" y="315671"/>
                  </a:lnTo>
                  <a:lnTo>
                    <a:pt x="194818" y="315671"/>
                  </a:lnTo>
                  <a:lnTo>
                    <a:pt x="149395" y="305971"/>
                  </a:lnTo>
                  <a:lnTo>
                    <a:pt x="112617" y="279755"/>
                  </a:lnTo>
                  <a:lnTo>
                    <a:pt x="87983" y="241347"/>
                  </a:lnTo>
                  <a:lnTo>
                    <a:pt x="78994" y="195072"/>
                  </a:lnTo>
                  <a:lnTo>
                    <a:pt x="87983" y="149490"/>
                  </a:lnTo>
                  <a:lnTo>
                    <a:pt x="112617" y="112610"/>
                  </a:lnTo>
                  <a:lnTo>
                    <a:pt x="149395" y="87922"/>
                  </a:lnTo>
                  <a:lnTo>
                    <a:pt x="194818" y="78917"/>
                  </a:lnTo>
                  <a:lnTo>
                    <a:pt x="350295" y="78917"/>
                  </a:lnTo>
                  <a:lnTo>
                    <a:pt x="346782" y="73416"/>
                  </a:lnTo>
                  <a:lnTo>
                    <a:pt x="316489" y="43119"/>
                  </a:lnTo>
                  <a:lnTo>
                    <a:pt x="280255" y="19974"/>
                  </a:lnTo>
                  <a:lnTo>
                    <a:pt x="239293" y="5196"/>
                  </a:lnTo>
                  <a:lnTo>
                    <a:pt x="194818" y="0"/>
                  </a:lnTo>
                  <a:close/>
                </a:path>
                <a:path w="389890" h="390525">
                  <a:moveTo>
                    <a:pt x="350295" y="78917"/>
                  </a:moveTo>
                  <a:lnTo>
                    <a:pt x="194818" y="78917"/>
                  </a:lnTo>
                  <a:lnTo>
                    <a:pt x="240387" y="87922"/>
                  </a:lnTo>
                  <a:lnTo>
                    <a:pt x="277241" y="112610"/>
                  </a:lnTo>
                  <a:lnTo>
                    <a:pt x="301902" y="149490"/>
                  </a:lnTo>
                  <a:lnTo>
                    <a:pt x="310896" y="195072"/>
                  </a:lnTo>
                  <a:lnTo>
                    <a:pt x="301902" y="241347"/>
                  </a:lnTo>
                  <a:lnTo>
                    <a:pt x="277241" y="279755"/>
                  </a:lnTo>
                  <a:lnTo>
                    <a:pt x="240387" y="305971"/>
                  </a:lnTo>
                  <a:lnTo>
                    <a:pt x="194818" y="315671"/>
                  </a:lnTo>
                  <a:lnTo>
                    <a:pt x="347359" y="315671"/>
                  </a:lnTo>
                  <a:lnTo>
                    <a:pt x="369922" y="280372"/>
                  </a:lnTo>
                  <a:lnTo>
                    <a:pt x="384695" y="239465"/>
                  </a:lnTo>
                  <a:lnTo>
                    <a:pt x="389890" y="195072"/>
                  </a:lnTo>
                  <a:lnTo>
                    <a:pt x="384695" y="150608"/>
                  </a:lnTo>
                  <a:lnTo>
                    <a:pt x="369922" y="109651"/>
                  </a:lnTo>
                  <a:lnTo>
                    <a:pt x="350295" y="78917"/>
                  </a:lnTo>
                  <a:close/>
                </a:path>
              </a:pathLst>
            </a:custGeom>
            <a:solidFill>
              <a:srgbClr val="2F4AA6"/>
            </a:solidFill>
          </p:spPr>
          <p:txBody>
            <a:bodyPr wrap="square" lIns="0" tIns="0" rIns="0" bIns="0" rtlCol="0"/>
            <a:lstStyle/>
            <a:p>
              <a:endParaRPr dirty="0"/>
            </a:p>
          </p:txBody>
        </p:sp>
        <p:sp>
          <p:nvSpPr>
            <p:cNvPr id="6" name="object 6"/>
            <p:cNvSpPr/>
            <p:nvPr/>
          </p:nvSpPr>
          <p:spPr>
            <a:xfrm>
              <a:off x="7519416" y="4468533"/>
              <a:ext cx="1074420" cy="175260"/>
            </a:xfrm>
            <a:custGeom>
              <a:avLst/>
              <a:gdLst/>
              <a:ahLst/>
              <a:cxnLst/>
              <a:rect l="l" t="t" r="r" b="b"/>
              <a:pathLst>
                <a:path w="1074420" h="175260">
                  <a:moveTo>
                    <a:pt x="21462" y="0"/>
                  </a:moveTo>
                  <a:lnTo>
                    <a:pt x="85725" y="119405"/>
                  </a:lnTo>
                  <a:lnTo>
                    <a:pt x="122697" y="146137"/>
                  </a:lnTo>
                  <a:lnTo>
                    <a:pt x="165480" y="154990"/>
                  </a:lnTo>
                  <a:lnTo>
                    <a:pt x="182921" y="153583"/>
                  </a:lnTo>
                  <a:lnTo>
                    <a:pt x="199945" y="149350"/>
                  </a:lnTo>
                  <a:lnTo>
                    <a:pt x="216183" y="142276"/>
                  </a:lnTo>
                  <a:lnTo>
                    <a:pt x="231266" y="132346"/>
                  </a:lnTo>
                  <a:lnTo>
                    <a:pt x="312547" y="59613"/>
                  </a:lnTo>
                  <a:lnTo>
                    <a:pt x="323492" y="51562"/>
                  </a:lnTo>
                  <a:lnTo>
                    <a:pt x="336486" y="46307"/>
                  </a:lnTo>
                  <a:lnTo>
                    <a:pt x="350337" y="43447"/>
                  </a:lnTo>
                  <a:lnTo>
                    <a:pt x="363854" y="42583"/>
                  </a:lnTo>
                  <a:lnTo>
                    <a:pt x="379069" y="44183"/>
                  </a:lnTo>
                  <a:lnTo>
                    <a:pt x="392699" y="48993"/>
                  </a:lnTo>
                  <a:lnTo>
                    <a:pt x="404735" y="57027"/>
                  </a:lnTo>
                  <a:lnTo>
                    <a:pt x="415162" y="68300"/>
                  </a:lnTo>
                  <a:lnTo>
                    <a:pt x="470788" y="132346"/>
                  </a:lnTo>
                  <a:lnTo>
                    <a:pt x="487552" y="146714"/>
                  </a:lnTo>
                  <a:lnTo>
                    <a:pt x="505555" y="157891"/>
                  </a:lnTo>
                  <a:lnTo>
                    <a:pt x="524367" y="165874"/>
                  </a:lnTo>
                  <a:lnTo>
                    <a:pt x="543559" y="170662"/>
                  </a:lnTo>
                  <a:lnTo>
                    <a:pt x="565229" y="169000"/>
                  </a:lnTo>
                  <a:lnTo>
                    <a:pt x="585279" y="163745"/>
                  </a:lnTo>
                  <a:lnTo>
                    <a:pt x="603710" y="154498"/>
                  </a:lnTo>
                  <a:lnTo>
                    <a:pt x="620522" y="140855"/>
                  </a:lnTo>
                  <a:lnTo>
                    <a:pt x="688975" y="81076"/>
                  </a:lnTo>
                  <a:lnTo>
                    <a:pt x="701972" y="72333"/>
                  </a:lnTo>
                  <a:lnTo>
                    <a:pt x="715327" y="65554"/>
                  </a:lnTo>
                  <a:lnTo>
                    <a:pt x="729444" y="61170"/>
                  </a:lnTo>
                  <a:lnTo>
                    <a:pt x="744727" y="59613"/>
                  </a:lnTo>
                  <a:lnTo>
                    <a:pt x="760013" y="63772"/>
                  </a:lnTo>
                  <a:lnTo>
                    <a:pt x="773668" y="69876"/>
                  </a:lnTo>
                  <a:lnTo>
                    <a:pt x="785679" y="78346"/>
                  </a:lnTo>
                  <a:lnTo>
                    <a:pt x="796035" y="89598"/>
                  </a:lnTo>
                  <a:lnTo>
                    <a:pt x="830199" y="132346"/>
                  </a:lnTo>
                  <a:lnTo>
                    <a:pt x="845317" y="149174"/>
                  </a:lnTo>
                  <a:lnTo>
                    <a:pt x="863996" y="161615"/>
                  </a:lnTo>
                  <a:lnTo>
                    <a:pt x="885080" y="170067"/>
                  </a:lnTo>
                  <a:lnTo>
                    <a:pt x="907414" y="174929"/>
                  </a:lnTo>
                  <a:lnTo>
                    <a:pt x="929687" y="172600"/>
                  </a:lnTo>
                  <a:lnTo>
                    <a:pt x="951198" y="165879"/>
                  </a:lnTo>
                  <a:lnTo>
                    <a:pt x="971137" y="155164"/>
                  </a:lnTo>
                  <a:lnTo>
                    <a:pt x="988694" y="140855"/>
                  </a:lnTo>
                  <a:lnTo>
                    <a:pt x="1074292" y="51104"/>
                  </a:lnTo>
                  <a:lnTo>
                    <a:pt x="1048638" y="29806"/>
                  </a:lnTo>
                  <a:lnTo>
                    <a:pt x="962913" y="119405"/>
                  </a:lnTo>
                  <a:lnTo>
                    <a:pt x="951831" y="130011"/>
                  </a:lnTo>
                  <a:lnTo>
                    <a:pt x="938355" y="136578"/>
                  </a:lnTo>
                  <a:lnTo>
                    <a:pt x="923284" y="139922"/>
                  </a:lnTo>
                  <a:lnTo>
                    <a:pt x="907414" y="140855"/>
                  </a:lnTo>
                  <a:lnTo>
                    <a:pt x="892127" y="139257"/>
                  </a:lnTo>
                  <a:lnTo>
                    <a:pt x="878458" y="134450"/>
                  </a:lnTo>
                  <a:lnTo>
                    <a:pt x="866409" y="126416"/>
                  </a:lnTo>
                  <a:lnTo>
                    <a:pt x="855979" y="115138"/>
                  </a:lnTo>
                  <a:lnTo>
                    <a:pt x="817372" y="68300"/>
                  </a:lnTo>
                  <a:lnTo>
                    <a:pt x="803056" y="53831"/>
                  </a:lnTo>
                  <a:lnTo>
                    <a:pt x="785907" y="42605"/>
                  </a:lnTo>
                  <a:lnTo>
                    <a:pt x="766329" y="34603"/>
                  </a:lnTo>
                  <a:lnTo>
                    <a:pt x="744727" y="29806"/>
                  </a:lnTo>
                  <a:lnTo>
                    <a:pt x="724860" y="31404"/>
                  </a:lnTo>
                  <a:lnTo>
                    <a:pt x="704564" y="36196"/>
                  </a:lnTo>
                  <a:lnTo>
                    <a:pt x="685077" y="44181"/>
                  </a:lnTo>
                  <a:lnTo>
                    <a:pt x="667638" y="55359"/>
                  </a:lnTo>
                  <a:lnTo>
                    <a:pt x="599185" y="119405"/>
                  </a:lnTo>
                  <a:lnTo>
                    <a:pt x="588668" y="126705"/>
                  </a:lnTo>
                  <a:lnTo>
                    <a:pt x="578103" y="132475"/>
                  </a:lnTo>
                  <a:lnTo>
                    <a:pt x="567539" y="136266"/>
                  </a:lnTo>
                  <a:lnTo>
                    <a:pt x="557022" y="137629"/>
                  </a:lnTo>
                  <a:lnTo>
                    <a:pt x="553974" y="137629"/>
                  </a:lnTo>
                  <a:lnTo>
                    <a:pt x="550926" y="137286"/>
                  </a:lnTo>
                  <a:lnTo>
                    <a:pt x="547751" y="136601"/>
                  </a:lnTo>
                  <a:lnTo>
                    <a:pt x="532556" y="135044"/>
                  </a:lnTo>
                  <a:lnTo>
                    <a:pt x="518969" y="130660"/>
                  </a:lnTo>
                  <a:lnTo>
                    <a:pt x="506978" y="123881"/>
                  </a:lnTo>
                  <a:lnTo>
                    <a:pt x="496569" y="115138"/>
                  </a:lnTo>
                  <a:lnTo>
                    <a:pt x="436625" y="46837"/>
                  </a:lnTo>
                  <a:lnTo>
                    <a:pt x="422251" y="32535"/>
                  </a:lnTo>
                  <a:lnTo>
                    <a:pt x="405542" y="21824"/>
                  </a:lnTo>
                  <a:lnTo>
                    <a:pt x="387262" y="15105"/>
                  </a:lnTo>
                  <a:lnTo>
                    <a:pt x="358266" y="11582"/>
                  </a:lnTo>
                  <a:lnTo>
                    <a:pt x="353440" y="11582"/>
                  </a:lnTo>
                  <a:lnTo>
                    <a:pt x="336178" y="13270"/>
                  </a:lnTo>
                  <a:lnTo>
                    <a:pt x="320024" y="18311"/>
                  </a:lnTo>
                  <a:lnTo>
                    <a:pt x="304988" y="26675"/>
                  </a:lnTo>
                  <a:lnTo>
                    <a:pt x="209676" y="106629"/>
                  </a:lnTo>
                  <a:lnTo>
                    <a:pt x="199388" y="114073"/>
                  </a:lnTo>
                  <a:lnTo>
                    <a:pt x="188325" y="119332"/>
                  </a:lnTo>
                  <a:lnTo>
                    <a:pt x="176762" y="122452"/>
                  </a:lnTo>
                  <a:lnTo>
                    <a:pt x="164973" y="123482"/>
                  </a:lnTo>
                  <a:lnTo>
                    <a:pt x="150312" y="121864"/>
                  </a:lnTo>
                  <a:lnTo>
                    <a:pt x="136175" y="117052"/>
                  </a:lnTo>
                  <a:lnTo>
                    <a:pt x="123039" y="109112"/>
                  </a:lnTo>
                  <a:lnTo>
                    <a:pt x="111378" y="98107"/>
                  </a:lnTo>
                  <a:lnTo>
                    <a:pt x="21462" y="0"/>
                  </a:lnTo>
                  <a:close/>
                </a:path>
              </a:pathLst>
            </a:custGeom>
            <a:solidFill>
              <a:srgbClr val="F8C21F"/>
            </a:solidFill>
          </p:spPr>
          <p:txBody>
            <a:bodyPr wrap="square" lIns="0" tIns="0" rIns="0" bIns="0" rtlCol="0"/>
            <a:lstStyle/>
            <a:p>
              <a:endParaRPr dirty="0"/>
            </a:p>
          </p:txBody>
        </p:sp>
      </p:grpSp>
      <p:sp>
        <p:nvSpPr>
          <p:cNvPr id="7" name="object 7"/>
          <p:cNvSpPr txBox="1">
            <a:spLocks noGrp="1"/>
          </p:cNvSpPr>
          <p:nvPr>
            <p:ph type="title"/>
          </p:nvPr>
        </p:nvSpPr>
        <p:spPr>
          <a:xfrm>
            <a:off x="2238248" y="524001"/>
            <a:ext cx="6143752" cy="567463"/>
          </a:xfrm>
          <a:prstGeom prst="rect">
            <a:avLst/>
          </a:prstGeom>
        </p:spPr>
        <p:txBody>
          <a:bodyPr vert="horz" wrap="square" lIns="0" tIns="13335" rIns="0" bIns="0" rtlCol="0">
            <a:spAutoFit/>
          </a:bodyPr>
          <a:lstStyle/>
          <a:p>
            <a:pPr marL="28575">
              <a:spcBef>
                <a:spcPts val="105"/>
              </a:spcBef>
            </a:pPr>
            <a:r>
              <a:rPr sz="3600" dirty="0"/>
              <a:t>Exploratory Data Analysis</a:t>
            </a:r>
          </a:p>
        </p:txBody>
      </p:sp>
      <p:sp>
        <p:nvSpPr>
          <p:cNvPr id="8" name="object 8"/>
          <p:cNvSpPr txBox="1"/>
          <p:nvPr/>
        </p:nvSpPr>
        <p:spPr>
          <a:xfrm>
            <a:off x="5159629" y="1318843"/>
            <a:ext cx="3679571" cy="1674817"/>
          </a:xfrm>
          <a:prstGeom prst="rect">
            <a:avLst/>
          </a:prstGeom>
        </p:spPr>
        <p:txBody>
          <a:bodyPr vert="horz" wrap="square" lIns="0" tIns="12700" rIns="0" bIns="0" rtlCol="0">
            <a:spAutoFit/>
          </a:bodyPr>
          <a:lstStyle/>
          <a:p>
            <a:pPr marL="12700" marR="5080">
              <a:lnSpc>
                <a:spcPct val="100200"/>
              </a:lnSpc>
              <a:spcBef>
                <a:spcPts val="100"/>
              </a:spcBef>
            </a:pPr>
            <a:r>
              <a:rPr lang="en-US" spc="-5" dirty="0">
                <a:solidFill>
                  <a:srgbClr val="374151"/>
                </a:solidFill>
                <a:latin typeface="Calibri"/>
                <a:cs typeface="Calibri"/>
              </a:rPr>
              <a:t>From the graph, we can clearly see that the most frequent reason for complaints is “</a:t>
            </a:r>
            <a:r>
              <a:rPr lang="en-US" dirty="0"/>
              <a:t>Denial of Claims</a:t>
            </a:r>
            <a:r>
              <a:rPr lang="en-US" spc="-5" dirty="0">
                <a:solidFill>
                  <a:srgbClr val="374151"/>
                </a:solidFill>
                <a:latin typeface="Calibri"/>
                <a:cs typeface="Calibri"/>
              </a:rPr>
              <a:t>, </a:t>
            </a:r>
            <a:r>
              <a:rPr lang="en-US" dirty="0"/>
              <a:t>Delays Claim Handling</a:t>
            </a:r>
            <a:r>
              <a:rPr lang="en-US" spc="-5" dirty="0">
                <a:solidFill>
                  <a:srgbClr val="374151"/>
                </a:solidFill>
                <a:latin typeface="Calibri"/>
                <a:cs typeface="Calibri"/>
              </a:rPr>
              <a:t>" indicating dissatisfaction particularly concerning typical or customary charges.</a:t>
            </a:r>
          </a:p>
        </p:txBody>
      </p:sp>
      <p:pic>
        <p:nvPicPr>
          <p:cNvPr id="12" name="Picture 11" descr="A screenshot of a computer&#10;&#10;Description automatically generated">
            <a:extLst>
              <a:ext uri="{FF2B5EF4-FFF2-40B4-BE49-F238E27FC236}">
                <a16:creationId xmlns:a16="http://schemas.microsoft.com/office/drawing/2014/main" id="{DA6CD0BC-2DA7-C485-769C-99B4E11571C6}"/>
              </a:ext>
            </a:extLst>
          </p:cNvPr>
          <p:cNvPicPr>
            <a:picLocks noChangeAspect="1"/>
          </p:cNvPicPr>
          <p:nvPr/>
        </p:nvPicPr>
        <p:blipFill rotWithShape="1">
          <a:blip r:embed="rId2"/>
          <a:srcRect t="27123"/>
          <a:stretch/>
        </p:blipFill>
        <p:spPr>
          <a:xfrm>
            <a:off x="199544" y="1318843"/>
            <a:ext cx="4830455" cy="2059047"/>
          </a:xfrm>
          <a:prstGeom prst="rect">
            <a:avLst/>
          </a:prstGeom>
          <a:ln w="15875">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3" y="0"/>
            <a:ext cx="9153525" cy="5143500"/>
            <a:chOff x="-4763" y="0"/>
            <a:chExt cx="9153525" cy="5143500"/>
          </a:xfrm>
        </p:grpSpPr>
        <p:sp>
          <p:nvSpPr>
            <p:cNvPr id="3" name="object 3"/>
            <p:cNvSpPr/>
            <p:nvPr/>
          </p:nvSpPr>
          <p:spPr>
            <a:xfrm>
              <a:off x="69913" y="0"/>
              <a:ext cx="8865870" cy="5143500"/>
            </a:xfrm>
            <a:custGeom>
              <a:avLst/>
              <a:gdLst/>
              <a:ahLst/>
              <a:cxnLst/>
              <a:rect l="l" t="t" r="r" b="b"/>
              <a:pathLst>
                <a:path w="8865870" h="5143500">
                  <a:moveTo>
                    <a:pt x="9525" y="0"/>
                  </a:moveTo>
                  <a:lnTo>
                    <a:pt x="0" y="0"/>
                  </a:lnTo>
                  <a:lnTo>
                    <a:pt x="0" y="5143500"/>
                  </a:lnTo>
                  <a:lnTo>
                    <a:pt x="9525" y="5143500"/>
                  </a:lnTo>
                  <a:lnTo>
                    <a:pt x="9525" y="0"/>
                  </a:lnTo>
                  <a:close/>
                </a:path>
                <a:path w="8865870" h="5143500">
                  <a:moveTo>
                    <a:pt x="475869" y="0"/>
                  </a:moveTo>
                  <a:lnTo>
                    <a:pt x="466344" y="0"/>
                  </a:lnTo>
                  <a:lnTo>
                    <a:pt x="466344" y="5143500"/>
                  </a:lnTo>
                  <a:lnTo>
                    <a:pt x="475869" y="5143500"/>
                  </a:lnTo>
                  <a:lnTo>
                    <a:pt x="475869" y="0"/>
                  </a:lnTo>
                  <a:close/>
                </a:path>
                <a:path w="8865870" h="5143500">
                  <a:moveTo>
                    <a:pt x="940689" y="0"/>
                  </a:moveTo>
                  <a:lnTo>
                    <a:pt x="931164" y="0"/>
                  </a:lnTo>
                  <a:lnTo>
                    <a:pt x="931164" y="5143500"/>
                  </a:lnTo>
                  <a:lnTo>
                    <a:pt x="940689" y="5143500"/>
                  </a:lnTo>
                  <a:lnTo>
                    <a:pt x="940689" y="0"/>
                  </a:lnTo>
                  <a:close/>
                </a:path>
                <a:path w="8865870" h="5143500">
                  <a:moveTo>
                    <a:pt x="1407033" y="0"/>
                  </a:moveTo>
                  <a:lnTo>
                    <a:pt x="1397508" y="0"/>
                  </a:lnTo>
                  <a:lnTo>
                    <a:pt x="1397508" y="5143500"/>
                  </a:lnTo>
                  <a:lnTo>
                    <a:pt x="1407033" y="5143500"/>
                  </a:lnTo>
                  <a:lnTo>
                    <a:pt x="1407033" y="0"/>
                  </a:lnTo>
                  <a:close/>
                </a:path>
                <a:path w="8865870" h="5143500">
                  <a:moveTo>
                    <a:pt x="1871853" y="0"/>
                  </a:moveTo>
                  <a:lnTo>
                    <a:pt x="1862328" y="0"/>
                  </a:lnTo>
                  <a:lnTo>
                    <a:pt x="1862328" y="5143500"/>
                  </a:lnTo>
                  <a:lnTo>
                    <a:pt x="1871853" y="5143500"/>
                  </a:lnTo>
                  <a:lnTo>
                    <a:pt x="1871853" y="0"/>
                  </a:lnTo>
                  <a:close/>
                </a:path>
                <a:path w="8865870" h="5143500">
                  <a:moveTo>
                    <a:pt x="2338197" y="0"/>
                  </a:moveTo>
                  <a:lnTo>
                    <a:pt x="2328672" y="0"/>
                  </a:lnTo>
                  <a:lnTo>
                    <a:pt x="2328672" y="5143500"/>
                  </a:lnTo>
                  <a:lnTo>
                    <a:pt x="2338197" y="5143500"/>
                  </a:lnTo>
                  <a:lnTo>
                    <a:pt x="2338197" y="0"/>
                  </a:lnTo>
                  <a:close/>
                </a:path>
                <a:path w="8865870" h="5143500">
                  <a:moveTo>
                    <a:pt x="2803017" y="0"/>
                  </a:moveTo>
                  <a:lnTo>
                    <a:pt x="2793492" y="0"/>
                  </a:lnTo>
                  <a:lnTo>
                    <a:pt x="2793492" y="5143500"/>
                  </a:lnTo>
                  <a:lnTo>
                    <a:pt x="2803017" y="5143500"/>
                  </a:lnTo>
                  <a:lnTo>
                    <a:pt x="2803017" y="0"/>
                  </a:lnTo>
                  <a:close/>
                </a:path>
                <a:path w="8865870" h="5143500">
                  <a:moveTo>
                    <a:pt x="3267837" y="0"/>
                  </a:moveTo>
                  <a:lnTo>
                    <a:pt x="3258312" y="0"/>
                  </a:lnTo>
                  <a:lnTo>
                    <a:pt x="3258312" y="5143500"/>
                  </a:lnTo>
                  <a:lnTo>
                    <a:pt x="3267837" y="5143500"/>
                  </a:lnTo>
                  <a:lnTo>
                    <a:pt x="3267837" y="0"/>
                  </a:lnTo>
                  <a:close/>
                </a:path>
                <a:path w="8865870" h="5143500">
                  <a:moveTo>
                    <a:pt x="3734181" y="0"/>
                  </a:moveTo>
                  <a:lnTo>
                    <a:pt x="3724656" y="0"/>
                  </a:lnTo>
                  <a:lnTo>
                    <a:pt x="3724656" y="5143500"/>
                  </a:lnTo>
                  <a:lnTo>
                    <a:pt x="3734181" y="5143500"/>
                  </a:lnTo>
                  <a:lnTo>
                    <a:pt x="3734181" y="0"/>
                  </a:lnTo>
                  <a:close/>
                </a:path>
                <a:path w="8865870" h="5143500">
                  <a:moveTo>
                    <a:pt x="4211193" y="0"/>
                  </a:moveTo>
                  <a:lnTo>
                    <a:pt x="4201668" y="0"/>
                  </a:lnTo>
                  <a:lnTo>
                    <a:pt x="4201668" y="5143500"/>
                  </a:lnTo>
                  <a:lnTo>
                    <a:pt x="4211193" y="5143500"/>
                  </a:lnTo>
                  <a:lnTo>
                    <a:pt x="4211193" y="0"/>
                  </a:lnTo>
                  <a:close/>
                </a:path>
                <a:path w="8865870" h="5143500">
                  <a:moveTo>
                    <a:pt x="4676013" y="0"/>
                  </a:moveTo>
                  <a:lnTo>
                    <a:pt x="4666488" y="0"/>
                  </a:lnTo>
                  <a:lnTo>
                    <a:pt x="4666488" y="5143500"/>
                  </a:lnTo>
                  <a:lnTo>
                    <a:pt x="4676013" y="5143500"/>
                  </a:lnTo>
                  <a:lnTo>
                    <a:pt x="4676013" y="0"/>
                  </a:lnTo>
                  <a:close/>
                </a:path>
                <a:path w="8865870" h="5143500">
                  <a:moveTo>
                    <a:pt x="5140833" y="0"/>
                  </a:moveTo>
                  <a:lnTo>
                    <a:pt x="5131308" y="0"/>
                  </a:lnTo>
                  <a:lnTo>
                    <a:pt x="5131308" y="5143500"/>
                  </a:lnTo>
                  <a:lnTo>
                    <a:pt x="5140833" y="5143500"/>
                  </a:lnTo>
                  <a:lnTo>
                    <a:pt x="5140833" y="0"/>
                  </a:lnTo>
                  <a:close/>
                </a:path>
                <a:path w="8865870" h="5143500">
                  <a:moveTo>
                    <a:pt x="5607177" y="0"/>
                  </a:moveTo>
                  <a:lnTo>
                    <a:pt x="5597652" y="0"/>
                  </a:lnTo>
                  <a:lnTo>
                    <a:pt x="5597652" y="5143500"/>
                  </a:lnTo>
                  <a:lnTo>
                    <a:pt x="5607177" y="5143500"/>
                  </a:lnTo>
                  <a:lnTo>
                    <a:pt x="5607177" y="0"/>
                  </a:lnTo>
                  <a:close/>
                </a:path>
                <a:path w="8865870" h="5143500">
                  <a:moveTo>
                    <a:pt x="6071997" y="0"/>
                  </a:moveTo>
                  <a:lnTo>
                    <a:pt x="6062472" y="0"/>
                  </a:lnTo>
                  <a:lnTo>
                    <a:pt x="6062472" y="5143500"/>
                  </a:lnTo>
                  <a:lnTo>
                    <a:pt x="6071997" y="5143500"/>
                  </a:lnTo>
                  <a:lnTo>
                    <a:pt x="6071997" y="0"/>
                  </a:lnTo>
                  <a:close/>
                </a:path>
                <a:path w="8865870" h="5143500">
                  <a:moveTo>
                    <a:pt x="6538341" y="0"/>
                  </a:moveTo>
                  <a:lnTo>
                    <a:pt x="6528816" y="0"/>
                  </a:lnTo>
                  <a:lnTo>
                    <a:pt x="6528816" y="5143500"/>
                  </a:lnTo>
                  <a:lnTo>
                    <a:pt x="6538341" y="5143500"/>
                  </a:lnTo>
                  <a:lnTo>
                    <a:pt x="6538341" y="0"/>
                  </a:lnTo>
                  <a:close/>
                </a:path>
                <a:path w="8865870" h="5143500">
                  <a:moveTo>
                    <a:pt x="7003161" y="0"/>
                  </a:moveTo>
                  <a:lnTo>
                    <a:pt x="6993636" y="0"/>
                  </a:lnTo>
                  <a:lnTo>
                    <a:pt x="6993636" y="5143500"/>
                  </a:lnTo>
                  <a:lnTo>
                    <a:pt x="7003161" y="5143500"/>
                  </a:lnTo>
                  <a:lnTo>
                    <a:pt x="7003161" y="0"/>
                  </a:lnTo>
                  <a:close/>
                </a:path>
                <a:path w="8865870" h="5143500">
                  <a:moveTo>
                    <a:pt x="7469505" y="0"/>
                  </a:moveTo>
                  <a:lnTo>
                    <a:pt x="7459980" y="0"/>
                  </a:lnTo>
                  <a:lnTo>
                    <a:pt x="7459980" y="5143500"/>
                  </a:lnTo>
                  <a:lnTo>
                    <a:pt x="7469505" y="5143500"/>
                  </a:lnTo>
                  <a:lnTo>
                    <a:pt x="7469505" y="0"/>
                  </a:lnTo>
                  <a:close/>
                </a:path>
                <a:path w="8865870" h="5143500">
                  <a:moveTo>
                    <a:pt x="7934325" y="0"/>
                  </a:moveTo>
                  <a:lnTo>
                    <a:pt x="7924800" y="0"/>
                  </a:lnTo>
                  <a:lnTo>
                    <a:pt x="7924800" y="5143500"/>
                  </a:lnTo>
                  <a:lnTo>
                    <a:pt x="7934325" y="5143500"/>
                  </a:lnTo>
                  <a:lnTo>
                    <a:pt x="7934325" y="0"/>
                  </a:lnTo>
                  <a:close/>
                </a:path>
                <a:path w="8865870" h="5143500">
                  <a:moveTo>
                    <a:pt x="8399145" y="0"/>
                  </a:moveTo>
                  <a:lnTo>
                    <a:pt x="8389620" y="0"/>
                  </a:lnTo>
                  <a:lnTo>
                    <a:pt x="8389620" y="5143500"/>
                  </a:lnTo>
                  <a:lnTo>
                    <a:pt x="8399145" y="5143500"/>
                  </a:lnTo>
                  <a:lnTo>
                    <a:pt x="8399145" y="0"/>
                  </a:lnTo>
                  <a:close/>
                </a:path>
                <a:path w="8865870" h="5143500">
                  <a:moveTo>
                    <a:pt x="8865489" y="0"/>
                  </a:moveTo>
                  <a:lnTo>
                    <a:pt x="8855964" y="0"/>
                  </a:lnTo>
                  <a:lnTo>
                    <a:pt x="8855964" y="5143500"/>
                  </a:lnTo>
                  <a:lnTo>
                    <a:pt x="8865489" y="5143500"/>
                  </a:lnTo>
                  <a:lnTo>
                    <a:pt x="8865489" y="0"/>
                  </a:lnTo>
                  <a:close/>
                </a:path>
              </a:pathLst>
            </a:custGeom>
            <a:solidFill>
              <a:srgbClr val="EEEEEE"/>
            </a:solidFill>
          </p:spPr>
          <p:txBody>
            <a:bodyPr wrap="square" lIns="0" tIns="0" rIns="0" bIns="0" rtlCol="0"/>
            <a:lstStyle/>
            <a:p>
              <a:endParaRPr dirty="0"/>
            </a:p>
          </p:txBody>
        </p:sp>
        <p:sp>
          <p:nvSpPr>
            <p:cNvPr id="4" name="object 4"/>
            <p:cNvSpPr/>
            <p:nvPr/>
          </p:nvSpPr>
          <p:spPr>
            <a:xfrm>
              <a:off x="190" y="167652"/>
              <a:ext cx="1266825" cy="226060"/>
            </a:xfrm>
            <a:custGeom>
              <a:avLst/>
              <a:gdLst/>
              <a:ahLst/>
              <a:cxnLst/>
              <a:rect l="l" t="t" r="r" b="b"/>
              <a:pathLst>
                <a:path w="1266825" h="226060">
                  <a:moveTo>
                    <a:pt x="699312" y="170675"/>
                  </a:moveTo>
                  <a:lnTo>
                    <a:pt x="0" y="170675"/>
                  </a:lnTo>
                  <a:lnTo>
                    <a:pt x="0" y="225539"/>
                  </a:lnTo>
                  <a:lnTo>
                    <a:pt x="699312" y="225539"/>
                  </a:lnTo>
                  <a:lnTo>
                    <a:pt x="699312" y="170675"/>
                  </a:lnTo>
                  <a:close/>
                </a:path>
                <a:path w="1266825" h="226060">
                  <a:moveTo>
                    <a:pt x="1266240" y="0"/>
                  </a:moveTo>
                  <a:lnTo>
                    <a:pt x="0" y="0"/>
                  </a:lnTo>
                  <a:lnTo>
                    <a:pt x="0" y="50279"/>
                  </a:lnTo>
                  <a:lnTo>
                    <a:pt x="1266240" y="50279"/>
                  </a:lnTo>
                  <a:lnTo>
                    <a:pt x="1266240" y="0"/>
                  </a:lnTo>
                  <a:close/>
                </a:path>
              </a:pathLst>
            </a:custGeom>
            <a:solidFill>
              <a:srgbClr val="CA6DBD"/>
            </a:solidFill>
          </p:spPr>
          <p:txBody>
            <a:bodyPr wrap="square" lIns="0" tIns="0" rIns="0" bIns="0" rtlCol="0"/>
            <a:lstStyle/>
            <a:p>
              <a:endParaRPr dirty="0"/>
            </a:p>
          </p:txBody>
        </p:sp>
        <p:sp>
          <p:nvSpPr>
            <p:cNvPr id="5" name="object 5"/>
            <p:cNvSpPr/>
            <p:nvPr/>
          </p:nvSpPr>
          <p:spPr>
            <a:xfrm>
              <a:off x="8561958" y="4643628"/>
              <a:ext cx="389890" cy="390525"/>
            </a:xfrm>
            <a:custGeom>
              <a:avLst/>
              <a:gdLst/>
              <a:ahLst/>
              <a:cxnLst/>
              <a:rect l="l" t="t" r="r" b="b"/>
              <a:pathLst>
                <a:path w="389890" h="390525">
                  <a:moveTo>
                    <a:pt x="194818" y="0"/>
                  </a:moveTo>
                  <a:lnTo>
                    <a:pt x="150436" y="5196"/>
                  </a:lnTo>
                  <a:lnTo>
                    <a:pt x="109542" y="19974"/>
                  </a:lnTo>
                  <a:lnTo>
                    <a:pt x="73353" y="43119"/>
                  </a:lnTo>
                  <a:lnTo>
                    <a:pt x="43087" y="73416"/>
                  </a:lnTo>
                  <a:lnTo>
                    <a:pt x="19961" y="109651"/>
                  </a:lnTo>
                  <a:lnTo>
                    <a:pt x="5193" y="150608"/>
                  </a:lnTo>
                  <a:lnTo>
                    <a:pt x="0" y="195072"/>
                  </a:lnTo>
                  <a:lnTo>
                    <a:pt x="5193" y="239465"/>
                  </a:lnTo>
                  <a:lnTo>
                    <a:pt x="19961" y="280372"/>
                  </a:lnTo>
                  <a:lnTo>
                    <a:pt x="43087" y="316574"/>
                  </a:lnTo>
                  <a:lnTo>
                    <a:pt x="73353" y="346852"/>
                  </a:lnTo>
                  <a:lnTo>
                    <a:pt x="109542" y="369987"/>
                  </a:lnTo>
                  <a:lnTo>
                    <a:pt x="150436" y="384762"/>
                  </a:lnTo>
                  <a:lnTo>
                    <a:pt x="194818" y="389958"/>
                  </a:lnTo>
                  <a:lnTo>
                    <a:pt x="239293" y="384762"/>
                  </a:lnTo>
                  <a:lnTo>
                    <a:pt x="280255" y="369987"/>
                  </a:lnTo>
                  <a:lnTo>
                    <a:pt x="316489" y="346852"/>
                  </a:lnTo>
                  <a:lnTo>
                    <a:pt x="346782" y="316574"/>
                  </a:lnTo>
                  <a:lnTo>
                    <a:pt x="347359" y="315671"/>
                  </a:lnTo>
                  <a:lnTo>
                    <a:pt x="194818" y="315671"/>
                  </a:lnTo>
                  <a:lnTo>
                    <a:pt x="149395" y="305971"/>
                  </a:lnTo>
                  <a:lnTo>
                    <a:pt x="112617" y="279755"/>
                  </a:lnTo>
                  <a:lnTo>
                    <a:pt x="87983" y="241347"/>
                  </a:lnTo>
                  <a:lnTo>
                    <a:pt x="78994" y="195072"/>
                  </a:lnTo>
                  <a:lnTo>
                    <a:pt x="87983" y="149490"/>
                  </a:lnTo>
                  <a:lnTo>
                    <a:pt x="112617" y="112610"/>
                  </a:lnTo>
                  <a:lnTo>
                    <a:pt x="149395" y="87922"/>
                  </a:lnTo>
                  <a:lnTo>
                    <a:pt x="194818" y="78917"/>
                  </a:lnTo>
                  <a:lnTo>
                    <a:pt x="350295" y="78917"/>
                  </a:lnTo>
                  <a:lnTo>
                    <a:pt x="346782" y="73416"/>
                  </a:lnTo>
                  <a:lnTo>
                    <a:pt x="316489" y="43119"/>
                  </a:lnTo>
                  <a:lnTo>
                    <a:pt x="280255" y="19974"/>
                  </a:lnTo>
                  <a:lnTo>
                    <a:pt x="239293" y="5196"/>
                  </a:lnTo>
                  <a:lnTo>
                    <a:pt x="194818" y="0"/>
                  </a:lnTo>
                  <a:close/>
                </a:path>
                <a:path w="389890" h="390525">
                  <a:moveTo>
                    <a:pt x="350295" y="78917"/>
                  </a:moveTo>
                  <a:lnTo>
                    <a:pt x="194818" y="78917"/>
                  </a:lnTo>
                  <a:lnTo>
                    <a:pt x="240387" y="87922"/>
                  </a:lnTo>
                  <a:lnTo>
                    <a:pt x="277241" y="112610"/>
                  </a:lnTo>
                  <a:lnTo>
                    <a:pt x="301902" y="149490"/>
                  </a:lnTo>
                  <a:lnTo>
                    <a:pt x="310896" y="195072"/>
                  </a:lnTo>
                  <a:lnTo>
                    <a:pt x="301902" y="241347"/>
                  </a:lnTo>
                  <a:lnTo>
                    <a:pt x="277241" y="279755"/>
                  </a:lnTo>
                  <a:lnTo>
                    <a:pt x="240387" y="305971"/>
                  </a:lnTo>
                  <a:lnTo>
                    <a:pt x="194818" y="315671"/>
                  </a:lnTo>
                  <a:lnTo>
                    <a:pt x="347359" y="315671"/>
                  </a:lnTo>
                  <a:lnTo>
                    <a:pt x="369922" y="280372"/>
                  </a:lnTo>
                  <a:lnTo>
                    <a:pt x="384695" y="239465"/>
                  </a:lnTo>
                  <a:lnTo>
                    <a:pt x="389890" y="195072"/>
                  </a:lnTo>
                  <a:lnTo>
                    <a:pt x="384695" y="150608"/>
                  </a:lnTo>
                  <a:lnTo>
                    <a:pt x="369922" y="109651"/>
                  </a:lnTo>
                  <a:lnTo>
                    <a:pt x="350295" y="78917"/>
                  </a:lnTo>
                  <a:close/>
                </a:path>
              </a:pathLst>
            </a:custGeom>
            <a:solidFill>
              <a:srgbClr val="2F4AA6"/>
            </a:solidFill>
          </p:spPr>
          <p:txBody>
            <a:bodyPr wrap="square" lIns="0" tIns="0" rIns="0" bIns="0" rtlCol="0"/>
            <a:lstStyle/>
            <a:p>
              <a:endParaRPr dirty="0"/>
            </a:p>
          </p:txBody>
        </p:sp>
        <p:sp>
          <p:nvSpPr>
            <p:cNvPr id="6" name="object 6"/>
            <p:cNvSpPr/>
            <p:nvPr/>
          </p:nvSpPr>
          <p:spPr>
            <a:xfrm>
              <a:off x="7519416" y="4468533"/>
              <a:ext cx="1074420" cy="175260"/>
            </a:xfrm>
            <a:custGeom>
              <a:avLst/>
              <a:gdLst/>
              <a:ahLst/>
              <a:cxnLst/>
              <a:rect l="l" t="t" r="r" b="b"/>
              <a:pathLst>
                <a:path w="1074420" h="175260">
                  <a:moveTo>
                    <a:pt x="21462" y="0"/>
                  </a:moveTo>
                  <a:lnTo>
                    <a:pt x="85725" y="119405"/>
                  </a:lnTo>
                  <a:lnTo>
                    <a:pt x="122697" y="146137"/>
                  </a:lnTo>
                  <a:lnTo>
                    <a:pt x="165480" y="154990"/>
                  </a:lnTo>
                  <a:lnTo>
                    <a:pt x="182921" y="153583"/>
                  </a:lnTo>
                  <a:lnTo>
                    <a:pt x="199945" y="149350"/>
                  </a:lnTo>
                  <a:lnTo>
                    <a:pt x="216183" y="142276"/>
                  </a:lnTo>
                  <a:lnTo>
                    <a:pt x="231266" y="132346"/>
                  </a:lnTo>
                  <a:lnTo>
                    <a:pt x="312547" y="59613"/>
                  </a:lnTo>
                  <a:lnTo>
                    <a:pt x="323492" y="51562"/>
                  </a:lnTo>
                  <a:lnTo>
                    <a:pt x="336486" y="46307"/>
                  </a:lnTo>
                  <a:lnTo>
                    <a:pt x="350337" y="43447"/>
                  </a:lnTo>
                  <a:lnTo>
                    <a:pt x="363854" y="42583"/>
                  </a:lnTo>
                  <a:lnTo>
                    <a:pt x="379069" y="44183"/>
                  </a:lnTo>
                  <a:lnTo>
                    <a:pt x="392699" y="48993"/>
                  </a:lnTo>
                  <a:lnTo>
                    <a:pt x="404735" y="57027"/>
                  </a:lnTo>
                  <a:lnTo>
                    <a:pt x="415162" y="68300"/>
                  </a:lnTo>
                  <a:lnTo>
                    <a:pt x="470788" y="132346"/>
                  </a:lnTo>
                  <a:lnTo>
                    <a:pt x="487552" y="146714"/>
                  </a:lnTo>
                  <a:lnTo>
                    <a:pt x="505555" y="157891"/>
                  </a:lnTo>
                  <a:lnTo>
                    <a:pt x="524367" y="165874"/>
                  </a:lnTo>
                  <a:lnTo>
                    <a:pt x="543559" y="170662"/>
                  </a:lnTo>
                  <a:lnTo>
                    <a:pt x="565229" y="169000"/>
                  </a:lnTo>
                  <a:lnTo>
                    <a:pt x="585279" y="163745"/>
                  </a:lnTo>
                  <a:lnTo>
                    <a:pt x="603710" y="154498"/>
                  </a:lnTo>
                  <a:lnTo>
                    <a:pt x="620522" y="140855"/>
                  </a:lnTo>
                  <a:lnTo>
                    <a:pt x="688975" y="81076"/>
                  </a:lnTo>
                  <a:lnTo>
                    <a:pt x="701972" y="72333"/>
                  </a:lnTo>
                  <a:lnTo>
                    <a:pt x="715327" y="65554"/>
                  </a:lnTo>
                  <a:lnTo>
                    <a:pt x="729444" y="61170"/>
                  </a:lnTo>
                  <a:lnTo>
                    <a:pt x="744727" y="59613"/>
                  </a:lnTo>
                  <a:lnTo>
                    <a:pt x="760013" y="63772"/>
                  </a:lnTo>
                  <a:lnTo>
                    <a:pt x="773668" y="69876"/>
                  </a:lnTo>
                  <a:lnTo>
                    <a:pt x="785679" y="78346"/>
                  </a:lnTo>
                  <a:lnTo>
                    <a:pt x="796035" y="89598"/>
                  </a:lnTo>
                  <a:lnTo>
                    <a:pt x="830199" y="132346"/>
                  </a:lnTo>
                  <a:lnTo>
                    <a:pt x="845317" y="149174"/>
                  </a:lnTo>
                  <a:lnTo>
                    <a:pt x="863996" y="161615"/>
                  </a:lnTo>
                  <a:lnTo>
                    <a:pt x="885080" y="170067"/>
                  </a:lnTo>
                  <a:lnTo>
                    <a:pt x="907414" y="174929"/>
                  </a:lnTo>
                  <a:lnTo>
                    <a:pt x="929687" y="172600"/>
                  </a:lnTo>
                  <a:lnTo>
                    <a:pt x="951198" y="165879"/>
                  </a:lnTo>
                  <a:lnTo>
                    <a:pt x="971137" y="155164"/>
                  </a:lnTo>
                  <a:lnTo>
                    <a:pt x="988694" y="140855"/>
                  </a:lnTo>
                  <a:lnTo>
                    <a:pt x="1074292" y="51104"/>
                  </a:lnTo>
                  <a:lnTo>
                    <a:pt x="1048638" y="29806"/>
                  </a:lnTo>
                  <a:lnTo>
                    <a:pt x="962913" y="119405"/>
                  </a:lnTo>
                  <a:lnTo>
                    <a:pt x="951831" y="130011"/>
                  </a:lnTo>
                  <a:lnTo>
                    <a:pt x="938355" y="136578"/>
                  </a:lnTo>
                  <a:lnTo>
                    <a:pt x="923284" y="139922"/>
                  </a:lnTo>
                  <a:lnTo>
                    <a:pt x="907414" y="140855"/>
                  </a:lnTo>
                  <a:lnTo>
                    <a:pt x="892127" y="139257"/>
                  </a:lnTo>
                  <a:lnTo>
                    <a:pt x="878458" y="134450"/>
                  </a:lnTo>
                  <a:lnTo>
                    <a:pt x="866409" y="126416"/>
                  </a:lnTo>
                  <a:lnTo>
                    <a:pt x="855979" y="115138"/>
                  </a:lnTo>
                  <a:lnTo>
                    <a:pt x="817372" y="68300"/>
                  </a:lnTo>
                  <a:lnTo>
                    <a:pt x="803056" y="53831"/>
                  </a:lnTo>
                  <a:lnTo>
                    <a:pt x="785907" y="42605"/>
                  </a:lnTo>
                  <a:lnTo>
                    <a:pt x="766329" y="34603"/>
                  </a:lnTo>
                  <a:lnTo>
                    <a:pt x="744727" y="29806"/>
                  </a:lnTo>
                  <a:lnTo>
                    <a:pt x="724860" y="31404"/>
                  </a:lnTo>
                  <a:lnTo>
                    <a:pt x="704564" y="36196"/>
                  </a:lnTo>
                  <a:lnTo>
                    <a:pt x="685077" y="44181"/>
                  </a:lnTo>
                  <a:lnTo>
                    <a:pt x="667638" y="55359"/>
                  </a:lnTo>
                  <a:lnTo>
                    <a:pt x="599185" y="119405"/>
                  </a:lnTo>
                  <a:lnTo>
                    <a:pt x="588668" y="126705"/>
                  </a:lnTo>
                  <a:lnTo>
                    <a:pt x="578103" y="132475"/>
                  </a:lnTo>
                  <a:lnTo>
                    <a:pt x="567539" y="136266"/>
                  </a:lnTo>
                  <a:lnTo>
                    <a:pt x="557022" y="137629"/>
                  </a:lnTo>
                  <a:lnTo>
                    <a:pt x="553974" y="137629"/>
                  </a:lnTo>
                  <a:lnTo>
                    <a:pt x="550926" y="137286"/>
                  </a:lnTo>
                  <a:lnTo>
                    <a:pt x="547751" y="136601"/>
                  </a:lnTo>
                  <a:lnTo>
                    <a:pt x="532556" y="135044"/>
                  </a:lnTo>
                  <a:lnTo>
                    <a:pt x="518969" y="130660"/>
                  </a:lnTo>
                  <a:lnTo>
                    <a:pt x="506978" y="123881"/>
                  </a:lnTo>
                  <a:lnTo>
                    <a:pt x="496569" y="115138"/>
                  </a:lnTo>
                  <a:lnTo>
                    <a:pt x="436625" y="46837"/>
                  </a:lnTo>
                  <a:lnTo>
                    <a:pt x="422251" y="32535"/>
                  </a:lnTo>
                  <a:lnTo>
                    <a:pt x="405542" y="21824"/>
                  </a:lnTo>
                  <a:lnTo>
                    <a:pt x="387262" y="15105"/>
                  </a:lnTo>
                  <a:lnTo>
                    <a:pt x="358266" y="11582"/>
                  </a:lnTo>
                  <a:lnTo>
                    <a:pt x="353440" y="11582"/>
                  </a:lnTo>
                  <a:lnTo>
                    <a:pt x="336178" y="13270"/>
                  </a:lnTo>
                  <a:lnTo>
                    <a:pt x="320024" y="18311"/>
                  </a:lnTo>
                  <a:lnTo>
                    <a:pt x="304988" y="26675"/>
                  </a:lnTo>
                  <a:lnTo>
                    <a:pt x="209676" y="106629"/>
                  </a:lnTo>
                  <a:lnTo>
                    <a:pt x="199388" y="114073"/>
                  </a:lnTo>
                  <a:lnTo>
                    <a:pt x="188325" y="119332"/>
                  </a:lnTo>
                  <a:lnTo>
                    <a:pt x="176762" y="122452"/>
                  </a:lnTo>
                  <a:lnTo>
                    <a:pt x="164973" y="123482"/>
                  </a:lnTo>
                  <a:lnTo>
                    <a:pt x="150312" y="121864"/>
                  </a:lnTo>
                  <a:lnTo>
                    <a:pt x="136175" y="117052"/>
                  </a:lnTo>
                  <a:lnTo>
                    <a:pt x="123039" y="109112"/>
                  </a:lnTo>
                  <a:lnTo>
                    <a:pt x="111378" y="98107"/>
                  </a:lnTo>
                  <a:lnTo>
                    <a:pt x="21462" y="0"/>
                  </a:lnTo>
                  <a:close/>
                </a:path>
              </a:pathLst>
            </a:custGeom>
            <a:solidFill>
              <a:srgbClr val="F8C21F"/>
            </a:solidFill>
          </p:spPr>
          <p:txBody>
            <a:bodyPr wrap="square" lIns="0" tIns="0" rIns="0" bIns="0" rtlCol="0"/>
            <a:lstStyle/>
            <a:p>
              <a:endParaRPr dirty="0"/>
            </a:p>
          </p:txBody>
        </p:sp>
      </p:grpSp>
      <p:sp>
        <p:nvSpPr>
          <p:cNvPr id="7" name="object 7"/>
          <p:cNvSpPr txBox="1">
            <a:spLocks noGrp="1"/>
          </p:cNvSpPr>
          <p:nvPr>
            <p:ph type="title"/>
          </p:nvPr>
        </p:nvSpPr>
        <p:spPr>
          <a:xfrm>
            <a:off x="2238248" y="524001"/>
            <a:ext cx="5991352" cy="567463"/>
          </a:xfrm>
          <a:prstGeom prst="rect">
            <a:avLst/>
          </a:prstGeom>
        </p:spPr>
        <p:txBody>
          <a:bodyPr vert="horz" wrap="square" lIns="0" tIns="13335" rIns="0" bIns="0" rtlCol="0">
            <a:spAutoFit/>
          </a:bodyPr>
          <a:lstStyle/>
          <a:p>
            <a:pPr marL="28575">
              <a:lnSpc>
                <a:spcPct val="100000"/>
              </a:lnSpc>
              <a:spcBef>
                <a:spcPts val="105"/>
              </a:spcBef>
            </a:pPr>
            <a:r>
              <a:rPr sz="3600" dirty="0"/>
              <a:t>Exploratory Data Analysis</a:t>
            </a:r>
          </a:p>
        </p:txBody>
      </p:sp>
      <p:sp>
        <p:nvSpPr>
          <p:cNvPr id="8" name="object 8"/>
          <p:cNvSpPr txBox="1"/>
          <p:nvPr/>
        </p:nvSpPr>
        <p:spPr>
          <a:xfrm>
            <a:off x="5029200" y="1447228"/>
            <a:ext cx="4044887" cy="2861040"/>
          </a:xfrm>
          <a:prstGeom prst="rect">
            <a:avLst/>
          </a:prstGeom>
        </p:spPr>
        <p:txBody>
          <a:bodyPr vert="horz" wrap="square" lIns="0" tIns="12700" rIns="0" bIns="0" rtlCol="0">
            <a:spAutoFit/>
          </a:bodyPr>
          <a:lstStyle/>
          <a:p>
            <a:pPr marL="12065" marR="5080" algn="just">
              <a:lnSpc>
                <a:spcPct val="115100"/>
              </a:lnSpc>
              <a:spcBef>
                <a:spcPts val="100"/>
              </a:spcBef>
              <a:buClr>
                <a:srgbClr val="1F3374"/>
              </a:buClr>
              <a:buSzPct val="116666"/>
              <a:tabLst>
                <a:tab pos="299720" algn="l"/>
              </a:tabLst>
            </a:pPr>
            <a:r>
              <a:rPr lang="en-US" dirty="0"/>
              <a:t>There is a very high peak at the left side of the graph, suggesting that many complaints were resolved within a short time span, potentially within the first few days or weeks. While most complaints were resolved promptly, there were some instances where complaint resolution took significantly longer, extending beyond several hundred days.</a:t>
            </a:r>
          </a:p>
        </p:txBody>
      </p:sp>
      <p:pic>
        <p:nvPicPr>
          <p:cNvPr id="12" name="Picture 11" descr="A graph with numbers and text&#10;&#10;Description automatically generated with medium confidence">
            <a:extLst>
              <a:ext uri="{FF2B5EF4-FFF2-40B4-BE49-F238E27FC236}">
                <a16:creationId xmlns:a16="http://schemas.microsoft.com/office/drawing/2014/main" id="{A448AED0-946A-475B-AB91-E60771A2B8BC}"/>
              </a:ext>
            </a:extLst>
          </p:cNvPr>
          <p:cNvPicPr>
            <a:picLocks noChangeAspect="1"/>
          </p:cNvPicPr>
          <p:nvPr/>
        </p:nvPicPr>
        <p:blipFill rotWithShape="1">
          <a:blip r:embed="rId2"/>
          <a:srcRect l="1049" t="27175" r="8249"/>
          <a:stretch/>
        </p:blipFill>
        <p:spPr>
          <a:xfrm>
            <a:off x="155469" y="1447228"/>
            <a:ext cx="4568931" cy="2419922"/>
          </a:xfrm>
          <a:prstGeom prst="rect">
            <a:avLst/>
          </a:prstGeom>
          <a:ln w="15875">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8F8F8"/>
          </a:solidFill>
        </p:spPr>
        <p:txBody>
          <a:bodyPr wrap="square" lIns="0" tIns="0" rIns="0" bIns="0" rtlCol="0"/>
          <a:lstStyle/>
          <a:p>
            <a:endParaRPr dirty="0"/>
          </a:p>
        </p:txBody>
      </p:sp>
      <p:sp>
        <p:nvSpPr>
          <p:cNvPr id="3" name="object 3"/>
          <p:cNvSpPr/>
          <p:nvPr/>
        </p:nvSpPr>
        <p:spPr>
          <a:xfrm>
            <a:off x="0" y="144779"/>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4" name="object 4"/>
          <p:cNvSpPr/>
          <p:nvPr/>
        </p:nvSpPr>
        <p:spPr>
          <a:xfrm>
            <a:off x="0" y="611123"/>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5" name="object 5"/>
          <p:cNvSpPr/>
          <p:nvPr/>
        </p:nvSpPr>
        <p:spPr>
          <a:xfrm>
            <a:off x="0" y="1075944"/>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6" name="object 6"/>
          <p:cNvSpPr/>
          <p:nvPr/>
        </p:nvSpPr>
        <p:spPr>
          <a:xfrm>
            <a:off x="0" y="1542288"/>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7" name="object 7"/>
          <p:cNvSpPr/>
          <p:nvPr/>
        </p:nvSpPr>
        <p:spPr>
          <a:xfrm>
            <a:off x="0" y="2007107"/>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8" name="object 8"/>
          <p:cNvSpPr/>
          <p:nvPr/>
        </p:nvSpPr>
        <p:spPr>
          <a:xfrm>
            <a:off x="0" y="2473451"/>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9" name="object 9"/>
          <p:cNvSpPr/>
          <p:nvPr/>
        </p:nvSpPr>
        <p:spPr>
          <a:xfrm>
            <a:off x="0" y="2938272"/>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10" name="object 10"/>
          <p:cNvSpPr/>
          <p:nvPr/>
        </p:nvSpPr>
        <p:spPr>
          <a:xfrm>
            <a:off x="0" y="3403091"/>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11" name="object 11"/>
          <p:cNvSpPr/>
          <p:nvPr/>
        </p:nvSpPr>
        <p:spPr>
          <a:xfrm>
            <a:off x="0" y="3869435"/>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12" name="object 12"/>
          <p:cNvSpPr/>
          <p:nvPr/>
        </p:nvSpPr>
        <p:spPr>
          <a:xfrm>
            <a:off x="0" y="4334255"/>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grpSp>
        <p:nvGrpSpPr>
          <p:cNvPr id="13" name="object 13"/>
          <p:cNvGrpSpPr/>
          <p:nvPr/>
        </p:nvGrpSpPr>
        <p:grpSpPr>
          <a:xfrm>
            <a:off x="-4763" y="0"/>
            <a:ext cx="9153525" cy="5143500"/>
            <a:chOff x="-4763" y="0"/>
            <a:chExt cx="9153525" cy="5143500"/>
          </a:xfrm>
        </p:grpSpPr>
        <p:sp>
          <p:nvSpPr>
            <p:cNvPr id="14" name="object 14"/>
            <p:cNvSpPr/>
            <p:nvPr/>
          </p:nvSpPr>
          <p:spPr>
            <a:xfrm>
              <a:off x="0" y="4800599"/>
              <a:ext cx="9144000" cy="0"/>
            </a:xfrm>
            <a:custGeom>
              <a:avLst/>
              <a:gdLst/>
              <a:ahLst/>
              <a:cxnLst/>
              <a:rect l="l" t="t" r="r" b="b"/>
              <a:pathLst>
                <a:path w="9144000">
                  <a:moveTo>
                    <a:pt x="9144000" y="0"/>
                  </a:moveTo>
                  <a:lnTo>
                    <a:pt x="0" y="0"/>
                  </a:lnTo>
                </a:path>
              </a:pathLst>
            </a:custGeom>
            <a:ln w="9525">
              <a:solidFill>
                <a:srgbClr val="EEEEEE"/>
              </a:solidFill>
            </a:ln>
          </p:spPr>
          <p:txBody>
            <a:bodyPr wrap="square" lIns="0" tIns="0" rIns="0" bIns="0" rtlCol="0"/>
            <a:lstStyle/>
            <a:p>
              <a:endParaRPr dirty="0"/>
            </a:p>
          </p:txBody>
        </p:sp>
        <p:sp>
          <p:nvSpPr>
            <p:cNvPr id="15" name="object 15"/>
            <p:cNvSpPr/>
            <p:nvPr/>
          </p:nvSpPr>
          <p:spPr>
            <a:xfrm>
              <a:off x="69913" y="0"/>
              <a:ext cx="8865870" cy="5143500"/>
            </a:xfrm>
            <a:custGeom>
              <a:avLst/>
              <a:gdLst/>
              <a:ahLst/>
              <a:cxnLst/>
              <a:rect l="l" t="t" r="r" b="b"/>
              <a:pathLst>
                <a:path w="8865870" h="5143500">
                  <a:moveTo>
                    <a:pt x="9525" y="0"/>
                  </a:moveTo>
                  <a:lnTo>
                    <a:pt x="0" y="0"/>
                  </a:lnTo>
                  <a:lnTo>
                    <a:pt x="0" y="5143500"/>
                  </a:lnTo>
                  <a:lnTo>
                    <a:pt x="9525" y="5143500"/>
                  </a:lnTo>
                  <a:lnTo>
                    <a:pt x="9525" y="0"/>
                  </a:lnTo>
                  <a:close/>
                </a:path>
                <a:path w="8865870" h="5143500">
                  <a:moveTo>
                    <a:pt x="475869" y="0"/>
                  </a:moveTo>
                  <a:lnTo>
                    <a:pt x="466344" y="0"/>
                  </a:lnTo>
                  <a:lnTo>
                    <a:pt x="466344" y="5143500"/>
                  </a:lnTo>
                  <a:lnTo>
                    <a:pt x="475869" y="5143500"/>
                  </a:lnTo>
                  <a:lnTo>
                    <a:pt x="475869" y="0"/>
                  </a:lnTo>
                  <a:close/>
                </a:path>
                <a:path w="8865870" h="5143500">
                  <a:moveTo>
                    <a:pt x="940689" y="0"/>
                  </a:moveTo>
                  <a:lnTo>
                    <a:pt x="931164" y="0"/>
                  </a:lnTo>
                  <a:lnTo>
                    <a:pt x="931164" y="5143500"/>
                  </a:lnTo>
                  <a:lnTo>
                    <a:pt x="940689" y="5143500"/>
                  </a:lnTo>
                  <a:lnTo>
                    <a:pt x="940689" y="0"/>
                  </a:lnTo>
                  <a:close/>
                </a:path>
                <a:path w="8865870" h="5143500">
                  <a:moveTo>
                    <a:pt x="1407033" y="0"/>
                  </a:moveTo>
                  <a:lnTo>
                    <a:pt x="1397508" y="0"/>
                  </a:lnTo>
                  <a:lnTo>
                    <a:pt x="1397508" y="5143500"/>
                  </a:lnTo>
                  <a:lnTo>
                    <a:pt x="1407033" y="5143500"/>
                  </a:lnTo>
                  <a:lnTo>
                    <a:pt x="1407033" y="0"/>
                  </a:lnTo>
                  <a:close/>
                </a:path>
                <a:path w="8865870" h="5143500">
                  <a:moveTo>
                    <a:pt x="1871853" y="0"/>
                  </a:moveTo>
                  <a:lnTo>
                    <a:pt x="1862328" y="0"/>
                  </a:lnTo>
                  <a:lnTo>
                    <a:pt x="1862328" y="5143500"/>
                  </a:lnTo>
                  <a:lnTo>
                    <a:pt x="1871853" y="5143500"/>
                  </a:lnTo>
                  <a:lnTo>
                    <a:pt x="1871853" y="0"/>
                  </a:lnTo>
                  <a:close/>
                </a:path>
                <a:path w="8865870" h="5143500">
                  <a:moveTo>
                    <a:pt x="2338197" y="0"/>
                  </a:moveTo>
                  <a:lnTo>
                    <a:pt x="2328672" y="0"/>
                  </a:lnTo>
                  <a:lnTo>
                    <a:pt x="2328672" y="5143500"/>
                  </a:lnTo>
                  <a:lnTo>
                    <a:pt x="2338197" y="5143500"/>
                  </a:lnTo>
                  <a:lnTo>
                    <a:pt x="2338197" y="0"/>
                  </a:lnTo>
                  <a:close/>
                </a:path>
                <a:path w="8865870" h="5143500">
                  <a:moveTo>
                    <a:pt x="2803017" y="0"/>
                  </a:moveTo>
                  <a:lnTo>
                    <a:pt x="2793492" y="0"/>
                  </a:lnTo>
                  <a:lnTo>
                    <a:pt x="2793492" y="5143500"/>
                  </a:lnTo>
                  <a:lnTo>
                    <a:pt x="2803017" y="5143500"/>
                  </a:lnTo>
                  <a:lnTo>
                    <a:pt x="2803017" y="0"/>
                  </a:lnTo>
                  <a:close/>
                </a:path>
                <a:path w="8865870" h="5143500">
                  <a:moveTo>
                    <a:pt x="3267837" y="0"/>
                  </a:moveTo>
                  <a:lnTo>
                    <a:pt x="3258312" y="0"/>
                  </a:lnTo>
                  <a:lnTo>
                    <a:pt x="3258312" y="5143500"/>
                  </a:lnTo>
                  <a:lnTo>
                    <a:pt x="3267837" y="5143500"/>
                  </a:lnTo>
                  <a:lnTo>
                    <a:pt x="3267837" y="0"/>
                  </a:lnTo>
                  <a:close/>
                </a:path>
                <a:path w="8865870" h="5143500">
                  <a:moveTo>
                    <a:pt x="3734181" y="0"/>
                  </a:moveTo>
                  <a:lnTo>
                    <a:pt x="3724656" y="0"/>
                  </a:lnTo>
                  <a:lnTo>
                    <a:pt x="3724656" y="5143500"/>
                  </a:lnTo>
                  <a:lnTo>
                    <a:pt x="3734181" y="5143500"/>
                  </a:lnTo>
                  <a:lnTo>
                    <a:pt x="3734181" y="0"/>
                  </a:lnTo>
                  <a:close/>
                </a:path>
                <a:path w="8865870" h="5143500">
                  <a:moveTo>
                    <a:pt x="4211193" y="0"/>
                  </a:moveTo>
                  <a:lnTo>
                    <a:pt x="4201668" y="0"/>
                  </a:lnTo>
                  <a:lnTo>
                    <a:pt x="4201668" y="5143500"/>
                  </a:lnTo>
                  <a:lnTo>
                    <a:pt x="4211193" y="5143500"/>
                  </a:lnTo>
                  <a:lnTo>
                    <a:pt x="4211193" y="0"/>
                  </a:lnTo>
                  <a:close/>
                </a:path>
                <a:path w="8865870" h="5143500">
                  <a:moveTo>
                    <a:pt x="4676013" y="0"/>
                  </a:moveTo>
                  <a:lnTo>
                    <a:pt x="4666488" y="0"/>
                  </a:lnTo>
                  <a:lnTo>
                    <a:pt x="4666488" y="5143500"/>
                  </a:lnTo>
                  <a:lnTo>
                    <a:pt x="4676013" y="5143500"/>
                  </a:lnTo>
                  <a:lnTo>
                    <a:pt x="4676013" y="0"/>
                  </a:lnTo>
                  <a:close/>
                </a:path>
                <a:path w="8865870" h="5143500">
                  <a:moveTo>
                    <a:pt x="5140833" y="0"/>
                  </a:moveTo>
                  <a:lnTo>
                    <a:pt x="5131308" y="0"/>
                  </a:lnTo>
                  <a:lnTo>
                    <a:pt x="5131308" y="5143500"/>
                  </a:lnTo>
                  <a:lnTo>
                    <a:pt x="5140833" y="5143500"/>
                  </a:lnTo>
                  <a:lnTo>
                    <a:pt x="5140833" y="0"/>
                  </a:lnTo>
                  <a:close/>
                </a:path>
                <a:path w="8865870" h="5143500">
                  <a:moveTo>
                    <a:pt x="5607177" y="0"/>
                  </a:moveTo>
                  <a:lnTo>
                    <a:pt x="5597652" y="0"/>
                  </a:lnTo>
                  <a:lnTo>
                    <a:pt x="5597652" y="5143500"/>
                  </a:lnTo>
                  <a:lnTo>
                    <a:pt x="5607177" y="5143500"/>
                  </a:lnTo>
                  <a:lnTo>
                    <a:pt x="5607177" y="0"/>
                  </a:lnTo>
                  <a:close/>
                </a:path>
                <a:path w="8865870" h="5143500">
                  <a:moveTo>
                    <a:pt x="6071997" y="0"/>
                  </a:moveTo>
                  <a:lnTo>
                    <a:pt x="6062472" y="0"/>
                  </a:lnTo>
                  <a:lnTo>
                    <a:pt x="6062472" y="5143500"/>
                  </a:lnTo>
                  <a:lnTo>
                    <a:pt x="6071997" y="5143500"/>
                  </a:lnTo>
                  <a:lnTo>
                    <a:pt x="6071997" y="0"/>
                  </a:lnTo>
                  <a:close/>
                </a:path>
                <a:path w="8865870" h="5143500">
                  <a:moveTo>
                    <a:pt x="6538341" y="0"/>
                  </a:moveTo>
                  <a:lnTo>
                    <a:pt x="6528816" y="0"/>
                  </a:lnTo>
                  <a:lnTo>
                    <a:pt x="6528816" y="5143500"/>
                  </a:lnTo>
                  <a:lnTo>
                    <a:pt x="6538341" y="5143500"/>
                  </a:lnTo>
                  <a:lnTo>
                    <a:pt x="6538341" y="0"/>
                  </a:lnTo>
                  <a:close/>
                </a:path>
                <a:path w="8865870" h="5143500">
                  <a:moveTo>
                    <a:pt x="7003161" y="0"/>
                  </a:moveTo>
                  <a:lnTo>
                    <a:pt x="6993636" y="0"/>
                  </a:lnTo>
                  <a:lnTo>
                    <a:pt x="6993636" y="5143500"/>
                  </a:lnTo>
                  <a:lnTo>
                    <a:pt x="7003161" y="5143500"/>
                  </a:lnTo>
                  <a:lnTo>
                    <a:pt x="7003161" y="0"/>
                  </a:lnTo>
                  <a:close/>
                </a:path>
                <a:path w="8865870" h="5143500">
                  <a:moveTo>
                    <a:pt x="7469505" y="0"/>
                  </a:moveTo>
                  <a:lnTo>
                    <a:pt x="7459980" y="0"/>
                  </a:lnTo>
                  <a:lnTo>
                    <a:pt x="7459980" y="5143500"/>
                  </a:lnTo>
                  <a:lnTo>
                    <a:pt x="7469505" y="5143500"/>
                  </a:lnTo>
                  <a:lnTo>
                    <a:pt x="7469505" y="0"/>
                  </a:lnTo>
                  <a:close/>
                </a:path>
                <a:path w="8865870" h="5143500">
                  <a:moveTo>
                    <a:pt x="7934325" y="0"/>
                  </a:moveTo>
                  <a:lnTo>
                    <a:pt x="7924800" y="0"/>
                  </a:lnTo>
                  <a:lnTo>
                    <a:pt x="7924800" y="5143500"/>
                  </a:lnTo>
                  <a:lnTo>
                    <a:pt x="7934325" y="5143500"/>
                  </a:lnTo>
                  <a:lnTo>
                    <a:pt x="7934325" y="0"/>
                  </a:lnTo>
                  <a:close/>
                </a:path>
                <a:path w="8865870" h="5143500">
                  <a:moveTo>
                    <a:pt x="8399145" y="0"/>
                  </a:moveTo>
                  <a:lnTo>
                    <a:pt x="8389620" y="0"/>
                  </a:lnTo>
                  <a:lnTo>
                    <a:pt x="8389620" y="5143500"/>
                  </a:lnTo>
                  <a:lnTo>
                    <a:pt x="8399145" y="5143500"/>
                  </a:lnTo>
                  <a:lnTo>
                    <a:pt x="8399145" y="0"/>
                  </a:lnTo>
                  <a:close/>
                </a:path>
                <a:path w="8865870" h="5143500">
                  <a:moveTo>
                    <a:pt x="8865489" y="0"/>
                  </a:moveTo>
                  <a:lnTo>
                    <a:pt x="8855964" y="0"/>
                  </a:lnTo>
                  <a:lnTo>
                    <a:pt x="8855964" y="5143500"/>
                  </a:lnTo>
                  <a:lnTo>
                    <a:pt x="8865489" y="5143500"/>
                  </a:lnTo>
                  <a:lnTo>
                    <a:pt x="8865489" y="0"/>
                  </a:lnTo>
                  <a:close/>
                </a:path>
              </a:pathLst>
            </a:custGeom>
            <a:solidFill>
              <a:srgbClr val="EEEEEE"/>
            </a:solidFill>
          </p:spPr>
          <p:txBody>
            <a:bodyPr wrap="square" lIns="0" tIns="0" rIns="0" bIns="0" rtlCol="0"/>
            <a:lstStyle/>
            <a:p>
              <a:endParaRPr dirty="0"/>
            </a:p>
          </p:txBody>
        </p:sp>
        <p:sp>
          <p:nvSpPr>
            <p:cNvPr id="16" name="object 16"/>
            <p:cNvSpPr/>
            <p:nvPr/>
          </p:nvSpPr>
          <p:spPr>
            <a:xfrm>
              <a:off x="190" y="167652"/>
              <a:ext cx="1266825" cy="226060"/>
            </a:xfrm>
            <a:custGeom>
              <a:avLst/>
              <a:gdLst/>
              <a:ahLst/>
              <a:cxnLst/>
              <a:rect l="l" t="t" r="r" b="b"/>
              <a:pathLst>
                <a:path w="1266825" h="226060">
                  <a:moveTo>
                    <a:pt x="699312" y="170675"/>
                  </a:moveTo>
                  <a:lnTo>
                    <a:pt x="0" y="170675"/>
                  </a:lnTo>
                  <a:lnTo>
                    <a:pt x="0" y="225539"/>
                  </a:lnTo>
                  <a:lnTo>
                    <a:pt x="699312" y="225539"/>
                  </a:lnTo>
                  <a:lnTo>
                    <a:pt x="699312" y="170675"/>
                  </a:lnTo>
                  <a:close/>
                </a:path>
                <a:path w="1266825" h="226060">
                  <a:moveTo>
                    <a:pt x="1266240" y="0"/>
                  </a:moveTo>
                  <a:lnTo>
                    <a:pt x="0" y="0"/>
                  </a:lnTo>
                  <a:lnTo>
                    <a:pt x="0" y="50279"/>
                  </a:lnTo>
                  <a:lnTo>
                    <a:pt x="1266240" y="50279"/>
                  </a:lnTo>
                  <a:lnTo>
                    <a:pt x="1266240" y="0"/>
                  </a:lnTo>
                  <a:close/>
                </a:path>
              </a:pathLst>
            </a:custGeom>
            <a:solidFill>
              <a:srgbClr val="CA6DBD"/>
            </a:solidFill>
          </p:spPr>
          <p:txBody>
            <a:bodyPr wrap="square" lIns="0" tIns="0" rIns="0" bIns="0" rtlCol="0"/>
            <a:lstStyle/>
            <a:p>
              <a:endParaRPr dirty="0"/>
            </a:p>
          </p:txBody>
        </p:sp>
        <p:sp>
          <p:nvSpPr>
            <p:cNvPr id="17" name="object 17"/>
            <p:cNvSpPr/>
            <p:nvPr/>
          </p:nvSpPr>
          <p:spPr>
            <a:xfrm>
              <a:off x="8561958" y="4643628"/>
              <a:ext cx="389890" cy="390525"/>
            </a:xfrm>
            <a:custGeom>
              <a:avLst/>
              <a:gdLst/>
              <a:ahLst/>
              <a:cxnLst/>
              <a:rect l="l" t="t" r="r" b="b"/>
              <a:pathLst>
                <a:path w="389890" h="390525">
                  <a:moveTo>
                    <a:pt x="194818" y="0"/>
                  </a:moveTo>
                  <a:lnTo>
                    <a:pt x="150436" y="5196"/>
                  </a:lnTo>
                  <a:lnTo>
                    <a:pt x="109542" y="19974"/>
                  </a:lnTo>
                  <a:lnTo>
                    <a:pt x="73353" y="43119"/>
                  </a:lnTo>
                  <a:lnTo>
                    <a:pt x="43087" y="73416"/>
                  </a:lnTo>
                  <a:lnTo>
                    <a:pt x="19961" y="109651"/>
                  </a:lnTo>
                  <a:lnTo>
                    <a:pt x="5193" y="150608"/>
                  </a:lnTo>
                  <a:lnTo>
                    <a:pt x="0" y="195072"/>
                  </a:lnTo>
                  <a:lnTo>
                    <a:pt x="5193" y="239465"/>
                  </a:lnTo>
                  <a:lnTo>
                    <a:pt x="19961" y="280372"/>
                  </a:lnTo>
                  <a:lnTo>
                    <a:pt x="43087" y="316574"/>
                  </a:lnTo>
                  <a:lnTo>
                    <a:pt x="73353" y="346852"/>
                  </a:lnTo>
                  <a:lnTo>
                    <a:pt x="109542" y="369987"/>
                  </a:lnTo>
                  <a:lnTo>
                    <a:pt x="150436" y="384762"/>
                  </a:lnTo>
                  <a:lnTo>
                    <a:pt x="194818" y="389958"/>
                  </a:lnTo>
                  <a:lnTo>
                    <a:pt x="239293" y="384762"/>
                  </a:lnTo>
                  <a:lnTo>
                    <a:pt x="280255" y="369987"/>
                  </a:lnTo>
                  <a:lnTo>
                    <a:pt x="316489" y="346852"/>
                  </a:lnTo>
                  <a:lnTo>
                    <a:pt x="346782" y="316574"/>
                  </a:lnTo>
                  <a:lnTo>
                    <a:pt x="347359" y="315671"/>
                  </a:lnTo>
                  <a:lnTo>
                    <a:pt x="194818" y="315671"/>
                  </a:lnTo>
                  <a:lnTo>
                    <a:pt x="149395" y="305971"/>
                  </a:lnTo>
                  <a:lnTo>
                    <a:pt x="112617" y="279755"/>
                  </a:lnTo>
                  <a:lnTo>
                    <a:pt x="87983" y="241347"/>
                  </a:lnTo>
                  <a:lnTo>
                    <a:pt x="78994" y="195072"/>
                  </a:lnTo>
                  <a:lnTo>
                    <a:pt x="87983" y="149490"/>
                  </a:lnTo>
                  <a:lnTo>
                    <a:pt x="112617" y="112610"/>
                  </a:lnTo>
                  <a:lnTo>
                    <a:pt x="149395" y="87922"/>
                  </a:lnTo>
                  <a:lnTo>
                    <a:pt x="194818" y="78917"/>
                  </a:lnTo>
                  <a:lnTo>
                    <a:pt x="350295" y="78917"/>
                  </a:lnTo>
                  <a:lnTo>
                    <a:pt x="346782" y="73416"/>
                  </a:lnTo>
                  <a:lnTo>
                    <a:pt x="316489" y="43119"/>
                  </a:lnTo>
                  <a:lnTo>
                    <a:pt x="280255" y="19974"/>
                  </a:lnTo>
                  <a:lnTo>
                    <a:pt x="239293" y="5196"/>
                  </a:lnTo>
                  <a:lnTo>
                    <a:pt x="194818" y="0"/>
                  </a:lnTo>
                  <a:close/>
                </a:path>
                <a:path w="389890" h="390525">
                  <a:moveTo>
                    <a:pt x="350295" y="78917"/>
                  </a:moveTo>
                  <a:lnTo>
                    <a:pt x="194818" y="78917"/>
                  </a:lnTo>
                  <a:lnTo>
                    <a:pt x="240387" y="87922"/>
                  </a:lnTo>
                  <a:lnTo>
                    <a:pt x="277241" y="112610"/>
                  </a:lnTo>
                  <a:lnTo>
                    <a:pt x="301902" y="149490"/>
                  </a:lnTo>
                  <a:lnTo>
                    <a:pt x="310896" y="195072"/>
                  </a:lnTo>
                  <a:lnTo>
                    <a:pt x="301902" y="241347"/>
                  </a:lnTo>
                  <a:lnTo>
                    <a:pt x="277241" y="279755"/>
                  </a:lnTo>
                  <a:lnTo>
                    <a:pt x="240387" y="305971"/>
                  </a:lnTo>
                  <a:lnTo>
                    <a:pt x="194818" y="315671"/>
                  </a:lnTo>
                  <a:lnTo>
                    <a:pt x="347359" y="315671"/>
                  </a:lnTo>
                  <a:lnTo>
                    <a:pt x="369922" y="280372"/>
                  </a:lnTo>
                  <a:lnTo>
                    <a:pt x="384695" y="239465"/>
                  </a:lnTo>
                  <a:lnTo>
                    <a:pt x="389890" y="195072"/>
                  </a:lnTo>
                  <a:lnTo>
                    <a:pt x="384695" y="150608"/>
                  </a:lnTo>
                  <a:lnTo>
                    <a:pt x="369922" y="109651"/>
                  </a:lnTo>
                  <a:lnTo>
                    <a:pt x="350295" y="78917"/>
                  </a:lnTo>
                  <a:close/>
                </a:path>
              </a:pathLst>
            </a:custGeom>
            <a:solidFill>
              <a:srgbClr val="2F4AA6"/>
            </a:solidFill>
          </p:spPr>
          <p:txBody>
            <a:bodyPr wrap="square" lIns="0" tIns="0" rIns="0" bIns="0" rtlCol="0"/>
            <a:lstStyle/>
            <a:p>
              <a:endParaRPr dirty="0"/>
            </a:p>
          </p:txBody>
        </p:sp>
        <p:sp>
          <p:nvSpPr>
            <p:cNvPr id="18" name="object 18"/>
            <p:cNvSpPr/>
            <p:nvPr/>
          </p:nvSpPr>
          <p:spPr>
            <a:xfrm>
              <a:off x="7519416" y="4468533"/>
              <a:ext cx="1074420" cy="175260"/>
            </a:xfrm>
            <a:custGeom>
              <a:avLst/>
              <a:gdLst/>
              <a:ahLst/>
              <a:cxnLst/>
              <a:rect l="l" t="t" r="r" b="b"/>
              <a:pathLst>
                <a:path w="1074420" h="175260">
                  <a:moveTo>
                    <a:pt x="21462" y="0"/>
                  </a:moveTo>
                  <a:lnTo>
                    <a:pt x="85725" y="119405"/>
                  </a:lnTo>
                  <a:lnTo>
                    <a:pt x="122697" y="146137"/>
                  </a:lnTo>
                  <a:lnTo>
                    <a:pt x="165480" y="154990"/>
                  </a:lnTo>
                  <a:lnTo>
                    <a:pt x="182921" y="153583"/>
                  </a:lnTo>
                  <a:lnTo>
                    <a:pt x="199945" y="149350"/>
                  </a:lnTo>
                  <a:lnTo>
                    <a:pt x="216183" y="142276"/>
                  </a:lnTo>
                  <a:lnTo>
                    <a:pt x="231266" y="132346"/>
                  </a:lnTo>
                  <a:lnTo>
                    <a:pt x="312547" y="59613"/>
                  </a:lnTo>
                  <a:lnTo>
                    <a:pt x="323492" y="51562"/>
                  </a:lnTo>
                  <a:lnTo>
                    <a:pt x="336486" y="46307"/>
                  </a:lnTo>
                  <a:lnTo>
                    <a:pt x="350337" y="43447"/>
                  </a:lnTo>
                  <a:lnTo>
                    <a:pt x="363854" y="42583"/>
                  </a:lnTo>
                  <a:lnTo>
                    <a:pt x="379069" y="44183"/>
                  </a:lnTo>
                  <a:lnTo>
                    <a:pt x="392699" y="48993"/>
                  </a:lnTo>
                  <a:lnTo>
                    <a:pt x="404735" y="57027"/>
                  </a:lnTo>
                  <a:lnTo>
                    <a:pt x="415162" y="68300"/>
                  </a:lnTo>
                  <a:lnTo>
                    <a:pt x="470788" y="132346"/>
                  </a:lnTo>
                  <a:lnTo>
                    <a:pt x="487552" y="146714"/>
                  </a:lnTo>
                  <a:lnTo>
                    <a:pt x="505555" y="157891"/>
                  </a:lnTo>
                  <a:lnTo>
                    <a:pt x="524367" y="165874"/>
                  </a:lnTo>
                  <a:lnTo>
                    <a:pt x="543559" y="170662"/>
                  </a:lnTo>
                  <a:lnTo>
                    <a:pt x="565229" y="169000"/>
                  </a:lnTo>
                  <a:lnTo>
                    <a:pt x="585279" y="163745"/>
                  </a:lnTo>
                  <a:lnTo>
                    <a:pt x="603710" y="154498"/>
                  </a:lnTo>
                  <a:lnTo>
                    <a:pt x="620522" y="140855"/>
                  </a:lnTo>
                  <a:lnTo>
                    <a:pt x="688975" y="81076"/>
                  </a:lnTo>
                  <a:lnTo>
                    <a:pt x="701972" y="72333"/>
                  </a:lnTo>
                  <a:lnTo>
                    <a:pt x="715327" y="65554"/>
                  </a:lnTo>
                  <a:lnTo>
                    <a:pt x="729444" y="61170"/>
                  </a:lnTo>
                  <a:lnTo>
                    <a:pt x="744727" y="59613"/>
                  </a:lnTo>
                  <a:lnTo>
                    <a:pt x="760013" y="63772"/>
                  </a:lnTo>
                  <a:lnTo>
                    <a:pt x="773668" y="69876"/>
                  </a:lnTo>
                  <a:lnTo>
                    <a:pt x="785679" y="78346"/>
                  </a:lnTo>
                  <a:lnTo>
                    <a:pt x="796035" y="89598"/>
                  </a:lnTo>
                  <a:lnTo>
                    <a:pt x="830199" y="132346"/>
                  </a:lnTo>
                  <a:lnTo>
                    <a:pt x="845317" y="149174"/>
                  </a:lnTo>
                  <a:lnTo>
                    <a:pt x="863996" y="161615"/>
                  </a:lnTo>
                  <a:lnTo>
                    <a:pt x="885080" y="170067"/>
                  </a:lnTo>
                  <a:lnTo>
                    <a:pt x="907414" y="174929"/>
                  </a:lnTo>
                  <a:lnTo>
                    <a:pt x="929687" y="172600"/>
                  </a:lnTo>
                  <a:lnTo>
                    <a:pt x="951198" y="165879"/>
                  </a:lnTo>
                  <a:lnTo>
                    <a:pt x="971137" y="155164"/>
                  </a:lnTo>
                  <a:lnTo>
                    <a:pt x="988694" y="140855"/>
                  </a:lnTo>
                  <a:lnTo>
                    <a:pt x="1074292" y="51104"/>
                  </a:lnTo>
                  <a:lnTo>
                    <a:pt x="1048638" y="29806"/>
                  </a:lnTo>
                  <a:lnTo>
                    <a:pt x="962913" y="119405"/>
                  </a:lnTo>
                  <a:lnTo>
                    <a:pt x="951831" y="130011"/>
                  </a:lnTo>
                  <a:lnTo>
                    <a:pt x="938355" y="136578"/>
                  </a:lnTo>
                  <a:lnTo>
                    <a:pt x="923284" y="139922"/>
                  </a:lnTo>
                  <a:lnTo>
                    <a:pt x="907414" y="140855"/>
                  </a:lnTo>
                  <a:lnTo>
                    <a:pt x="892127" y="139257"/>
                  </a:lnTo>
                  <a:lnTo>
                    <a:pt x="878458" y="134450"/>
                  </a:lnTo>
                  <a:lnTo>
                    <a:pt x="866409" y="126416"/>
                  </a:lnTo>
                  <a:lnTo>
                    <a:pt x="855979" y="115138"/>
                  </a:lnTo>
                  <a:lnTo>
                    <a:pt x="817372" y="68300"/>
                  </a:lnTo>
                  <a:lnTo>
                    <a:pt x="803056" y="53831"/>
                  </a:lnTo>
                  <a:lnTo>
                    <a:pt x="785907" y="42605"/>
                  </a:lnTo>
                  <a:lnTo>
                    <a:pt x="766329" y="34603"/>
                  </a:lnTo>
                  <a:lnTo>
                    <a:pt x="744727" y="29806"/>
                  </a:lnTo>
                  <a:lnTo>
                    <a:pt x="724860" y="31404"/>
                  </a:lnTo>
                  <a:lnTo>
                    <a:pt x="704564" y="36196"/>
                  </a:lnTo>
                  <a:lnTo>
                    <a:pt x="685077" y="44181"/>
                  </a:lnTo>
                  <a:lnTo>
                    <a:pt x="667638" y="55359"/>
                  </a:lnTo>
                  <a:lnTo>
                    <a:pt x="599185" y="119405"/>
                  </a:lnTo>
                  <a:lnTo>
                    <a:pt x="588668" y="126705"/>
                  </a:lnTo>
                  <a:lnTo>
                    <a:pt x="578103" y="132475"/>
                  </a:lnTo>
                  <a:lnTo>
                    <a:pt x="567539" y="136266"/>
                  </a:lnTo>
                  <a:lnTo>
                    <a:pt x="557022" y="137629"/>
                  </a:lnTo>
                  <a:lnTo>
                    <a:pt x="553974" y="137629"/>
                  </a:lnTo>
                  <a:lnTo>
                    <a:pt x="550926" y="137286"/>
                  </a:lnTo>
                  <a:lnTo>
                    <a:pt x="547751" y="136601"/>
                  </a:lnTo>
                  <a:lnTo>
                    <a:pt x="532556" y="135044"/>
                  </a:lnTo>
                  <a:lnTo>
                    <a:pt x="518969" y="130660"/>
                  </a:lnTo>
                  <a:lnTo>
                    <a:pt x="506978" y="123881"/>
                  </a:lnTo>
                  <a:lnTo>
                    <a:pt x="496569" y="115138"/>
                  </a:lnTo>
                  <a:lnTo>
                    <a:pt x="436625" y="46837"/>
                  </a:lnTo>
                  <a:lnTo>
                    <a:pt x="422251" y="32535"/>
                  </a:lnTo>
                  <a:lnTo>
                    <a:pt x="405542" y="21824"/>
                  </a:lnTo>
                  <a:lnTo>
                    <a:pt x="387262" y="15105"/>
                  </a:lnTo>
                  <a:lnTo>
                    <a:pt x="358266" y="11582"/>
                  </a:lnTo>
                  <a:lnTo>
                    <a:pt x="353440" y="11582"/>
                  </a:lnTo>
                  <a:lnTo>
                    <a:pt x="336178" y="13270"/>
                  </a:lnTo>
                  <a:lnTo>
                    <a:pt x="320024" y="18311"/>
                  </a:lnTo>
                  <a:lnTo>
                    <a:pt x="304988" y="26675"/>
                  </a:lnTo>
                  <a:lnTo>
                    <a:pt x="209676" y="106629"/>
                  </a:lnTo>
                  <a:lnTo>
                    <a:pt x="199388" y="114073"/>
                  </a:lnTo>
                  <a:lnTo>
                    <a:pt x="188325" y="119332"/>
                  </a:lnTo>
                  <a:lnTo>
                    <a:pt x="176762" y="122452"/>
                  </a:lnTo>
                  <a:lnTo>
                    <a:pt x="164973" y="123482"/>
                  </a:lnTo>
                  <a:lnTo>
                    <a:pt x="150312" y="121864"/>
                  </a:lnTo>
                  <a:lnTo>
                    <a:pt x="136175" y="117052"/>
                  </a:lnTo>
                  <a:lnTo>
                    <a:pt x="123039" y="109112"/>
                  </a:lnTo>
                  <a:lnTo>
                    <a:pt x="111378" y="98107"/>
                  </a:lnTo>
                  <a:lnTo>
                    <a:pt x="21462" y="0"/>
                  </a:lnTo>
                  <a:close/>
                </a:path>
              </a:pathLst>
            </a:custGeom>
            <a:solidFill>
              <a:srgbClr val="F8C21F"/>
            </a:solidFill>
          </p:spPr>
          <p:txBody>
            <a:bodyPr wrap="square" lIns="0" tIns="0" rIns="0" bIns="0" rtlCol="0"/>
            <a:lstStyle/>
            <a:p>
              <a:endParaRPr dirty="0"/>
            </a:p>
          </p:txBody>
        </p:sp>
      </p:grpSp>
      <p:sp>
        <p:nvSpPr>
          <p:cNvPr id="19" name="object 19"/>
          <p:cNvSpPr txBox="1">
            <a:spLocks noGrp="1"/>
          </p:cNvSpPr>
          <p:nvPr>
            <p:ph type="title"/>
          </p:nvPr>
        </p:nvSpPr>
        <p:spPr>
          <a:xfrm>
            <a:off x="2238248" y="524001"/>
            <a:ext cx="5991352" cy="567463"/>
          </a:xfrm>
          <a:prstGeom prst="rect">
            <a:avLst/>
          </a:prstGeom>
        </p:spPr>
        <p:txBody>
          <a:bodyPr vert="horz" wrap="square" lIns="0" tIns="13335" rIns="0" bIns="0" rtlCol="0">
            <a:spAutoFit/>
          </a:bodyPr>
          <a:lstStyle/>
          <a:p>
            <a:pPr marL="28575">
              <a:lnSpc>
                <a:spcPct val="100000"/>
              </a:lnSpc>
              <a:spcBef>
                <a:spcPts val="105"/>
              </a:spcBef>
            </a:pPr>
            <a:r>
              <a:rPr sz="3600" dirty="0"/>
              <a:t>Exploratory Data Analysis</a:t>
            </a:r>
          </a:p>
        </p:txBody>
      </p:sp>
      <p:pic>
        <p:nvPicPr>
          <p:cNvPr id="27" name="Picture 26" descr="A screenshot of a graph&#10;&#10;Description automatically generated">
            <a:extLst>
              <a:ext uri="{FF2B5EF4-FFF2-40B4-BE49-F238E27FC236}">
                <a16:creationId xmlns:a16="http://schemas.microsoft.com/office/drawing/2014/main" id="{214FB4AE-C12D-BFF5-C39D-354954F1455F}"/>
              </a:ext>
            </a:extLst>
          </p:cNvPr>
          <p:cNvPicPr>
            <a:picLocks noChangeAspect="1"/>
          </p:cNvPicPr>
          <p:nvPr/>
        </p:nvPicPr>
        <p:blipFill rotWithShape="1">
          <a:blip r:embed="rId2"/>
          <a:srcRect l="1283" t="23241" r="5129"/>
          <a:stretch/>
        </p:blipFill>
        <p:spPr>
          <a:xfrm>
            <a:off x="420910" y="1091464"/>
            <a:ext cx="4760690" cy="3242790"/>
          </a:xfrm>
          <a:prstGeom prst="rect">
            <a:avLst/>
          </a:prstGeom>
          <a:ln w="15875">
            <a:solidFill>
              <a:schemeClr val="tx1"/>
            </a:solidFill>
          </a:ln>
        </p:spPr>
      </p:pic>
      <p:sp>
        <p:nvSpPr>
          <p:cNvPr id="28" name="object 8">
            <a:extLst>
              <a:ext uri="{FF2B5EF4-FFF2-40B4-BE49-F238E27FC236}">
                <a16:creationId xmlns:a16="http://schemas.microsoft.com/office/drawing/2014/main" id="{C57DE2E2-55B2-D48A-3FC0-1FD14273810D}"/>
              </a:ext>
            </a:extLst>
          </p:cNvPr>
          <p:cNvSpPr txBox="1"/>
          <p:nvPr/>
        </p:nvSpPr>
        <p:spPr>
          <a:xfrm>
            <a:off x="5313077" y="1316997"/>
            <a:ext cx="3410013" cy="1951816"/>
          </a:xfrm>
          <a:prstGeom prst="rect">
            <a:avLst/>
          </a:prstGeom>
        </p:spPr>
        <p:txBody>
          <a:bodyPr vert="horz" wrap="square" lIns="0" tIns="12700" rIns="0" bIns="0" rtlCol="0">
            <a:spAutoFit/>
          </a:bodyPr>
          <a:lstStyle>
            <a:defPPr>
              <a:defRPr lang="en-US"/>
            </a:defPPr>
            <a:lvl1pPr marL="12065" marR="5080" algn="just">
              <a:lnSpc>
                <a:spcPct val="115100"/>
              </a:lnSpc>
              <a:spcBef>
                <a:spcPts val="100"/>
              </a:spcBef>
              <a:buClr>
                <a:srgbClr val="1F3374"/>
              </a:buClr>
              <a:buSzPct val="116666"/>
              <a:tabLst>
                <a:tab pos="299720" algn="l"/>
              </a:tabLst>
              <a:defRPr/>
            </a:lvl1pPr>
          </a:lstStyle>
          <a:p>
            <a:r>
              <a:rPr lang="en-US" dirty="0"/>
              <a:t>From the chart, it is evident that the highest number of complaints are related to "Accident and Health" coverage, followed by "Automobile" coverage. These two coverage types account for most complaints in the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913" y="0"/>
            <a:ext cx="8865870" cy="5143500"/>
            <a:chOff x="69913" y="0"/>
            <a:chExt cx="8865870" cy="5143500"/>
          </a:xfrm>
        </p:grpSpPr>
        <p:sp>
          <p:nvSpPr>
            <p:cNvPr id="3" name="object 3"/>
            <p:cNvSpPr/>
            <p:nvPr/>
          </p:nvSpPr>
          <p:spPr>
            <a:xfrm>
              <a:off x="69913" y="0"/>
              <a:ext cx="8865870" cy="5143500"/>
            </a:xfrm>
            <a:custGeom>
              <a:avLst/>
              <a:gdLst/>
              <a:ahLst/>
              <a:cxnLst/>
              <a:rect l="l" t="t" r="r" b="b"/>
              <a:pathLst>
                <a:path w="8865870" h="5143500">
                  <a:moveTo>
                    <a:pt x="9525" y="0"/>
                  </a:moveTo>
                  <a:lnTo>
                    <a:pt x="0" y="0"/>
                  </a:lnTo>
                  <a:lnTo>
                    <a:pt x="0" y="5143500"/>
                  </a:lnTo>
                  <a:lnTo>
                    <a:pt x="9525" y="5143500"/>
                  </a:lnTo>
                  <a:lnTo>
                    <a:pt x="9525" y="0"/>
                  </a:lnTo>
                  <a:close/>
                </a:path>
                <a:path w="8865870" h="5143500">
                  <a:moveTo>
                    <a:pt x="475869" y="0"/>
                  </a:moveTo>
                  <a:lnTo>
                    <a:pt x="466344" y="0"/>
                  </a:lnTo>
                  <a:lnTo>
                    <a:pt x="466344" y="5143500"/>
                  </a:lnTo>
                  <a:lnTo>
                    <a:pt x="475869" y="5143500"/>
                  </a:lnTo>
                  <a:lnTo>
                    <a:pt x="475869" y="0"/>
                  </a:lnTo>
                  <a:close/>
                </a:path>
                <a:path w="8865870" h="5143500">
                  <a:moveTo>
                    <a:pt x="940689" y="0"/>
                  </a:moveTo>
                  <a:lnTo>
                    <a:pt x="931164" y="0"/>
                  </a:lnTo>
                  <a:lnTo>
                    <a:pt x="931164" y="5143500"/>
                  </a:lnTo>
                  <a:lnTo>
                    <a:pt x="940689" y="5143500"/>
                  </a:lnTo>
                  <a:lnTo>
                    <a:pt x="940689" y="0"/>
                  </a:lnTo>
                  <a:close/>
                </a:path>
                <a:path w="8865870" h="5143500">
                  <a:moveTo>
                    <a:pt x="1407033" y="0"/>
                  </a:moveTo>
                  <a:lnTo>
                    <a:pt x="1397508" y="0"/>
                  </a:lnTo>
                  <a:lnTo>
                    <a:pt x="1397508" y="5143500"/>
                  </a:lnTo>
                  <a:lnTo>
                    <a:pt x="1407033" y="5143500"/>
                  </a:lnTo>
                  <a:lnTo>
                    <a:pt x="1407033" y="0"/>
                  </a:lnTo>
                  <a:close/>
                </a:path>
                <a:path w="8865870" h="5143500">
                  <a:moveTo>
                    <a:pt x="1871853" y="0"/>
                  </a:moveTo>
                  <a:lnTo>
                    <a:pt x="1862328" y="0"/>
                  </a:lnTo>
                  <a:lnTo>
                    <a:pt x="1862328" y="5143500"/>
                  </a:lnTo>
                  <a:lnTo>
                    <a:pt x="1871853" y="5143500"/>
                  </a:lnTo>
                  <a:lnTo>
                    <a:pt x="1871853" y="0"/>
                  </a:lnTo>
                  <a:close/>
                </a:path>
                <a:path w="8865870" h="5143500">
                  <a:moveTo>
                    <a:pt x="2338197" y="0"/>
                  </a:moveTo>
                  <a:lnTo>
                    <a:pt x="2328672" y="0"/>
                  </a:lnTo>
                  <a:lnTo>
                    <a:pt x="2328672" y="5143500"/>
                  </a:lnTo>
                  <a:lnTo>
                    <a:pt x="2338197" y="5143500"/>
                  </a:lnTo>
                  <a:lnTo>
                    <a:pt x="2338197" y="0"/>
                  </a:lnTo>
                  <a:close/>
                </a:path>
                <a:path w="8865870" h="5143500">
                  <a:moveTo>
                    <a:pt x="2803017" y="0"/>
                  </a:moveTo>
                  <a:lnTo>
                    <a:pt x="2793492" y="0"/>
                  </a:lnTo>
                  <a:lnTo>
                    <a:pt x="2793492" y="5143500"/>
                  </a:lnTo>
                  <a:lnTo>
                    <a:pt x="2803017" y="5143500"/>
                  </a:lnTo>
                  <a:lnTo>
                    <a:pt x="2803017" y="0"/>
                  </a:lnTo>
                  <a:close/>
                </a:path>
                <a:path w="8865870" h="5143500">
                  <a:moveTo>
                    <a:pt x="3267837" y="0"/>
                  </a:moveTo>
                  <a:lnTo>
                    <a:pt x="3258312" y="0"/>
                  </a:lnTo>
                  <a:lnTo>
                    <a:pt x="3258312" y="5143500"/>
                  </a:lnTo>
                  <a:lnTo>
                    <a:pt x="3267837" y="5143500"/>
                  </a:lnTo>
                  <a:lnTo>
                    <a:pt x="3267837" y="0"/>
                  </a:lnTo>
                  <a:close/>
                </a:path>
                <a:path w="8865870" h="5143500">
                  <a:moveTo>
                    <a:pt x="3734181" y="0"/>
                  </a:moveTo>
                  <a:lnTo>
                    <a:pt x="3724656" y="0"/>
                  </a:lnTo>
                  <a:lnTo>
                    <a:pt x="3724656" y="5143500"/>
                  </a:lnTo>
                  <a:lnTo>
                    <a:pt x="3734181" y="5143500"/>
                  </a:lnTo>
                  <a:lnTo>
                    <a:pt x="3734181" y="0"/>
                  </a:lnTo>
                  <a:close/>
                </a:path>
                <a:path w="8865870" h="5143500">
                  <a:moveTo>
                    <a:pt x="4211193" y="0"/>
                  </a:moveTo>
                  <a:lnTo>
                    <a:pt x="4201668" y="0"/>
                  </a:lnTo>
                  <a:lnTo>
                    <a:pt x="4201668" y="5143500"/>
                  </a:lnTo>
                  <a:lnTo>
                    <a:pt x="4211193" y="5143500"/>
                  </a:lnTo>
                  <a:lnTo>
                    <a:pt x="4211193" y="0"/>
                  </a:lnTo>
                  <a:close/>
                </a:path>
                <a:path w="8865870" h="5143500">
                  <a:moveTo>
                    <a:pt x="4676013" y="0"/>
                  </a:moveTo>
                  <a:lnTo>
                    <a:pt x="4666488" y="0"/>
                  </a:lnTo>
                  <a:lnTo>
                    <a:pt x="4666488" y="5143500"/>
                  </a:lnTo>
                  <a:lnTo>
                    <a:pt x="4676013" y="5143500"/>
                  </a:lnTo>
                  <a:lnTo>
                    <a:pt x="4676013" y="0"/>
                  </a:lnTo>
                  <a:close/>
                </a:path>
                <a:path w="8865870" h="5143500">
                  <a:moveTo>
                    <a:pt x="5140833" y="0"/>
                  </a:moveTo>
                  <a:lnTo>
                    <a:pt x="5131308" y="0"/>
                  </a:lnTo>
                  <a:lnTo>
                    <a:pt x="5131308" y="5143500"/>
                  </a:lnTo>
                  <a:lnTo>
                    <a:pt x="5140833" y="5143500"/>
                  </a:lnTo>
                  <a:lnTo>
                    <a:pt x="5140833" y="0"/>
                  </a:lnTo>
                  <a:close/>
                </a:path>
                <a:path w="8865870" h="5143500">
                  <a:moveTo>
                    <a:pt x="5607177" y="0"/>
                  </a:moveTo>
                  <a:lnTo>
                    <a:pt x="5597652" y="0"/>
                  </a:lnTo>
                  <a:lnTo>
                    <a:pt x="5597652" y="5143500"/>
                  </a:lnTo>
                  <a:lnTo>
                    <a:pt x="5607177" y="5143500"/>
                  </a:lnTo>
                  <a:lnTo>
                    <a:pt x="5607177" y="0"/>
                  </a:lnTo>
                  <a:close/>
                </a:path>
                <a:path w="8865870" h="5143500">
                  <a:moveTo>
                    <a:pt x="6071997" y="0"/>
                  </a:moveTo>
                  <a:lnTo>
                    <a:pt x="6062472" y="0"/>
                  </a:lnTo>
                  <a:lnTo>
                    <a:pt x="6062472" y="5143500"/>
                  </a:lnTo>
                  <a:lnTo>
                    <a:pt x="6071997" y="5143500"/>
                  </a:lnTo>
                  <a:lnTo>
                    <a:pt x="6071997" y="0"/>
                  </a:lnTo>
                  <a:close/>
                </a:path>
                <a:path w="8865870" h="5143500">
                  <a:moveTo>
                    <a:pt x="6538341" y="0"/>
                  </a:moveTo>
                  <a:lnTo>
                    <a:pt x="6528816" y="0"/>
                  </a:lnTo>
                  <a:lnTo>
                    <a:pt x="6528816" y="5143500"/>
                  </a:lnTo>
                  <a:lnTo>
                    <a:pt x="6538341" y="5143500"/>
                  </a:lnTo>
                  <a:lnTo>
                    <a:pt x="6538341" y="0"/>
                  </a:lnTo>
                  <a:close/>
                </a:path>
                <a:path w="8865870" h="5143500">
                  <a:moveTo>
                    <a:pt x="7003161" y="0"/>
                  </a:moveTo>
                  <a:lnTo>
                    <a:pt x="6993636" y="0"/>
                  </a:lnTo>
                  <a:lnTo>
                    <a:pt x="6993636" y="5143500"/>
                  </a:lnTo>
                  <a:lnTo>
                    <a:pt x="7003161" y="5143500"/>
                  </a:lnTo>
                  <a:lnTo>
                    <a:pt x="7003161" y="0"/>
                  </a:lnTo>
                  <a:close/>
                </a:path>
                <a:path w="8865870" h="5143500">
                  <a:moveTo>
                    <a:pt x="7469505" y="0"/>
                  </a:moveTo>
                  <a:lnTo>
                    <a:pt x="7459980" y="0"/>
                  </a:lnTo>
                  <a:lnTo>
                    <a:pt x="7459980" y="5143500"/>
                  </a:lnTo>
                  <a:lnTo>
                    <a:pt x="7469505" y="5143500"/>
                  </a:lnTo>
                  <a:lnTo>
                    <a:pt x="7469505" y="0"/>
                  </a:lnTo>
                  <a:close/>
                </a:path>
                <a:path w="8865870" h="5143500">
                  <a:moveTo>
                    <a:pt x="7934325" y="0"/>
                  </a:moveTo>
                  <a:lnTo>
                    <a:pt x="7924800" y="0"/>
                  </a:lnTo>
                  <a:lnTo>
                    <a:pt x="7924800" y="5143500"/>
                  </a:lnTo>
                  <a:lnTo>
                    <a:pt x="7934325" y="5143500"/>
                  </a:lnTo>
                  <a:lnTo>
                    <a:pt x="7934325" y="0"/>
                  </a:lnTo>
                  <a:close/>
                </a:path>
                <a:path w="8865870" h="5143500">
                  <a:moveTo>
                    <a:pt x="8399145" y="0"/>
                  </a:moveTo>
                  <a:lnTo>
                    <a:pt x="8389620" y="0"/>
                  </a:lnTo>
                  <a:lnTo>
                    <a:pt x="8389620" y="5143500"/>
                  </a:lnTo>
                  <a:lnTo>
                    <a:pt x="8399145" y="5143500"/>
                  </a:lnTo>
                  <a:lnTo>
                    <a:pt x="8399145" y="0"/>
                  </a:lnTo>
                  <a:close/>
                </a:path>
                <a:path w="8865870" h="5143500">
                  <a:moveTo>
                    <a:pt x="8865489" y="0"/>
                  </a:moveTo>
                  <a:lnTo>
                    <a:pt x="8855964" y="0"/>
                  </a:lnTo>
                  <a:lnTo>
                    <a:pt x="8855964" y="5143500"/>
                  </a:lnTo>
                  <a:lnTo>
                    <a:pt x="8865489" y="5143500"/>
                  </a:lnTo>
                  <a:lnTo>
                    <a:pt x="8865489" y="0"/>
                  </a:lnTo>
                  <a:close/>
                </a:path>
              </a:pathLst>
            </a:custGeom>
            <a:solidFill>
              <a:srgbClr val="EEEEEE"/>
            </a:solidFill>
          </p:spPr>
          <p:txBody>
            <a:bodyPr wrap="square" lIns="0" tIns="0" rIns="0" bIns="0" rtlCol="0"/>
            <a:lstStyle/>
            <a:p>
              <a:endParaRPr dirty="0"/>
            </a:p>
          </p:txBody>
        </p:sp>
        <p:sp>
          <p:nvSpPr>
            <p:cNvPr id="4" name="object 4"/>
            <p:cNvSpPr/>
            <p:nvPr/>
          </p:nvSpPr>
          <p:spPr>
            <a:xfrm>
              <a:off x="173736" y="243839"/>
              <a:ext cx="52069" cy="774700"/>
            </a:xfrm>
            <a:custGeom>
              <a:avLst/>
              <a:gdLst/>
              <a:ahLst/>
              <a:cxnLst/>
              <a:rect l="l" t="t" r="r" b="b"/>
              <a:pathLst>
                <a:path w="52070" h="774700">
                  <a:moveTo>
                    <a:pt x="51663" y="698144"/>
                  </a:moveTo>
                  <a:lnTo>
                    <a:pt x="0" y="698144"/>
                  </a:lnTo>
                  <a:lnTo>
                    <a:pt x="0" y="774192"/>
                  </a:lnTo>
                  <a:lnTo>
                    <a:pt x="51663" y="774192"/>
                  </a:lnTo>
                  <a:lnTo>
                    <a:pt x="51663" y="698144"/>
                  </a:lnTo>
                  <a:close/>
                </a:path>
                <a:path w="52070" h="774700">
                  <a:moveTo>
                    <a:pt x="51663" y="580796"/>
                  </a:moveTo>
                  <a:lnTo>
                    <a:pt x="0" y="580796"/>
                  </a:lnTo>
                  <a:lnTo>
                    <a:pt x="0" y="658368"/>
                  </a:lnTo>
                  <a:lnTo>
                    <a:pt x="51663" y="658368"/>
                  </a:lnTo>
                  <a:lnTo>
                    <a:pt x="51663" y="580796"/>
                  </a:lnTo>
                  <a:close/>
                </a:path>
                <a:path w="52070" h="774700">
                  <a:moveTo>
                    <a:pt x="51663" y="464972"/>
                  </a:moveTo>
                  <a:lnTo>
                    <a:pt x="0" y="464972"/>
                  </a:lnTo>
                  <a:lnTo>
                    <a:pt x="0" y="541020"/>
                  </a:lnTo>
                  <a:lnTo>
                    <a:pt x="51663" y="541020"/>
                  </a:lnTo>
                  <a:lnTo>
                    <a:pt x="51663" y="464972"/>
                  </a:lnTo>
                  <a:close/>
                </a:path>
                <a:path w="52070" h="774700">
                  <a:moveTo>
                    <a:pt x="51663" y="349148"/>
                  </a:moveTo>
                  <a:lnTo>
                    <a:pt x="0" y="349148"/>
                  </a:lnTo>
                  <a:lnTo>
                    <a:pt x="0" y="428244"/>
                  </a:lnTo>
                  <a:lnTo>
                    <a:pt x="51663" y="428244"/>
                  </a:lnTo>
                  <a:lnTo>
                    <a:pt x="51663" y="349148"/>
                  </a:lnTo>
                  <a:close/>
                </a:path>
                <a:path w="52070" h="774700">
                  <a:moveTo>
                    <a:pt x="51663" y="231800"/>
                  </a:moveTo>
                  <a:lnTo>
                    <a:pt x="0" y="231800"/>
                  </a:lnTo>
                  <a:lnTo>
                    <a:pt x="0" y="312420"/>
                  </a:lnTo>
                  <a:lnTo>
                    <a:pt x="51663" y="312420"/>
                  </a:lnTo>
                  <a:lnTo>
                    <a:pt x="51663" y="231800"/>
                  </a:lnTo>
                  <a:close/>
                </a:path>
                <a:path w="52070" h="774700">
                  <a:moveTo>
                    <a:pt x="51663" y="115824"/>
                  </a:moveTo>
                  <a:lnTo>
                    <a:pt x="0" y="115824"/>
                  </a:lnTo>
                  <a:lnTo>
                    <a:pt x="0" y="196596"/>
                  </a:lnTo>
                  <a:lnTo>
                    <a:pt x="51663" y="196596"/>
                  </a:lnTo>
                  <a:lnTo>
                    <a:pt x="51663" y="115824"/>
                  </a:lnTo>
                  <a:close/>
                </a:path>
                <a:path w="52070" h="774700">
                  <a:moveTo>
                    <a:pt x="51663" y="0"/>
                  </a:moveTo>
                  <a:lnTo>
                    <a:pt x="0" y="0"/>
                  </a:lnTo>
                  <a:lnTo>
                    <a:pt x="0" y="79248"/>
                  </a:lnTo>
                  <a:lnTo>
                    <a:pt x="51663" y="79248"/>
                  </a:lnTo>
                  <a:lnTo>
                    <a:pt x="51663" y="0"/>
                  </a:lnTo>
                  <a:close/>
                </a:path>
              </a:pathLst>
            </a:custGeom>
            <a:solidFill>
              <a:srgbClr val="CA6DBD"/>
            </a:solidFill>
          </p:spPr>
          <p:txBody>
            <a:bodyPr wrap="square" lIns="0" tIns="0" rIns="0" bIns="0" rtlCol="0"/>
            <a:lstStyle/>
            <a:p>
              <a:endParaRPr dirty="0"/>
            </a:p>
          </p:txBody>
        </p:sp>
        <p:pic>
          <p:nvPicPr>
            <p:cNvPr id="7" name="object 7"/>
            <p:cNvPicPr/>
            <p:nvPr/>
          </p:nvPicPr>
          <p:blipFill>
            <a:blip r:embed="rId2" cstate="print"/>
            <a:stretch>
              <a:fillRect/>
            </a:stretch>
          </p:blipFill>
          <p:spPr>
            <a:xfrm>
              <a:off x="295757" y="92964"/>
              <a:ext cx="207060" cy="207137"/>
            </a:xfrm>
            <a:prstGeom prst="rect">
              <a:avLst/>
            </a:prstGeom>
          </p:spPr>
        </p:pic>
      </p:grpSp>
      <p:sp>
        <p:nvSpPr>
          <p:cNvPr id="16" name="Title 15">
            <a:extLst>
              <a:ext uri="{FF2B5EF4-FFF2-40B4-BE49-F238E27FC236}">
                <a16:creationId xmlns:a16="http://schemas.microsoft.com/office/drawing/2014/main" id="{1EF87C9C-D6FB-0737-FB55-231E6D6B29AE}"/>
              </a:ext>
            </a:extLst>
          </p:cNvPr>
          <p:cNvSpPr>
            <a:spLocks noGrp="1"/>
          </p:cNvSpPr>
          <p:nvPr>
            <p:ph type="title"/>
          </p:nvPr>
        </p:nvSpPr>
        <p:spPr>
          <a:xfrm>
            <a:off x="2438400" y="297486"/>
            <a:ext cx="4667503" cy="1160740"/>
          </a:xfrm>
        </p:spPr>
        <p:txBody>
          <a:bodyPr/>
          <a:lstStyle/>
          <a:p>
            <a:r>
              <a:rPr lang="en-US" sz="3600" b="1" dirty="0">
                <a:solidFill>
                  <a:srgbClr val="1F3374"/>
                </a:solidFill>
                <a:latin typeface="Tahoma"/>
                <a:cs typeface="Tahoma"/>
              </a:rPr>
              <a:t>Predictive Model Building</a:t>
            </a:r>
            <a:br>
              <a:rPr lang="en-US" sz="3600" dirty="0">
                <a:latin typeface="Tahoma"/>
                <a:cs typeface="Tahoma"/>
              </a:rPr>
            </a:br>
            <a:endParaRPr lang="en-US" dirty="0"/>
          </a:p>
        </p:txBody>
      </p:sp>
      <p:pic>
        <p:nvPicPr>
          <p:cNvPr id="17" name="Picture 16" descr="A screenshot of a computer&#10;&#10;Description automatically generated">
            <a:extLst>
              <a:ext uri="{FF2B5EF4-FFF2-40B4-BE49-F238E27FC236}">
                <a16:creationId xmlns:a16="http://schemas.microsoft.com/office/drawing/2014/main" id="{9BEDF773-241D-4264-D04E-1C990F49C719}"/>
              </a:ext>
            </a:extLst>
          </p:cNvPr>
          <p:cNvPicPr>
            <a:picLocks noChangeAspect="1"/>
          </p:cNvPicPr>
          <p:nvPr/>
        </p:nvPicPr>
        <p:blipFill rotWithShape="1">
          <a:blip r:embed="rId3"/>
          <a:srcRect t="12195" r="11714" b="47399"/>
          <a:stretch/>
        </p:blipFill>
        <p:spPr>
          <a:xfrm>
            <a:off x="101976" y="1581150"/>
            <a:ext cx="4448494" cy="2366962"/>
          </a:xfrm>
          <a:prstGeom prst="rect">
            <a:avLst/>
          </a:prstGeom>
          <a:ln w="15875">
            <a:solidFill>
              <a:schemeClr val="tx1"/>
            </a:solidFill>
          </a:ln>
        </p:spPr>
      </p:pic>
      <p:pic>
        <p:nvPicPr>
          <p:cNvPr id="18" name="Picture 17" descr="A screenshot of a computer&#10;&#10;Description automatically generated">
            <a:extLst>
              <a:ext uri="{FF2B5EF4-FFF2-40B4-BE49-F238E27FC236}">
                <a16:creationId xmlns:a16="http://schemas.microsoft.com/office/drawing/2014/main" id="{FB579E35-EDE2-5505-017D-1E0C9AD2A795}"/>
              </a:ext>
            </a:extLst>
          </p:cNvPr>
          <p:cNvPicPr>
            <a:picLocks noChangeAspect="1"/>
          </p:cNvPicPr>
          <p:nvPr/>
        </p:nvPicPr>
        <p:blipFill rotWithShape="1">
          <a:blip r:embed="rId3"/>
          <a:srcRect t="57804" r="11714" b="1789"/>
          <a:stretch/>
        </p:blipFill>
        <p:spPr>
          <a:xfrm>
            <a:off x="4726882" y="1581150"/>
            <a:ext cx="4347205" cy="2366962"/>
          </a:xfrm>
          <a:prstGeom prst="rect">
            <a:avLst/>
          </a:prstGeom>
          <a:ln w="15875">
            <a:solidFill>
              <a:schemeClr val="tx1"/>
            </a:solidFill>
          </a:ln>
        </p:spPr>
      </p:pic>
      <p:sp>
        <p:nvSpPr>
          <p:cNvPr id="22" name="TextBox 21">
            <a:extLst>
              <a:ext uri="{FF2B5EF4-FFF2-40B4-BE49-F238E27FC236}">
                <a16:creationId xmlns:a16="http://schemas.microsoft.com/office/drawing/2014/main" id="{7E9A1F82-66C9-6834-39BF-EA1F65150F56}"/>
              </a:ext>
            </a:extLst>
          </p:cNvPr>
          <p:cNvSpPr txBox="1"/>
          <p:nvPr/>
        </p:nvSpPr>
        <p:spPr>
          <a:xfrm>
            <a:off x="609600" y="3940701"/>
            <a:ext cx="7426833" cy="1268296"/>
          </a:xfrm>
          <a:prstGeom prst="rect">
            <a:avLst/>
          </a:prstGeom>
        </p:spPr>
        <p:txBody>
          <a:bodyPr vert="horz" wrap="square" lIns="0" tIns="12700" rIns="0" bIns="0" rtlCol="0">
            <a:spAutoFit/>
          </a:bodyPr>
          <a:lstStyle>
            <a:defPPr>
              <a:defRPr lang="en-US"/>
            </a:defPPr>
            <a:lvl1pPr marL="12065" marR="5080" algn="just">
              <a:lnSpc>
                <a:spcPct val="115100"/>
              </a:lnSpc>
              <a:spcBef>
                <a:spcPts val="100"/>
              </a:spcBef>
              <a:buClr>
                <a:srgbClr val="1F3374"/>
              </a:buClr>
              <a:buSzPct val="116666"/>
              <a:tabLst>
                <a:tab pos="299720" algn="l"/>
              </a:tabLst>
              <a:defRPr/>
            </a:lvl1pPr>
          </a:lstStyle>
          <a:p>
            <a:r>
              <a:rPr lang="en-US" dirty="0"/>
              <a:t>I chose two robust predictive models for this project – the Random Forest and Gradient Boosting classifiers. Both are powerful methods capable of handling the complexity </a:t>
            </a:r>
            <a:r>
              <a:rPr lang="en-US"/>
              <a:t>of the </a:t>
            </a:r>
            <a:r>
              <a:rPr lang="en-US" dirty="0"/>
              <a:t>dataset and providing insights into which features most affect complaint confirmation.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913" y="0"/>
            <a:ext cx="8865870" cy="5143500"/>
            <a:chOff x="69913" y="0"/>
            <a:chExt cx="8865870" cy="5143500"/>
          </a:xfrm>
        </p:grpSpPr>
        <p:sp>
          <p:nvSpPr>
            <p:cNvPr id="3" name="object 3"/>
            <p:cNvSpPr/>
            <p:nvPr/>
          </p:nvSpPr>
          <p:spPr>
            <a:xfrm>
              <a:off x="69913" y="0"/>
              <a:ext cx="8865870" cy="5143500"/>
            </a:xfrm>
            <a:custGeom>
              <a:avLst/>
              <a:gdLst/>
              <a:ahLst/>
              <a:cxnLst/>
              <a:rect l="l" t="t" r="r" b="b"/>
              <a:pathLst>
                <a:path w="8865870" h="5143500">
                  <a:moveTo>
                    <a:pt x="9525" y="0"/>
                  </a:moveTo>
                  <a:lnTo>
                    <a:pt x="0" y="0"/>
                  </a:lnTo>
                  <a:lnTo>
                    <a:pt x="0" y="5143500"/>
                  </a:lnTo>
                  <a:lnTo>
                    <a:pt x="9525" y="5143500"/>
                  </a:lnTo>
                  <a:lnTo>
                    <a:pt x="9525" y="0"/>
                  </a:lnTo>
                  <a:close/>
                </a:path>
                <a:path w="8865870" h="5143500">
                  <a:moveTo>
                    <a:pt x="475869" y="0"/>
                  </a:moveTo>
                  <a:lnTo>
                    <a:pt x="466344" y="0"/>
                  </a:lnTo>
                  <a:lnTo>
                    <a:pt x="466344" y="5143500"/>
                  </a:lnTo>
                  <a:lnTo>
                    <a:pt x="475869" y="5143500"/>
                  </a:lnTo>
                  <a:lnTo>
                    <a:pt x="475869" y="0"/>
                  </a:lnTo>
                  <a:close/>
                </a:path>
                <a:path w="8865870" h="5143500">
                  <a:moveTo>
                    <a:pt x="940689" y="0"/>
                  </a:moveTo>
                  <a:lnTo>
                    <a:pt x="931164" y="0"/>
                  </a:lnTo>
                  <a:lnTo>
                    <a:pt x="931164" y="5143500"/>
                  </a:lnTo>
                  <a:lnTo>
                    <a:pt x="940689" y="5143500"/>
                  </a:lnTo>
                  <a:lnTo>
                    <a:pt x="940689" y="0"/>
                  </a:lnTo>
                  <a:close/>
                </a:path>
                <a:path w="8865870" h="5143500">
                  <a:moveTo>
                    <a:pt x="1407033" y="0"/>
                  </a:moveTo>
                  <a:lnTo>
                    <a:pt x="1397508" y="0"/>
                  </a:lnTo>
                  <a:lnTo>
                    <a:pt x="1397508" y="5143500"/>
                  </a:lnTo>
                  <a:lnTo>
                    <a:pt x="1407033" y="5143500"/>
                  </a:lnTo>
                  <a:lnTo>
                    <a:pt x="1407033" y="0"/>
                  </a:lnTo>
                  <a:close/>
                </a:path>
                <a:path w="8865870" h="5143500">
                  <a:moveTo>
                    <a:pt x="1871853" y="0"/>
                  </a:moveTo>
                  <a:lnTo>
                    <a:pt x="1862328" y="0"/>
                  </a:lnTo>
                  <a:lnTo>
                    <a:pt x="1862328" y="5143500"/>
                  </a:lnTo>
                  <a:lnTo>
                    <a:pt x="1871853" y="5143500"/>
                  </a:lnTo>
                  <a:lnTo>
                    <a:pt x="1871853" y="0"/>
                  </a:lnTo>
                  <a:close/>
                </a:path>
                <a:path w="8865870" h="5143500">
                  <a:moveTo>
                    <a:pt x="2338197" y="0"/>
                  </a:moveTo>
                  <a:lnTo>
                    <a:pt x="2328672" y="0"/>
                  </a:lnTo>
                  <a:lnTo>
                    <a:pt x="2328672" y="5143500"/>
                  </a:lnTo>
                  <a:lnTo>
                    <a:pt x="2338197" y="5143500"/>
                  </a:lnTo>
                  <a:lnTo>
                    <a:pt x="2338197" y="0"/>
                  </a:lnTo>
                  <a:close/>
                </a:path>
                <a:path w="8865870" h="5143500">
                  <a:moveTo>
                    <a:pt x="2803017" y="0"/>
                  </a:moveTo>
                  <a:lnTo>
                    <a:pt x="2793492" y="0"/>
                  </a:lnTo>
                  <a:lnTo>
                    <a:pt x="2793492" y="5143500"/>
                  </a:lnTo>
                  <a:lnTo>
                    <a:pt x="2803017" y="5143500"/>
                  </a:lnTo>
                  <a:lnTo>
                    <a:pt x="2803017" y="0"/>
                  </a:lnTo>
                  <a:close/>
                </a:path>
                <a:path w="8865870" h="5143500">
                  <a:moveTo>
                    <a:pt x="3267837" y="0"/>
                  </a:moveTo>
                  <a:lnTo>
                    <a:pt x="3258312" y="0"/>
                  </a:lnTo>
                  <a:lnTo>
                    <a:pt x="3258312" y="5143500"/>
                  </a:lnTo>
                  <a:lnTo>
                    <a:pt x="3267837" y="5143500"/>
                  </a:lnTo>
                  <a:lnTo>
                    <a:pt x="3267837" y="0"/>
                  </a:lnTo>
                  <a:close/>
                </a:path>
                <a:path w="8865870" h="5143500">
                  <a:moveTo>
                    <a:pt x="3734181" y="0"/>
                  </a:moveTo>
                  <a:lnTo>
                    <a:pt x="3724656" y="0"/>
                  </a:lnTo>
                  <a:lnTo>
                    <a:pt x="3724656" y="5143500"/>
                  </a:lnTo>
                  <a:lnTo>
                    <a:pt x="3734181" y="5143500"/>
                  </a:lnTo>
                  <a:lnTo>
                    <a:pt x="3734181" y="0"/>
                  </a:lnTo>
                  <a:close/>
                </a:path>
                <a:path w="8865870" h="5143500">
                  <a:moveTo>
                    <a:pt x="4211193" y="0"/>
                  </a:moveTo>
                  <a:lnTo>
                    <a:pt x="4201668" y="0"/>
                  </a:lnTo>
                  <a:lnTo>
                    <a:pt x="4201668" y="5143500"/>
                  </a:lnTo>
                  <a:lnTo>
                    <a:pt x="4211193" y="5143500"/>
                  </a:lnTo>
                  <a:lnTo>
                    <a:pt x="4211193" y="0"/>
                  </a:lnTo>
                  <a:close/>
                </a:path>
                <a:path w="8865870" h="5143500">
                  <a:moveTo>
                    <a:pt x="4676013" y="0"/>
                  </a:moveTo>
                  <a:lnTo>
                    <a:pt x="4666488" y="0"/>
                  </a:lnTo>
                  <a:lnTo>
                    <a:pt x="4666488" y="5143500"/>
                  </a:lnTo>
                  <a:lnTo>
                    <a:pt x="4676013" y="5143500"/>
                  </a:lnTo>
                  <a:lnTo>
                    <a:pt x="4676013" y="0"/>
                  </a:lnTo>
                  <a:close/>
                </a:path>
                <a:path w="8865870" h="5143500">
                  <a:moveTo>
                    <a:pt x="5140833" y="0"/>
                  </a:moveTo>
                  <a:lnTo>
                    <a:pt x="5131308" y="0"/>
                  </a:lnTo>
                  <a:lnTo>
                    <a:pt x="5131308" y="5143500"/>
                  </a:lnTo>
                  <a:lnTo>
                    <a:pt x="5140833" y="5143500"/>
                  </a:lnTo>
                  <a:lnTo>
                    <a:pt x="5140833" y="0"/>
                  </a:lnTo>
                  <a:close/>
                </a:path>
                <a:path w="8865870" h="5143500">
                  <a:moveTo>
                    <a:pt x="5607177" y="0"/>
                  </a:moveTo>
                  <a:lnTo>
                    <a:pt x="5597652" y="0"/>
                  </a:lnTo>
                  <a:lnTo>
                    <a:pt x="5597652" y="5143500"/>
                  </a:lnTo>
                  <a:lnTo>
                    <a:pt x="5607177" y="5143500"/>
                  </a:lnTo>
                  <a:lnTo>
                    <a:pt x="5607177" y="0"/>
                  </a:lnTo>
                  <a:close/>
                </a:path>
                <a:path w="8865870" h="5143500">
                  <a:moveTo>
                    <a:pt x="6071997" y="0"/>
                  </a:moveTo>
                  <a:lnTo>
                    <a:pt x="6062472" y="0"/>
                  </a:lnTo>
                  <a:lnTo>
                    <a:pt x="6062472" y="5143500"/>
                  </a:lnTo>
                  <a:lnTo>
                    <a:pt x="6071997" y="5143500"/>
                  </a:lnTo>
                  <a:lnTo>
                    <a:pt x="6071997" y="0"/>
                  </a:lnTo>
                  <a:close/>
                </a:path>
                <a:path w="8865870" h="5143500">
                  <a:moveTo>
                    <a:pt x="6538341" y="0"/>
                  </a:moveTo>
                  <a:lnTo>
                    <a:pt x="6528816" y="0"/>
                  </a:lnTo>
                  <a:lnTo>
                    <a:pt x="6528816" y="5143500"/>
                  </a:lnTo>
                  <a:lnTo>
                    <a:pt x="6538341" y="5143500"/>
                  </a:lnTo>
                  <a:lnTo>
                    <a:pt x="6538341" y="0"/>
                  </a:lnTo>
                  <a:close/>
                </a:path>
                <a:path w="8865870" h="5143500">
                  <a:moveTo>
                    <a:pt x="7003161" y="0"/>
                  </a:moveTo>
                  <a:lnTo>
                    <a:pt x="6993636" y="0"/>
                  </a:lnTo>
                  <a:lnTo>
                    <a:pt x="6993636" y="5143500"/>
                  </a:lnTo>
                  <a:lnTo>
                    <a:pt x="7003161" y="5143500"/>
                  </a:lnTo>
                  <a:lnTo>
                    <a:pt x="7003161" y="0"/>
                  </a:lnTo>
                  <a:close/>
                </a:path>
                <a:path w="8865870" h="5143500">
                  <a:moveTo>
                    <a:pt x="7469505" y="0"/>
                  </a:moveTo>
                  <a:lnTo>
                    <a:pt x="7459980" y="0"/>
                  </a:lnTo>
                  <a:lnTo>
                    <a:pt x="7459980" y="5143500"/>
                  </a:lnTo>
                  <a:lnTo>
                    <a:pt x="7469505" y="5143500"/>
                  </a:lnTo>
                  <a:lnTo>
                    <a:pt x="7469505" y="0"/>
                  </a:lnTo>
                  <a:close/>
                </a:path>
                <a:path w="8865870" h="5143500">
                  <a:moveTo>
                    <a:pt x="7934325" y="0"/>
                  </a:moveTo>
                  <a:lnTo>
                    <a:pt x="7924800" y="0"/>
                  </a:lnTo>
                  <a:lnTo>
                    <a:pt x="7924800" y="5143500"/>
                  </a:lnTo>
                  <a:lnTo>
                    <a:pt x="7934325" y="5143500"/>
                  </a:lnTo>
                  <a:lnTo>
                    <a:pt x="7934325" y="0"/>
                  </a:lnTo>
                  <a:close/>
                </a:path>
                <a:path w="8865870" h="5143500">
                  <a:moveTo>
                    <a:pt x="8399145" y="0"/>
                  </a:moveTo>
                  <a:lnTo>
                    <a:pt x="8389620" y="0"/>
                  </a:lnTo>
                  <a:lnTo>
                    <a:pt x="8389620" y="5143500"/>
                  </a:lnTo>
                  <a:lnTo>
                    <a:pt x="8399145" y="5143500"/>
                  </a:lnTo>
                  <a:lnTo>
                    <a:pt x="8399145" y="0"/>
                  </a:lnTo>
                  <a:close/>
                </a:path>
                <a:path w="8865870" h="5143500">
                  <a:moveTo>
                    <a:pt x="8865489" y="0"/>
                  </a:moveTo>
                  <a:lnTo>
                    <a:pt x="8855964" y="0"/>
                  </a:lnTo>
                  <a:lnTo>
                    <a:pt x="8855964" y="5143500"/>
                  </a:lnTo>
                  <a:lnTo>
                    <a:pt x="8865489" y="5143500"/>
                  </a:lnTo>
                  <a:lnTo>
                    <a:pt x="8865489" y="0"/>
                  </a:lnTo>
                  <a:close/>
                </a:path>
              </a:pathLst>
            </a:custGeom>
            <a:solidFill>
              <a:srgbClr val="EEEEEE"/>
            </a:solidFill>
          </p:spPr>
          <p:txBody>
            <a:bodyPr wrap="square" lIns="0" tIns="0" rIns="0" bIns="0" rtlCol="0"/>
            <a:lstStyle/>
            <a:p>
              <a:endParaRPr dirty="0"/>
            </a:p>
          </p:txBody>
        </p:sp>
        <p:sp>
          <p:nvSpPr>
            <p:cNvPr id="4" name="object 4"/>
            <p:cNvSpPr/>
            <p:nvPr/>
          </p:nvSpPr>
          <p:spPr>
            <a:xfrm>
              <a:off x="173736" y="243839"/>
              <a:ext cx="52069" cy="774700"/>
            </a:xfrm>
            <a:custGeom>
              <a:avLst/>
              <a:gdLst/>
              <a:ahLst/>
              <a:cxnLst/>
              <a:rect l="l" t="t" r="r" b="b"/>
              <a:pathLst>
                <a:path w="52070" h="774700">
                  <a:moveTo>
                    <a:pt x="51663" y="698144"/>
                  </a:moveTo>
                  <a:lnTo>
                    <a:pt x="0" y="698144"/>
                  </a:lnTo>
                  <a:lnTo>
                    <a:pt x="0" y="774192"/>
                  </a:lnTo>
                  <a:lnTo>
                    <a:pt x="51663" y="774192"/>
                  </a:lnTo>
                  <a:lnTo>
                    <a:pt x="51663" y="698144"/>
                  </a:lnTo>
                  <a:close/>
                </a:path>
                <a:path w="52070" h="774700">
                  <a:moveTo>
                    <a:pt x="51663" y="580796"/>
                  </a:moveTo>
                  <a:lnTo>
                    <a:pt x="0" y="580796"/>
                  </a:lnTo>
                  <a:lnTo>
                    <a:pt x="0" y="658368"/>
                  </a:lnTo>
                  <a:lnTo>
                    <a:pt x="51663" y="658368"/>
                  </a:lnTo>
                  <a:lnTo>
                    <a:pt x="51663" y="580796"/>
                  </a:lnTo>
                  <a:close/>
                </a:path>
                <a:path w="52070" h="774700">
                  <a:moveTo>
                    <a:pt x="51663" y="464972"/>
                  </a:moveTo>
                  <a:lnTo>
                    <a:pt x="0" y="464972"/>
                  </a:lnTo>
                  <a:lnTo>
                    <a:pt x="0" y="541020"/>
                  </a:lnTo>
                  <a:lnTo>
                    <a:pt x="51663" y="541020"/>
                  </a:lnTo>
                  <a:lnTo>
                    <a:pt x="51663" y="464972"/>
                  </a:lnTo>
                  <a:close/>
                </a:path>
                <a:path w="52070" h="774700">
                  <a:moveTo>
                    <a:pt x="51663" y="349148"/>
                  </a:moveTo>
                  <a:lnTo>
                    <a:pt x="0" y="349148"/>
                  </a:lnTo>
                  <a:lnTo>
                    <a:pt x="0" y="428244"/>
                  </a:lnTo>
                  <a:lnTo>
                    <a:pt x="51663" y="428244"/>
                  </a:lnTo>
                  <a:lnTo>
                    <a:pt x="51663" y="349148"/>
                  </a:lnTo>
                  <a:close/>
                </a:path>
                <a:path w="52070" h="774700">
                  <a:moveTo>
                    <a:pt x="51663" y="231800"/>
                  </a:moveTo>
                  <a:lnTo>
                    <a:pt x="0" y="231800"/>
                  </a:lnTo>
                  <a:lnTo>
                    <a:pt x="0" y="312420"/>
                  </a:lnTo>
                  <a:lnTo>
                    <a:pt x="51663" y="312420"/>
                  </a:lnTo>
                  <a:lnTo>
                    <a:pt x="51663" y="231800"/>
                  </a:lnTo>
                  <a:close/>
                </a:path>
                <a:path w="52070" h="774700">
                  <a:moveTo>
                    <a:pt x="51663" y="115824"/>
                  </a:moveTo>
                  <a:lnTo>
                    <a:pt x="0" y="115824"/>
                  </a:lnTo>
                  <a:lnTo>
                    <a:pt x="0" y="196596"/>
                  </a:lnTo>
                  <a:lnTo>
                    <a:pt x="51663" y="196596"/>
                  </a:lnTo>
                  <a:lnTo>
                    <a:pt x="51663" y="115824"/>
                  </a:lnTo>
                  <a:close/>
                </a:path>
                <a:path w="52070" h="774700">
                  <a:moveTo>
                    <a:pt x="51663" y="0"/>
                  </a:moveTo>
                  <a:lnTo>
                    <a:pt x="0" y="0"/>
                  </a:lnTo>
                  <a:lnTo>
                    <a:pt x="0" y="79248"/>
                  </a:lnTo>
                  <a:lnTo>
                    <a:pt x="51663" y="79248"/>
                  </a:lnTo>
                  <a:lnTo>
                    <a:pt x="51663" y="0"/>
                  </a:lnTo>
                  <a:close/>
                </a:path>
              </a:pathLst>
            </a:custGeom>
            <a:solidFill>
              <a:srgbClr val="CA6DBD"/>
            </a:solidFill>
          </p:spPr>
          <p:txBody>
            <a:bodyPr wrap="square" lIns="0" tIns="0" rIns="0" bIns="0" rtlCol="0"/>
            <a:lstStyle/>
            <a:p>
              <a:endParaRPr dirty="0"/>
            </a:p>
          </p:txBody>
        </p:sp>
        <p:pic>
          <p:nvPicPr>
            <p:cNvPr id="7" name="object 7"/>
            <p:cNvPicPr/>
            <p:nvPr/>
          </p:nvPicPr>
          <p:blipFill>
            <a:blip r:embed="rId2" cstate="print"/>
            <a:stretch>
              <a:fillRect/>
            </a:stretch>
          </p:blipFill>
          <p:spPr>
            <a:xfrm>
              <a:off x="295757" y="92964"/>
              <a:ext cx="207060" cy="207137"/>
            </a:xfrm>
            <a:prstGeom prst="rect">
              <a:avLst/>
            </a:prstGeom>
          </p:spPr>
        </p:pic>
      </p:grpSp>
      <p:sp>
        <p:nvSpPr>
          <p:cNvPr id="8" name="object 8"/>
          <p:cNvSpPr txBox="1">
            <a:spLocks noGrp="1"/>
          </p:cNvSpPr>
          <p:nvPr>
            <p:ph type="title"/>
          </p:nvPr>
        </p:nvSpPr>
        <p:spPr>
          <a:xfrm>
            <a:off x="596290" y="880109"/>
            <a:ext cx="7133590" cy="299720"/>
          </a:xfrm>
          <a:prstGeom prst="rect">
            <a:avLst/>
          </a:prstGeom>
        </p:spPr>
        <p:txBody>
          <a:bodyPr vert="horz" wrap="square" lIns="0" tIns="12700" rIns="0" bIns="0" rtlCol="0">
            <a:spAutoFit/>
          </a:bodyPr>
          <a:lstStyle/>
          <a:p>
            <a:pPr marL="12700">
              <a:lnSpc>
                <a:spcPct val="100000"/>
              </a:lnSpc>
              <a:spcBef>
                <a:spcPts val="100"/>
              </a:spcBef>
            </a:pPr>
            <a:r>
              <a:rPr lang="en-US" sz="1800" dirty="0">
                <a:latin typeface="Calibri"/>
                <a:cs typeface="Calibri"/>
              </a:rPr>
              <a:t>Model Evaluation and Comparison</a:t>
            </a:r>
          </a:p>
        </p:txBody>
      </p:sp>
      <p:sp>
        <p:nvSpPr>
          <p:cNvPr id="10" name="object 10"/>
          <p:cNvSpPr txBox="1"/>
          <p:nvPr/>
        </p:nvSpPr>
        <p:spPr>
          <a:xfrm>
            <a:off x="7268718" y="1633473"/>
            <a:ext cx="69850" cy="269240"/>
          </a:xfrm>
          <a:prstGeom prst="rect">
            <a:avLst/>
          </a:prstGeom>
        </p:spPr>
        <p:txBody>
          <a:bodyPr vert="horz" wrap="square" lIns="0" tIns="12065" rIns="0" bIns="0" rtlCol="0">
            <a:spAutoFit/>
          </a:bodyPr>
          <a:lstStyle/>
          <a:p>
            <a:pPr marL="12700">
              <a:lnSpc>
                <a:spcPct val="100000"/>
              </a:lnSpc>
              <a:spcBef>
                <a:spcPts val="95"/>
              </a:spcBef>
            </a:pPr>
            <a:r>
              <a:rPr sz="1600" spc="-114" dirty="0">
                <a:solidFill>
                  <a:srgbClr val="1F3374"/>
                </a:solidFill>
                <a:latin typeface="Lucida Sans Unicode"/>
                <a:cs typeface="Lucida Sans Unicode"/>
              </a:rPr>
              <a:t>i</a:t>
            </a:r>
            <a:endParaRPr sz="1600" dirty="0">
              <a:latin typeface="Lucida Sans Unicode"/>
              <a:cs typeface="Lucida Sans Unicode"/>
            </a:endParaRPr>
          </a:p>
        </p:txBody>
      </p:sp>
      <p:pic>
        <p:nvPicPr>
          <p:cNvPr id="13" name="Picture 12" descr="A screen shot of a computer&#10;&#10;Description automatically generated">
            <a:extLst>
              <a:ext uri="{FF2B5EF4-FFF2-40B4-BE49-F238E27FC236}">
                <a16:creationId xmlns:a16="http://schemas.microsoft.com/office/drawing/2014/main" id="{517DEC93-3C99-1F89-0A2E-A6B618F116B4}"/>
              </a:ext>
            </a:extLst>
          </p:cNvPr>
          <p:cNvPicPr>
            <a:picLocks noChangeAspect="1"/>
          </p:cNvPicPr>
          <p:nvPr/>
        </p:nvPicPr>
        <p:blipFill rotWithShape="1">
          <a:blip r:embed="rId3"/>
          <a:srcRect l="2158" t="36727" r="3453"/>
          <a:stretch/>
        </p:blipFill>
        <p:spPr>
          <a:xfrm>
            <a:off x="69912" y="1507808"/>
            <a:ext cx="4044887" cy="2367161"/>
          </a:xfrm>
          <a:prstGeom prst="rect">
            <a:avLst/>
          </a:prstGeom>
          <a:ln w="15875">
            <a:solidFill>
              <a:schemeClr val="tx1"/>
            </a:solidFill>
          </a:ln>
        </p:spPr>
      </p:pic>
      <p:pic>
        <p:nvPicPr>
          <p:cNvPr id="14" name="Picture 13" descr="A screen shot of a computer&#10;&#10;Description automatically generated">
            <a:extLst>
              <a:ext uri="{FF2B5EF4-FFF2-40B4-BE49-F238E27FC236}">
                <a16:creationId xmlns:a16="http://schemas.microsoft.com/office/drawing/2014/main" id="{89324106-3396-34B0-7973-7EAD491DC329}"/>
              </a:ext>
            </a:extLst>
          </p:cNvPr>
          <p:cNvPicPr>
            <a:picLocks noChangeAspect="1"/>
          </p:cNvPicPr>
          <p:nvPr/>
        </p:nvPicPr>
        <p:blipFill rotWithShape="1">
          <a:blip r:embed="rId4"/>
          <a:srcRect l="1282" t="30664" r="4628"/>
          <a:stretch/>
        </p:blipFill>
        <p:spPr>
          <a:xfrm>
            <a:off x="4729805" y="1525740"/>
            <a:ext cx="4205978" cy="2367161"/>
          </a:xfrm>
          <a:prstGeom prst="rect">
            <a:avLst/>
          </a:prstGeom>
          <a:ln w="15875">
            <a:solidFill>
              <a:schemeClr val="tx1"/>
            </a:solidFill>
          </a:ln>
        </p:spPr>
      </p:pic>
      <p:sp>
        <p:nvSpPr>
          <p:cNvPr id="18" name="TextBox 17">
            <a:extLst>
              <a:ext uri="{FF2B5EF4-FFF2-40B4-BE49-F238E27FC236}">
                <a16:creationId xmlns:a16="http://schemas.microsoft.com/office/drawing/2014/main" id="{C31F4696-CC2D-4EB9-E6EA-D9484890E563}"/>
              </a:ext>
            </a:extLst>
          </p:cNvPr>
          <p:cNvSpPr txBox="1"/>
          <p:nvPr/>
        </p:nvSpPr>
        <p:spPr>
          <a:xfrm>
            <a:off x="1306542" y="3874969"/>
            <a:ext cx="7063738" cy="1200329"/>
          </a:xfrm>
          <a:prstGeom prst="rect">
            <a:avLst/>
          </a:prstGeom>
        </p:spPr>
        <p:txBody>
          <a:bodyPr vert="horz" wrap="square" lIns="0" tIns="12700" rIns="0" bIns="0" rtlCol="0">
            <a:spAutoFit/>
          </a:bodyPr>
          <a:lstStyle>
            <a:defPPr>
              <a:defRPr lang="en-US"/>
            </a:defPPr>
            <a:lvl1pPr marL="12065" marR="5080" algn="just">
              <a:lnSpc>
                <a:spcPct val="115100"/>
              </a:lnSpc>
              <a:spcBef>
                <a:spcPts val="100"/>
              </a:spcBef>
              <a:buClr>
                <a:srgbClr val="1F3374"/>
              </a:buClr>
              <a:buSzPct val="116666"/>
              <a:tabLst>
                <a:tab pos="299720" algn="l"/>
              </a:tabLst>
              <a:defRPr/>
            </a:lvl1pPr>
          </a:lstStyle>
          <a:p>
            <a:r>
              <a:rPr lang="en-US" dirty="0"/>
              <a:t>We can clearly see that 'How resolved' and 'Reason complaint filed' are very influential for both models, suggesting that the resolution method and the reason for filing a complaint are strong indicators of whether a complaint will be confirmed.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527</TotalTime>
  <Words>642</Words>
  <Application>Microsoft Office PowerPoint</Application>
  <PresentationFormat>On-screen Show (16:9)</PresentationFormat>
  <Paragraphs>36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 MT</vt:lpstr>
      <vt:lpstr>Calibri</vt:lpstr>
      <vt:lpstr>Calibri Light</vt:lpstr>
      <vt:lpstr>Lucida Sans Unicode</vt:lpstr>
      <vt:lpstr>Tahoma</vt:lpstr>
      <vt:lpstr>Office Theme</vt:lpstr>
      <vt:lpstr>PowerPoint Presentation</vt:lpstr>
      <vt:lpstr>Project Overview</vt:lpstr>
      <vt:lpstr>Dataset Description</vt:lpstr>
      <vt:lpstr>Data Cleaning and Preprocessing</vt:lpstr>
      <vt:lpstr>Exploratory Data Analysis</vt:lpstr>
      <vt:lpstr>Exploratory Data Analysis</vt:lpstr>
      <vt:lpstr>Exploratory Data Analysis</vt:lpstr>
      <vt:lpstr>Predictive Model Building </vt:lpstr>
      <vt:lpstr>Model Evaluation and Comparison</vt:lpstr>
      <vt:lpstr>Key Findings and Insights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Physiological Consequences of Smoking and Drinking Habits</dc:title>
  <dc:creator>Gauri Shinde</dc:creator>
  <cp:lastModifiedBy>Rohith Krishnamurthy</cp:lastModifiedBy>
  <cp:revision>16</cp:revision>
  <dcterms:created xsi:type="dcterms:W3CDTF">2023-12-10T19:38:21Z</dcterms:created>
  <dcterms:modified xsi:type="dcterms:W3CDTF">2024-04-03T02:02:33Z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2023-12-09T00:00:00Z</vt:filetime>
  </property>
  <property fmtid="{D5CDD505-2E9C-101B-9397-08002B2CF9AE}" pid="3" name="Creator">
    <vt:lpwstr>Microsoft® PowerPoint® 2016</vt:lpwstr>
  </property>
  <property fmtid="{D5CDD505-2E9C-101B-9397-08002B2CF9AE}" pid="4" name="LastSaved">
    <vt:filetime>2023-12-10T00:00:00Z</vt:filetime>
  </property>
</Properties>
</file>