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3.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4.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7"/>
  </p:notesMasterIdLst>
  <p:handoutMasterIdLst>
    <p:handoutMasterId r:id="rId18"/>
  </p:handoutMasterIdLst>
  <p:sldIdLst>
    <p:sldId id="256" r:id="rId2"/>
    <p:sldId id="348" r:id="rId3"/>
    <p:sldId id="354" r:id="rId4"/>
    <p:sldId id="311" r:id="rId5"/>
    <p:sldId id="353" r:id="rId6"/>
    <p:sldId id="295" r:id="rId7"/>
    <p:sldId id="312" r:id="rId8"/>
    <p:sldId id="258" r:id="rId9"/>
    <p:sldId id="287" r:id="rId10"/>
    <p:sldId id="337" r:id="rId11"/>
    <p:sldId id="289" r:id="rId12"/>
    <p:sldId id="290" r:id="rId13"/>
    <p:sldId id="292" r:id="rId14"/>
    <p:sldId id="345" r:id="rId15"/>
    <p:sldId id="271"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94">
          <p15:clr>
            <a:srgbClr val="A4A3A4"/>
          </p15:clr>
        </p15:guide>
      </p15:sldGuideLst>
    </p:ext>
    <p:ext uri="{505F2C04-C923-438B-8C0F-E0CD2BADF298}">
      <wppc:fontMiss xmln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A1B1"/>
    <a:srgbClr val="52E69F"/>
    <a:srgbClr val="343739"/>
    <a:srgbClr val="83DC7D"/>
    <a:srgbClr val="A5CE62"/>
    <a:srgbClr val="C0BF51"/>
    <a:srgbClr val="D6AF4C"/>
    <a:srgbClr val="E69F52"/>
    <a:srgbClr val="E2A856"/>
    <a:srgbClr val="D9AA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88" autoAdjust="0"/>
    <p:restoredTop sz="94660"/>
  </p:normalViewPr>
  <p:slideViewPr>
    <p:cSldViewPr snapToGrid="0" showGuides="1">
      <p:cViewPr varScale="1">
        <p:scale>
          <a:sx n="114" d="100"/>
          <a:sy n="114" d="100"/>
        </p:scale>
        <p:origin x="811" y="86"/>
      </p:cViewPr>
      <p:guideLst>
        <p:guide orient="horz" pos="1620"/>
        <p:guide pos="28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5/29/2020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BFF339DE-EEE7-4EFD-934B-E270273A9911}" type="datetimeFigureOut">
              <a:rPr lang="zh-CN" altLang="en-US" smtClean="0"/>
              <a:t>2020/5/29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F3E38BA-6584-4C93-AF50-D4036B68C5C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3.png"/><Relationship Id="rId5" Type="http://schemas.openxmlformats.org/officeDocument/2006/relationships/tags" Target="../tags/tag11.xml"/><Relationship Id="rId10" Type="http://schemas.openxmlformats.org/officeDocument/2006/relationships/image" Target="../media/image2.png"/><Relationship Id="rId4" Type="http://schemas.openxmlformats.org/officeDocument/2006/relationships/tags" Target="../tags/tag10.xml"/><Relationship Id="rId9"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Master" Target="../slideMasters/slideMaster1.xml"/><Relationship Id="rId5" Type="http://schemas.openxmlformats.org/officeDocument/2006/relationships/tags" Target="../tags/tag69.xml"/><Relationship Id="rId4" Type="http://schemas.openxmlformats.org/officeDocument/2006/relationships/tags" Target="../tags/tag68.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2.xml"/><Relationship Id="rId7" Type="http://schemas.openxmlformats.org/officeDocument/2006/relationships/image" Target="../media/image6.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Master" Target="../slideMasters/slideMaster1.xml"/><Relationship Id="rId5" Type="http://schemas.openxmlformats.org/officeDocument/2006/relationships/tags" Target="../tags/tag74.xml"/><Relationship Id="rId4" Type="http://schemas.openxmlformats.org/officeDocument/2006/relationships/tags" Target="../tags/tag7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4.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1.xml"/><Relationship Id="rId5" Type="http://schemas.openxmlformats.org/officeDocument/2006/relationships/tags" Target="../tags/tag79.xml"/><Relationship Id="rId4" Type="http://schemas.openxmlformats.org/officeDocument/2006/relationships/tags" Target="../tags/tag78.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7.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media/image4.png"/><Relationship Id="rId5" Type="http://schemas.openxmlformats.org/officeDocument/2006/relationships/tags" Target="../tags/tag84.xml"/><Relationship Id="rId10" Type="http://schemas.openxmlformats.org/officeDocument/2006/relationships/image" Target="../media/image5.png"/><Relationship Id="rId4" Type="http://schemas.openxmlformats.org/officeDocument/2006/relationships/tags" Target="../tags/tag83.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10" Type="http://schemas.openxmlformats.org/officeDocument/2006/relationships/image" Target="../media/image4.png"/><Relationship Id="rId4" Type="http://schemas.openxmlformats.org/officeDocument/2006/relationships/tags" Target="../tags/tag91.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10" Type="http://schemas.openxmlformats.org/officeDocument/2006/relationships/image" Target="../media/image4.png"/><Relationship Id="rId4" Type="http://schemas.openxmlformats.org/officeDocument/2006/relationships/tags" Target="../tags/tag99.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image" Target="../media/image4.png"/><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media/image5.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slideMaster" Target="../slideMasters/slideMaster1.xml"/><Relationship Id="rId5" Type="http://schemas.openxmlformats.org/officeDocument/2006/relationships/tags" Target="../tags/tag108.xml"/><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image" Target="../media/image4.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slideMaster" Target="../slideMasters/slideMaster1.xml"/><Relationship Id="rId5" Type="http://schemas.openxmlformats.org/officeDocument/2006/relationships/tags" Target="../tags/tag118.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1.xm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image" Target="../media/image4.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image" Target="../media/image5.png"/><Relationship Id="rId5" Type="http://schemas.openxmlformats.org/officeDocument/2006/relationships/tags" Target="../tags/tag128.xml"/><Relationship Id="rId10" Type="http://schemas.openxmlformats.org/officeDocument/2006/relationships/slideMaster" Target="../slideMasters/slideMaster1.xml"/><Relationship Id="rId4" Type="http://schemas.openxmlformats.org/officeDocument/2006/relationships/tags" Target="../tags/tag127.xml"/><Relationship Id="rId9" Type="http://schemas.openxmlformats.org/officeDocument/2006/relationships/tags" Target="../tags/tag132.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4.png"/><Relationship Id="rId4" Type="http://schemas.openxmlformats.org/officeDocument/2006/relationships/tags" Target="../tags/tag17.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4.xml"/><Relationship Id="rId7" Type="http://schemas.openxmlformats.org/officeDocument/2006/relationships/image" Target="../media/image6.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4.png"/><Relationship Id="rId5" Type="http://schemas.openxmlformats.org/officeDocument/2006/relationships/tags" Target="../tags/tag38.xml"/><Relationship Id="rId10" Type="http://schemas.openxmlformats.org/officeDocument/2006/relationships/slideMaster" Target="../slideMasters/slideMaster1.xml"/><Relationship Id="rId4" Type="http://schemas.openxmlformats.org/officeDocument/2006/relationships/tags" Target="../tags/tag37.xml"/><Relationship Id="rId9" Type="http://schemas.openxmlformats.org/officeDocument/2006/relationships/tags" Target="../tags/tag4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10" Type="http://schemas.openxmlformats.org/officeDocument/2006/relationships/image" Target="../media/image8.png"/><Relationship Id="rId4" Type="http://schemas.openxmlformats.org/officeDocument/2006/relationships/tags" Target="../tags/tag46.xml"/><Relationship Id="rId9"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9"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1.xml"/><Relationship Id="rId7"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0" y="2286"/>
            <a:ext cx="9144000" cy="5138927"/>
          </a:xfrm>
          <a:prstGeom prst="rect">
            <a:avLst/>
          </a:prstGeom>
        </p:spPr>
      </p:pic>
      <p:pic>
        <p:nvPicPr>
          <p:cNvPr id="7" name="图片 6"/>
          <p:cNvPicPr>
            <a:picLocks noChangeAspect="1"/>
          </p:cNvPicPr>
          <p:nvPr userDrawn="1">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0" y="571500"/>
            <a:ext cx="9144000" cy="4572000"/>
          </a:xfrm>
          <a:prstGeom prst="rect">
            <a:avLst/>
          </a:prstGeom>
        </p:spPr>
      </p:pic>
      <p:sp>
        <p:nvSpPr>
          <p:cNvPr id="2" name="标题 1"/>
          <p:cNvSpPr>
            <a:spLocks noGrp="1"/>
          </p:cNvSpPr>
          <p:nvPr>
            <p:ph type="ctrTitle" hasCustomPrompt="1"/>
            <p:custDataLst>
              <p:tags r:id="rId3"/>
            </p:custDataLst>
          </p:nvPr>
        </p:nvSpPr>
        <p:spPr>
          <a:xfrm>
            <a:off x="1423035" y="1428750"/>
            <a:ext cx="6298565" cy="1186815"/>
          </a:xfrm>
        </p:spPr>
        <p:txBody>
          <a:bodyPr lIns="90000" tIns="46800" rIns="90000" bIns="0" anchor="b" anchorCtr="0">
            <a:normAutofit/>
          </a:bodyPr>
          <a:lstStyle>
            <a:lvl1pPr algn="ctr">
              <a:defRPr sz="5400" spc="450" baseline="0">
                <a:blipFill>
                  <a:blip r:embed="rId11"/>
                  <a:stretch>
                    <a:fillRect/>
                  </a:stretch>
                </a:blipFill>
                <a:latin typeface="Arial" panose="020B0604020202020204" pitchFamily="34" charset="0"/>
                <a:ea typeface="Arial" panose="020B0604020202020204" pitchFamily="34" charset="0"/>
              </a:defRPr>
            </a:lvl1pPr>
          </a:lstStyle>
          <a:p>
            <a:r>
              <a:rPr lang="zh-CN" altLang="en-US" dirty="0"/>
              <a:t>单击此处编辑标题</a:t>
            </a:r>
          </a:p>
        </p:txBody>
      </p:sp>
      <p:sp>
        <p:nvSpPr>
          <p:cNvPr id="3" name="副标题 2"/>
          <p:cNvSpPr>
            <a:spLocks noGrp="1"/>
          </p:cNvSpPr>
          <p:nvPr>
            <p:ph type="subTitle" idx="1" hasCustomPrompt="1"/>
            <p:custDataLst>
              <p:tags r:id="rId4"/>
            </p:custDataLst>
          </p:nvPr>
        </p:nvSpPr>
        <p:spPr>
          <a:xfrm>
            <a:off x="1422780" y="2674620"/>
            <a:ext cx="6298440" cy="504009"/>
          </a:xfrm>
        </p:spPr>
        <p:txBody>
          <a:bodyPr lIns="90000" tIns="0" rIns="90000" bIns="46800">
            <a:normAutofit/>
          </a:bodyPr>
          <a:lstStyle>
            <a:lvl1pPr marL="0" indent="0" algn="ctr" eaLnBrk="1" fontAlgn="auto" latinLnBrk="0" hangingPunct="1">
              <a:lnSpc>
                <a:spcPct val="100000"/>
              </a:lnSpc>
              <a:buNone/>
              <a:defRPr sz="2400" u="none" strike="noStrike" kern="1200" cap="none" spc="150" normalizeH="0" baseline="0">
                <a:solidFill>
                  <a:schemeClr val="bg1"/>
                </a:solidFill>
                <a:uFillTx/>
                <a:latin typeface="Arial" panose="020B0604020202020204" pitchFamily="34" charset="0"/>
                <a:ea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t>2020/5/29</a:t>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descr="图层 3"/>
          <p:cNvPicPr>
            <a:picLocks noChangeAspect="1"/>
          </p:cNvPicPr>
          <p:nvPr userDrawn="1">
            <p:custDataLst>
              <p:tags r:id="rId1"/>
            </p:custDataLst>
          </p:nvPr>
        </p:nvPicPr>
        <p:blipFill>
          <a:blip r:embed="rId7"/>
          <a:stretch>
            <a:fillRect/>
          </a:stretch>
        </p:blipFill>
        <p:spPr>
          <a:xfrm>
            <a:off x="8419465" y="4690745"/>
            <a:ext cx="685165" cy="427355"/>
          </a:xfrm>
          <a:prstGeom prst="rect">
            <a:avLst/>
          </a:prstGeom>
        </p:spPr>
      </p:pic>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2020/5/29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502448" y="714382"/>
            <a:ext cx="8139178" cy="404168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061845" y="1524635"/>
            <a:ext cx="5020945" cy="1237615"/>
          </a:xfrm>
        </p:spPr>
        <p:txBody>
          <a:bodyPr vert="horz" lIns="90000" tIns="46800" rIns="90000" bIns="0" rtlCol="0" anchor="b" anchorCtr="0">
            <a:normAutofit/>
          </a:bodyPr>
          <a:lstStyle>
            <a:lvl1pPr marL="0" marR="0" algn="ctr" defTabSz="685800" rtl="0" eaLnBrk="1" fontAlgn="auto" latinLnBrk="0" hangingPunct="1">
              <a:lnSpc>
                <a:spcPct val="100000"/>
              </a:lnSpc>
              <a:buNone/>
              <a:defRPr kumimoji="0" lang="zh-CN" altLang="en-US" sz="8000" b="1" i="0" u="none" strike="noStrike" kern="1200" cap="none" spc="450" normalizeH="0" baseline="0" noProof="1" dirty="0">
                <a:blipFill>
                  <a:blip r:embed="rId8"/>
                  <a:stretch>
                    <a:fillRect/>
                  </a:stretch>
                </a:blipFill>
                <a:uFillTx/>
                <a:latin typeface="Arial" panose="020B0604020202020204" pitchFamily="34" charset="0"/>
                <a:ea typeface="Arial" panose="020B0604020202020204" pitchFamily="34" charset="0"/>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2020/5/29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9" name="文本占位符 8"/>
          <p:cNvSpPr>
            <a:spLocks noGrp="1"/>
          </p:cNvSpPr>
          <p:nvPr>
            <p:ph type="body" sz="quarter" idx="13" hasCustomPrompt="1"/>
            <p:custDataLst>
              <p:tags r:id="rId5"/>
            </p:custDataLst>
          </p:nvPr>
        </p:nvSpPr>
        <p:spPr>
          <a:xfrm>
            <a:off x="2061210" y="2809875"/>
            <a:ext cx="5021580" cy="638175"/>
          </a:xfrm>
        </p:spPr>
        <p:txBody>
          <a:bodyPr lIns="90000" rIns="90000" bIns="46800">
            <a:normAutofit/>
          </a:bodyPr>
          <a:lstStyle>
            <a:lvl1pPr marL="0" indent="0" algn="ctr" eaLnBrk="1" fontAlgn="auto" latinLnBrk="0" hangingPunct="1">
              <a:lnSpc>
                <a:spcPct val="100000"/>
              </a:lnSpc>
              <a:spcAft>
                <a:spcPts val="700"/>
              </a:spcAft>
              <a:buNone/>
              <a:defRPr sz="2400" baseline="0">
                <a:solidFill>
                  <a:schemeClr val="bg1"/>
                </a:solidFill>
                <a:latin typeface="Arial" panose="020B0604020202020204" pitchFamily="34" charset="0"/>
                <a:ea typeface="Arial" panose="020B0604020202020204" pitchFamily="34" charset="0"/>
              </a:defRPr>
            </a:lvl1pPr>
          </a:lstStyle>
          <a:p>
            <a:pPr lvl="0"/>
            <a:r>
              <a:rPr lang="zh-CN" altLang="en-US" dirty="0"/>
              <a:t>单击此处编辑文本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8" name="图片 7" descr="图层 3"/>
          <p:cNvPicPr>
            <a:picLocks noChangeAspect="1"/>
          </p:cNvPicPr>
          <p:nvPr userDrawn="1">
            <p:custDataLst>
              <p:tags r:id="rId1"/>
            </p:custDataLst>
          </p:nvPr>
        </p:nvPicPr>
        <p:blipFill>
          <a:blip r:embed="rId7"/>
          <a:stretch>
            <a:fillRect/>
          </a:stretch>
        </p:blipFill>
        <p:spPr>
          <a:xfrm>
            <a:off x="8419465" y="4690745"/>
            <a:ext cx="685165" cy="427355"/>
          </a:xfrm>
          <a:prstGeom prst="rect">
            <a:avLst/>
          </a:prstGeom>
        </p:spPr>
      </p:pic>
      <p:sp>
        <p:nvSpPr>
          <p:cNvPr id="2" name="标题 1"/>
          <p:cNvSpPr>
            <a:spLocks noGrp="1"/>
          </p:cNvSpPr>
          <p:nvPr>
            <p:ph type="title"/>
            <p:custDataLst>
              <p:tags r:id="rId2"/>
            </p:custDataLst>
          </p:nvPr>
        </p:nvSpPr>
        <p:spPr/>
        <p:txBody>
          <a:bodyPr>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2020/5/29</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38601" y="204788"/>
            <a:ext cx="8769191" cy="47339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ea typeface="Arial" panose="020B0604020202020204" pitchFamily="34" charset="0"/>
              <a:sym typeface="+mn-ea"/>
            </a:endParaRPr>
          </a:p>
        </p:txBody>
      </p:sp>
      <p:pic>
        <p:nvPicPr>
          <p:cNvPr id="8" name="图片 7" descr="图层 2"/>
          <p:cNvPicPr>
            <a:picLocks noChangeAspect="1"/>
          </p:cNvPicPr>
          <p:nvPr userDrawn="1">
            <p:custDataLst>
              <p:tags r:id="rId2"/>
            </p:custDataLst>
          </p:nvPr>
        </p:nvPicPr>
        <p:blipFill>
          <a:blip r:embed="rId10"/>
          <a:stretch>
            <a:fillRect/>
          </a:stretch>
        </p:blipFill>
        <p:spPr>
          <a:xfrm>
            <a:off x="8378825" y="4496435"/>
            <a:ext cx="629285" cy="442595"/>
          </a:xfrm>
          <a:prstGeom prst="rect">
            <a:avLst/>
          </a:prstGeom>
        </p:spPr>
      </p:pic>
      <p:pic>
        <p:nvPicPr>
          <p:cNvPr id="9" name="图片 8" descr="图层 3"/>
          <p:cNvPicPr>
            <a:picLocks noChangeAspect="1"/>
          </p:cNvPicPr>
          <p:nvPr userDrawn="1">
            <p:custDataLst>
              <p:tags r:id="rId3"/>
            </p:custDataLst>
          </p:nvPr>
        </p:nvPicPr>
        <p:blipFill>
          <a:blip r:embed="rId11"/>
          <a:stretch>
            <a:fillRect/>
          </a:stretch>
        </p:blipFill>
        <p:spPr>
          <a:xfrm>
            <a:off x="238760" y="4583430"/>
            <a:ext cx="657225" cy="409575"/>
          </a:xfrm>
          <a:prstGeom prst="rect">
            <a:avLst/>
          </a:prstGeom>
        </p:spPr>
      </p:pic>
      <p:sp>
        <p:nvSpPr>
          <p:cNvPr id="2" name="标题 1"/>
          <p:cNvSpPr>
            <a:spLocks noGrp="1"/>
          </p:cNvSpPr>
          <p:nvPr>
            <p:ph type="title" hasCustomPrompt="1"/>
            <p:custDataLst>
              <p:tags r:id="rId4"/>
            </p:custDataLst>
          </p:nvPr>
        </p:nvSpPr>
        <p:spPr>
          <a:xfrm>
            <a:off x="961200" y="936900"/>
            <a:ext cx="7219800" cy="542700"/>
          </a:xfrm>
        </p:spPr>
        <p:txBody>
          <a:bodyPr anchor="ctr">
            <a:normAutofit/>
          </a:bodyPr>
          <a:lstStyle>
            <a:lvl1pPr>
              <a:defRPr sz="24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960835" y="1622700"/>
            <a:ext cx="7219950" cy="2583900"/>
          </a:xfrm>
        </p:spPr>
        <p:txBody>
          <a:bodyPr>
            <a:normAutofit/>
          </a:bodyPr>
          <a:lstStyle>
            <a:lvl1pPr>
              <a:defRPr sz="1050" baseline="0">
                <a:solidFill>
                  <a:schemeClr val="tx1">
                    <a:lumMod val="85000"/>
                    <a:lumOff val="15000"/>
                  </a:schemeClr>
                </a:solidFill>
                <a:latin typeface="Arial" panose="020B0604020202020204" pitchFamily="34" charset="0"/>
                <a:ea typeface="Arial" panose="020B0604020202020204" pitchFamily="34" charset="0"/>
              </a:defRPr>
            </a:lvl1pPr>
            <a:lvl2pPr>
              <a:defRPr sz="1050" baseline="0">
                <a:solidFill>
                  <a:schemeClr val="tx1">
                    <a:lumMod val="85000"/>
                    <a:lumOff val="15000"/>
                  </a:schemeClr>
                </a:solidFill>
                <a:latin typeface="Arial" panose="020B0604020202020204" pitchFamily="34" charset="0"/>
                <a:ea typeface="Arial" panose="020B0604020202020204" pitchFamily="34" charset="0"/>
              </a:defRPr>
            </a:lvl2pPr>
            <a:lvl3pPr>
              <a:defRPr sz="1050" baseline="0">
                <a:solidFill>
                  <a:schemeClr val="tx1">
                    <a:lumMod val="85000"/>
                    <a:lumOff val="15000"/>
                  </a:schemeClr>
                </a:solidFill>
                <a:latin typeface="Arial" panose="020B0604020202020204" pitchFamily="34" charset="0"/>
                <a:ea typeface="Arial" panose="020B0604020202020204" pitchFamily="34" charset="0"/>
              </a:defRPr>
            </a:lvl3pPr>
            <a:lvl4pPr>
              <a:defRPr sz="1050" baseline="0">
                <a:solidFill>
                  <a:schemeClr val="tx1">
                    <a:lumMod val="85000"/>
                    <a:lumOff val="15000"/>
                  </a:schemeClr>
                </a:solidFill>
                <a:latin typeface="Arial" panose="020B0604020202020204" pitchFamily="34" charset="0"/>
                <a:ea typeface="Arial" panose="020B0604020202020204" pitchFamily="34" charset="0"/>
              </a:defRPr>
            </a:lvl4pPr>
            <a:lvl5pPr>
              <a:defRPr sz="105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t>2020/5/29</a:t>
            </a:fld>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5715" y="-2857"/>
            <a:ext cx="3617595" cy="514921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ea typeface="Arial" panose="020B0604020202020204" pitchFamily="34" charset="0"/>
              <a:sym typeface="+mn-ea"/>
            </a:endParaRPr>
          </a:p>
        </p:txBody>
      </p:sp>
      <p:pic>
        <p:nvPicPr>
          <p:cNvPr id="8" name="图片 7" descr="图层 3"/>
          <p:cNvPicPr>
            <a:picLocks noChangeAspect="1"/>
          </p:cNvPicPr>
          <p:nvPr userDrawn="1">
            <p:custDataLst>
              <p:tags r:id="rId2"/>
            </p:custDataLst>
          </p:nvPr>
        </p:nvPicPr>
        <p:blipFill>
          <a:blip r:embed="rId10"/>
          <a:stretch>
            <a:fillRect/>
          </a:stretch>
        </p:blipFill>
        <p:spPr>
          <a:xfrm>
            <a:off x="95885" y="4613910"/>
            <a:ext cx="685165" cy="427355"/>
          </a:xfrm>
          <a:prstGeom prst="rect">
            <a:avLst/>
          </a:prstGeom>
        </p:spPr>
      </p:pic>
      <p:sp>
        <p:nvSpPr>
          <p:cNvPr id="2" name="标题 1"/>
          <p:cNvSpPr>
            <a:spLocks noGrp="1"/>
          </p:cNvSpPr>
          <p:nvPr>
            <p:ph type="title" hasCustomPrompt="1"/>
            <p:custDataLst>
              <p:tags r:id="rId3"/>
            </p:custDataLst>
          </p:nvPr>
        </p:nvSpPr>
        <p:spPr>
          <a:xfrm>
            <a:off x="325755" y="577850"/>
            <a:ext cx="3081655" cy="661670"/>
          </a:xfrm>
        </p:spPr>
        <p:txBody>
          <a:bodyPr anchor="ctr">
            <a:normAutofit/>
          </a:bodyPr>
          <a:lstStyle>
            <a:lvl1pPr>
              <a:defRPr sz="2700" baseline="0">
                <a:solidFill>
                  <a:schemeClr val="bg1"/>
                </a:solidFill>
                <a:latin typeface="Arial" panose="020B0604020202020204" pitchFamily="34" charset="0"/>
                <a:ea typeface="Arial" panose="020B0604020202020204" pitchFamily="34" charset="0"/>
              </a:defRPr>
            </a:lvl1pPr>
          </a:lstStyle>
          <a:p>
            <a:r>
              <a:rPr lang="zh-CN" altLang="en-US" dirty="0"/>
              <a:t>单击编辑标题</a:t>
            </a:r>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328930" y="1322705"/>
            <a:ext cx="3078480" cy="3069590"/>
          </a:xfrm>
        </p:spPr>
        <p:txBody>
          <a:bodyPr>
            <a:normAutofit/>
          </a:bodyPr>
          <a:lstStyle>
            <a:lvl1pPr>
              <a:defRPr sz="1050" baseline="0">
                <a:solidFill>
                  <a:schemeClr val="bg1"/>
                </a:solidFill>
                <a:latin typeface="Arial" panose="020B0604020202020204" pitchFamily="34" charset="0"/>
                <a:ea typeface="Arial" panose="020B0604020202020204" pitchFamily="34" charset="0"/>
              </a:defRPr>
            </a:lvl1pPr>
            <a:lvl2pPr>
              <a:defRPr sz="1050" baseline="0">
                <a:solidFill>
                  <a:schemeClr val="bg1"/>
                </a:solidFill>
                <a:latin typeface="Arial" panose="020B0604020202020204" pitchFamily="34" charset="0"/>
                <a:ea typeface="Arial" panose="020B0604020202020204" pitchFamily="34" charset="0"/>
              </a:defRPr>
            </a:lvl2pPr>
            <a:lvl3pPr>
              <a:defRPr sz="1050" baseline="0">
                <a:solidFill>
                  <a:schemeClr val="bg1"/>
                </a:solidFill>
                <a:latin typeface="Arial" panose="020B0604020202020204" pitchFamily="34" charset="0"/>
                <a:ea typeface="Arial" panose="020B0604020202020204" pitchFamily="34" charset="0"/>
              </a:defRPr>
            </a:lvl3pPr>
            <a:lvl4pPr>
              <a:defRPr sz="1050" baseline="0">
                <a:solidFill>
                  <a:schemeClr val="bg1"/>
                </a:solidFill>
                <a:latin typeface="Arial" panose="020B0604020202020204" pitchFamily="34" charset="0"/>
                <a:ea typeface="Arial" panose="020B0604020202020204" pitchFamily="34" charset="0"/>
              </a:defRPr>
            </a:lvl4pPr>
            <a:lvl5pPr>
              <a:defRPr sz="1050" baseline="0">
                <a:solidFill>
                  <a:schemeClr val="bg1"/>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3825900" y="577454"/>
            <a:ext cx="4860000" cy="3815953"/>
          </a:xfrm>
        </p:spPr>
        <p:txBody>
          <a:bodyPr>
            <a:normAutofit/>
          </a:bodyPr>
          <a:lstStyle>
            <a:lvl1pPr>
              <a:defRPr sz="1050" baseline="0">
                <a:solidFill>
                  <a:schemeClr val="tx1">
                    <a:lumMod val="85000"/>
                    <a:lumOff val="15000"/>
                  </a:schemeClr>
                </a:solidFill>
                <a:latin typeface="Arial" panose="020B0604020202020204" pitchFamily="34" charset="0"/>
                <a:ea typeface="Arial" panose="020B0604020202020204" pitchFamily="34" charset="0"/>
              </a:defRPr>
            </a:lvl1pPr>
            <a:lvl2pPr>
              <a:defRPr sz="1050" baseline="0">
                <a:solidFill>
                  <a:schemeClr val="tx1">
                    <a:lumMod val="85000"/>
                    <a:lumOff val="15000"/>
                  </a:schemeClr>
                </a:solidFill>
                <a:latin typeface="Arial" panose="020B0604020202020204" pitchFamily="34" charset="0"/>
                <a:ea typeface="Arial" panose="020B0604020202020204" pitchFamily="34" charset="0"/>
              </a:defRPr>
            </a:lvl2pPr>
            <a:lvl3pPr>
              <a:defRPr sz="1050" baseline="0">
                <a:solidFill>
                  <a:schemeClr val="tx1">
                    <a:lumMod val="85000"/>
                    <a:lumOff val="15000"/>
                  </a:schemeClr>
                </a:solidFill>
                <a:latin typeface="Arial" panose="020B0604020202020204" pitchFamily="34" charset="0"/>
                <a:ea typeface="Arial" panose="020B0604020202020204" pitchFamily="34" charset="0"/>
              </a:defRPr>
            </a:lvl3pPr>
            <a:lvl4pPr>
              <a:defRPr sz="1050" baseline="0">
                <a:solidFill>
                  <a:schemeClr val="tx1">
                    <a:lumMod val="85000"/>
                    <a:lumOff val="15000"/>
                  </a:schemeClr>
                </a:solidFill>
                <a:latin typeface="Arial" panose="020B0604020202020204" pitchFamily="34" charset="0"/>
                <a:ea typeface="Arial" panose="020B0604020202020204" pitchFamily="34" charset="0"/>
              </a:defRPr>
            </a:lvl4pPr>
            <a:lvl5pPr>
              <a:defRPr sz="105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t>2020/5/29</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0" y="-14764"/>
            <a:ext cx="9143524" cy="199786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ea typeface="Arial" panose="020B0604020202020204" pitchFamily="34" charset="0"/>
              <a:sym typeface="+mn-ea"/>
            </a:endParaRPr>
          </a:p>
        </p:txBody>
      </p:sp>
      <p:pic>
        <p:nvPicPr>
          <p:cNvPr id="8" name="图片 7" descr="图层 3"/>
          <p:cNvPicPr>
            <a:picLocks noChangeAspect="1"/>
          </p:cNvPicPr>
          <p:nvPr userDrawn="1">
            <p:custDataLst>
              <p:tags r:id="rId2"/>
            </p:custDataLst>
          </p:nvPr>
        </p:nvPicPr>
        <p:blipFill>
          <a:blip r:embed="rId10"/>
          <a:stretch>
            <a:fillRect/>
          </a:stretch>
        </p:blipFill>
        <p:spPr>
          <a:xfrm>
            <a:off x="102235" y="66040"/>
            <a:ext cx="685165" cy="427355"/>
          </a:xfrm>
          <a:prstGeom prst="rect">
            <a:avLst/>
          </a:prstGeom>
        </p:spPr>
      </p:pic>
      <p:sp>
        <p:nvSpPr>
          <p:cNvPr id="2" name="标题 1"/>
          <p:cNvSpPr>
            <a:spLocks noGrp="1"/>
          </p:cNvSpPr>
          <p:nvPr>
            <p:ph type="title"/>
            <p:custDataLst>
              <p:tags r:id="rId3"/>
            </p:custDataLst>
          </p:nvPr>
        </p:nvSpPr>
        <p:spPr>
          <a:xfrm>
            <a:off x="459000" y="585900"/>
            <a:ext cx="8232300" cy="469800"/>
          </a:xfrm>
        </p:spPr>
        <p:txBody>
          <a:bodyPr anchor="ctr">
            <a:normAutofit/>
          </a:bodyPr>
          <a:lstStyle>
            <a:lvl1pPr algn="ctr">
              <a:defRPr sz="2700" baseline="0">
                <a:solidFill>
                  <a:schemeClr val="bg1"/>
                </a:solidFill>
                <a:latin typeface="Arial" panose="020B0604020202020204" pitchFamily="34" charset="0"/>
                <a:ea typeface="Arial" panose="020B0604020202020204" pitchFamily="34" charset="0"/>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2020/5/29</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459000" y="1244700"/>
            <a:ext cx="8231981" cy="621000"/>
          </a:xfrm>
        </p:spPr>
        <p:txBody>
          <a:bodyPr>
            <a:normAutofit/>
          </a:bodyPr>
          <a:lstStyle>
            <a:lvl1pPr algn="ctr">
              <a:defRPr baseline="0">
                <a:solidFill>
                  <a:schemeClr val="bg1"/>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459581" y="2106000"/>
            <a:ext cx="8224200" cy="2573100"/>
          </a:xfrm>
        </p:spPr>
        <p:txBody>
          <a:bodyPr>
            <a:normAutofit/>
          </a:bodyPr>
          <a:lstStyle>
            <a:lvl1pPr>
              <a:defRPr sz="1050" baseline="0">
                <a:solidFill>
                  <a:schemeClr val="bg1"/>
                </a:solidFill>
                <a:latin typeface="Arial" panose="020B0604020202020204" pitchFamily="34" charset="0"/>
                <a:ea typeface="Arial" panose="020B0604020202020204" pitchFamily="34" charset="0"/>
              </a:defRPr>
            </a:lvl1pPr>
            <a:lvl2pPr>
              <a:defRPr sz="1050" baseline="0">
                <a:solidFill>
                  <a:schemeClr val="bg1"/>
                </a:solidFill>
                <a:latin typeface="Arial" panose="020B0604020202020204" pitchFamily="34" charset="0"/>
                <a:ea typeface="Arial" panose="020B0604020202020204" pitchFamily="34" charset="0"/>
              </a:defRPr>
            </a:lvl2pPr>
            <a:lvl3pPr>
              <a:defRPr sz="1050" baseline="0">
                <a:solidFill>
                  <a:schemeClr val="bg1"/>
                </a:solidFill>
                <a:latin typeface="Arial" panose="020B0604020202020204" pitchFamily="34" charset="0"/>
                <a:ea typeface="Arial" panose="020B0604020202020204" pitchFamily="34" charset="0"/>
              </a:defRPr>
            </a:lvl3pPr>
            <a:lvl4pPr>
              <a:defRPr sz="1050" baseline="0">
                <a:solidFill>
                  <a:schemeClr val="bg1"/>
                </a:solidFill>
                <a:latin typeface="Arial" panose="020B0604020202020204" pitchFamily="34" charset="0"/>
                <a:ea typeface="Arial" panose="020B0604020202020204" pitchFamily="34" charset="0"/>
              </a:defRPr>
            </a:lvl4pPr>
            <a:lvl5pPr>
              <a:defRPr sz="1050" baseline="0">
                <a:solidFill>
                  <a:schemeClr val="bg1"/>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3334" y="3771900"/>
            <a:ext cx="9143524" cy="13716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ea typeface="Arial" panose="020B0604020202020204" pitchFamily="34" charset="0"/>
              <a:sym typeface="+mn-ea"/>
            </a:endParaRPr>
          </a:p>
        </p:txBody>
      </p:sp>
      <p:grpSp>
        <p:nvGrpSpPr>
          <p:cNvPr id="11" name="组合 10"/>
          <p:cNvGrpSpPr/>
          <p:nvPr userDrawn="1">
            <p:custDataLst>
              <p:tags r:id="rId2"/>
            </p:custDataLst>
          </p:nvPr>
        </p:nvGrpSpPr>
        <p:grpSpPr>
          <a:xfrm>
            <a:off x="130175" y="59690"/>
            <a:ext cx="8933180" cy="442595"/>
            <a:chOff x="130175" y="59690"/>
            <a:chExt cx="8933180" cy="442595"/>
          </a:xfrm>
        </p:grpSpPr>
        <p:pic>
          <p:nvPicPr>
            <p:cNvPr id="8" name="图片 7" descr="图层 2"/>
            <p:cNvPicPr>
              <a:picLocks noChangeAspect="1"/>
            </p:cNvPicPr>
            <p:nvPr userDrawn="1">
              <p:custDataLst>
                <p:tags r:id="rId9"/>
              </p:custDataLst>
            </p:nvPr>
          </p:nvPicPr>
          <p:blipFill>
            <a:blip r:embed="rId12"/>
            <a:stretch>
              <a:fillRect/>
            </a:stretch>
          </p:blipFill>
          <p:spPr>
            <a:xfrm>
              <a:off x="130175" y="59690"/>
              <a:ext cx="629285" cy="442595"/>
            </a:xfrm>
            <a:prstGeom prst="rect">
              <a:avLst/>
            </a:prstGeom>
          </p:spPr>
        </p:pic>
        <p:pic>
          <p:nvPicPr>
            <p:cNvPr id="10" name="图片 9" descr="图层 3"/>
            <p:cNvPicPr>
              <a:picLocks noChangeAspect="1"/>
            </p:cNvPicPr>
            <p:nvPr userDrawn="1">
              <p:custDataLst>
                <p:tags r:id="rId10"/>
              </p:custDataLst>
            </p:nvPr>
          </p:nvPicPr>
          <p:blipFill>
            <a:blip r:embed="rId13"/>
            <a:stretch>
              <a:fillRect/>
            </a:stretch>
          </p:blipFill>
          <p:spPr>
            <a:xfrm>
              <a:off x="8378190" y="74930"/>
              <a:ext cx="685165" cy="427355"/>
            </a:xfrm>
            <a:prstGeom prst="rect">
              <a:avLst/>
            </a:prstGeom>
          </p:spPr>
        </p:pic>
      </p:grpSp>
      <p:sp>
        <p:nvSpPr>
          <p:cNvPr id="2" name="标题 1"/>
          <p:cNvSpPr>
            <a:spLocks noGrp="1"/>
          </p:cNvSpPr>
          <p:nvPr>
            <p:ph type="title"/>
            <p:custDataLst>
              <p:tags r:id="rId3"/>
            </p:custDataLst>
          </p:nvPr>
        </p:nvSpPr>
        <p:spPr>
          <a:xfrm>
            <a:off x="453600" y="502200"/>
            <a:ext cx="8232300" cy="423900"/>
          </a:xfrm>
        </p:spPr>
        <p:txBody>
          <a:bodyPr anchor="ctr">
            <a:normAutofit/>
          </a:bodyPr>
          <a:lstStyle>
            <a:lvl1pPr algn="ctr">
              <a:defRPr sz="24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2020/5/29</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453628" y="1260900"/>
            <a:ext cx="8243100" cy="2408400"/>
          </a:xfrm>
        </p:spPr>
        <p:txBody>
          <a:bodyPr>
            <a:normAutofit/>
          </a:bodyPr>
          <a:lstStyle>
            <a:lvl1pPr>
              <a:defRPr sz="1050" u="none" strike="noStrike" kern="1200" cap="none" spc="110" normalizeH="0" baseline="0">
                <a:solidFill>
                  <a:schemeClr val="tx1">
                    <a:lumMod val="85000"/>
                    <a:lumOff val="15000"/>
                  </a:schemeClr>
                </a:solidFill>
                <a:latin typeface="Arial" panose="020B0604020202020204" pitchFamily="34" charset="0"/>
                <a:ea typeface="Arial" panose="020B0604020202020204" pitchFamily="34" charset="0"/>
              </a:defRPr>
            </a:lvl1pPr>
            <a:lvl2pPr>
              <a:defRPr sz="1050" u="none" strike="noStrike" kern="1200" cap="none" spc="110" normalizeH="0" baseline="0">
                <a:solidFill>
                  <a:schemeClr val="tx1">
                    <a:lumMod val="85000"/>
                    <a:lumOff val="15000"/>
                  </a:schemeClr>
                </a:solidFill>
                <a:latin typeface="Arial" panose="020B0604020202020204" pitchFamily="34" charset="0"/>
                <a:ea typeface="Arial" panose="020B0604020202020204" pitchFamily="34" charset="0"/>
              </a:defRPr>
            </a:lvl2pPr>
            <a:lvl3pPr>
              <a:defRPr sz="1050" u="none" strike="noStrike" kern="1200" cap="none" spc="110" normalizeH="0" baseline="0">
                <a:solidFill>
                  <a:schemeClr val="tx1">
                    <a:lumMod val="85000"/>
                    <a:lumOff val="15000"/>
                  </a:schemeClr>
                </a:solidFill>
                <a:latin typeface="Arial" panose="020B0604020202020204" pitchFamily="34" charset="0"/>
                <a:ea typeface="Arial" panose="020B0604020202020204" pitchFamily="34" charset="0"/>
              </a:defRPr>
            </a:lvl3pPr>
            <a:lvl4pPr>
              <a:defRPr sz="1050" u="none" strike="noStrike" kern="1200" cap="none" spc="110" normalizeH="0" baseline="0">
                <a:solidFill>
                  <a:schemeClr val="tx1">
                    <a:lumMod val="85000"/>
                    <a:lumOff val="15000"/>
                  </a:schemeClr>
                </a:solidFill>
                <a:latin typeface="Arial" panose="020B0604020202020204" pitchFamily="34" charset="0"/>
                <a:ea typeface="Arial" panose="020B0604020202020204" pitchFamily="34" charset="0"/>
              </a:defRPr>
            </a:lvl4pPr>
            <a:lvl5pPr>
              <a:defRPr sz="1050" u="none" strike="noStrike" kern="1200" cap="none" spc="110" normalizeH="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445500" y="3885300"/>
            <a:ext cx="8251200" cy="758700"/>
          </a:xfrm>
        </p:spPr>
        <p:txBody>
          <a:bodyPr/>
          <a:lstStyle>
            <a:lvl1pPr>
              <a:defRPr u="none" strike="noStrike" kern="1200" cap="none" spc="110" normalizeH="0" baseline="0">
                <a:solidFill>
                  <a:schemeClr val="bg1"/>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0" y="953"/>
            <a:ext cx="9143524" cy="685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ea typeface="Arial" panose="020B0604020202020204" pitchFamily="34" charset="0"/>
              <a:sym typeface="+mn-ea"/>
            </a:endParaRPr>
          </a:p>
        </p:txBody>
      </p:sp>
      <p:pic>
        <p:nvPicPr>
          <p:cNvPr id="8" name="图片 7" descr="图层 3"/>
          <p:cNvPicPr>
            <a:picLocks noChangeAspect="1"/>
          </p:cNvPicPr>
          <p:nvPr userDrawn="1">
            <p:custDataLst>
              <p:tags r:id="rId2"/>
            </p:custDataLst>
          </p:nvPr>
        </p:nvPicPr>
        <p:blipFill>
          <a:blip r:embed="rId12"/>
          <a:stretch>
            <a:fillRect/>
          </a:stretch>
        </p:blipFill>
        <p:spPr>
          <a:xfrm>
            <a:off x="0" y="4690745"/>
            <a:ext cx="685165" cy="427355"/>
          </a:xfrm>
          <a:prstGeom prst="rect">
            <a:avLst/>
          </a:prstGeom>
        </p:spPr>
      </p:pic>
      <p:sp>
        <p:nvSpPr>
          <p:cNvPr id="2" name="标题 1"/>
          <p:cNvSpPr>
            <a:spLocks noGrp="1"/>
          </p:cNvSpPr>
          <p:nvPr>
            <p:ph type="title"/>
            <p:custDataLst>
              <p:tags r:id="rId3"/>
            </p:custDataLst>
          </p:nvPr>
        </p:nvSpPr>
        <p:spPr>
          <a:xfrm>
            <a:off x="434700" y="178200"/>
            <a:ext cx="8278200" cy="331473"/>
          </a:xfrm>
        </p:spPr>
        <p:txBody>
          <a:bodyPr>
            <a:normAutofit/>
          </a:bodyPr>
          <a:lstStyle>
            <a:lvl1pPr>
              <a:defRPr sz="2000" baseline="0">
                <a:solidFill>
                  <a:schemeClr val="bg1"/>
                </a:solidFill>
                <a:latin typeface="Arial" panose="020B0604020202020204" pitchFamily="34" charset="0"/>
                <a:ea typeface="Arial" panose="020B0604020202020204" pitchFamily="34" charset="0"/>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2020/5/29</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434700" y="1247400"/>
            <a:ext cx="4006800" cy="2170800"/>
          </a:xfrm>
        </p:spPr>
        <p:txBody>
          <a:bodyPr>
            <a:normAutofit/>
          </a:bodyPr>
          <a:lstStyle>
            <a:lvl1pPr>
              <a:defRPr sz="1050" baseline="0">
                <a:solidFill>
                  <a:schemeClr val="tx1">
                    <a:lumMod val="85000"/>
                    <a:lumOff val="15000"/>
                  </a:schemeClr>
                </a:solidFill>
                <a:latin typeface="Arial" panose="020B0604020202020204" pitchFamily="34" charset="0"/>
                <a:ea typeface="Arial" panose="020B0604020202020204" pitchFamily="34" charset="0"/>
              </a:defRPr>
            </a:lvl1pPr>
            <a:lvl2pPr>
              <a:defRPr sz="1050" baseline="0">
                <a:solidFill>
                  <a:schemeClr val="tx1">
                    <a:lumMod val="85000"/>
                    <a:lumOff val="15000"/>
                  </a:schemeClr>
                </a:solidFill>
                <a:latin typeface="Arial" panose="020B0604020202020204" pitchFamily="34" charset="0"/>
                <a:ea typeface="Arial" panose="020B0604020202020204" pitchFamily="34" charset="0"/>
              </a:defRPr>
            </a:lvl2pPr>
            <a:lvl3pPr>
              <a:defRPr sz="1050" baseline="0">
                <a:solidFill>
                  <a:schemeClr val="tx1">
                    <a:lumMod val="85000"/>
                    <a:lumOff val="15000"/>
                  </a:schemeClr>
                </a:solidFill>
                <a:latin typeface="Arial" panose="020B0604020202020204" pitchFamily="34" charset="0"/>
                <a:ea typeface="Arial" panose="020B0604020202020204" pitchFamily="34" charset="0"/>
              </a:defRPr>
            </a:lvl3pPr>
            <a:lvl4pPr>
              <a:defRPr sz="1050" baseline="0">
                <a:solidFill>
                  <a:schemeClr val="tx1">
                    <a:lumMod val="85000"/>
                    <a:lumOff val="15000"/>
                  </a:schemeClr>
                </a:solidFill>
                <a:latin typeface="Arial" panose="020B0604020202020204" pitchFamily="34" charset="0"/>
                <a:ea typeface="Arial" panose="020B0604020202020204" pitchFamily="34" charset="0"/>
              </a:defRPr>
            </a:lvl4pPr>
            <a:lvl5pPr>
              <a:defRPr sz="105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4681800" y="1247400"/>
            <a:ext cx="4025700" cy="2170800"/>
          </a:xfrm>
        </p:spPr>
        <p:txBody>
          <a:bodyPr>
            <a:normAutofit/>
          </a:bodyPr>
          <a:lstStyle>
            <a:lvl1pPr>
              <a:defRPr sz="1050" baseline="0">
                <a:solidFill>
                  <a:schemeClr val="tx1">
                    <a:lumMod val="85000"/>
                    <a:lumOff val="15000"/>
                  </a:schemeClr>
                </a:solidFill>
                <a:latin typeface="Arial" panose="020B0604020202020204" pitchFamily="34" charset="0"/>
                <a:ea typeface="Arial" panose="020B0604020202020204" pitchFamily="34" charset="0"/>
              </a:defRPr>
            </a:lvl1pPr>
            <a:lvl2pPr>
              <a:defRPr sz="1050" baseline="0">
                <a:solidFill>
                  <a:schemeClr val="tx1">
                    <a:lumMod val="85000"/>
                    <a:lumOff val="15000"/>
                  </a:schemeClr>
                </a:solidFill>
                <a:latin typeface="Arial" panose="020B0604020202020204" pitchFamily="34" charset="0"/>
                <a:ea typeface="Arial" panose="020B0604020202020204" pitchFamily="34" charset="0"/>
              </a:defRPr>
            </a:lvl2pPr>
            <a:lvl3pPr>
              <a:defRPr sz="1050" baseline="0">
                <a:solidFill>
                  <a:schemeClr val="tx1">
                    <a:lumMod val="85000"/>
                    <a:lumOff val="15000"/>
                  </a:schemeClr>
                </a:solidFill>
                <a:latin typeface="Arial" panose="020B0604020202020204" pitchFamily="34" charset="0"/>
                <a:ea typeface="Arial" panose="020B0604020202020204" pitchFamily="34" charset="0"/>
              </a:defRPr>
            </a:lvl3pPr>
            <a:lvl4pPr>
              <a:defRPr sz="1050" baseline="0">
                <a:solidFill>
                  <a:schemeClr val="tx1">
                    <a:lumMod val="85000"/>
                    <a:lumOff val="15000"/>
                  </a:schemeClr>
                </a:solidFill>
                <a:latin typeface="Arial" panose="020B0604020202020204" pitchFamily="34" charset="0"/>
                <a:ea typeface="Arial" panose="020B0604020202020204" pitchFamily="34" charset="0"/>
              </a:defRPr>
            </a:lvl4pPr>
            <a:lvl5pPr>
              <a:defRPr sz="105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429300" y="3612600"/>
            <a:ext cx="4006800" cy="585900"/>
          </a:xfrm>
        </p:spPr>
        <p:txBody>
          <a:bodyPr>
            <a:normAutofit/>
          </a:bodyPr>
          <a:lstStyle>
            <a:lvl1pPr>
              <a:defRPr sz="1050"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4689900" y="3609900"/>
            <a:ext cx="4025700" cy="585900"/>
          </a:xfrm>
        </p:spPr>
        <p:txBody>
          <a:bodyPr>
            <a:normAutofit/>
          </a:bodyPr>
          <a:lstStyle>
            <a:lvl1pPr>
              <a:defRPr sz="1050"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1429" y="719614"/>
            <a:ext cx="9144476" cy="370427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ea typeface="Arial" panose="020B0604020202020204" pitchFamily="34" charset="0"/>
              <a:sym typeface="+mn-ea"/>
            </a:endParaRPr>
          </a:p>
        </p:txBody>
      </p:sp>
      <p:grpSp>
        <p:nvGrpSpPr>
          <p:cNvPr id="9" name="组合 8"/>
          <p:cNvGrpSpPr/>
          <p:nvPr userDrawn="1">
            <p:custDataLst>
              <p:tags r:id="rId2"/>
            </p:custDataLst>
          </p:nvPr>
        </p:nvGrpSpPr>
        <p:grpSpPr>
          <a:xfrm>
            <a:off x="-635" y="276860"/>
            <a:ext cx="9144000" cy="4764405"/>
            <a:chOff x="-635" y="276860"/>
            <a:chExt cx="9144000" cy="4764405"/>
          </a:xfrm>
        </p:grpSpPr>
        <p:pic>
          <p:nvPicPr>
            <p:cNvPr id="6" name="图片 5" descr="图层 2"/>
            <p:cNvPicPr>
              <a:picLocks noChangeAspect="1"/>
            </p:cNvPicPr>
            <p:nvPr userDrawn="1">
              <p:custDataLst>
                <p:tags r:id="rId8"/>
              </p:custDataLst>
            </p:nvPr>
          </p:nvPicPr>
          <p:blipFill>
            <a:blip r:embed="rId11"/>
            <a:stretch>
              <a:fillRect/>
            </a:stretch>
          </p:blipFill>
          <p:spPr>
            <a:xfrm>
              <a:off x="-635" y="276860"/>
              <a:ext cx="629285" cy="442595"/>
            </a:xfrm>
            <a:prstGeom prst="rect">
              <a:avLst/>
            </a:prstGeom>
          </p:spPr>
        </p:pic>
        <p:pic>
          <p:nvPicPr>
            <p:cNvPr id="10" name="图片 9" descr="图层 3"/>
            <p:cNvPicPr>
              <a:picLocks noChangeAspect="1"/>
            </p:cNvPicPr>
            <p:nvPr userDrawn="1">
              <p:custDataLst>
                <p:tags r:id="rId9"/>
              </p:custDataLst>
            </p:nvPr>
          </p:nvPicPr>
          <p:blipFill>
            <a:blip r:embed="rId12"/>
            <a:stretch>
              <a:fillRect/>
            </a:stretch>
          </p:blipFill>
          <p:spPr>
            <a:xfrm>
              <a:off x="8458200" y="4613910"/>
              <a:ext cx="685165" cy="427355"/>
            </a:xfrm>
            <a:prstGeom prst="rect">
              <a:avLst/>
            </a:prstGeom>
          </p:spPr>
        </p:pic>
      </p:grpSp>
      <p:sp>
        <p:nvSpPr>
          <p:cNvPr id="2" name="标题 1"/>
          <p:cNvSpPr>
            <a:spLocks noGrp="1"/>
          </p:cNvSpPr>
          <p:nvPr>
            <p:ph type="title" hasCustomPrompt="1"/>
            <p:custDataLst>
              <p:tags r:id="rId3"/>
            </p:custDataLst>
          </p:nvPr>
        </p:nvSpPr>
        <p:spPr>
          <a:xfrm>
            <a:off x="1142100" y="1004400"/>
            <a:ext cx="6858000" cy="1790100"/>
          </a:xfrm>
        </p:spPr>
        <p:txBody>
          <a:bodyPr anchor="b">
            <a:normAutofit/>
          </a:bodyPr>
          <a:lstStyle>
            <a:lvl1pPr algn="ctr">
              <a:defRPr sz="45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2020/5/29</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141810" y="2897100"/>
            <a:ext cx="6858000" cy="1242000"/>
          </a:xfrm>
        </p:spPr>
        <p:txBody>
          <a:bodyPr>
            <a:normAutofit/>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1"/>
            </p:custDataLst>
          </p:nvPr>
        </p:nvGrpSpPr>
        <p:grpSpPr>
          <a:xfrm>
            <a:off x="30522" y="20451"/>
            <a:ext cx="9074108" cy="5097649"/>
            <a:chOff x="30522" y="20451"/>
            <a:chExt cx="9074108" cy="5097649"/>
          </a:xfrm>
        </p:grpSpPr>
        <p:pic>
          <p:nvPicPr>
            <p:cNvPr id="7" name="图片 6" descr="图层 3"/>
            <p:cNvPicPr>
              <a:picLocks noChangeAspect="1"/>
            </p:cNvPicPr>
            <p:nvPr userDrawn="1">
              <p:custDataLst>
                <p:tags r:id="rId7"/>
              </p:custDataLst>
            </p:nvPr>
          </p:nvPicPr>
          <p:blipFill>
            <a:blip r:embed="rId10"/>
            <a:stretch>
              <a:fillRect/>
            </a:stretch>
          </p:blipFill>
          <p:spPr>
            <a:xfrm>
              <a:off x="8419465" y="4690745"/>
              <a:ext cx="685165" cy="427355"/>
            </a:xfrm>
            <a:prstGeom prst="rect">
              <a:avLst/>
            </a:prstGeom>
          </p:spPr>
        </p:pic>
        <p:pic>
          <p:nvPicPr>
            <p:cNvPr id="10" name="图片 9" descr="图层 2"/>
            <p:cNvPicPr>
              <a:picLocks noChangeAspect="1"/>
            </p:cNvPicPr>
            <p:nvPr userDrawn="1">
              <p:custDataLst>
                <p:tags r:id="rId8"/>
              </p:custDataLst>
            </p:nvPr>
          </p:nvPicPr>
          <p:blipFill>
            <a:blip r:embed="rId11"/>
            <a:stretch>
              <a:fillRect/>
            </a:stretch>
          </p:blipFill>
          <p:spPr>
            <a:xfrm>
              <a:off x="30522" y="20451"/>
              <a:ext cx="471888" cy="331893"/>
            </a:xfrm>
            <a:prstGeom prst="rect">
              <a:avLst/>
            </a:prstGeom>
          </p:spPr>
        </p:pic>
      </p:grpSp>
      <p:sp>
        <p:nvSpPr>
          <p:cNvPr id="2" name="标题 1"/>
          <p:cNvSpPr>
            <a:spLocks noGrp="1"/>
          </p:cNvSpPr>
          <p:nvPr userDrawn="1">
            <p:ph type="title"/>
            <p:custDataLst>
              <p:tags r:id="rId2"/>
            </p:custDataLst>
          </p:nvPr>
        </p:nvSpPr>
        <p:spPr>
          <a:xfrm>
            <a:off x="502412" y="332426"/>
            <a:ext cx="8139178" cy="331473"/>
          </a:xfrm>
        </p:spPr>
        <p:txBody>
          <a:bodyPr vert="horz" lIns="90170" tIns="46990" rIns="90170" bIns="46990" rtlCol="0" anchor="t" anchorCtr="0">
            <a:normAutofit/>
          </a:bodyPr>
          <a:lstStyle>
            <a:lvl1pPr marL="0" marR="0" algn="l" defTabSz="685800" rtl="0" eaLnBrk="1" fontAlgn="auto" latinLnBrk="0" hangingPunct="1">
              <a:lnSpc>
                <a:spcPct val="100000"/>
              </a:lnSpc>
              <a:buNone/>
              <a:defRPr kumimoji="0" lang="zh-CN" altLang="en-US" sz="1800" b="1"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p>
        </p:txBody>
      </p:sp>
      <p:sp>
        <p:nvSpPr>
          <p:cNvPr id="3" name="内容占位符 2"/>
          <p:cNvSpPr>
            <a:spLocks noGrp="1"/>
          </p:cNvSpPr>
          <p:nvPr userDrawn="1">
            <p:ph idx="1"/>
            <p:custDataLst>
              <p:tags r:id="rId3"/>
            </p:custDataLst>
          </p:nvPr>
        </p:nvSpPr>
        <p:spPr>
          <a:xfrm>
            <a:off x="502412" y="714382"/>
            <a:ext cx="8139178" cy="4041680"/>
          </a:xfrm>
        </p:spPr>
        <p:txBody>
          <a:bodyPr vert="horz" lIns="90170" tIns="46990" rIns="90170" bIns="46990" rtlCol="0">
            <a:normAutofit/>
          </a:bodyPr>
          <a:lstStyle>
            <a:lvl1pPr marL="171450" marR="0" lvl="0"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514350" marR="0" lvl="1" indent="-171450" algn="l" defTabSz="685800" rtl="0" eaLnBrk="1" fontAlgn="auto" latinLnBrk="0" hangingPunct="1">
              <a:lnSpc>
                <a:spcPct val="130000"/>
              </a:lnSpc>
              <a:spcBef>
                <a:spcPts val="0"/>
              </a:spcBef>
              <a:spcAft>
                <a:spcPts val="750"/>
              </a:spcAft>
              <a:buFont typeface="Arial" panose="020B0604020202020204" pitchFamily="34" charset="0"/>
              <a:buChar char="•"/>
              <a:tabLst>
                <a:tab pos="1207135" algn="l"/>
              </a:tabLst>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857250" marR="0" lvl="2"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200150" marR="0" lvl="3"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1543050" marR="0" lvl="4"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userDrawn="1">
            <p:ph type="dt" sz="half" idx="10"/>
            <p:custDataLst>
              <p:tags r:id="rId4"/>
            </p:custDataLst>
          </p:nvPr>
        </p:nvSpPr>
        <p:spPr/>
        <p:txBody>
          <a:bodyPr/>
          <a:lstStyle/>
          <a:p>
            <a:fld id="{760FBDFE-C587-4B4C-A407-44438C67B59E}" type="datetimeFigureOut">
              <a:rPr lang="zh-CN" altLang="en-US" smtClean="0"/>
              <a:t>2020/5/29</a:t>
            </a:fld>
            <a:endParaRPr lang="zh-CN" altLang="en-US"/>
          </a:p>
        </p:txBody>
      </p:sp>
      <p:sp>
        <p:nvSpPr>
          <p:cNvPr id="5" name="页脚占位符 4"/>
          <p:cNvSpPr>
            <a:spLocks noGrp="1"/>
          </p:cNvSpPr>
          <p:nvPr userDrawn="1">
            <p:ph type="ftr" sz="quarter" idx="11"/>
            <p:custDataLst>
              <p:tags r:id="rId5"/>
            </p:custDataLst>
          </p:nvPr>
        </p:nvSpPr>
        <p:spPr/>
        <p:txBody>
          <a:bodyPr/>
          <a:lstStyle/>
          <a:p>
            <a:endParaRPr lang="zh-CN" altLang="en-US"/>
          </a:p>
        </p:txBody>
      </p:sp>
      <p:sp>
        <p:nvSpPr>
          <p:cNvPr id="6" name="灯片编号占位符 5"/>
          <p:cNvSpPr>
            <a:spLocks noGrp="1"/>
          </p:cNvSpPr>
          <p:nvPr userDrawn="1">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278279" y="1971675"/>
            <a:ext cx="4698718" cy="695711"/>
          </a:xfrm>
        </p:spPr>
        <p:txBody>
          <a:bodyPr lIns="90000" tIns="46800" rIns="90000" bIns="0" anchor="b" anchorCtr="0">
            <a:normAutofit/>
          </a:bodyPr>
          <a:lstStyle>
            <a:lvl1pPr algn="ctr">
              <a:defRPr sz="3600" u="none" strike="noStrike" kern="1200" cap="none" spc="225" normalizeH="0" baseline="0">
                <a:blipFill>
                  <a:blip r:embed="rId8"/>
                  <a:stretch>
                    <a:fillRect/>
                  </a:stretch>
                </a:blipFill>
                <a:uFillTx/>
                <a:latin typeface="Arial" panose="020B0604020202020204" pitchFamily="34" charset="0"/>
                <a:ea typeface="Arial" panose="020B0604020202020204" pitchFamily="34" charset="0"/>
              </a:defRPr>
            </a:lvl1pPr>
          </a:lstStyle>
          <a:p>
            <a:r>
              <a:rPr lang="zh-CN" altLang="en-US" dirty="0"/>
              <a:t>单击此处编辑标题</a:t>
            </a:r>
          </a:p>
        </p:txBody>
      </p:sp>
      <p:sp>
        <p:nvSpPr>
          <p:cNvPr id="3" name="文本占位符 2"/>
          <p:cNvSpPr>
            <a:spLocks noGrp="1"/>
          </p:cNvSpPr>
          <p:nvPr>
            <p:ph type="body" idx="1"/>
            <p:custDataLst>
              <p:tags r:id="rId2"/>
            </p:custDataLst>
          </p:nvPr>
        </p:nvSpPr>
        <p:spPr>
          <a:xfrm>
            <a:off x="2278275" y="2725961"/>
            <a:ext cx="4698718" cy="808489"/>
          </a:xfrm>
        </p:spPr>
        <p:txBody>
          <a:bodyPr lIns="90000" tIns="0" rIns="90000" bIns="46800">
            <a:normAutofit/>
          </a:bodyPr>
          <a:lstStyle>
            <a:lvl1pPr marL="0" indent="0" algn="ctr" eaLnBrk="1" fontAlgn="auto" latinLnBrk="0" hangingPunct="1">
              <a:buNone/>
              <a:defRPr kumimoji="0" lang="zh-CN" altLang="en-US" sz="1800" b="0" i="0" u="none" strike="noStrike" kern="1200" cap="none" spc="113" normalizeH="0" baseline="0" noProof="1">
                <a:solidFill>
                  <a:schemeClr val="bg1"/>
                </a:solidFill>
                <a:uFillTx/>
                <a:latin typeface="Arial" panose="020B0604020202020204" pitchFamily="34" charset="0"/>
                <a:ea typeface="Arial" panose="020B0604020202020204" pitchFamily="34" charset="0"/>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2020/5/29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8" name="图片 7" descr="图层 3"/>
          <p:cNvPicPr>
            <a:picLocks noChangeAspect="1"/>
          </p:cNvPicPr>
          <p:nvPr userDrawn="1">
            <p:custDataLst>
              <p:tags r:id="rId1"/>
            </p:custDataLst>
          </p:nvPr>
        </p:nvPicPr>
        <p:blipFill>
          <a:blip r:embed="rId9"/>
          <a:stretch>
            <a:fillRect/>
          </a:stretch>
        </p:blipFill>
        <p:spPr>
          <a:xfrm>
            <a:off x="0" y="26023"/>
            <a:ext cx="685165" cy="427355"/>
          </a:xfrm>
          <a:prstGeom prst="rect">
            <a:avLst/>
          </a:prstGeom>
        </p:spPr>
      </p:pic>
      <p:sp>
        <p:nvSpPr>
          <p:cNvPr id="2" name="标题 1"/>
          <p:cNvSpPr>
            <a:spLocks noGrp="1"/>
          </p:cNvSpPr>
          <p:nvPr>
            <p:ph type="title"/>
            <p:custDataLst>
              <p:tags r:id="rId2"/>
            </p:custDataLst>
          </p:nvPr>
        </p:nvSpPr>
        <p:spPr>
          <a:xfrm>
            <a:off x="502412" y="332426"/>
            <a:ext cx="8139178" cy="331473"/>
          </a:xfrm>
        </p:spPr>
        <p:txBody>
          <a:bodyPr vert="horz" lIns="90170" tIns="46990" rIns="90170" bIns="46990" rtlCol="0" anchor="t" anchorCtr="0">
            <a:normAutofit/>
          </a:bodyPr>
          <a:lstStyle>
            <a:lvl1pPr marL="0" marR="0" lvl="0" algn="l" defTabSz="685800" rtl="0" eaLnBrk="1" fontAlgn="auto" latinLnBrk="0" hangingPunct="1">
              <a:lnSpc>
                <a:spcPct val="100000"/>
              </a:lnSpc>
              <a:buNone/>
              <a:defRPr kumimoji="0" lang="zh-CN" altLang="en-US" sz="1800" b="1"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502447" y="714382"/>
            <a:ext cx="3962432" cy="4041680"/>
          </a:xfrm>
        </p:spPr>
        <p:txBody>
          <a:bodyPr vert="horz" lIns="90170" tIns="46990" rIns="90170" bIns="46990" rtlCol="0">
            <a:normAutofit/>
          </a:bodyPr>
          <a:lstStyle>
            <a:lvl1pPr marL="171450" marR="0" lvl="0"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514350" marR="0" lvl="1" indent="-171450" algn="l" defTabSz="685800" rtl="0" eaLnBrk="1" fontAlgn="auto" latinLnBrk="0" hangingPunct="1">
              <a:lnSpc>
                <a:spcPct val="130000"/>
              </a:lnSpc>
              <a:spcBef>
                <a:spcPts val="0"/>
              </a:spcBef>
              <a:spcAft>
                <a:spcPts val="750"/>
              </a:spcAft>
              <a:buFont typeface="Arial" panose="020B0604020202020204" pitchFamily="34" charset="0"/>
              <a:buChar char="•"/>
              <a:tabLst>
                <a:tab pos="1207135" algn="l"/>
              </a:tabLst>
              <a:defRPr kumimoji="0" lang="zh-CN" altLang="en-US" sz="1200" b="0" i="0" u="none" strike="noStrike" kern="1200" cap="none" spc="113"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857250" marR="0" lvl="2"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200150" marR="0" lvl="3"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1543050" marR="0" lvl="4"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4679158" y="714382"/>
            <a:ext cx="3962432" cy="4041680"/>
          </a:xfrm>
        </p:spPr>
        <p:txBody>
          <a:bodyPr lIns="90170" tIns="46990" rIns="90170" bIns="46990">
            <a:normAutofit/>
          </a:bodyPr>
          <a:lstStyle>
            <a:lvl1pPr>
              <a:defRPr sz="1200" baseline="0">
                <a:latin typeface="Arial" panose="020B0604020202020204" pitchFamily="34" charset="0"/>
                <a:ea typeface="Arial" panose="020B0604020202020204" pitchFamily="34" charset="0"/>
              </a:defRPr>
            </a:lvl1pPr>
            <a:lvl2pPr>
              <a:defRPr sz="1200" baseline="0">
                <a:latin typeface="Arial" panose="020B0604020202020204" pitchFamily="34" charset="0"/>
                <a:ea typeface="Arial" panose="020B0604020202020204" pitchFamily="34" charset="0"/>
              </a:defRPr>
            </a:lvl2pPr>
            <a:lvl3pPr>
              <a:defRPr sz="1200" baseline="0">
                <a:latin typeface="Arial" panose="020B0604020202020204" pitchFamily="34" charset="0"/>
                <a:ea typeface="Arial" panose="020B0604020202020204" pitchFamily="34" charset="0"/>
              </a:defRPr>
            </a:lvl3pPr>
            <a:lvl4pPr>
              <a:defRPr sz="1200" baseline="0">
                <a:latin typeface="Arial" panose="020B0604020202020204" pitchFamily="34" charset="0"/>
                <a:ea typeface="Arial" panose="020B0604020202020204" pitchFamily="34" charset="0"/>
              </a:defRPr>
            </a:lvl4pPr>
            <a:lvl5pPr>
              <a:defRPr sz="1200" baseline="0">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t>2020/5/29</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0" name="图片 9" descr="图层 3"/>
          <p:cNvPicPr>
            <a:picLocks noChangeAspect="1"/>
          </p:cNvPicPr>
          <p:nvPr userDrawn="1">
            <p:custDataLst>
              <p:tags r:id="rId1"/>
            </p:custDataLst>
          </p:nvPr>
        </p:nvPicPr>
        <p:blipFill>
          <a:blip r:embed="rId11"/>
          <a:stretch>
            <a:fillRect/>
          </a:stretch>
        </p:blipFill>
        <p:spPr>
          <a:xfrm>
            <a:off x="8378175" y="91369"/>
            <a:ext cx="685165" cy="427355"/>
          </a:xfrm>
          <a:prstGeom prst="rect">
            <a:avLst/>
          </a:prstGeom>
        </p:spPr>
      </p:pic>
      <p:sp>
        <p:nvSpPr>
          <p:cNvPr id="2" name="标题 1"/>
          <p:cNvSpPr>
            <a:spLocks noGrp="1"/>
          </p:cNvSpPr>
          <p:nvPr>
            <p:ph type="title"/>
            <p:custDataLst>
              <p:tags r:id="rId2"/>
            </p:custDataLst>
          </p:nvPr>
        </p:nvSpPr>
        <p:spPr>
          <a:xfrm>
            <a:off x="502412" y="332426"/>
            <a:ext cx="8139178" cy="331473"/>
          </a:xfrm>
        </p:spPr>
        <p:txBody>
          <a:bodyPr vert="horz" lIns="90170" tIns="46990" rIns="90170" bIns="46990" rtlCol="0" anchor="t" anchorCtr="0">
            <a:normAutofit/>
          </a:bodyPr>
          <a:lstStyle>
            <a:lvl1pPr marL="0" marR="0" lvl="0" algn="l" defTabSz="685800" rtl="0" eaLnBrk="1" fontAlgn="auto" latinLnBrk="0" hangingPunct="1">
              <a:lnSpc>
                <a:spcPct val="100000"/>
              </a:lnSpc>
              <a:buNone/>
              <a:defRPr kumimoji="0" lang="zh-CN" altLang="en-US" sz="1800" b="1"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502447" y="714382"/>
            <a:ext cx="3962432" cy="285752"/>
          </a:xfrm>
        </p:spPr>
        <p:txBody>
          <a:bodyPr lIns="90170" tIns="46990" rIns="90170" bIns="46990" anchor="t" anchorCtr="0">
            <a:normAutofit/>
          </a:bodyPr>
          <a:lstStyle>
            <a:lvl1pPr marL="0" indent="0" eaLnBrk="1" fontAlgn="auto" latinLnBrk="0" hangingPunct="1">
              <a:lnSpc>
                <a:spcPct val="100000"/>
              </a:lnSpc>
              <a:spcAft>
                <a:spcPts val="0"/>
              </a:spcAft>
              <a:buNone/>
              <a:defRPr sz="1500" b="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502444" y="1054894"/>
            <a:ext cx="3962400" cy="3701064"/>
          </a:xfrm>
        </p:spPr>
        <p:txBody>
          <a:bodyPr vert="horz" lIns="90170" tIns="46990" rIns="90170" bIns="46990" rtlCol="0">
            <a:normAutofit/>
          </a:bodyPr>
          <a:lstStyle>
            <a:lvl1pPr marL="171450" marR="0" lvl="0"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514350" marR="0" lvl="1" indent="-171450" algn="l" defTabSz="685800" rtl="0" eaLnBrk="1" fontAlgn="auto" latinLnBrk="0" hangingPunct="1">
              <a:lnSpc>
                <a:spcPct val="130000"/>
              </a:lnSpc>
              <a:spcBef>
                <a:spcPts val="0"/>
              </a:spcBef>
              <a:spcAft>
                <a:spcPts val="750"/>
              </a:spcAft>
              <a:buFont typeface="Arial" panose="020B0604020202020204" pitchFamily="34" charset="0"/>
              <a:buChar char="•"/>
              <a:tabLst>
                <a:tab pos="1207135" algn="l"/>
              </a:tabLst>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857250" marR="0" lvl="2"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200150" marR="0" lvl="3"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1543050" marR="0" lvl="4"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4676812" y="714382"/>
            <a:ext cx="3962432" cy="285752"/>
          </a:xfrm>
        </p:spPr>
        <p:txBody>
          <a:bodyPr vert="horz" lIns="90170" tIns="46990" rIns="90170" bIns="46990" rtlCol="0" anchor="t" anchorCtr="0">
            <a:normAutofit/>
          </a:bodyPr>
          <a:lstStyle>
            <a:lvl1pPr marL="0" marR="0" lvl="0" indent="0" algn="l" defTabSz="6858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4676812" y="1054894"/>
            <a:ext cx="3962432" cy="3701064"/>
          </a:xfrm>
        </p:spPr>
        <p:txBody>
          <a:bodyPr vert="horz" lIns="90170" tIns="46990" rIns="90170" bIns="46990" rtlCol="0">
            <a:normAutofit/>
          </a:bodyPr>
          <a:lstStyle>
            <a:lvl1pPr marL="171450" marR="0" lvl="0"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514350" marR="0" lvl="1" indent="-171450" algn="l" defTabSz="685800" rtl="0" eaLnBrk="1" fontAlgn="auto" latinLnBrk="0" hangingPunct="1">
              <a:lnSpc>
                <a:spcPct val="130000"/>
              </a:lnSpc>
              <a:spcBef>
                <a:spcPts val="0"/>
              </a:spcBef>
              <a:spcAft>
                <a:spcPts val="750"/>
              </a:spcAft>
              <a:buFont typeface="Arial" panose="020B0604020202020204" pitchFamily="34" charset="0"/>
              <a:buChar char="•"/>
              <a:tabLst>
                <a:tab pos="1207135" algn="l"/>
              </a:tabLst>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857250" marR="0" lvl="2"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200150" marR="0" lvl="3"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1543050" marR="0" lvl="4"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t>2020/5/29</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pic>
        <p:nvPicPr>
          <p:cNvPr id="17" name="图片 16"/>
          <p:cNvPicPr>
            <a:picLocks noChangeAspect="1"/>
          </p:cNvPicPr>
          <p:nvPr userDrawn="1">
            <p:custDataLst>
              <p:tags r:id="rId1"/>
            </p:custDataLst>
          </p:nvPr>
        </p:nvPicPr>
        <p:blipFill>
          <a:blip r:embed="rId9"/>
          <a:stretch>
            <a:fillRect/>
          </a:stretch>
        </p:blipFill>
        <p:spPr>
          <a:xfrm>
            <a:off x="7308999" y="3910563"/>
            <a:ext cx="1745791" cy="1232937"/>
          </a:xfrm>
          <a:prstGeom prst="rect">
            <a:avLst/>
          </a:prstGeom>
        </p:spPr>
      </p:pic>
      <p:pic>
        <p:nvPicPr>
          <p:cNvPr id="25" name="图片 24"/>
          <p:cNvPicPr>
            <a:picLocks noChangeAspect="1"/>
          </p:cNvPicPr>
          <p:nvPr userDrawn="1">
            <p:custDataLst>
              <p:tags r:id="rId2"/>
            </p:custDataLst>
          </p:nvPr>
        </p:nvPicPr>
        <p:blipFill>
          <a:blip r:embed="rId10"/>
          <a:stretch>
            <a:fillRect/>
          </a:stretch>
        </p:blipFill>
        <p:spPr>
          <a:xfrm>
            <a:off x="455280" y="4070504"/>
            <a:ext cx="1717593" cy="1072995"/>
          </a:xfrm>
          <a:prstGeom prst="rect">
            <a:avLst/>
          </a:prstGeom>
        </p:spPr>
      </p:pic>
      <p:sp>
        <p:nvSpPr>
          <p:cNvPr id="2" name="标题 1"/>
          <p:cNvSpPr>
            <a:spLocks noGrp="1"/>
          </p:cNvSpPr>
          <p:nvPr>
            <p:ph type="title"/>
            <p:custDataLst>
              <p:tags r:id="rId3"/>
            </p:custDataLst>
          </p:nvPr>
        </p:nvSpPr>
        <p:spPr>
          <a:xfrm>
            <a:off x="502412" y="332423"/>
            <a:ext cx="8139178" cy="331473"/>
          </a:xfrm>
        </p:spPr>
        <p:txBody>
          <a:bodyPr vert="horz" lIns="90170" tIns="46990" rIns="90170" bIns="46990" rtlCol="0" anchor="t" anchorCtr="0">
            <a:normAutofit/>
          </a:bodyPr>
          <a:lstStyle>
            <a:lvl1pPr marL="0" marR="0" lvl="0" algn="l" defTabSz="685800" rtl="0" eaLnBrk="1" fontAlgn="auto" latinLnBrk="0" hangingPunct="1">
              <a:lnSpc>
                <a:spcPct val="100000"/>
              </a:lnSpc>
              <a:buNone/>
              <a:defRPr kumimoji="0" lang="zh-CN" altLang="en-US" sz="1800" b="1" i="0" u="none" strike="noStrike" kern="1200" cap="none" spc="150" normalizeH="0" baseline="0" noProof="1" dirty="0">
                <a:solidFill>
                  <a:schemeClr val="bg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2020/5/29</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2020/5/29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8" name="图片 7" descr="图层 3"/>
          <p:cNvPicPr>
            <a:picLocks noChangeAspect="1"/>
          </p:cNvPicPr>
          <p:nvPr userDrawn="1">
            <p:custDataLst>
              <p:tags r:id="rId1"/>
            </p:custDataLst>
          </p:nvPr>
        </p:nvPicPr>
        <p:blipFill>
          <a:blip r:embed="rId9"/>
          <a:stretch>
            <a:fillRect/>
          </a:stretch>
        </p:blipFill>
        <p:spPr>
          <a:xfrm>
            <a:off x="8419465" y="4690745"/>
            <a:ext cx="685165" cy="427355"/>
          </a:xfrm>
          <a:prstGeom prst="rect">
            <a:avLst/>
          </a:prstGeom>
        </p:spPr>
      </p:pic>
      <p:sp>
        <p:nvSpPr>
          <p:cNvPr id="2" name="标题 1"/>
          <p:cNvSpPr>
            <a:spLocks noGrp="1"/>
          </p:cNvSpPr>
          <p:nvPr>
            <p:ph type="title"/>
            <p:custDataLst>
              <p:tags r:id="rId2"/>
            </p:custDataLst>
          </p:nvPr>
        </p:nvSpPr>
        <p:spPr>
          <a:xfrm>
            <a:off x="502448" y="332426"/>
            <a:ext cx="8139178" cy="331473"/>
          </a:xfrm>
        </p:spPr>
        <p:txBody>
          <a:bodyPr vert="horz" lIns="90170" tIns="46990" rIns="90170" bIns="46990" rtlCol="0" anchor="t" anchorCtr="0">
            <a:normAutofit/>
          </a:bodyPr>
          <a:lstStyle>
            <a:lvl1pPr marL="0" marR="0" lvl="0" algn="l" defTabSz="685800" rtl="0" eaLnBrk="1" fontAlgn="auto" latinLnBrk="0" hangingPunct="1">
              <a:lnSpc>
                <a:spcPct val="100000"/>
              </a:lnSpc>
              <a:buNone/>
              <a:defRPr kumimoji="0" lang="zh-CN" altLang="en-US" sz="1800" b="1"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502447" y="714382"/>
            <a:ext cx="3962432" cy="4041680"/>
          </a:xfrm>
        </p:spPr>
        <p:txBody>
          <a:bodyPr vert="horz" lIns="90170" tIns="46990" rIns="90170" bIns="46990" rtlCol="0">
            <a:normAutofit/>
          </a:bodyPr>
          <a:lstStyle>
            <a:lvl1pPr marL="0" marR="0" lvl="0" indent="0" algn="l" defTabSz="685800" rtl="0" eaLnBrk="1" fontAlgn="auto" latinLnBrk="0" hangingPunct="1">
              <a:lnSpc>
                <a:spcPct val="130000"/>
              </a:lnSpc>
              <a:spcBef>
                <a:spcPts val="0"/>
              </a:spcBef>
              <a:spcAft>
                <a:spcPts val="750"/>
              </a:spcAft>
              <a:buFont typeface="Arial" panose="020B0604020202020204" pitchFamily="34" charset="0"/>
              <a:buNone/>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514350" marR="0" lvl="1" indent="-171450" algn="l" defTabSz="685800" rtl="0" eaLnBrk="1" fontAlgn="auto" latinLnBrk="0" hangingPunct="1">
              <a:lnSpc>
                <a:spcPct val="130000"/>
              </a:lnSpc>
              <a:spcBef>
                <a:spcPts val="0"/>
              </a:spcBef>
              <a:spcAft>
                <a:spcPts val="750"/>
              </a:spcAft>
              <a:buFont typeface="Arial" panose="020B0604020202020204" pitchFamily="34" charset="0"/>
              <a:buChar char="•"/>
              <a:tabLst>
                <a:tab pos="1207135" algn="l"/>
              </a:tabLst>
              <a:defRPr kumimoji="0" lang="zh-CN" altLang="en-US" sz="1200" b="0" i="0" u="none" strike="noStrike" kern="1200" cap="none" spc="113" normalizeH="0" baseline="0" noProof="1" dirty="0">
                <a:solidFill>
                  <a:schemeClr val="tx1"/>
                </a:solidFill>
                <a:uFillTx/>
                <a:latin typeface="+mn-lt"/>
                <a:ea typeface="+mn-ea"/>
                <a:cs typeface="+mn-cs"/>
                <a:sym typeface="+mn-ea"/>
              </a:defRPr>
            </a:lvl2pPr>
            <a:lvl3pPr marL="857250" marR="0" lvl="2"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solidFill>
                <a:uFillTx/>
                <a:latin typeface="+mn-lt"/>
                <a:ea typeface="+mn-ea"/>
                <a:cs typeface="+mn-cs"/>
                <a:sym typeface="+mn-ea"/>
              </a:defRPr>
            </a:lvl3pPr>
            <a:lvl4pPr marL="1200150" marR="0" lvl="3"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solidFill>
                <a:uFillTx/>
                <a:latin typeface="+mn-lt"/>
                <a:ea typeface="+mn-ea"/>
                <a:cs typeface="+mn-cs"/>
                <a:sym typeface="+mn-ea"/>
              </a:defRPr>
            </a:lvl4pPr>
            <a:lvl5pPr marL="1543050" marR="0" lvl="4"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714382"/>
            <a:ext cx="3962432" cy="4041680"/>
          </a:xfrm>
        </p:spPr>
        <p:txBody>
          <a:bodyPr vert="horz" lIns="90170" tIns="46990" rIns="90170" bIns="46990" rtlCol="0">
            <a:normAutofit/>
          </a:bodyPr>
          <a:lstStyle>
            <a:lvl1pPr marL="171450" marR="0" lvl="0" indent="-17145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200" b="0" i="0" u="none" strike="noStrike" kern="1200" cap="none" spc="113"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t>2020/5/29</a:t>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descr="图层 3"/>
          <p:cNvPicPr>
            <a:picLocks noChangeAspect="1"/>
          </p:cNvPicPr>
          <p:nvPr userDrawn="1">
            <p:custDataLst>
              <p:tags r:id="rId1"/>
            </p:custDataLst>
          </p:nvPr>
        </p:nvPicPr>
        <p:blipFill>
          <a:blip r:embed="rId8"/>
          <a:stretch>
            <a:fillRect/>
          </a:stretch>
        </p:blipFill>
        <p:spPr>
          <a:xfrm>
            <a:off x="8419465" y="4690745"/>
            <a:ext cx="685165" cy="427355"/>
          </a:xfrm>
          <a:prstGeom prst="rect">
            <a:avLst/>
          </a:prstGeom>
        </p:spPr>
      </p:pic>
      <p:sp>
        <p:nvSpPr>
          <p:cNvPr id="2" name="竖排标题 1"/>
          <p:cNvSpPr>
            <a:spLocks noGrp="1"/>
          </p:cNvSpPr>
          <p:nvPr>
            <p:ph type="title" orient="vert"/>
            <p:custDataLst>
              <p:tags r:id="rId2"/>
            </p:custDataLst>
          </p:nvPr>
        </p:nvSpPr>
        <p:spPr>
          <a:xfrm>
            <a:off x="7928351" y="714382"/>
            <a:ext cx="713238" cy="4041680"/>
          </a:xfrm>
        </p:spPr>
        <p:txBody>
          <a:bodyPr vert="eaVert" lIns="90170" tIns="46990" rIns="90170" bIns="46990" rtlCol="0" anchor="ctr" anchorCtr="0">
            <a:normAutofit/>
          </a:bodyPr>
          <a:lstStyle>
            <a:lvl1pPr marL="0" marR="0" lvl="0" algn="l" defTabSz="685800" rtl="0" eaLnBrk="1" fontAlgn="auto" latinLnBrk="0" hangingPunct="1">
              <a:lnSpc>
                <a:spcPct val="100000"/>
              </a:lnSpc>
              <a:spcAft>
                <a:spcPts val="0"/>
              </a:spcAft>
              <a:buNone/>
              <a:defRPr kumimoji="0" lang="zh-CN" altLang="en-US" sz="1800" b="1"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502444" y="714376"/>
            <a:ext cx="7371076" cy="4041680"/>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1pPr>
            <a:lvl2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2pPr>
            <a:lvl3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3pPr>
            <a:lvl4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4pPr>
            <a:lvl5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2020/5/29</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502412" y="33242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502412" y="714382"/>
            <a:ext cx="8139178" cy="404168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659807" y="476237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ea typeface="Arial" panose="020B0604020202020204" pitchFamily="34" charset="0"/>
              </a:defRPr>
            </a:lvl1pPr>
          </a:lstStyle>
          <a:p>
            <a:fld id="{760FBDFE-C587-4B4C-A407-44438C67B59E}" type="datetimeFigureOut">
              <a:rPr lang="zh-CN" altLang="en-US" smtClean="0"/>
              <a:t>2020/5/29</a:t>
            </a:fld>
            <a:endParaRPr lang="zh-CN" altLang="en-US"/>
          </a:p>
        </p:txBody>
      </p:sp>
      <p:sp>
        <p:nvSpPr>
          <p:cNvPr id="5" name="页脚占位符 4"/>
          <p:cNvSpPr>
            <a:spLocks noGrp="1"/>
          </p:cNvSpPr>
          <p:nvPr>
            <p:ph type="ftr" sz="quarter" idx="3"/>
            <p:custDataLst>
              <p:tags r:id="rId23"/>
            </p:custDataLst>
          </p:nvPr>
        </p:nvSpPr>
        <p:spPr>
          <a:xfrm>
            <a:off x="3087000" y="476237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6457950" y="476237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ea typeface="Arial" panose="020B0604020202020204" pitchFamily="34" charset="0"/>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685800" rtl="0" eaLnBrk="1" fontAlgn="auto" latinLnBrk="0" hangingPunct="1">
        <a:lnSpc>
          <a:spcPct val="100000"/>
        </a:lnSpc>
        <a:spcBef>
          <a:spcPct val="0"/>
        </a:spcBef>
        <a:buNone/>
        <a:defRPr sz="1800" b="1" u="none" strike="noStrike" kern="1200" cap="none" spc="150" normalizeH="0">
          <a:solidFill>
            <a:schemeClr val="tx1"/>
          </a:solidFill>
          <a:uFillTx/>
          <a:latin typeface="Arial" panose="020B0604020202020204" pitchFamily="34" charset="0"/>
          <a:ea typeface="Arial" panose="020B0604020202020204" pitchFamily="34" charset="0"/>
          <a:cs typeface="+mj-cs"/>
        </a:defRPr>
      </a:lvl1pPr>
    </p:titleStyle>
    <p:bodyStyle>
      <a:lvl1pPr marL="171450" indent="-171450" algn="l" defTabSz="685800" rtl="0" eaLnBrk="1" fontAlgn="auto" latinLnBrk="0" hangingPunct="1">
        <a:lnSpc>
          <a:spcPct val="130000"/>
        </a:lnSpc>
        <a:spcBef>
          <a:spcPts val="0"/>
        </a:spcBef>
        <a:spcAft>
          <a:spcPts val="750"/>
        </a:spcAft>
        <a:buFont typeface="Arial" panose="020B0604020202020204" pitchFamily="34" charset="0"/>
        <a:buChar char="•"/>
        <a:defRPr sz="1200" u="none" strike="noStrike" kern="1200" cap="none" spc="113" normalizeH="0" baseline="0">
          <a:solidFill>
            <a:schemeClr val="tx1"/>
          </a:solidFill>
          <a:uFillTx/>
          <a:latin typeface="Arial" panose="020B0604020202020204" pitchFamily="34" charset="0"/>
          <a:ea typeface="Arial" panose="020B0604020202020204" pitchFamily="34" charset="0"/>
          <a:cs typeface="+mn-cs"/>
        </a:defRPr>
      </a:lvl1pPr>
      <a:lvl2pPr marL="514350" indent="-171450" algn="l" defTabSz="685800" rtl="0" eaLnBrk="1" fontAlgn="auto" latinLnBrk="0" hangingPunct="1">
        <a:lnSpc>
          <a:spcPct val="130000"/>
        </a:lnSpc>
        <a:spcBef>
          <a:spcPts val="0"/>
        </a:spcBef>
        <a:spcAft>
          <a:spcPts val="750"/>
        </a:spcAft>
        <a:buFont typeface="Arial" panose="020B0604020202020204" pitchFamily="34" charset="0"/>
        <a:buChar char="•"/>
        <a:tabLst>
          <a:tab pos="1207135" algn="l"/>
        </a:tabLst>
        <a:defRPr sz="1200" u="none" strike="noStrike" kern="1200" cap="none" spc="113" normalizeH="0" baseline="0">
          <a:solidFill>
            <a:schemeClr val="tx1"/>
          </a:solidFill>
          <a:uFillTx/>
          <a:latin typeface="Arial" panose="020B0604020202020204" pitchFamily="34" charset="0"/>
          <a:ea typeface="Arial" panose="020B0604020202020204" pitchFamily="34" charset="0"/>
          <a:cs typeface="+mn-cs"/>
        </a:defRPr>
      </a:lvl2pPr>
      <a:lvl3pPr marL="857250" indent="-171450" algn="l" defTabSz="685800" rtl="0" eaLnBrk="1" fontAlgn="auto" latinLnBrk="0" hangingPunct="1">
        <a:lnSpc>
          <a:spcPct val="130000"/>
        </a:lnSpc>
        <a:spcBef>
          <a:spcPts val="0"/>
        </a:spcBef>
        <a:spcAft>
          <a:spcPts val="750"/>
        </a:spcAft>
        <a:buFont typeface="Arial" panose="020B0604020202020204" pitchFamily="34" charset="0"/>
        <a:buChar char="•"/>
        <a:defRPr sz="1200" u="none" strike="noStrike" kern="1200" cap="none" spc="113" normalizeH="0" baseline="0">
          <a:solidFill>
            <a:schemeClr val="tx1"/>
          </a:solidFill>
          <a:uFillTx/>
          <a:latin typeface="Arial" panose="020B0604020202020204" pitchFamily="34" charset="0"/>
          <a:ea typeface="Arial" panose="020B0604020202020204" pitchFamily="34" charset="0"/>
          <a:cs typeface="+mn-cs"/>
        </a:defRPr>
      </a:lvl3pPr>
      <a:lvl4pPr marL="1200150" indent="-171450" algn="l" defTabSz="685800" rtl="0" eaLnBrk="1" fontAlgn="auto" latinLnBrk="0" hangingPunct="1">
        <a:lnSpc>
          <a:spcPct val="130000"/>
        </a:lnSpc>
        <a:spcBef>
          <a:spcPts val="0"/>
        </a:spcBef>
        <a:spcAft>
          <a:spcPts val="750"/>
        </a:spcAft>
        <a:buFont typeface="Arial" panose="020B0604020202020204" pitchFamily="34" charset="0"/>
        <a:buChar char="•"/>
        <a:defRPr sz="1200" u="none" strike="noStrike" kern="1200" cap="none" spc="113" normalizeH="0" baseline="0">
          <a:solidFill>
            <a:schemeClr val="tx1"/>
          </a:solidFill>
          <a:uFillTx/>
          <a:latin typeface="Arial" panose="020B0604020202020204" pitchFamily="34" charset="0"/>
          <a:ea typeface="Arial" panose="020B0604020202020204" pitchFamily="34" charset="0"/>
          <a:cs typeface="+mn-cs"/>
        </a:defRPr>
      </a:lvl4pPr>
      <a:lvl5pPr marL="1543050" indent="-171450" algn="l" defTabSz="685800" rtl="0" eaLnBrk="1" fontAlgn="auto" latinLnBrk="0" hangingPunct="1">
        <a:lnSpc>
          <a:spcPct val="130000"/>
        </a:lnSpc>
        <a:spcBef>
          <a:spcPts val="0"/>
        </a:spcBef>
        <a:spcAft>
          <a:spcPts val="750"/>
        </a:spcAft>
        <a:buFont typeface="Arial" panose="020B0604020202020204" pitchFamily="34" charset="0"/>
        <a:buChar char="•"/>
        <a:defRPr sz="1200" u="none" strike="noStrike" kern="1200" cap="none" spc="113" normalizeH="0" baseline="0">
          <a:solidFill>
            <a:schemeClr val="tx1"/>
          </a:solidFill>
          <a:uFillTx/>
          <a:latin typeface="Arial" panose="020B0604020202020204" pitchFamily="34" charset="0"/>
          <a:ea typeface="Arial" panose="020B0604020202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9.xml"/><Relationship Id="rId1" Type="http://schemas.openxmlformats.org/officeDocument/2006/relationships/tags" Target="../tags/tag158.xml"/></Relationships>
</file>

<file path=ppt/slides/_rels/slide11.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11.png"/><Relationship Id="rId4"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5" Type="http://schemas.openxmlformats.org/officeDocument/2006/relationships/image" Target="../media/image12.png"/><Relationship Id="rId4"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68.xml"/><Relationship Id="rId7" Type="http://schemas.openxmlformats.org/officeDocument/2006/relationships/image" Target="../media/image13.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notesSlide" Target="../notesSlides/notesSlide4.xml"/><Relationship Id="rId5" Type="http://schemas.openxmlformats.org/officeDocument/2006/relationships/slideLayout" Target="../slideLayouts/slideLayout17.xml"/><Relationship Id="rId4" Type="http://schemas.openxmlformats.org/officeDocument/2006/relationships/tags" Target="../tags/tag169.xml"/></Relationships>
</file>

<file path=ppt/slides/_rels/slide14.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15.png"/><Relationship Id="rId4"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4.xml"/><Relationship Id="rId1" Type="http://schemas.openxmlformats.org/officeDocument/2006/relationships/tags" Target="../tags/tag173.xml"/></Relationships>
</file>

<file path=ppt/slides/_rels/slide2.xml.rels><?xml version="1.0" encoding="UTF-8" standalone="yes"?>
<Relationships xmlns="http://schemas.openxmlformats.org/package/2006/relationships"><Relationship Id="rId3" Type="http://schemas.openxmlformats.org/officeDocument/2006/relationships/tags" Target="../tags/tag137.xml"/><Relationship Id="rId7" Type="http://schemas.openxmlformats.org/officeDocument/2006/relationships/image" Target="../media/image9.wmf"/><Relationship Id="rId2" Type="http://schemas.openxmlformats.org/officeDocument/2006/relationships/tags" Target="../tags/tag13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xml"/><Relationship Id="rId4" Type="http://schemas.openxmlformats.org/officeDocument/2006/relationships/tags" Target="../tags/tag1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notesSlide" Target="../notesSlides/notesSlide2.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notesSlide" Target="../notesSlides/notesSlide3.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slideLayout" Target="../slideLayouts/slideLayout6.xml"/><Relationship Id="rId4" Type="http://schemas.openxmlformats.org/officeDocument/2006/relationships/tags" Target="../tags/tag151.xml"/></Relationships>
</file>

<file path=ppt/slides/_rels/slide8.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image" Target="../media/image10.png"/><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2"/>
            </p:custDataLst>
          </p:nvPr>
        </p:nvSpPr>
        <p:spPr>
          <a:xfrm>
            <a:off x="708736" y="900951"/>
            <a:ext cx="7272094" cy="2951630"/>
          </a:xfrm>
        </p:spPr>
        <p:txBody>
          <a:bodyPr>
            <a:normAutofit fontScale="90000"/>
          </a:bodyPr>
          <a:lstStyle/>
          <a:p>
            <a:pPr algn="r"/>
            <a:r>
              <a:rPr lang="en-US" dirty="0">
                <a:effectLst>
                  <a:outerShdw blurRad="50800" dist="38100" dir="18900000" algn="bl" rotWithShape="0">
                    <a:prstClr val="black">
                      <a:alpha val="40000"/>
                    </a:prstClr>
                  </a:outerShdw>
                </a:effectLst>
                <a:latin typeface="Footlight MT Light" panose="0204060206030A020304" charset="0"/>
                <a:cs typeface="Footlight MT Light" panose="0204060206030A020304" charset="0"/>
                <a:sym typeface="+mn-ea"/>
              </a:rPr>
              <a:t> </a:t>
            </a:r>
            <a:r>
              <a:rPr lang="en-US" dirty="0">
                <a:ln/>
                <a:solidFill>
                  <a:schemeClr val="bg2"/>
                </a:solidFill>
                <a:effectLst>
                  <a:outerShdw blurRad="50800" dist="38100" dir="18900000" algn="bl" rotWithShape="0">
                    <a:prstClr val="black">
                      <a:alpha val="40000"/>
                    </a:prstClr>
                  </a:outerShdw>
                </a:effectLst>
                <a:latin typeface="Footlight MT Light" panose="0204060206030A020304" charset="0"/>
                <a:cs typeface="Footlight MT Light" panose="0204060206030A020304" charset="0"/>
                <a:sym typeface="+mn-ea"/>
              </a:rPr>
              <a:t>Dual Stack </a:t>
            </a:r>
            <a:br>
              <a:rPr lang="en-US" dirty="0">
                <a:ln/>
                <a:solidFill>
                  <a:schemeClr val="bg2"/>
                </a:solidFill>
                <a:effectLst>
                  <a:outerShdw blurRad="50800" dist="38100" dir="18900000" algn="bl" rotWithShape="0">
                    <a:prstClr val="black">
                      <a:alpha val="40000"/>
                    </a:prstClr>
                  </a:outerShdw>
                </a:effectLst>
                <a:latin typeface="Footlight MT Light" panose="0204060206030A020304" charset="0"/>
                <a:cs typeface="Footlight MT Light" panose="0204060206030A020304" charset="0"/>
                <a:sym typeface="+mn-ea"/>
              </a:rPr>
            </a:br>
            <a:r>
              <a:rPr lang="en-US" dirty="0">
                <a:ln/>
                <a:solidFill>
                  <a:schemeClr val="bg2"/>
                </a:solidFill>
                <a:effectLst>
                  <a:outerShdw blurRad="50800" dist="38100" dir="18900000" algn="bl" rotWithShape="0">
                    <a:prstClr val="black">
                      <a:alpha val="40000"/>
                    </a:prstClr>
                  </a:outerShdw>
                </a:effectLst>
                <a:latin typeface="Footlight MT Light" panose="0204060206030A020304" charset="0"/>
                <a:cs typeface="Footlight MT Light" panose="0204060206030A020304" charset="0"/>
                <a:sym typeface="+mn-ea"/>
              </a:rPr>
              <a:t>IPv4 and IPv6     Implementation</a:t>
            </a:r>
            <a:br>
              <a:rPr lang="en-US" altLang="zh-CN" dirty="0">
                <a:ln/>
                <a:solidFill>
                  <a:schemeClr val="bg2"/>
                </a:solidFill>
                <a:effectLst>
                  <a:innerShdw blurRad="63500" dist="50800" dir="13500000">
                    <a:srgbClr val="000000">
                      <a:alpha val="50000"/>
                    </a:srgbClr>
                  </a:innerShdw>
                </a:effectLst>
                <a:latin typeface="Tempus Sans ITC" panose="04020404030D07020202" charset="0"/>
                <a:cs typeface="Tempus Sans ITC" panose="04020404030D07020202" charset="0"/>
                <a:sym typeface="+mn-ea"/>
              </a:rPr>
            </a:br>
            <a:endParaRPr lang="en-US" altLang="zh-CN" dirty="0">
              <a:ln/>
              <a:solidFill>
                <a:schemeClr val="bg2"/>
              </a:solidFill>
              <a:effectLst>
                <a:innerShdw blurRad="63500" dist="50800" dir="13500000">
                  <a:srgbClr val="000000">
                    <a:alpha val="50000"/>
                  </a:srgbClr>
                </a:innerShdw>
              </a:effectLst>
              <a:latin typeface="Tempus Sans ITC" panose="04020404030D07020202" charset="0"/>
              <a:cs typeface="Tempus Sans ITC" panose="04020404030D07020202" charset="0"/>
              <a:sym typeface="+mn-ea"/>
            </a:endParaRPr>
          </a:p>
        </p:txBody>
      </p:sp>
      <p:sp>
        <p:nvSpPr>
          <p:cNvPr id="4" name="副标题 3"/>
          <p:cNvSpPr>
            <a:spLocks noGrp="1"/>
          </p:cNvSpPr>
          <p:nvPr>
            <p:ph type="subTitle" idx="1"/>
            <p:custDataLst>
              <p:tags r:id="rId3"/>
            </p:custDataLst>
          </p:nvPr>
        </p:nvSpPr>
        <p:spPr>
          <a:xfrm>
            <a:off x="1731989" y="3024319"/>
            <a:ext cx="6298440" cy="504009"/>
          </a:xfrm>
        </p:spPr>
        <p:txBody>
          <a:bodyPr>
            <a:normAutofit/>
          </a:bodyPr>
          <a:lstStyle/>
          <a:p>
            <a:r>
              <a:rPr lang="en-US" dirty="0">
                <a:effectLst>
                  <a:outerShdw blurRad="50800" dist="38100" dir="18900000" algn="bl" rotWithShape="0">
                    <a:prstClr val="black">
                      <a:alpha val="40000"/>
                    </a:prstClr>
                  </a:outerShdw>
                </a:effectLst>
                <a:latin typeface="Tempus Sans ITC" panose="04020404030D07020202" charset="0"/>
                <a:cs typeface="Tempus Sans ITC" panose="04020404030D07020202" charset="0"/>
                <a:sym typeface="+mn-ea"/>
              </a:rPr>
              <a:t>                               Project Presentation</a:t>
            </a:r>
            <a:endParaRPr lang="en-US" altLang="zh-CN" dirty="0">
              <a:effectLst>
                <a:outerShdw blurRad="50800" dist="38100" dir="18900000" algn="bl" rotWithShape="0">
                  <a:prstClr val="black">
                    <a:alpha val="40000"/>
                  </a:prstClr>
                </a:outerShdw>
              </a:effectLst>
              <a:latin typeface="Tempus Sans ITC" panose="04020404030D07020202" charset="0"/>
              <a:cs typeface="Tempus Sans ITC" panose="04020404030D07020202" charset="0"/>
              <a:sym typeface="+mn-ea"/>
            </a:endParaRPr>
          </a:p>
        </p:txBody>
      </p:sp>
    </p:spTree>
    <p:custDataLst>
      <p:tags r:id="rId1"/>
    </p:custDataLst>
  </p:cSld>
  <p:clrMapOvr>
    <a:masterClrMapping/>
  </p:clrMapOvr>
  <p:transition>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259715" y="981710"/>
            <a:ext cx="8627110" cy="2113280"/>
          </a:xfrm>
        </p:spPr>
        <p:txBody>
          <a:bodyPr>
            <a:normAutofit fontScale="90000"/>
          </a:bodyPr>
          <a:lstStyle/>
          <a:p>
            <a:r>
              <a:rPr lang="en-US" altLang="zh-CN" dirty="0"/>
              <a:t>     </a:t>
            </a:r>
            <a:r>
              <a:rPr lang="en-US" altLang="zh-CN" dirty="0">
                <a:effectLst>
                  <a:outerShdw blurRad="50800" dist="38100" dir="18900000" algn="bl" rotWithShape="0">
                    <a:prstClr val="black">
                      <a:alpha val="40000"/>
                    </a:prstClr>
                  </a:outerShdw>
                </a:effectLst>
              </a:rPr>
              <a:t>Configurations</a:t>
            </a:r>
            <a:r>
              <a:rPr lang="en-US" altLang="zh-CN" dirty="0"/>
              <a:t> </a:t>
            </a:r>
            <a:endParaRPr lang="zh-CN" altLang="en-US" dirty="0"/>
          </a:p>
        </p:txBody>
      </p:sp>
    </p:spTree>
    <p:custDataLst>
      <p:tags r:id="rId1"/>
    </p:custDataLst>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17780" y="-2540"/>
            <a:ext cx="3081655" cy="493358"/>
          </a:xfrm>
        </p:spPr>
        <p:txBody>
          <a:bodyPr>
            <a:normAutofit fontScale="90000"/>
          </a:bodyPr>
          <a:lstStyle/>
          <a:p>
            <a:r>
              <a:rPr lang="en-US" altLang="zh-CN" dirty="0"/>
              <a:t>      </a:t>
            </a:r>
            <a:br>
              <a:rPr lang="en-US" altLang="zh-CN" dirty="0"/>
            </a:br>
            <a:r>
              <a:rPr lang="en-US" altLang="zh-CN" dirty="0"/>
              <a:t> </a:t>
            </a:r>
            <a:r>
              <a:rPr lang="en-US" altLang="zh-CN" sz="2800" dirty="0"/>
              <a:t>VLAN</a:t>
            </a:r>
          </a:p>
        </p:txBody>
      </p:sp>
      <p:sp>
        <p:nvSpPr>
          <p:cNvPr id="5" name="文本占位符 4"/>
          <p:cNvSpPr>
            <a:spLocks noGrp="1"/>
          </p:cNvSpPr>
          <p:nvPr>
            <p:ph type="body" sz="quarter" idx="13"/>
            <p:custDataLst>
              <p:tags r:id="rId3"/>
            </p:custDataLst>
          </p:nvPr>
        </p:nvSpPr>
        <p:spPr>
          <a:xfrm>
            <a:off x="-17780" y="561340"/>
            <a:ext cx="3493135" cy="4229100"/>
          </a:xfrm>
        </p:spPr>
        <p:txBody>
          <a:bodyPr>
            <a:noAutofit/>
          </a:bodyPr>
          <a:lstStyle/>
          <a:p>
            <a:pPr algn="l">
              <a:buFont typeface="Wingdings" panose="05000000000000000000" pitchFamily="2" charset="2"/>
              <a:buChar char="q"/>
            </a:pPr>
            <a:endParaRPr lang="en-US" sz="1100" dirty="0">
              <a:latin typeface="Times New Roman" panose="02020603050405020304" pitchFamily="18" charset="0"/>
              <a:cs typeface="Times New Roman" panose="02020603050405020304" pitchFamily="18" charset="0"/>
              <a:sym typeface="+mn-ea"/>
            </a:endParaRPr>
          </a:p>
          <a:p>
            <a:pPr>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A Virtual LAN (VLAN) is any broadcast domain that is partitioned and isolated in a computer network at the data link layer (OSI layer -2)</a:t>
            </a:r>
            <a:endParaRPr lang="en-IN"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200"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To connect both the switches in the same network assign the ports connecting the switches in the same VLAN in both the switches</a:t>
            </a:r>
          </a:p>
          <a:p>
            <a:pPr>
              <a:buFont typeface="Wingdings" panose="05000000000000000000" pitchFamily="2" charset="2"/>
              <a:buChar char="q"/>
            </a:pPr>
            <a:r>
              <a:rPr lang="en-US" sz="1200"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By default the switches do not support ipv6 hence 2960 must to be connected to the server and copy the ios version 15 from TFTP to flash and boot the system with ios 15 to get support for IPv6 </a:t>
            </a:r>
            <a:endParaRPr lang="en-US" sz="1200" dirty="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sym typeface="+mn-ea"/>
            </a:endParaRPr>
          </a:p>
          <a:p>
            <a:pPr marL="0" indent="0">
              <a:buNone/>
            </a:pPr>
            <a:endParaRPr lang="en-US" altLang="zh-CN" sz="1400" dirty="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sym typeface="+mn-ea"/>
            </a:endParaRPr>
          </a:p>
        </p:txBody>
      </p:sp>
      <p:pic>
        <p:nvPicPr>
          <p:cNvPr id="11" name="Content Placeholder 10"/>
          <p:cNvPicPr>
            <a:picLocks noGrp="1" noChangeAspect="1"/>
          </p:cNvPicPr>
          <p:nvPr>
            <p:ph sz="quarter" idx="14"/>
          </p:nvPr>
        </p:nvPicPr>
        <p:blipFill>
          <a:blip r:embed="rId5">
            <a:extLst>
              <a:ext uri="{28A0092B-C50C-407E-A947-70E740481C1C}">
                <a14:useLocalDpi xmlns:a14="http://schemas.microsoft.com/office/drawing/2010/main" val="0"/>
              </a:ext>
            </a:extLst>
          </a:blip>
          <a:stretch>
            <a:fillRect/>
          </a:stretch>
        </p:blipFill>
        <p:spPr>
          <a:xfrm>
            <a:off x="3884930" y="959485"/>
            <a:ext cx="4860290" cy="3223895"/>
          </a:xfrm>
          <a:prstGeom prst="rect">
            <a:avLst/>
          </a:prstGeom>
          <a:effectLst>
            <a:outerShdw blurRad="25400" dir="17880000">
              <a:srgbClr val="000000">
                <a:alpha val="46000"/>
              </a:srgbClr>
            </a:outerShdw>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comb/>
      </p:transition>
    </mc:Choice>
    <mc:Fallback xmlns="">
      <p:transition spd="slow">
        <p:comb/>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459105" y="403225"/>
            <a:ext cx="8232140" cy="774700"/>
          </a:xfrm>
        </p:spPr>
        <p:txBody>
          <a:bodyPr>
            <a:normAutofit/>
          </a:bodyPr>
          <a:lstStyle/>
          <a:p>
            <a:r>
              <a:rPr lang="en-US" altLang="zh-CN"/>
              <a:t>Multilayer-Switch</a:t>
            </a:r>
          </a:p>
        </p:txBody>
      </p:sp>
      <p:sp>
        <p:nvSpPr>
          <p:cNvPr id="6" name="文本占位符 5"/>
          <p:cNvSpPr>
            <a:spLocks noGrp="1"/>
          </p:cNvSpPr>
          <p:nvPr>
            <p:ph type="body" sz="quarter" idx="13"/>
            <p:custDataLst>
              <p:tags r:id="rId3"/>
            </p:custDataLst>
          </p:nvPr>
        </p:nvSpPr>
        <p:spPr/>
        <p:txBody>
          <a:bodyPr/>
          <a:lstStyle/>
          <a:p>
            <a:pPr marL="0" indent="0">
              <a:buNone/>
            </a:pPr>
            <a:r>
              <a:rPr lang="en-US" altLang="zh-CN" sz="1400">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It is a network device that has the ability to operate at higher layers of the OSI reference model, unlike the Data Link Layer (DLL) traditionally used by switches.</a:t>
            </a:r>
          </a:p>
        </p:txBody>
      </p:sp>
      <p:pic>
        <p:nvPicPr>
          <p:cNvPr id="16" name="Content Placeholder 15"/>
          <p:cNvPicPr>
            <a:picLocks noGrp="1" noChangeAspect="1"/>
          </p:cNvPicPr>
          <p:nvPr>
            <p:ph sz="quarter" idx="14"/>
          </p:nvPr>
        </p:nvPicPr>
        <p:blipFill>
          <a:blip r:embed="rId5">
            <a:extLst>
              <a:ext uri="{28A0092B-C50C-407E-A947-70E740481C1C}">
                <a14:useLocalDpi xmlns:a14="http://schemas.microsoft.com/office/drawing/2010/main" val="0"/>
              </a:ext>
            </a:extLst>
          </a:blip>
          <a:stretch>
            <a:fillRect/>
          </a:stretch>
        </p:blipFill>
        <p:spPr>
          <a:xfrm>
            <a:off x="459105" y="2293620"/>
            <a:ext cx="3225800" cy="2190750"/>
          </a:xfrm>
          <a:prstGeom prst="rect">
            <a:avLst/>
          </a:prstGeom>
          <a:effectLst>
            <a:outerShdw blurRad="25400" dir="17880000">
              <a:srgbClr val="000000">
                <a:alpha val="46000"/>
              </a:srgbClr>
            </a:outerShdw>
          </a:effectLst>
        </p:spPr>
      </p:pic>
      <p:sp>
        <p:nvSpPr>
          <p:cNvPr id="4" name="Text Box 3"/>
          <p:cNvSpPr txBox="1"/>
          <p:nvPr/>
        </p:nvSpPr>
        <p:spPr>
          <a:xfrm>
            <a:off x="4246245" y="2136626"/>
            <a:ext cx="4648200" cy="3139321"/>
          </a:xfrm>
          <a:prstGeom prst="rect">
            <a:avLst/>
          </a:prstGeom>
          <a:noFill/>
        </p:spPr>
        <p:txBody>
          <a:bodyPr wrap="square" rtlCol="0">
            <a:spAutoFit/>
          </a:bodyPr>
          <a:lstStyle/>
          <a:p>
            <a:pPr marL="285750" indent="-285750">
              <a:buFont typeface="Wingdings" panose="05000000000000000000" charset="0"/>
              <a:buChar char="q"/>
            </a:pPr>
            <a:r>
              <a:rPr lang="en-US" dirty="0">
                <a:cs typeface="Times New Roman" panose="02020603050405020304" pitchFamily="18" charset="0"/>
              </a:rPr>
              <a:t>A multilayer switch can perform the functions of a switch as well as that of a router at incredibly fast speeds.</a:t>
            </a:r>
          </a:p>
          <a:p>
            <a:pPr marL="285750" indent="-285750">
              <a:buFont typeface="Wingdings" panose="05000000000000000000" charset="0"/>
              <a:buChar char="q"/>
            </a:pPr>
            <a:r>
              <a:rPr lang="en-US" dirty="0"/>
              <a:t>Dynamic routing can be configured in this device.</a:t>
            </a:r>
          </a:p>
          <a:p>
            <a:pPr marL="285750" indent="-285750">
              <a:buFont typeface="Wingdings" panose="05000000000000000000" charset="0"/>
              <a:buChar char="q"/>
            </a:pPr>
            <a:r>
              <a:rPr lang="en-US" dirty="0"/>
              <a:t>To enable dual-stack in multilayer switch and traditional switch some commands </a:t>
            </a:r>
            <a:r>
              <a:rPr lang="en-US"/>
              <a:t>are used.</a:t>
            </a:r>
            <a:endParaRPr lang="en-US" dirty="0"/>
          </a:p>
          <a:p>
            <a:pPr marL="285750" indent="-285750">
              <a:buFont typeface="Wingdings" panose="05000000000000000000" charset="0"/>
              <a:buChar char="q"/>
            </a:pPr>
            <a:r>
              <a:rPr lang="en-US" dirty="0"/>
              <a:t>Then configure interfaces and assign IPv4 and IPv6 address.</a:t>
            </a:r>
          </a:p>
          <a:p>
            <a:pPr marL="285750" indent="-285750">
              <a:buFont typeface="Wingdings" panose="05000000000000000000" charset="0"/>
              <a:buChar char="q"/>
            </a:pP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5"/>
            <p:custDataLst>
              <p:tags r:id="rId2"/>
            </p:custDataLst>
          </p:nvPr>
        </p:nvSpPr>
        <p:spPr>
          <a:xfrm>
            <a:off x="435015" y="4111710"/>
            <a:ext cx="4006800" cy="585900"/>
          </a:xfrm>
        </p:spPr>
        <p:txBody>
          <a:bodyPr>
            <a:normAutofit fontScale="25000" lnSpcReduction="20000"/>
          </a:bodyPr>
          <a:lstStyle/>
          <a:p>
            <a:pPr marL="0" indent="0">
              <a:buNone/>
            </a:pPr>
            <a:r>
              <a:rPr lang="en-IN" sz="4000" dirty="0">
                <a:ln>
                  <a:solidFill>
                    <a:schemeClr val="tx1"/>
                  </a:solidFill>
                </a:ln>
                <a:effectLst/>
                <a:latin typeface="Times New Roman" panose="02020603050405020304" pitchFamily="18" charset="0"/>
                <a:cs typeface="Times New Roman" panose="02020603050405020304" pitchFamily="18" charset="0"/>
                <a:sym typeface="+mn-ea"/>
              </a:rPr>
              <a:t>Router is configured in such a way where </a:t>
            </a:r>
            <a:r>
              <a:rPr lang="en-IN" sz="4000" dirty="0" err="1">
                <a:ln>
                  <a:solidFill>
                    <a:schemeClr val="tx1"/>
                  </a:solidFill>
                </a:ln>
                <a:effectLst/>
                <a:latin typeface="Times New Roman" panose="02020603050405020304" pitchFamily="18" charset="0"/>
                <a:cs typeface="Times New Roman" panose="02020603050405020304" pitchFamily="18" charset="0"/>
                <a:sym typeface="+mn-ea"/>
              </a:rPr>
              <a:t>subinterfaces</a:t>
            </a:r>
            <a:r>
              <a:rPr lang="en-IN" sz="4000" dirty="0">
                <a:ln>
                  <a:solidFill>
                    <a:schemeClr val="tx1"/>
                  </a:solidFill>
                </a:ln>
                <a:effectLst/>
                <a:latin typeface="Times New Roman" panose="02020603050405020304" pitchFamily="18" charset="0"/>
                <a:cs typeface="Times New Roman" panose="02020603050405020304" pitchFamily="18" charset="0"/>
                <a:sym typeface="+mn-ea"/>
              </a:rPr>
              <a:t> are used in router and trunking is used in a switch to reduce the connecting cables</a:t>
            </a:r>
            <a:endParaRPr lang="en-IN" dirty="0">
              <a:sym typeface="+mn-ea"/>
            </a:endParaRPr>
          </a:p>
          <a:p>
            <a:pPr marL="0" indent="0">
              <a:buNone/>
            </a:pPr>
            <a:endParaRPr lang="en-US" altLang="zh-CN"/>
          </a:p>
        </p:txBody>
      </p:sp>
      <p:sp>
        <p:nvSpPr>
          <p:cNvPr id="9" name="文本占位符 8"/>
          <p:cNvSpPr>
            <a:spLocks noGrp="1"/>
          </p:cNvSpPr>
          <p:nvPr>
            <p:ph type="body" sz="quarter" idx="16"/>
            <p:custDataLst>
              <p:tags r:id="rId3"/>
            </p:custDataLst>
          </p:nvPr>
        </p:nvSpPr>
        <p:spPr>
          <a:xfrm>
            <a:off x="5070265" y="4156635"/>
            <a:ext cx="4025700" cy="585900"/>
          </a:xfrm>
        </p:spPr>
        <p:txBody>
          <a:bodyPr>
            <a:noAutofit/>
          </a:bodyPr>
          <a:lstStyle/>
          <a:p>
            <a:pPr marL="0" indent="0">
              <a:buNone/>
            </a:pPr>
            <a:r>
              <a:rPr lang="en-US" sz="1600" dirty="0">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Dynamic Routing and Default Routing</a:t>
            </a:r>
            <a:endParaRPr lang="en-US" altLang="zh-CN" sz="1600" dirty="0">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endParaRPr>
          </a:p>
        </p:txBody>
      </p:sp>
      <p:sp>
        <p:nvSpPr>
          <p:cNvPr id="5" name="标题 4"/>
          <p:cNvSpPr>
            <a:spLocks noGrp="1"/>
          </p:cNvSpPr>
          <p:nvPr>
            <p:ph type="title"/>
            <p:custDataLst>
              <p:tags r:id="rId4"/>
            </p:custDataLst>
          </p:nvPr>
        </p:nvSpPr>
        <p:spPr>
          <a:xfrm>
            <a:off x="434975" y="178435"/>
            <a:ext cx="8278495" cy="459105"/>
          </a:xfrm>
        </p:spPr>
        <p:txBody>
          <a:bodyPr>
            <a:normAutofit fontScale="90000"/>
          </a:bodyPr>
          <a:lstStyle/>
          <a:p>
            <a:r>
              <a:rPr lang="en-US" sz="3200" dirty="0">
                <a:latin typeface="Times New Roman" panose="02020603050405020304" pitchFamily="18" charset="0"/>
                <a:cs typeface="Times New Roman" panose="02020603050405020304" pitchFamily="18" charset="0"/>
                <a:sym typeface="+mn-ea"/>
              </a:rPr>
              <a:t>Router on a stick</a:t>
            </a:r>
            <a:endParaRPr lang="en-US" altLang="zh-CN" sz="3200">
              <a:latin typeface="Times New Roman" panose="02020603050405020304" pitchFamily="18" charset="0"/>
              <a:cs typeface="Times New Roman" panose="02020603050405020304" pitchFamily="18" charset="0"/>
            </a:endParaRPr>
          </a:p>
        </p:txBody>
      </p:sp>
      <p:pic>
        <p:nvPicPr>
          <p:cNvPr id="34" name="Content Placeholder 33"/>
          <p:cNvPicPr>
            <a:picLocks noGrp="1" noChangeAspect="1"/>
          </p:cNvPicPr>
          <p:nvPr>
            <p:ph sz="quarter" idx="13"/>
          </p:nvPr>
        </p:nvPicPr>
        <p:blipFill>
          <a:blip r:embed="rId7">
            <a:extLst>
              <a:ext uri="{28A0092B-C50C-407E-A947-70E740481C1C}">
                <a14:useLocalDpi xmlns:a14="http://schemas.microsoft.com/office/drawing/2010/main" val="0"/>
              </a:ext>
            </a:extLst>
          </a:blip>
          <a:stretch>
            <a:fillRect/>
          </a:stretch>
        </p:blipFill>
        <p:spPr>
          <a:xfrm>
            <a:off x="292100" y="978535"/>
            <a:ext cx="4050030" cy="2880360"/>
          </a:xfrm>
          <a:prstGeom prst="rect">
            <a:avLst/>
          </a:prstGeom>
          <a:effectLst>
            <a:outerShdw blurRad="25400" dir="17880000">
              <a:srgbClr val="000000">
                <a:alpha val="46000"/>
              </a:srgbClr>
            </a:outerShdw>
          </a:effectLst>
        </p:spPr>
      </p:pic>
      <p:pic>
        <p:nvPicPr>
          <p:cNvPr id="6" name="Content Placeholder 5"/>
          <p:cNvPicPr>
            <a:picLocks noGrp="1" noChangeAspect="1"/>
          </p:cNvPicPr>
          <p:nvPr>
            <p:ph sz="quarter" idx="14"/>
          </p:nvPr>
        </p:nvPicPr>
        <p:blipFill>
          <a:blip r:embed="rId8">
            <a:extLst>
              <a:ext uri="{28A0092B-C50C-407E-A947-70E740481C1C}">
                <a14:useLocalDpi xmlns:a14="http://schemas.microsoft.com/office/drawing/2010/main" val="0"/>
              </a:ext>
            </a:extLst>
          </a:blip>
          <a:stretch>
            <a:fillRect/>
          </a:stretch>
        </p:blipFill>
        <p:spPr>
          <a:xfrm>
            <a:off x="5175885" y="978535"/>
            <a:ext cx="2985770" cy="2880995"/>
          </a:xfrm>
          <a:prstGeom prst="rect">
            <a:avLst/>
          </a:prstGeom>
          <a:effectLst>
            <a:outerShdw blurRad="25400" dir="17880000">
              <a:srgbClr val="000000">
                <a:alpha val="46000"/>
              </a:srgbClr>
            </a:outerShdw>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17780" y="-2540"/>
            <a:ext cx="3081655" cy="661670"/>
          </a:xfrm>
        </p:spPr>
        <p:txBody>
          <a:bodyPr>
            <a:normAutofit fontScale="90000"/>
          </a:bodyPr>
          <a:lstStyle/>
          <a:p>
            <a:r>
              <a:rPr lang="en-US" altLang="zh-CN"/>
              <a:t>      </a:t>
            </a:r>
            <a:br>
              <a:rPr lang="en-US" altLang="zh-CN"/>
            </a:br>
            <a:endParaRPr lang="en-US" altLang="zh-CN" sz="2800"/>
          </a:p>
        </p:txBody>
      </p:sp>
      <p:sp>
        <p:nvSpPr>
          <p:cNvPr id="5" name="文本占位符 4"/>
          <p:cNvSpPr>
            <a:spLocks noGrp="1"/>
          </p:cNvSpPr>
          <p:nvPr>
            <p:ph type="body" sz="quarter" idx="13"/>
            <p:custDataLst>
              <p:tags r:id="rId3"/>
            </p:custDataLst>
          </p:nvPr>
        </p:nvSpPr>
        <p:spPr>
          <a:xfrm>
            <a:off x="-17780" y="561340"/>
            <a:ext cx="3493135" cy="4229100"/>
          </a:xfrm>
        </p:spPr>
        <p:txBody>
          <a:bodyPr>
            <a:noAutofit/>
          </a:bodyPr>
          <a:lstStyle/>
          <a:p>
            <a:pPr marL="0" indent="0" algn="l">
              <a:buNone/>
            </a:pPr>
            <a:endParaRPr lang="en-US" sz="1200" dirty="0">
              <a:latin typeface="Times New Roman" panose="02020603050405020304" pitchFamily="18" charset="0"/>
              <a:cs typeface="Times New Roman" panose="02020603050405020304" pitchFamily="18" charset="0"/>
              <a:sym typeface="+mn-ea"/>
            </a:endParaRPr>
          </a:p>
          <a:p>
            <a:pPr marL="0" indent="0" algn="l">
              <a:buNone/>
            </a:pPr>
            <a:r>
              <a:rPr lang="en-US" sz="1000" dirty="0">
                <a:latin typeface="Times New Roman" panose="02020603050405020304" pitchFamily="18" charset="0"/>
                <a:cs typeface="Times New Roman" panose="02020603050405020304" pitchFamily="18" charset="0"/>
                <a:sym typeface="+mn-ea"/>
              </a:rPr>
              <a:t>’</a:t>
            </a:r>
          </a:p>
          <a:p>
            <a:pPr marL="285750" indent="-285750">
              <a:buFont typeface="Wingdings" panose="05000000000000000000" charset="0"/>
              <a:buChar char="q"/>
            </a:pPr>
            <a:endParaRPr lang="en-US" sz="1400" dirty="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sym typeface="+mn-ea"/>
            </a:endParaRPr>
          </a:p>
          <a:p>
            <a:pPr marL="0" indent="0">
              <a:buNone/>
            </a:pPr>
            <a:endParaRPr lang="en-US" altLang="zh-CN" sz="1400" dirty="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sym typeface="+mn-ea"/>
            </a:endParaRPr>
          </a:p>
        </p:txBody>
      </p:sp>
      <p:pic>
        <p:nvPicPr>
          <p:cNvPr id="8" name="Content Placeholder 7"/>
          <p:cNvPicPr>
            <a:picLocks noGrp="1" noChangeAspect="1"/>
          </p:cNvPicPr>
          <p:nvPr>
            <p:ph sz="quarter" idx="14"/>
          </p:nvPr>
        </p:nvPicPr>
        <p:blipFill>
          <a:blip r:embed="rId5">
            <a:extLst>
              <a:ext uri="{28A0092B-C50C-407E-A947-70E740481C1C}">
                <a14:useLocalDpi xmlns:a14="http://schemas.microsoft.com/office/drawing/2010/main" val="0"/>
              </a:ext>
            </a:extLst>
          </a:blip>
          <a:stretch>
            <a:fillRect/>
          </a:stretch>
        </p:blipFill>
        <p:spPr>
          <a:xfrm>
            <a:off x="456565" y="803275"/>
            <a:ext cx="2710815" cy="3529330"/>
          </a:xfrm>
          <a:prstGeom prst="rect">
            <a:avLst/>
          </a:prstGeom>
          <a:effectLst>
            <a:outerShdw blurRad="25400" dir="17880000">
              <a:srgbClr val="000000">
                <a:alpha val="46000"/>
              </a:srgbClr>
            </a:outerShdw>
          </a:effectLst>
        </p:spPr>
      </p:pic>
      <p:sp>
        <p:nvSpPr>
          <p:cNvPr id="7" name="Rounded Rectangle 6"/>
          <p:cNvSpPr/>
          <p:nvPr/>
        </p:nvSpPr>
        <p:spPr>
          <a:xfrm>
            <a:off x="4450080" y="372110"/>
            <a:ext cx="4246880" cy="16478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Hot Standby        Routing Protocol</a:t>
            </a:r>
            <a:endParaRPr lang="en-US" sz="4000"/>
          </a:p>
        </p:txBody>
      </p:sp>
      <p:sp>
        <p:nvSpPr>
          <p:cNvPr id="9" name="Text Box 8"/>
          <p:cNvSpPr txBox="1"/>
          <p:nvPr/>
        </p:nvSpPr>
        <p:spPr>
          <a:xfrm>
            <a:off x="4380865" y="2113915"/>
            <a:ext cx="4254500" cy="2676525"/>
          </a:xfrm>
          <a:prstGeom prst="rect">
            <a:avLst/>
          </a:prstGeom>
          <a:noFill/>
        </p:spPr>
        <p:txBody>
          <a:bodyPr wrap="square" rtlCol="0">
            <a:spAutoFit/>
          </a:bodyPr>
          <a:lstStyle/>
          <a:p>
            <a:pPr marL="342900" indent="-342900">
              <a:buFont typeface="Wingdings" panose="05000000000000000000" charset="0"/>
              <a:buChar char="q"/>
            </a:pPr>
            <a:r>
              <a:rPr lang="en-US" sz="2400" dirty="0">
                <a:latin typeface="Times New Roman" panose="02020603050405020304" pitchFamily="18" charset="0"/>
                <a:cs typeface="Times New Roman" panose="02020603050405020304" pitchFamily="18" charset="0"/>
                <a:sym typeface="+mn-ea"/>
              </a:rPr>
              <a:t>It allows host computers on the Internet to use multiple routers that act as a single virtual router, maintaining connectivity even if the first- hop router fails, because other routers are on "hot standby"</a:t>
            </a:r>
            <a:endParaRPr lang="en-US" sz="24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Bar dir="vert"/>
      </p:transition>
    </mc:Choice>
    <mc:Fallback xmlns="">
      <p:transition spd="slow">
        <p:randomBar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576070" y="1903367"/>
            <a:ext cx="5991406" cy="1237615"/>
          </a:xfrm>
        </p:spPr>
        <p:txBody>
          <a:bodyPr>
            <a:normAutofit fontScale="90000"/>
          </a:bodyPr>
          <a:lstStyle/>
          <a:p>
            <a:r>
              <a:rPr lang="en-US" altLang="zh-CN" dirty="0"/>
              <a:t>Thank you </a:t>
            </a:r>
            <a:endParaRPr lang="zh-CN" altLang="en-US" dirty="0"/>
          </a:p>
        </p:txBody>
      </p:sp>
      <p:sp>
        <p:nvSpPr>
          <p:cNvPr id="2" name="Smiley Face 1"/>
          <p:cNvSpPr/>
          <p:nvPr/>
        </p:nvSpPr>
        <p:spPr>
          <a:xfrm>
            <a:off x="7117715" y="2359660"/>
            <a:ext cx="613410" cy="568325"/>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3"/>
            </p:custDataLst>
          </p:nvPr>
        </p:nvSpPr>
        <p:spPr/>
        <p:txBody>
          <a:bodyPr>
            <a:normAutofit/>
          </a:bodyPr>
          <a:lstStyle/>
          <a:p>
            <a:r>
              <a:rPr lang="en-US" dirty="0">
                <a:effectLst>
                  <a:outerShdw blurRad="50800" dist="38100" dir="18900000" algn="bl" rotWithShape="0">
                    <a:prstClr val="black">
                      <a:alpha val="40000"/>
                    </a:prstClr>
                  </a:outerShdw>
                </a:effectLst>
                <a:latin typeface="Tempus Sans ITC" panose="04020404030D07020202" charset="0"/>
                <a:cs typeface="Tempus Sans ITC" panose="04020404030D07020202" charset="0"/>
                <a:sym typeface="+mn-ea"/>
              </a:rPr>
              <a:t> </a:t>
            </a:r>
            <a:endParaRPr lang="en-US" altLang="zh-CN" dirty="0">
              <a:solidFill>
                <a:schemeClr val="bg2"/>
              </a:solidFill>
              <a:effectLst>
                <a:innerShdw blurRad="63500" dist="50800" dir="13500000">
                  <a:srgbClr val="000000">
                    <a:alpha val="50000"/>
                  </a:srgbClr>
                </a:innerShdw>
              </a:effectLst>
              <a:latin typeface="Tempus Sans ITC" panose="04020404030D07020202" charset="0"/>
              <a:cs typeface="Tempus Sans ITC" panose="04020404030D07020202" charset="0"/>
              <a:sym typeface="+mn-ea"/>
            </a:endParaRPr>
          </a:p>
        </p:txBody>
      </p:sp>
      <p:sp>
        <p:nvSpPr>
          <p:cNvPr id="4" name="副标题 3"/>
          <p:cNvSpPr>
            <a:spLocks noGrp="1"/>
          </p:cNvSpPr>
          <p:nvPr>
            <p:ph type="subTitle" idx="1"/>
            <p:custDataLst>
              <p:tags r:id="rId4"/>
            </p:custDataLst>
          </p:nvPr>
        </p:nvSpPr>
        <p:spPr/>
        <p:txBody>
          <a:bodyPr>
            <a:normAutofit/>
          </a:bodyPr>
          <a:lstStyle/>
          <a:p>
            <a:r>
              <a:rPr lang="en-US" dirty="0">
                <a:effectLst>
                  <a:outerShdw blurRad="50800" dist="38100" dir="18900000" algn="bl" rotWithShape="0">
                    <a:prstClr val="black">
                      <a:alpha val="40000"/>
                    </a:prstClr>
                  </a:outerShdw>
                </a:effectLst>
                <a:latin typeface="Tempus Sans ITC" panose="04020404030D07020202" charset="0"/>
                <a:cs typeface="Tempus Sans ITC" panose="04020404030D07020202" charset="0"/>
                <a:sym typeface="+mn-ea"/>
              </a:rPr>
              <a:t>                   </a:t>
            </a:r>
            <a:endParaRPr lang="en-US" altLang="zh-CN" dirty="0">
              <a:effectLst>
                <a:outerShdw blurRad="50800" dist="38100" dir="18900000" algn="bl" rotWithShape="0">
                  <a:prstClr val="black">
                    <a:alpha val="40000"/>
                  </a:prstClr>
                </a:outerShdw>
              </a:effectLst>
              <a:latin typeface="Tempus Sans ITC" panose="04020404030D07020202" charset="0"/>
              <a:cs typeface="Tempus Sans ITC" panose="04020404030D07020202" charset="0"/>
              <a:sym typeface="+mn-ea"/>
            </a:endParaRPr>
          </a:p>
        </p:txBody>
      </p:sp>
      <p:sp>
        <p:nvSpPr>
          <p:cNvPr id="10" name="Text Box 9"/>
          <p:cNvSpPr txBox="1"/>
          <p:nvPr/>
        </p:nvSpPr>
        <p:spPr>
          <a:xfrm>
            <a:off x="400050" y="447040"/>
            <a:ext cx="6679565" cy="768350"/>
          </a:xfrm>
          <a:prstGeom prst="rect">
            <a:avLst/>
          </a:prstGeom>
          <a:noFill/>
        </p:spPr>
        <p:txBody>
          <a:bodyPr wrap="square" rtlCol="0">
            <a:spAutoFit/>
          </a:bodyPr>
          <a:lstStyle/>
          <a:p>
            <a:r>
              <a:rPr lang="en-US" sz="4400" dirty="0" err="1">
                <a:ln/>
                <a:solidFill>
                  <a:schemeClr val="bg2"/>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Mentor:Md.Shaifu</a:t>
            </a:r>
            <a:r>
              <a:rPr lang="en-US" sz="4400" dirty="0">
                <a:ln/>
                <a:solidFill>
                  <a:schemeClr val="bg2"/>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 Zama</a:t>
            </a:r>
          </a:p>
        </p:txBody>
      </p:sp>
      <p:graphicFrame>
        <p:nvGraphicFramePr>
          <p:cNvPr id="11" name="Object 10">
            <a:hlinkClick r:id="" action="ppaction://ole?verb=0"/>
          </p:cNvPr>
          <p:cNvGraphicFramePr>
            <a:graphicFrameLocks noChangeAspect="1"/>
          </p:cNvGraphicFramePr>
          <p:nvPr/>
        </p:nvGraphicFramePr>
        <p:xfrm>
          <a:off x="2958465" y="2533015"/>
          <a:ext cx="914400" cy="215900"/>
        </p:xfrm>
        <a:graphic>
          <a:graphicData uri="http://schemas.openxmlformats.org/presentationml/2006/ole">
            <mc:AlternateContent xmlns:mc="http://schemas.openxmlformats.org/markup-compatibility/2006">
              <mc:Choice xmlns:v="urn:schemas-microsoft-com:vml" Requires="v">
                <p:oleObj spid="_x0000_s1039" r:id="rId6" imgW="914400" imgH="215900" progId="Equation.KSEE3">
                  <p:embed/>
                </p:oleObj>
              </mc:Choice>
              <mc:Fallback>
                <p:oleObj r:id="rId6" imgW="914400" imgH="215900" progId="Equation.KSEE3">
                  <p:embed/>
                  <p:pic>
                    <p:nvPicPr>
                      <p:cNvPr id="0" name="Picture 1024"/>
                      <p:cNvPicPr/>
                      <p:nvPr/>
                    </p:nvPicPr>
                    <p:blipFill>
                      <a:blip r:embed="rId7"/>
                      <a:stretch>
                        <a:fillRect/>
                      </a:stretch>
                    </p:blipFill>
                    <p:spPr>
                      <a:xfrm>
                        <a:off x="2958465" y="2533015"/>
                        <a:ext cx="914400" cy="215900"/>
                      </a:xfrm>
                      <a:prstGeom prst="rect">
                        <a:avLst/>
                      </a:prstGeom>
                    </p:spPr>
                  </p:pic>
                </p:oleObj>
              </mc:Fallback>
            </mc:AlternateContent>
          </a:graphicData>
        </a:graphic>
      </p:graphicFrame>
      <p:sp>
        <p:nvSpPr>
          <p:cNvPr id="18" name="Text Box 17"/>
          <p:cNvSpPr txBox="1"/>
          <p:nvPr/>
        </p:nvSpPr>
        <p:spPr>
          <a:xfrm>
            <a:off x="400050" y="2433320"/>
            <a:ext cx="3619500" cy="583565"/>
          </a:xfrm>
          <a:prstGeom prst="rect">
            <a:avLst/>
          </a:prstGeom>
          <a:noFill/>
        </p:spPr>
        <p:txBody>
          <a:bodyPr wrap="square" rtlCol="0">
            <a:spAutoFit/>
          </a:bodyPr>
          <a:lstStyle/>
          <a:p>
            <a:r>
              <a:rPr lang="en-US" sz="3200">
                <a:solidFill>
                  <a:schemeClr val="bg1"/>
                </a:solidFill>
              </a:rPr>
              <a:t>Team Members</a:t>
            </a:r>
          </a:p>
        </p:txBody>
      </p:sp>
      <p:cxnSp>
        <p:nvCxnSpPr>
          <p:cNvPr id="24" name="Straight Arrow Connector 23"/>
          <p:cNvCxnSpPr/>
          <p:nvPr/>
        </p:nvCxnSpPr>
        <p:spPr>
          <a:xfrm>
            <a:off x="3582035" y="2748915"/>
            <a:ext cx="1465580" cy="317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5175885" y="1735455"/>
            <a:ext cx="3853180" cy="2030095"/>
          </a:xfrm>
          <a:prstGeom prst="rect">
            <a:avLst/>
          </a:prstGeom>
          <a:noFill/>
        </p:spPr>
        <p:txBody>
          <a:bodyPr wrap="square" rtlCol="0">
            <a:spAutoFit/>
          </a:bodyPr>
          <a:lstStyle/>
          <a:p>
            <a:r>
              <a:rPr lang="en-US" b="1" i="1" u="sng">
                <a:ln/>
                <a:solidFill>
                  <a:schemeClr val="bg2"/>
                </a:solidFill>
                <a:effectLst>
                  <a:outerShdw blurRad="50800" dist="38100" dir="18900000" algn="bl" rotWithShape="0">
                    <a:prstClr val="black">
                      <a:alpha val="40000"/>
                    </a:prstClr>
                  </a:outerShdw>
                </a:effectLst>
              </a:rPr>
              <a:t>Team:01</a:t>
            </a:r>
            <a:endParaRPr lang="en-US">
              <a:ln/>
              <a:solidFill>
                <a:schemeClr val="bg2"/>
              </a:solidFill>
              <a:effectLst>
                <a:outerShdw blurRad="50800" dist="38100" dir="18900000" algn="bl" rotWithShape="0">
                  <a:prstClr val="black">
                    <a:alpha val="40000"/>
                  </a:prstClr>
                </a:outerShdw>
              </a:effectLst>
            </a:endParaRPr>
          </a:p>
          <a:p>
            <a:r>
              <a:rPr lang="en-US">
                <a:ln/>
                <a:solidFill>
                  <a:schemeClr val="bg2"/>
                </a:solidFill>
                <a:effectLst>
                  <a:outerShdw blurRad="50800" dist="38100" dir="18900000" algn="bl" rotWithShape="0">
                    <a:prstClr val="black">
                      <a:alpha val="40000"/>
                    </a:prstClr>
                  </a:outerShdw>
                </a:effectLst>
              </a:rPr>
              <a:t>Tarun Vamsi Krishna Chavatapalli</a:t>
            </a:r>
          </a:p>
          <a:p>
            <a:r>
              <a:rPr lang="en-US">
                <a:ln/>
                <a:solidFill>
                  <a:schemeClr val="bg2"/>
                </a:solidFill>
                <a:effectLst>
                  <a:outerShdw blurRad="50800" dist="38100" dir="18900000" algn="bl" rotWithShape="0">
                    <a:prstClr val="black">
                      <a:alpha val="40000"/>
                    </a:prstClr>
                  </a:outerShdw>
                </a:effectLst>
              </a:rPr>
              <a:t>17A91A04i2</a:t>
            </a:r>
          </a:p>
          <a:p>
            <a:r>
              <a:rPr lang="en-US">
                <a:ln/>
                <a:solidFill>
                  <a:schemeClr val="bg2"/>
                </a:solidFill>
                <a:effectLst>
                  <a:outerShdw blurRad="50800" dist="38100" dir="18900000" algn="bl" rotWithShape="0">
                    <a:prstClr val="black">
                      <a:alpha val="40000"/>
                    </a:prstClr>
                  </a:outerShdw>
                </a:effectLst>
              </a:rPr>
              <a:t>Sree Lasya Lagamsani</a:t>
            </a:r>
          </a:p>
          <a:p>
            <a:r>
              <a:rPr lang="en-US">
                <a:ln/>
                <a:solidFill>
                  <a:schemeClr val="bg2"/>
                </a:solidFill>
                <a:effectLst>
                  <a:outerShdw blurRad="50800" dist="38100" dir="18900000" algn="bl" rotWithShape="0">
                    <a:prstClr val="black">
                      <a:alpha val="40000"/>
                    </a:prstClr>
                  </a:outerShdw>
                </a:effectLst>
              </a:rPr>
              <a:t>17A91A04K5</a:t>
            </a:r>
          </a:p>
          <a:p>
            <a:r>
              <a:rPr lang="en-US">
                <a:ln/>
                <a:solidFill>
                  <a:schemeClr val="bg2"/>
                </a:solidFill>
                <a:effectLst>
                  <a:outerShdw blurRad="50800" dist="38100" dir="18900000" algn="bl" rotWithShape="0">
                    <a:prstClr val="black">
                      <a:alpha val="40000"/>
                    </a:prstClr>
                  </a:outerShdw>
                </a:effectLst>
              </a:rPr>
              <a:t>Rama Krishna Rohith Kankatala</a:t>
            </a:r>
          </a:p>
          <a:p>
            <a:r>
              <a:rPr lang="en-US">
                <a:ln/>
                <a:solidFill>
                  <a:schemeClr val="bg2"/>
                </a:solidFill>
                <a:effectLst>
                  <a:outerShdw blurRad="50800" dist="38100" dir="18900000" algn="bl" rotWithShape="0">
                    <a:prstClr val="black">
                      <a:alpha val="40000"/>
                    </a:prstClr>
                  </a:outerShdw>
                </a:effectLst>
              </a:rPr>
              <a:t>17A91A04M0</a:t>
            </a:r>
          </a:p>
        </p:txBody>
      </p:sp>
    </p:spTree>
    <p:custDataLst>
      <p:tags r:id="rId2"/>
    </p:custDataLst>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BC06AD-0286-423C-8CE5-CAA1E03ED8FC}"/>
              </a:ext>
            </a:extLst>
          </p:cNvPr>
          <p:cNvSpPr>
            <a:spLocks noGrp="1"/>
          </p:cNvSpPr>
          <p:nvPr>
            <p:ph type="ctrTitle"/>
          </p:nvPr>
        </p:nvSpPr>
        <p:spPr/>
        <p:txBody>
          <a:bodyPr/>
          <a:lstStyle/>
          <a:p>
            <a:r>
              <a:rPr lang="en-US" dirty="0"/>
              <a:t>INTRODUCTION</a:t>
            </a:r>
            <a:endParaRPr lang="en-IN" dirty="0"/>
          </a:p>
        </p:txBody>
      </p:sp>
    </p:spTree>
    <p:extLst>
      <p:ext uri="{BB962C8B-B14F-4D97-AF65-F5344CB8AC3E}">
        <p14:creationId xmlns:p14="http://schemas.microsoft.com/office/powerpoint/2010/main" val="330087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custDataLst>
              <p:tags r:id="rId2"/>
            </p:custDataLst>
          </p:nvPr>
        </p:nvSpPr>
        <p:spPr>
          <a:xfrm>
            <a:off x="46990" y="1201420"/>
            <a:ext cx="8936990" cy="3299460"/>
          </a:xfrm>
          <a:prstGeom prst="rect">
            <a:avLst/>
          </a:prstGeom>
        </p:spPr>
        <p:txBody>
          <a:bodyPr wrap="square">
            <a:normAutofit/>
            <a:scene3d>
              <a:camera prst="perspectiveFront"/>
              <a:lightRig rig="threePt" dir="t"/>
            </a:scene3d>
          </a:bodyPr>
          <a:lstStyle/>
          <a:p>
            <a:pPr marL="285750" indent="-285750" fontAlgn="auto">
              <a:lnSpc>
                <a:spcPct val="100000"/>
              </a:lnSpc>
              <a:buFont typeface="Wingdings" panose="05000000000000000000" charset="0"/>
              <a:buChar char="q"/>
            </a:pPr>
            <a:r>
              <a:rPr lang="en-US" altLang="zh-CN" sz="2400" dirty="0">
                <a:solidFill>
                  <a:schemeClr val="bg2"/>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Dual-stack means that the device is able to run both IPv4 and IPv6 in parallel and allows hosts to simultaneously reach IPv4 and IPv6 content, so it offers a very flexible coexistence strategy.</a:t>
            </a:r>
          </a:p>
          <a:p>
            <a:pPr fontAlgn="auto">
              <a:lnSpc>
                <a:spcPct val="100000"/>
              </a:lnSpc>
            </a:pPr>
            <a:endParaRPr lang="en-US" altLang="zh-CN" sz="2400" dirty="0">
              <a:solidFill>
                <a:schemeClr val="bg2"/>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endParaRPr>
          </a:p>
          <a:p>
            <a:pPr marL="285750" indent="-285750" fontAlgn="auto">
              <a:lnSpc>
                <a:spcPct val="100000"/>
              </a:lnSpc>
              <a:buFont typeface="Wingdings" panose="05000000000000000000" charset="0"/>
              <a:buChar char="q"/>
            </a:pPr>
            <a:r>
              <a:rPr lang="en-US" altLang="zh-CN" sz="2400" dirty="0">
                <a:solidFill>
                  <a:schemeClr val="bg2"/>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The dual-stack configured can be implemented on a single interface or multiple interfaces. In this configuration ,the devices decides how to send the traffic based on the destination address of the other device.</a:t>
            </a:r>
          </a:p>
          <a:p>
            <a:pPr indent="0" fontAlgn="auto">
              <a:lnSpc>
                <a:spcPct val="100000"/>
              </a:lnSpc>
              <a:buFont typeface="Wingdings" panose="05000000000000000000" charset="0"/>
              <a:buNone/>
            </a:pPr>
            <a:endParaRPr lang="en-US" altLang="zh-CN" sz="2400" dirty="0">
              <a:solidFill>
                <a:schemeClr val="bg2"/>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endParaRPr>
          </a:p>
        </p:txBody>
      </p:sp>
      <p:cxnSp>
        <p:nvCxnSpPr>
          <p:cNvPr id="7" name="直接连接符 6"/>
          <p:cNvCxnSpPr/>
          <p:nvPr>
            <p:custDataLst>
              <p:tags r:id="rId3"/>
            </p:custDataLst>
          </p:nvPr>
        </p:nvCxnSpPr>
        <p:spPr>
          <a:xfrm flipH="1">
            <a:off x="7647273" y="1148670"/>
            <a:ext cx="14157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6461760" y="565150"/>
            <a:ext cx="2651760" cy="583565"/>
          </a:xfrm>
          <a:prstGeom prst="rect">
            <a:avLst/>
          </a:prstGeom>
          <a:noFill/>
        </p:spPr>
        <p:txBody>
          <a:bodyPr wrap="square" rtlCol="0">
            <a:spAutoFit/>
            <a:scene3d>
              <a:camera prst="orthographicFront"/>
              <a:lightRig rig="threePt" dir="t"/>
            </a:scene3d>
          </a:bodyPr>
          <a:lstStyle/>
          <a:p>
            <a:r>
              <a:rPr lang="en-US">
                <a:solidFill>
                  <a:schemeClr val="bg2"/>
                </a:solidFill>
                <a:effectLst>
                  <a:innerShdw blurRad="63500" dist="50800" dir="13500000">
                    <a:srgbClr val="000000">
                      <a:alpha val="50000"/>
                    </a:srgbClr>
                  </a:innerShdw>
                </a:effectLst>
              </a:rPr>
              <a:t>     </a:t>
            </a:r>
            <a:r>
              <a:rPr lang="en-US" sz="3200">
                <a:solidFill>
                  <a:schemeClr val="bg2"/>
                </a:solidFill>
                <a:effectLst>
                  <a:outerShdw blurRad="50800" dist="38100" dir="18900000" algn="bl" rotWithShape="0">
                    <a:prstClr val="black">
                      <a:alpha val="40000"/>
                    </a:prstClr>
                  </a:outerShdw>
                </a:effectLst>
              </a:rPr>
              <a:t> Dual Stack</a:t>
            </a:r>
          </a:p>
        </p:txBody>
      </p:sp>
    </p:spTree>
    <p:custDataLst>
      <p:tags r:id="rId1"/>
    </p:custData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custDataLst>
              <p:tags r:id="rId2"/>
            </p:custDataLst>
          </p:nvPr>
        </p:nvSpPr>
        <p:spPr>
          <a:xfrm>
            <a:off x="636270" y="1349375"/>
            <a:ext cx="7386955" cy="2492375"/>
          </a:xfrm>
          <a:prstGeom prst="rect">
            <a:avLst/>
          </a:prstGeom>
        </p:spPr>
        <p:txBody>
          <a:bodyPr wrap="square">
            <a:normAutofit/>
          </a:bodyPr>
          <a:lstStyle/>
          <a:p>
            <a:pPr marL="285750" lvl="0" indent="-285750">
              <a:buFont typeface="Wingdings" panose="05000000000000000000" charset="0"/>
              <a:buChar char="q"/>
            </a:pPr>
            <a:endParaRPr lang="en-IN" sz="2000" b="1" dirty="0">
              <a:solidFill>
                <a:schemeClr val="bg2"/>
              </a:solidFill>
              <a:effectLst>
                <a:outerShdw blurRad="50800" dist="38100" dir="18900000" algn="bl" rotWithShape="0">
                  <a:prstClr val="black">
                    <a:alpha val="40000"/>
                  </a:prstClr>
                </a:outerShdw>
              </a:effectLst>
              <a:latin typeface="Californian FB" panose="0207040306080B030204" pitchFamily="18" charset="0"/>
              <a:sym typeface="+mn-ea"/>
            </a:endParaRPr>
          </a:p>
          <a:p>
            <a:pPr marL="285750" lvl="0" indent="-285750">
              <a:buFont typeface="Wingdings" panose="05000000000000000000" charset="0"/>
              <a:buChar char="q"/>
            </a:pPr>
            <a:r>
              <a:rPr lang="en-IN" sz="2400" b="1" dirty="0">
                <a:solidFill>
                  <a:schemeClr val="bg2"/>
                </a:solidFill>
                <a:effectLst>
                  <a:outerShdw blurRad="50800" dist="38100" dir="18900000" algn="bl" rotWithShape="0">
                    <a:prstClr val="black">
                      <a:alpha val="40000"/>
                    </a:prstClr>
                  </a:outerShdw>
                </a:effectLst>
                <a:latin typeface="Californian FB" panose="0207040306080B030204" pitchFamily="18" charset="0"/>
                <a:sym typeface="+mn-ea"/>
              </a:rPr>
              <a:t>Native dual stack does not require any tunnelling mechanism on internal networks.</a:t>
            </a:r>
          </a:p>
          <a:p>
            <a:pPr lvl="0" indent="0">
              <a:buFont typeface="Wingdings" panose="05000000000000000000" charset="0"/>
              <a:buNone/>
            </a:pPr>
            <a:endParaRPr lang="en-IN" sz="2400" dirty="0">
              <a:solidFill>
                <a:schemeClr val="bg2"/>
              </a:solidFill>
              <a:effectLst>
                <a:outerShdw blurRad="50800" dist="38100" dir="18900000" algn="bl" rotWithShape="0">
                  <a:prstClr val="black">
                    <a:alpha val="40000"/>
                  </a:prstClr>
                </a:outerShdw>
              </a:effectLst>
              <a:latin typeface="Californian FB" panose="0207040306080B030204" pitchFamily="18" charset="0"/>
            </a:endParaRPr>
          </a:p>
          <a:p>
            <a:pPr marL="285750" lvl="0" indent="-285750">
              <a:buFont typeface="Wingdings" panose="05000000000000000000" charset="0"/>
              <a:buChar char="q"/>
            </a:pPr>
            <a:r>
              <a:rPr lang="en-IN" sz="2400" b="1" dirty="0">
                <a:solidFill>
                  <a:schemeClr val="bg2"/>
                </a:solidFill>
                <a:effectLst>
                  <a:outerShdw blurRad="50800" dist="38100" dir="18900000" algn="bl" rotWithShape="0">
                    <a:prstClr val="black">
                      <a:alpha val="40000"/>
                    </a:prstClr>
                  </a:outerShdw>
                </a:effectLst>
                <a:latin typeface="Californian FB" panose="0207040306080B030204" pitchFamily="18" charset="0"/>
                <a:sym typeface="+mn-ea"/>
              </a:rPr>
              <a:t>Both IPv4 and IPv6 run independent of each other</a:t>
            </a:r>
            <a:endParaRPr lang="en-IN" altLang="zh-CN" sz="2400" b="1" dirty="0">
              <a:solidFill>
                <a:schemeClr val="bg2"/>
              </a:solidFill>
              <a:effectLst>
                <a:outerShdw blurRad="50800" dist="38100" dir="18900000" algn="bl" rotWithShape="0">
                  <a:prstClr val="black">
                    <a:alpha val="40000"/>
                  </a:prstClr>
                </a:outerShdw>
              </a:effectLst>
              <a:latin typeface="Californian FB" panose="0207040306080B030204" pitchFamily="18" charset="0"/>
              <a:ea typeface="Arial" panose="020B0604020202020204" pitchFamily="34" charset="0"/>
              <a:cs typeface="Arial" panose="020B0604020202020204" pitchFamily="34" charset="0"/>
              <a:sym typeface="+mn-ea"/>
            </a:endParaRPr>
          </a:p>
        </p:txBody>
      </p:sp>
      <p:cxnSp>
        <p:nvCxnSpPr>
          <p:cNvPr id="7" name="直接连接符 6"/>
          <p:cNvCxnSpPr/>
          <p:nvPr>
            <p:custDataLst>
              <p:tags r:id="rId3"/>
            </p:custDataLst>
          </p:nvPr>
        </p:nvCxnSpPr>
        <p:spPr>
          <a:xfrm flipH="1">
            <a:off x="7647273" y="1148670"/>
            <a:ext cx="14157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821555" y="565150"/>
            <a:ext cx="4302760" cy="583565"/>
          </a:xfrm>
          <a:prstGeom prst="rect">
            <a:avLst/>
          </a:prstGeom>
          <a:noFill/>
        </p:spPr>
        <p:txBody>
          <a:bodyPr wrap="square" rtlCol="0">
            <a:spAutoFit/>
          </a:bodyPr>
          <a:lstStyle/>
          <a:p>
            <a:r>
              <a:rPr lang="en-US" sz="3200">
                <a:solidFill>
                  <a:schemeClr val="bg2"/>
                </a:solidFill>
                <a:effectLst>
                  <a:outerShdw blurRad="50800" dist="38100" dir="18900000" algn="bl" rotWithShape="0">
                    <a:prstClr val="black">
                      <a:alpha val="40000"/>
                    </a:prstClr>
                  </a:outerShdw>
                </a:effectLst>
              </a:rPr>
              <a:t>Benefits of Dual Stack</a:t>
            </a:r>
          </a:p>
        </p:txBody>
      </p:sp>
    </p:spTree>
    <p:custDataLst>
      <p:tags r:id="rId1"/>
    </p:custData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custDataLst>
              <p:tags r:id="rId2"/>
            </p:custDataLst>
          </p:nvPr>
        </p:nvSpPr>
        <p:spPr>
          <a:xfrm>
            <a:off x="341630" y="1440180"/>
            <a:ext cx="8315960" cy="3170555"/>
          </a:xfrm>
          <a:prstGeom prst="rect">
            <a:avLst/>
          </a:prstGeom>
        </p:spPr>
        <p:txBody>
          <a:bodyPr wrap="square"/>
          <a:lstStyle/>
          <a:p>
            <a:pPr marL="285750" indent="-285750" fontAlgn="auto">
              <a:lnSpc>
                <a:spcPct val="100000"/>
              </a:lnSpc>
              <a:buFont typeface="Wingdings" panose="05000000000000000000" charset="0"/>
              <a:buChar char="q"/>
            </a:pPr>
            <a:r>
              <a:rPr lang="en-US" altLang="zh-CN" sz="2400" dirty="0">
                <a:solidFill>
                  <a:schemeClr val="bg2"/>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The evolution of the Internet to IPv6 will directly affect enterprise customers because they will have to communicate with their customers, partners, and suppliers</a:t>
            </a:r>
          </a:p>
          <a:p>
            <a:pPr marL="285750" indent="-285750" fontAlgn="auto">
              <a:lnSpc>
                <a:spcPct val="100000"/>
              </a:lnSpc>
              <a:buFont typeface="Wingdings" panose="05000000000000000000" charset="0"/>
              <a:buChar char="q"/>
            </a:pPr>
            <a:r>
              <a:rPr lang="en-US" altLang="zh-CN" sz="2400" dirty="0">
                <a:solidFill>
                  <a:schemeClr val="bg2"/>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In order to ensure business continuity and future growth, all organizations need to carefully plan for coexistence between IPv4 and IPv6.</a:t>
            </a:r>
          </a:p>
          <a:p>
            <a:pPr marL="285750" lvl="0" indent="-285750">
              <a:buFont typeface="Wingdings" panose="05000000000000000000" charset="0"/>
              <a:buChar char="q"/>
            </a:pPr>
            <a:endParaRPr lang="en-US" altLang="zh-CN" sz="2400" b="1" dirty="0">
              <a:solidFill>
                <a:schemeClr val="bg2"/>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endParaRPr>
          </a:p>
        </p:txBody>
      </p:sp>
      <p:cxnSp>
        <p:nvCxnSpPr>
          <p:cNvPr id="7" name="直接连接符 6"/>
          <p:cNvCxnSpPr/>
          <p:nvPr>
            <p:custDataLst>
              <p:tags r:id="rId3"/>
            </p:custDataLst>
          </p:nvPr>
        </p:nvCxnSpPr>
        <p:spPr>
          <a:xfrm flipH="1">
            <a:off x="7647273" y="1148670"/>
            <a:ext cx="14157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619850" y="565105"/>
            <a:ext cx="4302760" cy="583565"/>
          </a:xfrm>
          <a:prstGeom prst="rect">
            <a:avLst/>
          </a:prstGeom>
          <a:noFill/>
        </p:spPr>
        <p:txBody>
          <a:bodyPr wrap="square" rtlCol="0">
            <a:spAutoFit/>
          </a:bodyPr>
          <a:lstStyle/>
          <a:p>
            <a:r>
              <a:rPr lang="en-US" sz="3200">
                <a:solidFill>
                  <a:schemeClr val="bg2"/>
                </a:solidFill>
                <a:effectLst>
                  <a:outerShdw blurRad="50800" dist="38100" dir="18900000" algn="bl" rotWithShape="0">
                    <a:prstClr val="black">
                      <a:alpha val="40000"/>
                    </a:prstClr>
                  </a:outerShdw>
                </a:effectLst>
              </a:rPr>
              <a:t>   Needs of Dual Stack</a:t>
            </a:r>
          </a:p>
        </p:txBody>
      </p:sp>
    </p:spTree>
    <p:custDataLst>
      <p:tags r:id="rId1"/>
    </p:custData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custDataLst>
              <p:tags r:id="rId2"/>
            </p:custDataLst>
          </p:nvPr>
        </p:nvSpPr>
        <p:spPr>
          <a:xfrm>
            <a:off x="816610" y="1366520"/>
            <a:ext cx="7319645" cy="2567940"/>
          </a:xfrm>
          <a:prstGeom prst="rect">
            <a:avLst/>
          </a:prstGeom>
        </p:spPr>
        <p:txBody>
          <a:bodyPr wrap="square">
            <a:normAutofit/>
          </a:bodyPr>
          <a:lstStyle/>
          <a:p>
            <a:pPr fontAlgn="auto">
              <a:lnSpc>
                <a:spcPct val="100000"/>
              </a:lnSpc>
            </a:pPr>
            <a:endParaRPr lang="en-US" altLang="zh-CN" sz="1400">
              <a:solidFill>
                <a:schemeClr val="bg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p:txBody>
      </p:sp>
      <p:sp>
        <p:nvSpPr>
          <p:cNvPr id="9" name="文本框 8"/>
          <p:cNvSpPr txBox="1"/>
          <p:nvPr>
            <p:custDataLst>
              <p:tags r:id="rId3"/>
            </p:custDataLst>
          </p:nvPr>
        </p:nvSpPr>
        <p:spPr>
          <a:xfrm>
            <a:off x="5611495" y="413385"/>
            <a:ext cx="3641090" cy="735330"/>
          </a:xfrm>
          <a:prstGeom prst="rect">
            <a:avLst/>
          </a:prstGeom>
          <a:noFill/>
        </p:spPr>
        <p:txBody>
          <a:bodyPr wrap="square" rtlCol="0" anchor="b" anchorCtr="0">
            <a:normAutofit/>
            <a:scene3d>
              <a:camera prst="orthographicFront"/>
              <a:lightRig rig="threePt" dir="t"/>
            </a:scene3d>
          </a:bodyPr>
          <a:lstStyle/>
          <a:p>
            <a:r>
              <a:rPr lang="en-US" sz="3200"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About The Project</a:t>
            </a:r>
            <a:endParaRPr lang="en-US" altLang="zh-CN" sz="3200" cap="all" dirty="0">
              <a:solidFill>
                <a:schemeClr val="bg2"/>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mn-ea"/>
            </a:endParaRPr>
          </a:p>
        </p:txBody>
      </p:sp>
      <p:sp>
        <p:nvSpPr>
          <p:cNvPr id="5" name="Text Box 4"/>
          <p:cNvSpPr txBox="1"/>
          <p:nvPr/>
        </p:nvSpPr>
        <p:spPr>
          <a:xfrm>
            <a:off x="20955" y="1148715"/>
            <a:ext cx="8936990" cy="3046095"/>
          </a:xfrm>
          <a:prstGeom prst="rect">
            <a:avLst/>
          </a:prstGeom>
          <a:noFill/>
        </p:spPr>
        <p:txBody>
          <a:bodyPr wrap="square" rtlCol="0">
            <a:spAutoFit/>
          </a:bodyPr>
          <a:lstStyle/>
          <a:p>
            <a:pPr marL="285750" indent="-285750">
              <a:buFont typeface="Wingdings" panose="05000000000000000000" charset="0"/>
              <a:buChar char="q"/>
            </a:pPr>
            <a:r>
              <a:rPr lang="en-US" sz="1600" dirty="0">
                <a:solidFill>
                  <a:schemeClr val="bg2"/>
                </a:solidFill>
                <a:effectLst>
                  <a:outerShdw blurRad="50800" dist="38100" dir="18900000" algn="bl" rotWithShape="0">
                    <a:prstClr val="black">
                      <a:alpha val="40000"/>
                    </a:prstClr>
                  </a:outerShdw>
                </a:effectLst>
              </a:rPr>
              <a:t>ACOE campus recommended design for scalability and availability. A multi-Layer switch is used to manage Lab Networks and Cisco 1941 router used to manage different departments on the campus. These departments connect to the internet using the sub-interface concept of the router. NAT has been implemented for internet connectivity. The webserver and ISP act as a medium of internet connectivity in this simulation. Also, HSRP implemented for router redundancy. If any problem happens at the forwarding router, then the entire traffic would be automatically routed to the backup router and the user will still have connectivity to other departments and to the Internet without any downtime. And when the forwarding router comes online, the traffic again will be routed to forwarding router making backup router as standby. Though it has been implemented at a basic level, the topics, technologies, and protocols we have used in this scenario can be altered to design and recommend even better topology for campus networks to reduce connectivity and bandwidth problems.</a:t>
            </a:r>
          </a:p>
        </p:txBody>
      </p:sp>
      <p:cxnSp>
        <p:nvCxnSpPr>
          <p:cNvPr id="11" name="直接连接符 10"/>
          <p:cNvCxnSpPr/>
          <p:nvPr>
            <p:custDataLst>
              <p:tags r:id="rId4"/>
            </p:custDataLst>
          </p:nvPr>
        </p:nvCxnSpPr>
        <p:spPr>
          <a:xfrm flipH="1">
            <a:off x="7647273" y="1148670"/>
            <a:ext cx="14157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custDataLst>
              <p:tags r:id="rId2"/>
            </p:custDataLst>
          </p:nvPr>
        </p:nvSpPr>
        <p:spPr>
          <a:xfrm>
            <a:off x="73660" y="1254760"/>
            <a:ext cx="8989695" cy="3058160"/>
          </a:xfrm>
          <a:prstGeom prst="rect">
            <a:avLst/>
          </a:prstGeom>
        </p:spPr>
        <p:txBody>
          <a:bodyPr wrap="square">
            <a:noAutofit/>
          </a:bodyPr>
          <a:lstStyle/>
          <a:p>
            <a:pPr marL="285750" indent="-285750" fontAlgn="auto">
              <a:lnSpc>
                <a:spcPct val="100000"/>
              </a:lnSpc>
              <a:buFont typeface="Wingdings" panose="05000000000000000000" charset="0"/>
              <a:buChar char="q"/>
            </a:pPr>
            <a:r>
              <a:rPr lang="en-US"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a:t>
            </a:r>
            <a:r>
              <a:rPr lang="en-US" b="1" i="1" u="sng"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VLAN</a:t>
            </a:r>
            <a:r>
              <a:rPr lang="en-US"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 To completely reduce broadcasts in networks thus by tuning up network performance.</a:t>
            </a:r>
          </a:p>
          <a:p>
            <a:pPr marL="285750" indent="-285750" fontAlgn="auto">
              <a:lnSpc>
                <a:spcPct val="100000"/>
              </a:lnSpc>
              <a:buFont typeface="Wingdings" panose="05000000000000000000" charset="0"/>
              <a:buChar char="q"/>
            </a:pPr>
            <a:r>
              <a:rPr lang="en-US"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a:t>
            </a:r>
            <a:r>
              <a:rPr lang="en-US" b="1" i="1" u="sng"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Multilayer Switch</a:t>
            </a:r>
            <a:r>
              <a:rPr lang="en-US"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 To avoid purchasing of expensive routers to route between multiple networks.</a:t>
            </a:r>
          </a:p>
          <a:p>
            <a:pPr marL="285750" indent="-285750" fontAlgn="auto">
              <a:lnSpc>
                <a:spcPct val="100000"/>
              </a:lnSpc>
              <a:buFont typeface="Wingdings" panose="05000000000000000000" charset="0"/>
              <a:buChar char="q"/>
            </a:pPr>
            <a:r>
              <a:rPr lang="en-US"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a:t>
            </a:r>
            <a:r>
              <a:rPr lang="en-US" b="1" i="1" u="sng"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Sub Interfaces</a:t>
            </a:r>
            <a:r>
              <a:rPr lang="en-US"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 To avoid using multiple routers to route the traffic between different departments.</a:t>
            </a:r>
          </a:p>
          <a:p>
            <a:pPr marL="285750" indent="-285750" fontAlgn="auto">
              <a:lnSpc>
                <a:spcPct val="100000"/>
              </a:lnSpc>
              <a:buFont typeface="Wingdings" panose="05000000000000000000" charset="0"/>
              <a:buChar char="q"/>
            </a:pPr>
            <a:r>
              <a:rPr lang="en-US"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a:t>
            </a:r>
            <a:r>
              <a:rPr lang="en-US" b="1" i="1" u="sng"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HSRP</a:t>
            </a:r>
            <a:r>
              <a:rPr lang="en-US"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 To make redundant links so that even if one router is down due to any reason, still the users will have connectivity to the Internet and other network resources.</a:t>
            </a:r>
          </a:p>
          <a:p>
            <a:pPr marL="285750" indent="-285750" fontAlgn="auto">
              <a:lnSpc>
                <a:spcPct val="100000"/>
              </a:lnSpc>
              <a:buFont typeface="Wingdings" panose="05000000000000000000" charset="0"/>
              <a:buChar char="q"/>
            </a:pPr>
            <a:r>
              <a:rPr lang="en-US"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a:t>
            </a:r>
            <a:r>
              <a:rPr lang="en-US" b="1" i="1" u="sng"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Trunk Links</a:t>
            </a:r>
            <a:r>
              <a:rPr lang="en-US"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 To avoid using multiple cables to run between different VLANs that will make a mess with cabling infrastructure. In simple means, complete reduction of cabling infrastructure.</a:t>
            </a:r>
            <a:endParaRPr lang="en-IN"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endParaRPr>
          </a:p>
          <a:p>
            <a:pPr fontAlgn="auto">
              <a:lnSpc>
                <a:spcPct val="100000"/>
              </a:lnSpc>
            </a:pPr>
            <a:r>
              <a:rPr lang="en-US" altLang="zh-CN" dirty="0">
                <a:solidFill>
                  <a:schemeClr val="bg2"/>
                </a:solidFill>
                <a:effectLst>
                  <a:outerShdw blurRad="50800" dist="38100" dir="18900000" algn="bl" rotWithShape="0">
                    <a:prstClr val="black">
                      <a:alpha val="40000"/>
                    </a:prstClr>
                  </a:outerShdw>
                </a:effectLst>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 </a:t>
            </a:r>
          </a:p>
          <a:p>
            <a:pPr marL="285750" indent="-285750" fontAlgn="auto">
              <a:lnSpc>
                <a:spcPct val="100000"/>
              </a:lnSpc>
              <a:buFont typeface="Wingdings" panose="05000000000000000000" charset="0"/>
              <a:buChar char="q"/>
            </a:pPr>
            <a:endParaRPr lang="en-US" altLang="zh-CN" dirty="0">
              <a:solidFill>
                <a:schemeClr val="bg2"/>
              </a:solidFill>
              <a:effectLst>
                <a:outerShdw blurRad="50800" dist="38100" dir="18900000" algn="bl" rotWithShape="0">
                  <a:prstClr val="black">
                    <a:alpha val="40000"/>
                  </a:prstClr>
                </a:outerShdw>
              </a:effectLst>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p:txBody>
      </p:sp>
      <p:cxnSp>
        <p:nvCxnSpPr>
          <p:cNvPr id="11" name="直接连接符 10"/>
          <p:cNvCxnSpPr/>
          <p:nvPr>
            <p:custDataLst>
              <p:tags r:id="rId3"/>
            </p:custDataLst>
          </p:nvPr>
        </p:nvCxnSpPr>
        <p:spPr>
          <a:xfrm flipH="1">
            <a:off x="7647273" y="1148670"/>
            <a:ext cx="14157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904365" y="552450"/>
            <a:ext cx="7044055" cy="860425"/>
          </a:xfrm>
          <a:prstGeom prst="rect">
            <a:avLst/>
          </a:prstGeom>
          <a:noFill/>
        </p:spPr>
        <p:txBody>
          <a:bodyPr wrap="square" rtlCol="0">
            <a:spAutoFit/>
          </a:bodyPr>
          <a:lstStyle/>
          <a:p>
            <a:r>
              <a:rPr lang="en-US" sz="3200" dirty="0">
                <a:solidFill>
                  <a:schemeClr val="bg2"/>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Technologies and Protocols Used</a:t>
            </a:r>
            <a:endParaRPr lang="en-US" dirty="0">
              <a:sym typeface="+mn-ea"/>
            </a:endParaRPr>
          </a:p>
          <a:p>
            <a:endParaRPr lang="en-US" dirty="0"/>
          </a:p>
        </p:txBody>
      </p:sp>
    </p:spTree>
    <p:custDataLst>
      <p:tags r:id="rId1"/>
    </p:custDataLst>
  </p:cSld>
  <p:clrMapOvr>
    <a:masterClrMapping/>
  </p:clrMapOvr>
  <p:transition>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p:nvPr>
            <p:custDataLst>
              <p:tags r:id="rId2"/>
            </p:custDataLst>
          </p:nvPr>
        </p:nvSpPr>
        <p:spPr>
          <a:xfrm>
            <a:off x="3043555" y="3787775"/>
            <a:ext cx="3324860" cy="1198880"/>
          </a:xfrm>
          <a:prstGeom prst="rect">
            <a:avLst/>
          </a:prstGeom>
          <a:noFill/>
          <a:ln w="3175">
            <a:noFill/>
            <a:prstDash val="dash"/>
          </a:ln>
        </p:spPr>
        <p:txBody>
          <a:bodyPr wrap="square" lIns="90170" tIns="46990" rIns="90170" bIns="46990" anchor="t" anchorCtr="0">
            <a:normAutofit fontScale="25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en-US" altLang="zh-CN" sz="1300" spc="50">
                <a:ln w="3175">
                  <a:noFill/>
                  <a:prstDash val="dash"/>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                                               </a:t>
            </a:r>
          </a:p>
          <a:p>
            <a:pPr algn="just">
              <a:lnSpc>
                <a:spcPct val="130000"/>
              </a:lnSpc>
              <a:spcAft>
                <a:spcPts val="800"/>
              </a:spcAft>
            </a:pPr>
            <a:r>
              <a:rPr lang="en-US" altLang="zh-CN" sz="3600" spc="50">
                <a:ln w="3175">
                  <a:noFill/>
                  <a:prstDash val="dash"/>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            </a:t>
            </a:r>
            <a:r>
              <a:rPr lang="en-US" altLang="zh-CN" sz="9600" spc="50">
                <a:ln w="3175">
                  <a:noFill/>
                  <a:prstDash val="dash"/>
                </a:ln>
                <a:solidFill>
                  <a:schemeClr val="tx1">
                    <a:lumMod val="85000"/>
                    <a:lumOff val="15000"/>
                  </a:schemeClr>
                </a:solidFill>
                <a:uFillTx/>
                <a:latin typeface="Times New Roman" panose="02020603050405020304" pitchFamily="18" charset="0"/>
                <a:ea typeface="Arial" panose="020B0604020202020204" pitchFamily="34" charset="0"/>
                <a:cs typeface="Times New Roman" panose="02020603050405020304" pitchFamily="18" charset="0"/>
              </a:rPr>
              <a:t>   NETWORK</a:t>
            </a:r>
          </a:p>
          <a:p>
            <a:pPr algn="just">
              <a:lnSpc>
                <a:spcPct val="130000"/>
              </a:lnSpc>
              <a:spcAft>
                <a:spcPts val="800"/>
              </a:spcAft>
            </a:pPr>
            <a:endParaRPr lang="en-US" altLang="zh-CN" sz="1300" spc="50">
              <a:ln w="3175">
                <a:noFill/>
                <a:prstDash val="dash"/>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a:p>
            <a:pPr algn="just">
              <a:lnSpc>
                <a:spcPct val="130000"/>
              </a:lnSpc>
              <a:spcAft>
                <a:spcPts val="800"/>
              </a:spcAft>
            </a:pPr>
            <a:endParaRPr lang="en-US" altLang="zh-CN" sz="1300" spc="50">
              <a:ln w="3175">
                <a:noFill/>
                <a:prstDash val="dash"/>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a:p>
            <a:pPr algn="just">
              <a:lnSpc>
                <a:spcPct val="130000"/>
              </a:lnSpc>
              <a:spcAft>
                <a:spcPts val="800"/>
              </a:spcAft>
            </a:pPr>
            <a:endParaRPr lang="en-US" altLang="zh-CN" sz="1300" spc="50">
              <a:ln w="3175">
                <a:noFill/>
                <a:prstDash val="dash"/>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a:p>
            <a:pPr algn="just">
              <a:lnSpc>
                <a:spcPct val="130000"/>
              </a:lnSpc>
              <a:spcAft>
                <a:spcPts val="800"/>
              </a:spcAft>
            </a:pPr>
            <a:endParaRPr lang="en-US" altLang="zh-CN" sz="1300" spc="50">
              <a:ln w="3175">
                <a:noFill/>
                <a:prstDash val="dash"/>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a:p>
            <a:pPr algn="just">
              <a:lnSpc>
                <a:spcPct val="130000"/>
              </a:lnSpc>
              <a:spcAft>
                <a:spcPts val="800"/>
              </a:spcAft>
            </a:pPr>
            <a:r>
              <a:rPr lang="en-US" altLang="zh-CN" sz="1300" spc="50">
                <a:ln w="3175">
                  <a:noFill/>
                  <a:prstDash val="dash"/>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  </a:t>
            </a:r>
            <a:endParaRPr lang="en-US" altLang="zh-CN" sz="4000" spc="50">
              <a:ln w="3175">
                <a:noFill/>
                <a:prstDash val="dash"/>
              </a:ln>
              <a:solidFill>
                <a:schemeClr val="tx1">
                  <a:lumMod val="85000"/>
                  <a:lumOff val="15000"/>
                </a:schemeClr>
              </a:solidFill>
              <a:uFillTx/>
              <a:latin typeface="Times New Roman" panose="02020603050405020304" pitchFamily="18" charset="0"/>
              <a:ea typeface="Arial" panose="020B0604020202020204" pitchFamily="34" charset="0"/>
              <a:cs typeface="Times New Roman" panose="02020603050405020304" pitchFamily="18" charset="0"/>
            </a:endParaRPr>
          </a:p>
        </p:txBody>
      </p:sp>
      <p:sp>
        <p:nvSpPr>
          <p:cNvPr id="7" name="Title 6"/>
          <p:cNvSpPr txBox="1"/>
          <p:nvPr>
            <p:custDataLst>
              <p:tags r:id="rId3"/>
            </p:custDataLst>
          </p:nvPr>
        </p:nvSpPr>
        <p:spPr>
          <a:xfrm>
            <a:off x="456974" y="3364566"/>
            <a:ext cx="8230049" cy="423860"/>
          </a:xfrm>
          <a:prstGeom prst="rect">
            <a:avLst/>
          </a:prstGeom>
          <a:noFill/>
          <a:ln w="3175">
            <a:noFill/>
            <a:prstDash val="dash"/>
          </a:ln>
        </p:spPr>
        <p:txBody>
          <a:bodyPr wrap="square" lIns="90170" tIns="46990" rIns="90170" bIns="46990" anchor="t"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defRPr/>
            </a:pPr>
            <a:r>
              <a:rPr lang="en-US" altLang="zh-CN" sz="2400" b="1" spc="300" dirty="0">
                <a:ln w="3175">
                  <a:noFill/>
                  <a:prstDash val="dash"/>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Click here to add the title</a:t>
            </a:r>
          </a:p>
        </p:txBody>
      </p:sp>
      <p:pic>
        <p:nvPicPr>
          <p:cNvPr id="11" name="Content Placeholder 10"/>
          <p:cNvPicPr>
            <a:picLocks noGrp="1" noChangeAspect="1"/>
          </p:cNvPicPr>
          <p:nvPr>
            <p:ph type="pic" idx="1"/>
          </p:nvPr>
        </p:nvPicPr>
        <p:blipFill>
          <a:blip r:embed="rId5">
            <a:extLst>
              <a:ext uri="{28A0092B-C50C-407E-A947-70E740481C1C}">
                <a14:useLocalDpi xmlns:a14="http://schemas.microsoft.com/office/drawing/2010/main" val="0"/>
              </a:ext>
            </a:extLst>
          </a:blip>
          <a:stretch>
            <a:fillRect/>
          </a:stretch>
        </p:blipFill>
        <p:spPr>
          <a:xfrm>
            <a:off x="33020" y="67310"/>
            <a:ext cx="9071610" cy="3642360"/>
          </a:xfrm>
          <a:prstGeom prst="rect">
            <a:avLst/>
          </a:prstGeom>
          <a:effectLst>
            <a:outerShdw blurRad="25400" dir="17880000">
              <a:srgbClr val="000000">
                <a:alpha val="46000"/>
              </a:srgbClr>
            </a:outerShdw>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5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Lst>
</file>

<file path=ppt/tags/tag133.xml><?xml version="1.0" encoding="utf-8"?>
<p:tagLst xmlns:a="http://schemas.openxmlformats.org/drawingml/2006/main" xmlns:r="http://schemas.openxmlformats.org/officeDocument/2006/relationships" xmlns:p="http://schemas.openxmlformats.org/presentationml/2006/main">
  <p:tag name="KSO_WM_SLIDE_ID" val="custom2020265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55"/>
  <p:tag name="KSO_WM_SLIDE_LAYOUT" val="a_b"/>
  <p:tag name="KSO_WM_SLIDE_LAYOUT_CNT" val="1_1"/>
  <p:tag name="KSO_WM_TEMPLATE_THUMBS_INDEX" val="1、6、7、8、9、10、11、12、13、14、15"/>
  <p:tag name="KSO_WM_TEMPLATE_MASTER_THUMB_INDEX" val="12"/>
</p:tagLst>
</file>

<file path=ppt/tags/tag1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Kindergarten Opening Ceremony"/>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55_1*a*1"/>
  <p:tag name="KSO_WM_TEMPLATE_CATEGORY" val="custom"/>
  <p:tag name="KSO_WM_TEMPLATE_INDEX" val="20202655"/>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b"/>
  <p:tag name="KSO_WM_UNIT_INDEX" val="1"/>
  <p:tag name="KSO_WM_UNIT_ID" val="custom20202655_1*b*1"/>
  <p:tag name="KSO_WM_TEMPLATE_CATEGORY" val="custom"/>
  <p:tag name="KSO_WM_TEMPLATE_INDEX" val="20202655"/>
  <p:tag name="KSO_WM_UNIT_LAYERLEVEL" val="1"/>
  <p:tag name="KSO_WM_TAG_VERSION" val="1.0"/>
  <p:tag name="KSO_WM_BEAUTIFY_FLAG" val="#wm#"/>
  <p:tag name="KSO_WM_UNIT_PRESET_TEXT" val="Click here to add a subtitle"/>
</p:tagLst>
</file>

<file path=ppt/tags/tag136.xml><?xml version="1.0" encoding="utf-8"?>
<p:tagLst xmlns:a="http://schemas.openxmlformats.org/drawingml/2006/main" xmlns:r="http://schemas.openxmlformats.org/officeDocument/2006/relationships" xmlns:p="http://schemas.openxmlformats.org/presentationml/2006/main">
  <p:tag name="KSO_WM_SLIDE_ID" val="custom2020265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55"/>
  <p:tag name="KSO_WM_SLIDE_LAYOUT" val="a_b"/>
  <p:tag name="KSO_WM_SLIDE_LAYOUT_CNT" val="1_1"/>
  <p:tag name="KSO_WM_TEMPLATE_THUMBS_INDEX" val="1、6、7、8、9、10、11、12、13、14、15"/>
  <p:tag name="KSO_WM_TEMPLATE_MASTER_THUMB_INDEX" val="12"/>
</p:tagLst>
</file>

<file path=ppt/tags/tag1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Kindergarten Opening Ceremony"/>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55_1*a*1"/>
  <p:tag name="KSO_WM_TEMPLATE_CATEGORY" val="custom"/>
  <p:tag name="KSO_WM_TEMPLATE_INDEX" val="20202655"/>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b"/>
  <p:tag name="KSO_WM_UNIT_INDEX" val="1"/>
  <p:tag name="KSO_WM_UNIT_ID" val="custom20202655_1*b*1"/>
  <p:tag name="KSO_WM_TEMPLATE_CATEGORY" val="custom"/>
  <p:tag name="KSO_WM_TEMPLATE_INDEX" val="20202655"/>
  <p:tag name="KSO_WM_UNIT_LAYERLEVEL" val="1"/>
  <p:tag name="KSO_WM_TAG_VERSION" val="1.0"/>
  <p:tag name="KSO_WM_BEAUTIFY_FLAG" val="#wm#"/>
  <p:tag name="KSO_WM_UNIT_PRESET_TEXT" val="Click here to add a subtitle"/>
</p:tagLst>
</file>

<file path=ppt/tags/tag139.xml><?xml version="1.0" encoding="utf-8"?>
<p:tagLst xmlns:a="http://schemas.openxmlformats.org/drawingml/2006/main" xmlns:r="http://schemas.openxmlformats.org/officeDocument/2006/relationships" xmlns:p="http://schemas.openxmlformats.org/presentationml/2006/main">
  <p:tag name="KSO_WM_SLIDE_ID" val="custom20202655_3"/>
  <p:tag name="KSO_WM_TEMPLATE_SUBCATEGORY" val="0"/>
  <p:tag name="KSO_WM_TEMPLATE_MASTER_TYPE" val="1"/>
  <p:tag name="KSO_WM_TEMPLATE_COLOR_TYPE" val="1"/>
  <p:tag name="KSO_WM_SLIDE_ITEM_CNT" val="3"/>
  <p:tag name="KSO_WM_SLIDE_INDEX" val="3"/>
  <p:tag name="KSO_WM_TAG_VERSION" val="1.0"/>
  <p:tag name="KSO_WM_BEAUTIFY_FLAG" val="#wm#"/>
  <p:tag name="KSO_WM_TEMPLATE_CATEGORY" val="custom"/>
  <p:tag name="KSO_WM_TEMPLATE_INDEX" val="20202655"/>
  <p:tag name="KSO_WM_SLIDE_TYPE" val="contents"/>
  <p:tag name="KSO_WM_SLIDE_SUBTYPE" val="diag"/>
  <p:tag name="KSO_WM_DIAGRAM_GROUP_CODE" val="l1-1"/>
  <p:tag name="KSO_WM_SLIDE_DIAGTYPE" val="l"/>
  <p:tag name="KSO_WM_SLIDE_LAYOUT" val="a_b_l"/>
  <p:tag name="KSO_WM_SLIDE_LAYOUT_CNT" val="1_1_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3*l_h_f*1_3_1"/>
  <p:tag name="KSO_WM_TEMPLATE_CATEGORY" val="custom"/>
  <p:tag name="KSO_WM_TEMPLATE_INDEX" val="20202655"/>
  <p:tag name="KSO_WM_UNIT_LAYERLEVEL" val="1_1_1"/>
  <p:tag name="KSO_WM_TAG_VERSION" val="1.0"/>
  <p:tag name="KSO_WM_BEAUTIFY_FLAG" val="#wm#"/>
  <p:tag name="KSO_WM_UNIT_NOCLEAR" val="0"/>
  <p:tag name="KSO_WM_UNIT_VALUE" val="34"/>
  <p:tag name="KSO_WM_DIAGRAM_GROUP_CODE" val="l1-1"/>
  <p:tag name="KSO_WM_UNIT_TYPE" val="l_h_f"/>
  <p:tag name="KSO_WM_UNIT_INDEX" val="1_3_1"/>
  <p:tag name="KSO_WM_UNIT_PRESET_TEXT" val="Click here to add the text, and please try to explain the point of view as succinctly as possible."/>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3*i*3"/>
  <p:tag name="KSO_WM_TEMPLATE_CATEGORY" val="custom"/>
  <p:tag name="KSO_WM_TEMPLATE_INDEX" val="20202655"/>
  <p:tag name="KSO_WM_UNIT_LAYERLEVEL" val="1"/>
  <p:tag name="KSO_WM_TAG_VERSION" val="1.0"/>
  <p:tag name="KSO_WM_BEAUTIFY_FLAG" val="#wm#"/>
  <p:tag name="KSO_WM_DIAGRAM_GROUP_CODE" val="l1-1"/>
  <p:tag name="KSO_WM_UNIT_TYPE" val="i"/>
  <p:tag name="KSO_WM_UNIT_INDEX" val="3"/>
</p:tagLst>
</file>

<file path=ppt/tags/tag142.xml><?xml version="1.0" encoding="utf-8"?>
<p:tagLst xmlns:a="http://schemas.openxmlformats.org/drawingml/2006/main" xmlns:r="http://schemas.openxmlformats.org/officeDocument/2006/relationships" xmlns:p="http://schemas.openxmlformats.org/presentationml/2006/main">
  <p:tag name="KSO_WM_SLIDE_ID" val="custom20202655_4"/>
  <p:tag name="KSO_WM_TEMPLATE_SUBCATEGORY" val="0"/>
  <p:tag name="KSO_WM_TEMPLATE_MASTER_TYPE" val="1"/>
  <p:tag name="KSO_WM_TEMPLATE_COLOR_TYPE" val="1"/>
  <p:tag name="KSO_WM_SLIDE_ITEM_CNT" val="4"/>
  <p:tag name="KSO_WM_SLIDE_INDEX" val="4"/>
  <p:tag name="KSO_WM_TAG_VERSION" val="1.0"/>
  <p:tag name="KSO_WM_BEAUTIFY_FLAG" val="#wm#"/>
  <p:tag name="KSO_WM_TEMPLATE_CATEGORY" val="custom"/>
  <p:tag name="KSO_WM_TEMPLATE_INDEX" val="20202655"/>
  <p:tag name="KSO_WM_SLIDE_TYPE" val="contents"/>
  <p:tag name="KSO_WM_SLIDE_SUBTYPE" val="diag"/>
  <p:tag name="KSO_WM_DIAGRAM_GROUP_CODE" val="l1-1"/>
  <p:tag name="KSO_WM_SLIDE_DIAGTYPE" val="l"/>
  <p:tag name="KSO_WM_SLIDE_LAYOUT" val="a_b_l"/>
  <p:tag name="KSO_WM_SLIDE_LAYOUT_CNT" val="1_1_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4*l_h_f*1_3_1"/>
  <p:tag name="KSO_WM_TEMPLATE_CATEGORY" val="custom"/>
  <p:tag name="KSO_WM_TEMPLATE_INDEX" val="20202655"/>
  <p:tag name="KSO_WM_UNIT_LAYERLEVEL" val="1_1_1"/>
  <p:tag name="KSO_WM_TAG_VERSION" val="1.0"/>
  <p:tag name="KSO_WM_BEAUTIFY_FLAG" val="#wm#"/>
  <p:tag name="KSO_WM_UNIT_NOCLEAR" val="0"/>
  <p:tag name="KSO_WM_UNIT_VALUE" val="34"/>
  <p:tag name="KSO_WM_DIAGRAM_GROUP_CODE" val="l1-1"/>
  <p:tag name="KSO_WM_UNIT_TYPE" val="l_h_f"/>
  <p:tag name="KSO_WM_UNIT_INDEX" val="1_3_1"/>
  <p:tag name="KSO_WM_UNIT_PRESET_TEXT" val="Click here to add the text, and please try to explain the point of view as succinctly as possible."/>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4*i*3"/>
  <p:tag name="KSO_WM_TEMPLATE_CATEGORY" val="custom"/>
  <p:tag name="KSO_WM_TEMPLATE_INDEX" val="20202655"/>
  <p:tag name="KSO_WM_UNIT_LAYERLEVEL" val="1"/>
  <p:tag name="KSO_WM_TAG_VERSION" val="1.0"/>
  <p:tag name="KSO_WM_BEAUTIFY_FLAG" val="#wm#"/>
  <p:tag name="KSO_WM_DIAGRAM_GROUP_CODE" val="l1-1"/>
  <p:tag name="KSO_WM_UNIT_TYPE" val="i"/>
  <p:tag name="KSO_WM_UNIT_INDEX" val="3"/>
</p:tagLst>
</file>

<file path=ppt/tags/tag145.xml><?xml version="1.0" encoding="utf-8"?>
<p:tagLst xmlns:a="http://schemas.openxmlformats.org/drawingml/2006/main" xmlns:r="http://schemas.openxmlformats.org/officeDocument/2006/relationships" xmlns:p="http://schemas.openxmlformats.org/presentationml/2006/main">
  <p:tag name="KSO_WM_SLIDE_ID" val="custom20202655_4"/>
  <p:tag name="KSO_WM_TEMPLATE_SUBCATEGORY" val="0"/>
  <p:tag name="KSO_WM_TEMPLATE_MASTER_TYPE" val="1"/>
  <p:tag name="KSO_WM_TEMPLATE_COLOR_TYPE" val="1"/>
  <p:tag name="KSO_WM_SLIDE_ITEM_CNT" val="4"/>
  <p:tag name="KSO_WM_SLIDE_INDEX" val="4"/>
  <p:tag name="KSO_WM_TAG_VERSION" val="1.0"/>
  <p:tag name="KSO_WM_BEAUTIFY_FLAG" val="#wm#"/>
  <p:tag name="KSO_WM_TEMPLATE_CATEGORY" val="custom"/>
  <p:tag name="KSO_WM_TEMPLATE_INDEX" val="20202655"/>
  <p:tag name="KSO_WM_SLIDE_TYPE" val="contents"/>
  <p:tag name="KSO_WM_SLIDE_SUBTYPE" val="diag"/>
  <p:tag name="KSO_WM_DIAGRAM_GROUP_CODE" val="l1-1"/>
  <p:tag name="KSO_WM_SLIDE_DIAGTYPE" val="l"/>
  <p:tag name="KSO_WM_SLIDE_LAYOUT" val="a_b_l"/>
  <p:tag name="KSO_WM_SLIDE_LAYOUT_CNT" val="1_1_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4*l_h_f*1_3_1"/>
  <p:tag name="KSO_WM_TEMPLATE_CATEGORY" val="custom"/>
  <p:tag name="KSO_WM_TEMPLATE_INDEX" val="20202655"/>
  <p:tag name="KSO_WM_UNIT_LAYERLEVEL" val="1_1_1"/>
  <p:tag name="KSO_WM_TAG_VERSION" val="1.0"/>
  <p:tag name="KSO_WM_BEAUTIFY_FLAG" val="#wm#"/>
  <p:tag name="KSO_WM_UNIT_NOCLEAR" val="0"/>
  <p:tag name="KSO_WM_UNIT_VALUE" val="34"/>
  <p:tag name="KSO_WM_DIAGRAM_GROUP_CODE" val="l1-1"/>
  <p:tag name="KSO_WM_UNIT_TYPE" val="l_h_f"/>
  <p:tag name="KSO_WM_UNIT_INDEX" val="1_3_1"/>
  <p:tag name="KSO_WM_UNIT_PRESET_TEXT" val="Click here to add the text, and please try to explain the point of view as succinctly as possible."/>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4*i*3"/>
  <p:tag name="KSO_WM_TEMPLATE_CATEGORY" val="custom"/>
  <p:tag name="KSO_WM_TEMPLATE_INDEX" val="20202655"/>
  <p:tag name="KSO_WM_UNIT_LAYERLEVEL" val="1"/>
  <p:tag name="KSO_WM_TAG_VERSION" val="1.0"/>
  <p:tag name="KSO_WM_BEAUTIFY_FLAG" val="#wm#"/>
  <p:tag name="KSO_WM_DIAGRAM_GROUP_CODE" val="l1-1"/>
  <p:tag name="KSO_WM_UNIT_TYPE" val="i"/>
  <p:tag name="KSO_WM_UNIT_INDEX" val="3"/>
</p:tagLst>
</file>

<file path=ppt/tags/tag148.xml><?xml version="1.0" encoding="utf-8"?>
<p:tagLst xmlns:a="http://schemas.openxmlformats.org/drawingml/2006/main" xmlns:r="http://schemas.openxmlformats.org/officeDocument/2006/relationships" xmlns:p="http://schemas.openxmlformats.org/presentationml/2006/main">
  <p:tag name="KSO_WM_SLIDE_ID" val="custom20202655_5"/>
  <p:tag name="KSO_WM_TEMPLATE_SUBCATEGORY" val="0"/>
  <p:tag name="KSO_WM_TEMPLATE_MASTER_TYPE" val="1"/>
  <p:tag name="KSO_WM_TEMPLATE_COLOR_TYPE" val="1"/>
  <p:tag name="KSO_WM_SLIDE_ITEM_CNT" val="5"/>
  <p:tag name="KSO_WM_SLIDE_INDEX" val="5"/>
  <p:tag name="KSO_WM_TAG_VERSION" val="1.0"/>
  <p:tag name="KSO_WM_BEAUTIFY_FLAG" val="#wm#"/>
  <p:tag name="KSO_WM_TEMPLATE_CATEGORY" val="custom"/>
  <p:tag name="KSO_WM_TEMPLATE_INDEX" val="20202655"/>
  <p:tag name="KSO_WM_SLIDE_TYPE" val="contents"/>
  <p:tag name="KSO_WM_SLIDE_SUBTYPE" val="diag"/>
  <p:tag name="KSO_WM_DIAGRAM_GROUP_CODE" val="l1-1"/>
  <p:tag name="KSO_WM_SLIDE_DIAGTYPE" val="l"/>
  <p:tag name="KSO_WM_SLIDE_LAYOUT" val="a_b_l"/>
  <p:tag name="KSO_WM_SLIDE_LAYOUT_CNT" val="1_1_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5*l_h_f*1_5_1"/>
  <p:tag name="KSO_WM_TEMPLATE_CATEGORY" val="custom"/>
  <p:tag name="KSO_WM_TEMPLATE_INDEX" val="20202655"/>
  <p:tag name="KSO_WM_UNIT_LAYERLEVEL" val="1_1_1"/>
  <p:tag name="KSO_WM_TAG_VERSION" val="1.0"/>
  <p:tag name="KSO_WM_BEAUTIFY_FLAG" val="#wm#"/>
  <p:tag name="KSO_WM_UNIT_NOCLEAR" val="0"/>
  <p:tag name="KSO_WM_UNIT_VALUE" val="34"/>
  <p:tag name="KSO_WM_DIAGRAM_GROUP_CODE" val="l1-1"/>
  <p:tag name="KSO_WM_UNIT_TYPE" val="l_h_f"/>
  <p:tag name="KSO_WM_UNIT_INDEX" val="1_5_1"/>
  <p:tag name="KSO_WM_UNIT_PRESET_TEXT" val="Click here to add the text, and please try to explain the point of view as succinctly as possible."/>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5*a*1"/>
  <p:tag name="KSO_WM_TEMPLATE_CATEGORY" val="custom"/>
  <p:tag name="KSO_WM_TEMPLATE_INDEX" val="20202655"/>
  <p:tag name="KSO_WM_UNIT_LAYERLEVEL" val="1"/>
  <p:tag name="KSO_WM_TAG_VERSION" val="1.0"/>
  <p:tag name="KSO_WM_BEAUTIFY_FLAG" val="#wm#"/>
  <p:tag name="KSO_WM_UNIT_ISCONTENTSTITLE" val="1"/>
  <p:tag name="KSO_WM_UNIT_NOCLEAR" val="0"/>
  <p:tag name="KSO_WM_UNIT_VALUE" val="2"/>
  <p:tag name="KSO_WM_DIAGRAM_GROUP_CODE" val="l1-1"/>
  <p:tag name="KSO_WM_UNIT_TYPE" val="a"/>
  <p:tag name="KSO_WM_UNIT_INDEX" val="1"/>
  <p:tag name="KSO_WM_UNIT_PRESET_TEXT" val="CONTENTS"/>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5*i*3"/>
  <p:tag name="KSO_WM_TEMPLATE_CATEGORY" val="custom"/>
  <p:tag name="KSO_WM_TEMPLATE_INDEX" val="20202655"/>
  <p:tag name="KSO_WM_UNIT_LAYERLEVEL" val="1"/>
  <p:tag name="KSO_WM_TAG_VERSION" val="1.0"/>
  <p:tag name="KSO_WM_BEAUTIFY_FLAG" val="#wm#"/>
  <p:tag name="KSO_WM_DIAGRAM_GROUP_CODE" val="l1-1"/>
  <p:tag name="KSO_WM_UNIT_TYPE" val="i"/>
  <p:tag name="KSO_WM_UNIT_INDEX" val="3"/>
</p:tagLst>
</file>

<file path=ppt/tags/tag152.xml><?xml version="1.0" encoding="utf-8"?>
<p:tagLst xmlns:a="http://schemas.openxmlformats.org/drawingml/2006/main" xmlns:r="http://schemas.openxmlformats.org/officeDocument/2006/relationships" xmlns:p="http://schemas.openxmlformats.org/presentationml/2006/main">
  <p:tag name="KSO_WM_SLIDE_ID" val="custom20202655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55"/>
  <p:tag name="KSO_WM_SLIDE_TYPE" val="contents"/>
  <p:tag name="KSO_WM_SLIDE_SUBTYPE" val="diag"/>
  <p:tag name="KSO_WM_DIAGRAM_GROUP_CODE" val="l1-1"/>
  <p:tag name="KSO_WM_SLIDE_DIAGTYPE" val="l"/>
  <p:tag name="KSO_WM_SLIDE_LAYOUT" val="a_b_l"/>
  <p:tag name="KSO_WM_SLIDE_LAYOUT_CNT" val="1_1_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6*l_h_f*1_6_1"/>
  <p:tag name="KSO_WM_TEMPLATE_CATEGORY" val="custom"/>
  <p:tag name="KSO_WM_TEMPLATE_INDEX" val="20202655"/>
  <p:tag name="KSO_WM_UNIT_LAYERLEVEL" val="1_1_1"/>
  <p:tag name="KSO_WM_TAG_VERSION" val="1.0"/>
  <p:tag name="KSO_WM_BEAUTIFY_FLAG" val="#wm#"/>
  <p:tag name="KSO_WM_UNIT_NOCLEAR" val="0"/>
  <p:tag name="KSO_WM_UNIT_VALUE" val="34"/>
  <p:tag name="KSO_WM_DIAGRAM_GROUP_CODE" val="l1-1"/>
  <p:tag name="KSO_WM_UNIT_TYPE" val="l_h_f"/>
  <p:tag name="KSO_WM_UNIT_INDEX" val="1_6_1"/>
  <p:tag name="KSO_WM_UNIT_PRESET_TEXT" val="Click here to add the text, and please try to explain the point of view as succinctly as possible."/>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6*i*3"/>
  <p:tag name="KSO_WM_TEMPLATE_CATEGORY" val="custom"/>
  <p:tag name="KSO_WM_TEMPLATE_INDEX" val="20202655"/>
  <p:tag name="KSO_WM_UNIT_LAYERLEVEL" val="1"/>
  <p:tag name="KSO_WM_TAG_VERSION" val="1.0"/>
  <p:tag name="KSO_WM_BEAUTIFY_FLAG" val="#wm#"/>
  <p:tag name="KSO_WM_DIAGRAM_GROUP_CODE" val="l1-1"/>
  <p:tag name="KSO_WM_UNIT_TYPE" val="i"/>
  <p:tag name="KSO_WM_UNIT_INDEX" val="3"/>
</p:tagLst>
</file>

<file path=ppt/tags/tag155.xml><?xml version="1.0" encoding="utf-8"?>
<p:tagLst xmlns:a="http://schemas.openxmlformats.org/drawingml/2006/main" xmlns:r="http://schemas.openxmlformats.org/officeDocument/2006/relationships" xmlns:p="http://schemas.openxmlformats.org/presentationml/2006/main">
  <p:tag name="KSO_WM_SLIDE_ID" val="custom20202655_8"/>
  <p:tag name="KSO_WM_TEMPLATE_SUBCATEGORY" val="0"/>
  <p:tag name="KSO_WM_SLIDE_TYPE" val="text"/>
  <p:tag name="KSO_WM_SLIDE_SUBTYPE" val="picTxt"/>
  <p:tag name="KSO_WM_SLIDE_ITEM_CNT" val="0"/>
  <p:tag name="KSO_WM_SLIDE_INDEX" val="8"/>
  <p:tag name="KSO_WM_SLIDE_SIZE" val="648*332"/>
  <p:tag name="KSO_WM_SLIDE_POSITION" val="35*36"/>
  <p:tag name="KSO_WM_TAG_VERSION" val="1.0"/>
  <p:tag name="KSO_WM_BEAUTIFY_FLAG" val="#wm#"/>
  <p:tag name="KSO_WM_TEMPLATE_CATEGORY" val="custom"/>
  <p:tag name="KSO_WM_TEMPLATE_INDEX" val="20202655"/>
  <p:tag name="KSO_WM_SLIDE_LAYOUT" val="a_d_f"/>
  <p:tag name="KSO_WM_SLIDE_LAYOUT_CNT" val="1_1_1"/>
  <p:tag name="KSO_WM_TEMPLATE_MASTER_TYPE" val="1"/>
  <p:tag name="KSO_WM_TEMPLATE_COLOR_TYPE" val="1"/>
</p:tagLst>
</file>

<file path=ppt/tags/tag156.xml><?xml version="1.0" encoding="utf-8"?>
<p:tagLst xmlns:a="http://schemas.openxmlformats.org/drawingml/2006/main" xmlns:r="http://schemas.openxmlformats.org/officeDocument/2006/relationships"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55_8*f*1"/>
  <p:tag name="KSO_WM_TEMPLATE_CATEGORY" val="custom"/>
  <p:tag name="KSO_WM_TEMPLATE_INDEX" val="20202655"/>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55_8*a*1"/>
  <p:tag name="KSO_WM_TEMPLATE_CATEGORY" val="custom"/>
  <p:tag name="KSO_WM_TEMPLATE_INDEX" val="20202655"/>
  <p:tag name="KSO_WM_UNIT_LAYERLEVEL" val="1"/>
  <p:tag name="KSO_WM_TAG_VERSION" val="1.0"/>
  <p:tag name="KSO_WM_BEAUTIFY_FLAG" val="#wm#"/>
  <p:tag name="KSO_WM_UNIT_PRESET_TEXT" val="Click here to add to the title"/>
</p:tagLst>
</file>

<file path=ppt/tags/tag158.xml><?xml version="1.0" encoding="utf-8"?>
<p:tagLst xmlns:a="http://schemas.openxmlformats.org/drawingml/2006/main" xmlns:r="http://schemas.openxmlformats.org/officeDocument/2006/relationships" xmlns:p="http://schemas.openxmlformats.org/presentationml/2006/main">
  <p:tag name="KSO_WM_SLIDE_ID" val="custom2020265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55"/>
  <p:tag name="KSO_WM_SLIDE_TYPE" val="endPage"/>
  <p:tag name="KSO_WM_SLIDE_SUBTYPE" val="pureTxt"/>
  <p:tag name="KSO_WM_SLIDE_LAYOUT" val="a_b"/>
  <p:tag name="KSO_WM_SLIDE_LAYOUT_CNT" val="1_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15*a*1"/>
  <p:tag name="KSO_WM_TEMPLATE_CATEGORY" val="custom"/>
  <p:tag name="KSO_WM_TEMPLATE_INDEX" val="20202655"/>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Thank you "/>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ID" val="custom20202655_10"/>
  <p:tag name="KSO_WM_TEMPLATE_SUBCATEGORY" val="0"/>
  <p:tag name="KSO_WM_SLIDE_ITEM_CNT" val="0"/>
  <p:tag name="KSO_WM_SLIDE_INDEX" val="10"/>
  <p:tag name="KSO_WM_TAG_VERSION" val="1.0"/>
  <p:tag name="KSO_WM_BEAUTIFY_FLAG" val="#wm#"/>
  <p:tag name="KSO_WM_TEMPLATE_CATEGORY" val="custom"/>
  <p:tag name="KSO_WM_TEMPLATE_INDEX" val="20202655"/>
  <p:tag name="KSO_WM_SLIDE_TYPE" val="text"/>
  <p:tag name="KSO_WM_SLIDE_SUBTYPE" val="picTxt"/>
  <p:tag name="KSO_WM_SLIDE_SIZE" val="657*300"/>
  <p:tag name="KSO_WM_SLIDE_POSITION" val="25*45"/>
  <p:tag name="KSO_WM_SLIDE_LAYOUT" val="a_d_f"/>
  <p:tag name="KSO_WM_SLIDE_LAYOUT_CNT" val="1_1_1"/>
  <p:tag name="KSO_WM_TEMPLATE_MASTER_TYPE" val="1"/>
  <p:tag name="KSO_WM_TEMPLATE_COLOR_TYPE"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10*a*1"/>
  <p:tag name="KSO_WM_TEMPLATE_CATEGORY" val="custom"/>
  <p:tag name="KSO_WM_TEMPLATE_INDEX" val="20202655"/>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10*f*1"/>
  <p:tag name="KSO_WM_TEMPLATE_CATEGORY" val="custom"/>
  <p:tag name="KSO_WM_TEMPLATE_INDEX" val="20202655"/>
  <p:tag name="KSO_WM_UNIT_LAYERLEVEL" val="1"/>
  <p:tag name="KSO_WM_TAG_VERSION" val="1.0"/>
  <p:tag name="KSO_WM_BEAUTIFY_FLAG" val="#wm#"/>
  <p:tag name="KSO_WM_UNIT_NOCLEAR" val="0"/>
  <p:tag name="KSO_WM_UNIT_VALUE" val="216"/>
  <p:tag name="KSO_WM_UNIT_TYPE" val="f"/>
  <p:tag name="KSO_WM_UNIT_INDEX" val="1"/>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163.xml><?xml version="1.0" encoding="utf-8"?>
<p:tagLst xmlns:a="http://schemas.openxmlformats.org/drawingml/2006/main" xmlns:r="http://schemas.openxmlformats.org/officeDocument/2006/relationships" xmlns:p="http://schemas.openxmlformats.org/presentationml/2006/main">
  <p:tag name="KSO_WM_SLIDE_ID" val="custom20202655_11"/>
  <p:tag name="KSO_WM_TEMPLATE_SUBCATEGORY" val="0"/>
  <p:tag name="KSO_WM_SLIDE_ITEM_CNT" val="0"/>
  <p:tag name="KSO_WM_SLIDE_INDEX" val="11"/>
  <p:tag name="KSO_WM_TAG_VERSION" val="1.0"/>
  <p:tag name="KSO_WM_BEAUTIFY_FLAG" val="#wm#"/>
  <p:tag name="KSO_WM_TEMPLATE_CATEGORY" val="custom"/>
  <p:tag name="KSO_WM_TEMPLATE_INDEX" val="20202655"/>
  <p:tag name="KSO_WM_SLIDE_TYPE" val="text"/>
  <p:tag name="KSO_WM_SLIDE_SUBTYPE" val="picTxt"/>
  <p:tag name="KSO_WM_SLIDE_SIZE" val="648*321"/>
  <p:tag name="KSO_WM_SLIDE_POSITION" val="36*46"/>
  <p:tag name="KSO_WM_SLIDE_LAYOUT" val="a_d_f"/>
  <p:tag name="KSO_WM_SLIDE_LAYOUT_CNT" val="1_1_1"/>
  <p:tag name="KSO_WM_TEMPLATE_MASTER_TYPE" val="1"/>
  <p:tag name="KSO_WM_TEMPLATE_COLOR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11*a*1"/>
  <p:tag name="KSO_WM_TEMPLATE_CATEGORY" val="custom"/>
  <p:tag name="KSO_WM_TEMPLATE_INDEX" val="20202655"/>
  <p:tag name="KSO_WM_UNIT_LAYERLEVEL" val="1"/>
  <p:tag name="KSO_WM_TAG_VERSION" val="1.0"/>
  <p:tag name="KSO_WM_BEAUTIFY_FLAG" val="#wm#"/>
  <p:tag name="KSO_WM_UNIT_ISCONTENTSTITLE" val="0"/>
  <p:tag name="KSO_WM_UNIT_NOCLEAR" val="0"/>
  <p:tag name="KSO_WM_UNIT_VALUE" val="30"/>
  <p:tag name="KSO_WM_UNIT_TYPE" val="a"/>
  <p:tag name="KSO_WM_UNIT_INDEX" val="1"/>
  <p:tag name="KSO_WM_UNIT_PRESET_TEXT" val="Click here to add to the title"/>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11*f*1"/>
  <p:tag name="KSO_WM_TEMPLATE_CATEGORY" val="custom"/>
  <p:tag name="KSO_WM_TEMPLATE_INDEX" val="20202655"/>
  <p:tag name="KSO_WM_UNIT_LAYERLEVEL" val="1"/>
  <p:tag name="KSO_WM_TAG_VERSION" val="1.0"/>
  <p:tag name="KSO_WM_BEAUTIFY_FLAG" val="#wm#"/>
  <p:tag name="KSO_WM_UNIT_NOCLEAR" val="0"/>
  <p:tag name="KSO_WM_UNIT_VALUE" val="106"/>
  <p:tag name="KSO_WM_UNIT_TYPE" val="f"/>
  <p:tag name="KSO_WM_UNIT_INDEX" val="1"/>
  <p:tag name="KSO_WM_UNIT_PRESET_TEXT" val="Click here to add the text, the text is the extraction of your thought, please try to explain your point of view as succinctly as possible."/>
</p:tagLst>
</file>

<file path=ppt/tags/tag166.xml><?xml version="1.0" encoding="utf-8"?>
<p:tagLst xmlns:a="http://schemas.openxmlformats.org/drawingml/2006/main" xmlns:r="http://schemas.openxmlformats.org/officeDocument/2006/relationships" xmlns:p="http://schemas.openxmlformats.org/presentationml/2006/main">
  <p:tag name="KSO_WM_SLIDE_ID" val="custom20202655_13"/>
  <p:tag name="KSO_WM_TEMPLATE_SUBCATEGORY" val="0"/>
  <p:tag name="KSO_WM_SLIDE_ITEM_CNT" val="0"/>
  <p:tag name="KSO_WM_SLIDE_INDEX" val="13"/>
  <p:tag name="KSO_WM_TAG_VERSION" val="1.0"/>
  <p:tag name="KSO_WM_BEAUTIFY_FLAG" val="#wm#"/>
  <p:tag name="KSO_WM_TEMPLATE_CATEGORY" val="custom"/>
  <p:tag name="KSO_WM_TEMPLATE_INDEX" val="20202655"/>
  <p:tag name="KSO_WM_SLIDE_TYPE" val="text"/>
  <p:tag name="KSO_WM_SLIDE_SUBTYPE" val="picTxt"/>
  <p:tag name="KSO_WM_SLIDE_SIZE" val="652*316"/>
  <p:tag name="KSO_WM_SLIDE_POSITION" val="33*14"/>
  <p:tag name="KSO_WM_SLIDE_LAYOUT" val="a_d_f"/>
  <p:tag name="KSO_WM_SLIDE_LAYOUT_CNT" val="1_2_2"/>
  <p:tag name="KSO_WM_TEMPLATE_MASTER_TYPE" val="1"/>
  <p:tag name="KSO_WM_TEMPLATE_COLOR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13*f*1"/>
  <p:tag name="KSO_WM_TEMPLATE_CATEGORY" val="custom"/>
  <p:tag name="KSO_WM_TEMPLATE_INDEX" val="20202655"/>
  <p:tag name="KSO_WM_UNIT_LAYERLEVEL" val="1"/>
  <p:tag name="KSO_WM_TAG_VERSION" val="1.0"/>
  <p:tag name="KSO_WM_BEAUTIFY_FLAG" val="#wm#"/>
  <p:tag name="KSO_WM_UNIT_NOCLEAR" val="0"/>
  <p:tag name="KSO_WM_UNIT_VALUE" val="50"/>
  <p:tag name="KSO_WM_UNIT_TYPE" val="f"/>
  <p:tag name="KSO_WM_UNIT_INDEX" val="1"/>
  <p:tag name="KSO_WM_UNIT_PRESET_TEXT" val="Click here to add the text, the text is the extraction of your thought, please try to explain your point of view as succinctly as possible."/>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13*f*2"/>
  <p:tag name="KSO_WM_TEMPLATE_CATEGORY" val="custom"/>
  <p:tag name="KSO_WM_TEMPLATE_INDEX" val="20202655"/>
  <p:tag name="KSO_WM_UNIT_LAYERLEVEL" val="1"/>
  <p:tag name="KSO_WM_TAG_VERSION" val="1.0"/>
  <p:tag name="KSO_WM_BEAUTIFY_FLAG" val="#wm#"/>
  <p:tag name="KSO_WM_UNIT_NOCLEAR" val="0"/>
  <p:tag name="KSO_WM_UNIT_VALUE" val="50"/>
  <p:tag name="KSO_WM_UNIT_TYPE" val="f"/>
  <p:tag name="KSO_WM_UNIT_INDEX" val="2"/>
  <p:tag name="KSO_WM_UNIT_PRESET_TEXT" val="Click here to add the text, the text is the extraction of your thought, please try to explain your point of view as succinctly as possible."/>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13*a*1"/>
  <p:tag name="KSO_WM_TEMPLATE_CATEGORY" val="custom"/>
  <p:tag name="KSO_WM_TEMPLATE_INDEX" val="20202655"/>
  <p:tag name="KSO_WM_UNIT_LAYERLEVEL" val="1"/>
  <p:tag name="KSO_WM_TAG_VERSION" val="1.0"/>
  <p:tag name="KSO_WM_BEAUTIFY_FLAG" val="#wm#"/>
  <p:tag name="KSO_WM_UNIT_ISCONTENTSTITLE" val="0"/>
  <p:tag name="KSO_WM_UNIT_NOCLEAR" val="0"/>
  <p:tag name="KSO_WM_UNIT_VALUE" val="42"/>
  <p:tag name="KSO_WM_UNIT_TYPE" val="a"/>
  <p:tag name="KSO_WM_UNIT_INDEX" val="1"/>
  <p:tag name="KSO_WM_UNIT_PRESET_TEXT" val="Click here to add to the title"/>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custom20202655_10"/>
  <p:tag name="KSO_WM_TEMPLATE_SUBCATEGORY" val="0"/>
  <p:tag name="KSO_WM_SLIDE_ITEM_CNT" val="0"/>
  <p:tag name="KSO_WM_SLIDE_INDEX" val="10"/>
  <p:tag name="KSO_WM_TAG_VERSION" val="1.0"/>
  <p:tag name="KSO_WM_BEAUTIFY_FLAG" val="#wm#"/>
  <p:tag name="KSO_WM_TEMPLATE_CATEGORY" val="custom"/>
  <p:tag name="KSO_WM_TEMPLATE_INDEX" val="20202655"/>
  <p:tag name="KSO_WM_SLIDE_TYPE" val="text"/>
  <p:tag name="KSO_WM_SLIDE_SUBTYPE" val="picTxt"/>
  <p:tag name="KSO_WM_SLIDE_SIZE" val="657*300"/>
  <p:tag name="KSO_WM_SLIDE_POSITION" val="25*45"/>
  <p:tag name="KSO_WM_SLIDE_LAYOUT" val="a_d_f"/>
  <p:tag name="KSO_WM_SLIDE_LAYOUT_CNT" val="1_1_1"/>
  <p:tag name="KSO_WM_TEMPLATE_MASTER_TYPE" val="1"/>
  <p:tag name="KSO_WM_TEMPLATE_COLOR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10*a*1"/>
  <p:tag name="KSO_WM_TEMPLATE_CATEGORY" val="custom"/>
  <p:tag name="KSO_WM_TEMPLATE_INDEX" val="20202655"/>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10*f*1"/>
  <p:tag name="KSO_WM_TEMPLATE_CATEGORY" val="custom"/>
  <p:tag name="KSO_WM_TEMPLATE_INDEX" val="20202655"/>
  <p:tag name="KSO_WM_UNIT_LAYERLEVEL" val="1"/>
  <p:tag name="KSO_WM_TAG_VERSION" val="1.0"/>
  <p:tag name="KSO_WM_BEAUTIFY_FLAG" val="#wm#"/>
  <p:tag name="KSO_WM_UNIT_NOCLEAR" val="0"/>
  <p:tag name="KSO_WM_UNIT_VALUE" val="216"/>
  <p:tag name="KSO_WM_UNIT_TYPE" val="f"/>
  <p:tag name="KSO_WM_UNIT_INDEX" val="1"/>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173.xml><?xml version="1.0" encoding="utf-8"?>
<p:tagLst xmlns:a="http://schemas.openxmlformats.org/drawingml/2006/main" xmlns:r="http://schemas.openxmlformats.org/officeDocument/2006/relationships" xmlns:p="http://schemas.openxmlformats.org/presentationml/2006/main">
  <p:tag name="KSO_WM_SLIDE_ID" val="custom2020265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55"/>
  <p:tag name="KSO_WM_SLIDE_TYPE" val="endPage"/>
  <p:tag name="KSO_WM_SLIDE_SUBTYPE" val="pureTxt"/>
  <p:tag name="KSO_WM_SLIDE_LAYOUT" val="a_b"/>
  <p:tag name="KSO_WM_SLIDE_LAYOUT_CNT" val="1_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55_15*a*1"/>
  <p:tag name="KSO_WM_TEMPLATE_CATEGORY" val="custom"/>
  <p:tag name="KSO_WM_TEMPLATE_INDEX" val="20202655"/>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Thank you "/>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5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02655"/>
  <p:tag name="KSO_WM_TEMPLATE_THUMBS_INDEX" val="1、6、7、8、9、10、11、12、13、14、1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自定义 61">
      <a:dk1>
        <a:srgbClr val="000000"/>
      </a:dk1>
      <a:lt1>
        <a:srgbClr val="FFFFFF"/>
      </a:lt1>
      <a:dk2>
        <a:srgbClr val="343739"/>
      </a:dk2>
      <a:lt2>
        <a:srgbClr val="FFFFFF"/>
      </a:lt2>
      <a:accent1>
        <a:srgbClr val="E59E51"/>
      </a:accent1>
      <a:accent2>
        <a:srgbClr val="D5AF4C"/>
      </a:accent2>
      <a:accent3>
        <a:srgbClr val="BFBE50"/>
      </a:accent3>
      <a:accent4>
        <a:srgbClr val="A5CE62"/>
      </a:accent4>
      <a:accent5>
        <a:srgbClr val="80D3A3"/>
      </a:accent5>
      <a:accent6>
        <a:srgbClr val="6ADCB1"/>
      </a:accent6>
      <a:hlink>
        <a:srgbClr val="BFBFBF"/>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787</Words>
  <Application>Microsoft Office PowerPoint</Application>
  <PresentationFormat>On-screen Show (16:9)</PresentationFormat>
  <Paragraphs>65</Paragraphs>
  <Slides>15</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Californian FB</vt:lpstr>
      <vt:lpstr>Footlight MT Light</vt:lpstr>
      <vt:lpstr>Tempus Sans ITC</vt:lpstr>
      <vt:lpstr>Times New Roman</vt:lpstr>
      <vt:lpstr>Wingdings</vt:lpstr>
      <vt:lpstr>Office 主题​​</vt:lpstr>
      <vt:lpstr>Equation.KSEE3</vt:lpstr>
      <vt:lpstr> Dual Stack  IPv4 and IPv6     Implementation </vt:lpstr>
      <vt:lpstr> </vt:lpstr>
      <vt:lpstr>INTRODUCTION</vt:lpstr>
      <vt:lpstr>PowerPoint Presentation</vt:lpstr>
      <vt:lpstr>PowerPoint Presentation</vt:lpstr>
      <vt:lpstr>PowerPoint Presentation</vt:lpstr>
      <vt:lpstr>PowerPoint Presentation</vt:lpstr>
      <vt:lpstr>PowerPoint Presentation</vt:lpstr>
      <vt:lpstr>PowerPoint Presentation</vt:lpstr>
      <vt:lpstr>     Configurations </vt:lpstr>
      <vt:lpstr>        VLAN</vt:lpstr>
      <vt:lpstr>Multilayer-Switch</vt:lpstr>
      <vt:lpstr>Router on a stick</vt:lpstr>
      <vt:lpstr>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56</cp:revision>
  <dcterms:created xsi:type="dcterms:W3CDTF">2019-09-03T09:14:00Z</dcterms:created>
  <dcterms:modified xsi:type="dcterms:W3CDTF">2020-05-29T18:07:03Z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