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212243396"/>
              </p:ext>
            </p:extLst>
          </p:nvPr>
        </p:nvGraphicFramePr>
        <p:xfrm>
          <a:off x="9242029" y="1223169"/>
          <a:ext cx="3048000" cy="5181599"/>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3158575213"/>
                  </a:ext>
                </a:extLst>
              </a:tr>
              <a:tr h="4573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572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6858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365391630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83126" y="3034416"/>
            <a:ext cx="4008437" cy="2712380"/>
          </a:xfrm>
        </p:spPr>
        <p:txBody>
          <a:bodyPr/>
          <a:lstStyle/>
          <a:p>
            <a:pPr marL="171450" indent="-171450">
              <a:lnSpc>
                <a:spcPct val="114000"/>
              </a:lnSpc>
              <a:buFont typeface="Wingdings" panose="05000000000000000000" pitchFamily="2" charset="2"/>
              <a:buChar char="Ø"/>
            </a:pPr>
            <a:r>
              <a:rPr lang="en-US" altLang="en-US" sz="1200" b="1" dirty="0"/>
              <a:t>AWS Cloud Practitioner Certified</a:t>
            </a:r>
          </a:p>
          <a:p>
            <a:pPr marL="171450" indent="-171450" eaLnBrk="1" hangingPunct="1">
              <a:lnSpc>
                <a:spcPct val="114000"/>
              </a:lnSpc>
              <a:buFont typeface="Wingdings" panose="05000000000000000000" pitchFamily="2" charset="2"/>
              <a:buChar char="Ø"/>
            </a:pPr>
            <a:r>
              <a:rPr lang="en-US" altLang="en-US" sz="1200" b="1" dirty="0"/>
              <a:t>Flight Booking System</a:t>
            </a:r>
          </a:p>
          <a:p>
            <a:pPr marL="171450" indent="-171450" eaLnBrk="1" hangingPunct="1">
              <a:lnSpc>
                <a:spcPct val="114000"/>
              </a:lnSpc>
              <a:buFont typeface="Arial" panose="020B0604020202020204" pitchFamily="34" charset="0"/>
              <a:buChar char="•"/>
            </a:pPr>
            <a:r>
              <a:rPr lang="en-IN" altLang="en-US" sz="1100" dirty="0"/>
              <a:t>Completed end to end case study of Flight Booking System along with JWT authentication, Swagger and payment, responsive UI with </a:t>
            </a:r>
            <a:r>
              <a:rPr lang="en-US" altLang="en-US" sz="1100" dirty="0"/>
              <a:t>React JS.</a:t>
            </a:r>
            <a:endParaRPr lang="en-IN" altLang="nl-NL" b="1" dirty="0"/>
          </a:p>
          <a:p>
            <a:pPr marL="171450" indent="-171450" rtl="0">
              <a:spcBef>
                <a:spcPts val="1000"/>
              </a:spcBef>
              <a:spcAft>
                <a:spcPts val="0"/>
              </a:spcAft>
              <a:buFont typeface="Wingdings" panose="05000000000000000000" pitchFamily="2" charset="2"/>
              <a:buChar char="Ø"/>
            </a:pPr>
            <a:r>
              <a:rPr lang="en-US" sz="1100" b="1" i="0" u="none" strike="noStrike" dirty="0">
                <a:solidFill>
                  <a:srgbClr val="000000"/>
                </a:solidFill>
                <a:effectLst/>
              </a:rPr>
              <a:t>Shopping Mall Management Application</a:t>
            </a:r>
            <a:endParaRPr lang="en-US" sz="1100" b="0" dirty="0">
              <a:effectLst/>
            </a:endParaRPr>
          </a:p>
          <a:p>
            <a:pPr marL="171450" indent="-171450"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 Developed backend applications using Monolithic         Architecture and implemented all the CRUD operations using Spring Boot, Postgres, Postman and </a:t>
            </a:r>
            <a:r>
              <a:rPr lang="en-US" sz="1100" b="0" i="0" u="none" strike="noStrike" dirty="0" err="1">
                <a:solidFill>
                  <a:srgbClr val="000000"/>
                </a:solidFill>
                <a:effectLst/>
              </a:rPr>
              <a:t>ReactJs</a:t>
            </a:r>
            <a:r>
              <a:rPr lang="en-US" sz="1100" b="0" i="0" u="none" strike="noStrike" dirty="0">
                <a:solidFill>
                  <a:srgbClr val="000000"/>
                </a:solidFill>
                <a:effectLst/>
              </a:rPr>
              <a:t> for UI.</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82741" y="1578723"/>
            <a:ext cx="3061529" cy="325438"/>
          </a:xfrm>
        </p:spPr>
        <p:txBody>
          <a:bodyPr/>
          <a:lstStyle/>
          <a:p>
            <a:pPr eaLnBrk="1" hangingPunct="1"/>
            <a:r>
              <a:rPr lang="nl-NL" altLang="nl-NL" dirty="0"/>
              <a:t>ROHITH-KUMAR.K-N@CAPGEMINI.COM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88402" y="1864893"/>
            <a:ext cx="2382837" cy="330200"/>
          </a:xfrm>
        </p:spPr>
        <p:txBody>
          <a:bodyPr/>
          <a:lstStyle/>
          <a:p>
            <a:pPr eaLnBrk="1" hangingPunct="1"/>
            <a:r>
              <a:rPr lang="nl-NL" altLang="nl-NL" dirty="0"/>
              <a:t>+91 8088951015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Hands on experience in creating </a:t>
            </a:r>
            <a:r>
              <a:rPr lang="en-US" sz="1100" b="1" i="0" u="none" strike="noStrike" dirty="0">
                <a:solidFill>
                  <a:srgbClr val="000000"/>
                </a:solidFill>
                <a:effectLst/>
              </a:rPr>
              <a:t>microservices</a:t>
            </a:r>
            <a:r>
              <a:rPr lang="en-US" sz="1100" b="0" i="0" u="none" strike="noStrike" dirty="0">
                <a:solidFill>
                  <a:srgbClr val="000000"/>
                </a:solidFill>
                <a:effectLst/>
              </a:rPr>
              <a:t> with </a:t>
            </a:r>
            <a:r>
              <a:rPr lang="en-US" sz="1100" b="1" i="0" u="none" strike="noStrike" dirty="0">
                <a:solidFill>
                  <a:srgbClr val="000000"/>
                </a:solidFill>
                <a:effectLst/>
              </a:rPr>
              <a:t>Spring boot, Spring Security, Spring Cloud API Gateway,</a:t>
            </a:r>
            <a:r>
              <a:rPr lang="en-US" sz="1100" b="0" i="0" u="none" strike="noStrike" dirty="0">
                <a:solidFill>
                  <a:srgbClr val="000000"/>
                </a:solidFill>
                <a:effectLst/>
              </a:rPr>
              <a:t> Eureka server.</a:t>
            </a: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Proficient in creating </a:t>
            </a:r>
            <a:r>
              <a:rPr lang="en-US" sz="1100" i="0" u="none" strike="noStrike" dirty="0">
                <a:solidFill>
                  <a:srgbClr val="000000"/>
                </a:solidFill>
                <a:effectLst/>
              </a:rPr>
              <a:t>Single page Web </a:t>
            </a:r>
            <a:r>
              <a:rPr lang="en-US" sz="1100" b="0" i="0" u="none" strike="noStrike" dirty="0">
                <a:solidFill>
                  <a:srgbClr val="000000"/>
                </a:solidFill>
                <a:effectLst/>
              </a:rPr>
              <a:t>Application in </a:t>
            </a:r>
            <a:r>
              <a:rPr lang="en-US" sz="1100" b="1" i="0" u="none" strike="noStrike" dirty="0">
                <a:solidFill>
                  <a:srgbClr val="000000"/>
                </a:solidFill>
                <a:effectLst/>
              </a:rPr>
              <a:t>React</a:t>
            </a:r>
            <a:r>
              <a:rPr lang="en-US" sz="1100" b="0" i="0" u="none" strike="noStrike" dirty="0">
                <a:solidFill>
                  <a:srgbClr val="000000"/>
                </a:solidFill>
                <a:effectLst/>
              </a:rPr>
              <a:t> .</a:t>
            </a:r>
          </a:p>
          <a:p>
            <a:pPr rtl="0" fontAlgn="base">
              <a:spcBef>
                <a:spcPts val="1000"/>
              </a:spcBef>
              <a:spcAft>
                <a:spcPts val="0"/>
              </a:spcAft>
              <a:buFont typeface="Arial" panose="020B0604020202020204" pitchFamily="34" charset="0"/>
              <a:buChar char="•"/>
            </a:pPr>
            <a:r>
              <a:rPr lang="en-US" sz="1100" b="1" i="0" u="none" strike="noStrike" dirty="0">
                <a:solidFill>
                  <a:srgbClr val="000000"/>
                </a:solidFill>
                <a:effectLst/>
              </a:rPr>
              <a:t>React developer </a:t>
            </a:r>
            <a:r>
              <a:rPr lang="en-US" sz="1100" b="0" i="0" u="none" strike="noStrike" dirty="0">
                <a:solidFill>
                  <a:srgbClr val="000000"/>
                </a:solidFill>
                <a:effectLst/>
              </a:rPr>
              <a:t>with working knowledge on ReactJS with react hooks, reactive forms, routing and Material UI.</a:t>
            </a:r>
            <a:endParaRPr lang="en-US" sz="1100" b="1" i="0" u="none" strike="noStrike" dirty="0">
              <a:solidFill>
                <a:srgbClr val="000000"/>
              </a:solidFill>
              <a:effectLst/>
            </a:endParaRP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Experience in creating documentation with Java docs and swagger and in </a:t>
            </a:r>
            <a:r>
              <a:rPr lang="en-US" sz="1100" i="0" u="none" strike="noStrike" dirty="0">
                <a:solidFill>
                  <a:srgbClr val="000000"/>
                </a:solidFill>
                <a:effectLst/>
              </a:rPr>
              <a:t>unit testing using Junit, Mockito</a:t>
            </a:r>
            <a:r>
              <a:rPr lang="en-US" sz="1100" b="1" i="0" u="none" strike="noStrike" dirty="0">
                <a:solidFill>
                  <a:srgbClr val="000000"/>
                </a:solidFill>
                <a:effectLst/>
              </a:rPr>
              <a:t>.</a:t>
            </a:r>
            <a:endParaRPr lang="en-US" sz="1100" b="0" i="0" u="none" strike="noStrike" dirty="0">
              <a:solidFill>
                <a:srgbClr val="000000"/>
              </a:solidFill>
              <a:effectLst/>
            </a:endParaRP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Development experience using Eclipse, </a:t>
            </a:r>
            <a:r>
              <a:rPr lang="en-US" sz="1100" b="0" i="0" u="none" strike="noStrike" dirty="0" err="1">
                <a:solidFill>
                  <a:srgbClr val="000000"/>
                </a:solidFill>
                <a:effectLst/>
              </a:rPr>
              <a:t>intellij</a:t>
            </a:r>
            <a:r>
              <a:rPr lang="en-US" sz="1100" b="0" i="0" u="none" strike="noStrike" dirty="0">
                <a:solidFill>
                  <a:srgbClr val="000000"/>
                </a:solidFill>
                <a:effectLst/>
              </a:rPr>
              <a:t>, VS Code, postman </a:t>
            </a:r>
            <a:r>
              <a:rPr lang="en-US" sz="1100" b="0" i="0" u="none" strike="noStrike" dirty="0" err="1">
                <a:solidFill>
                  <a:srgbClr val="000000"/>
                </a:solidFill>
                <a:effectLst/>
              </a:rPr>
              <a:t>Api</a:t>
            </a:r>
            <a:r>
              <a:rPr lang="en-US" sz="1100" b="0" i="0" u="none" strike="noStrike" dirty="0">
                <a:solidFill>
                  <a:srgbClr val="000000"/>
                </a:solidFill>
                <a:effectLst/>
              </a:rPr>
              <a:t> connection and </a:t>
            </a:r>
            <a:r>
              <a:rPr lang="en-US" sz="1100" b="0" i="0" u="none" strike="noStrike" dirty="0" err="1">
                <a:solidFill>
                  <a:srgbClr val="000000"/>
                </a:solidFill>
                <a:effectLst/>
              </a:rPr>
              <a:t>MangoDB</a:t>
            </a:r>
            <a:r>
              <a:rPr lang="en-US" sz="1100" b="0" i="0" u="none" strike="noStrike" dirty="0">
                <a:solidFill>
                  <a:srgbClr val="000000"/>
                </a:solidFill>
                <a:effectLst/>
              </a:rPr>
              <a:t> by Atlas.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ROHITH KUMAR K N</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8" y="547041"/>
            <a:ext cx="267443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 2018-2022</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Full Stack Developer course in TNSIF</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icture containing person, person, posing&#10;&#10;Description automatically generated">
            <a:extLst>
              <a:ext uri="{FF2B5EF4-FFF2-40B4-BE49-F238E27FC236}">
                <a16:creationId xmlns:a16="http://schemas.microsoft.com/office/drawing/2014/main" id="{53E689BF-9806-43CD-87AC-CB51559529BE}"/>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l="16791" r="16791"/>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2272</TotalTime>
  <Words>357</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 N, Rohith Kumar</cp:lastModifiedBy>
  <cp:revision>105</cp:revision>
  <dcterms:created xsi:type="dcterms:W3CDTF">2020-09-22T06:24:34Z</dcterms:created>
  <dcterms:modified xsi:type="dcterms:W3CDTF">2023-01-10T05:42:52Z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