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9" r:id="rId2"/>
    <p:sldId id="258" r:id="rId3"/>
    <p:sldId id="257" r:id="rId4"/>
    <p:sldId id="260" r:id="rId5"/>
    <p:sldId id="261" r:id="rId6"/>
    <p:sldId id="263" r:id="rId7"/>
    <p:sldId id="262" r:id="rId8"/>
    <p:sldId id="264" r:id="rId9"/>
    <p:sldId id="266" r:id="rId10"/>
    <p:sldId id="265" r:id="rId11"/>
    <p:sldId id="270" r:id="rId12"/>
    <p:sldId id="269" r:id="rId13"/>
    <p:sldId id="268" r:id="rId14"/>
    <p:sldId id="267"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03"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2DD49-11EE-4FD3-A155-FED348E9245F}" type="datetimeFigureOut">
              <a:rPr lang="en-IN" smtClean="0"/>
              <a:t>14-12-2023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A98B1-F0B6-4C4E-A144-DA7E9C19B771}" type="slidenum">
              <a:rPr lang="en-IN" smtClean="0"/>
              <a:t>‹#›</a:t>
            </a:fld>
            <a:endParaRPr lang="en-IN"/>
          </a:p>
        </p:txBody>
      </p:sp>
    </p:spTree>
    <p:extLst>
      <p:ext uri="{BB962C8B-B14F-4D97-AF65-F5344CB8AC3E}">
        <p14:creationId xmlns:p14="http://schemas.microsoft.com/office/powerpoint/2010/main" val="186816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FA98B1-F0B6-4C4E-A144-DA7E9C19B771}" type="slidenum">
              <a:rPr lang="en-IN" smtClean="0"/>
              <a:t>1</a:t>
            </a:fld>
            <a:endParaRPr lang="en-IN"/>
          </a:p>
        </p:txBody>
      </p:sp>
    </p:spTree>
    <p:extLst>
      <p:ext uri="{BB962C8B-B14F-4D97-AF65-F5344CB8AC3E}">
        <p14:creationId xmlns:p14="http://schemas.microsoft.com/office/powerpoint/2010/main" val="171045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FA98B1-F0B6-4C4E-A144-DA7E9C19B771}" type="slidenum">
              <a:rPr lang="en-IN" smtClean="0"/>
              <a:t>17</a:t>
            </a:fld>
            <a:endParaRPr lang="en-IN"/>
          </a:p>
        </p:txBody>
      </p:sp>
    </p:spTree>
    <p:extLst>
      <p:ext uri="{BB962C8B-B14F-4D97-AF65-F5344CB8AC3E}">
        <p14:creationId xmlns:p14="http://schemas.microsoft.com/office/powerpoint/2010/main" val="3858044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CA533F1-B328-428D-94C7-195D184A89DB}" type="datetimeFigureOut">
              <a:rPr lang="en-IN" smtClean="0"/>
              <a:t>14-12-2023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278987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533F1-B328-428D-94C7-195D184A89D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32626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137535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533F1-B328-428D-94C7-195D184A89D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59997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291365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29685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123539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533F1-B328-428D-94C7-195D184A89DB}"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153768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297624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533F1-B328-428D-94C7-195D184A89DB}"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145800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5CA533F1-B328-428D-94C7-195D184A89DB}" type="datetimeFigureOut">
              <a:rPr lang="en-IN" smtClean="0"/>
              <a:t>14-12-2023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E4337281-595B-4030-BB4B-F37263522BF4}" type="slidenum">
              <a:rPr lang="en-IN" smtClean="0"/>
              <a:t>‹#›</a:t>
            </a:fld>
            <a:endParaRPr lang="en-IN"/>
          </a:p>
        </p:txBody>
      </p:sp>
    </p:spTree>
    <p:extLst>
      <p:ext uri="{BB962C8B-B14F-4D97-AF65-F5344CB8AC3E}">
        <p14:creationId xmlns:p14="http://schemas.microsoft.com/office/powerpoint/2010/main" val="74515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CA533F1-B328-428D-94C7-195D184A89DB}" type="datetimeFigureOut">
              <a:rPr lang="en-IN" smtClean="0"/>
              <a:t>14-12-2023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4337281-595B-4030-BB4B-F37263522BF4}" type="slidenum">
              <a:rPr lang="en-IN" smtClean="0"/>
              <a:t>‹#›</a:t>
            </a:fld>
            <a:endParaRPr lang="en-IN"/>
          </a:p>
        </p:txBody>
      </p:sp>
    </p:spTree>
    <p:extLst>
      <p:ext uri="{BB962C8B-B14F-4D97-AF65-F5344CB8AC3E}">
        <p14:creationId xmlns:p14="http://schemas.microsoft.com/office/powerpoint/2010/main" val="4002473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2024-1027-80D5-CE5C-5965679EFBB1}"/>
              </a:ext>
            </a:extLst>
          </p:cNvPr>
          <p:cNvSpPr>
            <a:spLocks noGrp="1"/>
          </p:cNvSpPr>
          <p:nvPr>
            <p:ph type="ctrTitle"/>
          </p:nvPr>
        </p:nvSpPr>
        <p:spPr>
          <a:xfrm>
            <a:off x="1872792" y="904974"/>
            <a:ext cx="8446416" cy="1845863"/>
          </a:xfrm>
        </p:spPr>
        <p:txBody>
          <a:bodyPr/>
          <a:lstStyle/>
          <a:p>
            <a:r>
              <a:rPr lang="en-IN" b="1" i="1" dirty="0"/>
              <a:t>QUIZ MANAGEMENT SYSTEM</a:t>
            </a:r>
          </a:p>
        </p:txBody>
      </p:sp>
      <p:sp>
        <p:nvSpPr>
          <p:cNvPr id="3" name="Subtitle 2">
            <a:extLst>
              <a:ext uri="{FF2B5EF4-FFF2-40B4-BE49-F238E27FC236}">
                <a16:creationId xmlns:a16="http://schemas.microsoft.com/office/drawing/2014/main" id="{35B40B43-8394-FB0C-8A0C-9C95E570A768}"/>
              </a:ext>
            </a:extLst>
          </p:cNvPr>
          <p:cNvSpPr>
            <a:spLocks noGrp="1"/>
          </p:cNvSpPr>
          <p:nvPr>
            <p:ph type="subTitle" idx="1"/>
          </p:nvPr>
        </p:nvSpPr>
        <p:spPr>
          <a:xfrm>
            <a:off x="5143462" y="3830853"/>
            <a:ext cx="8673427" cy="1322587"/>
          </a:xfrm>
        </p:spPr>
        <p:txBody>
          <a:bodyPr>
            <a:noAutofit/>
          </a:bodyPr>
          <a:lstStyle/>
          <a:p>
            <a:r>
              <a:rPr lang="en-IN" sz="2400" dirty="0">
                <a:solidFill>
                  <a:srgbClr val="002060"/>
                </a:solidFill>
                <a:latin typeface="Berlin Sans FB" panose="020E0602020502020306" pitchFamily="34" charset="0"/>
                <a:cs typeface="Times New Roman" panose="02020603050405020304" pitchFamily="18" charset="0"/>
              </a:rPr>
              <a:t>Rohith R</a:t>
            </a:r>
          </a:p>
          <a:p>
            <a:r>
              <a:rPr lang="en-IN" sz="2400" dirty="0">
                <a:solidFill>
                  <a:srgbClr val="002060"/>
                </a:solidFill>
                <a:latin typeface="Berlin Sans FB" panose="020E0602020502020306" pitchFamily="34" charset="0"/>
                <a:cs typeface="Times New Roman" panose="02020603050405020304" pitchFamily="18" charset="0"/>
              </a:rPr>
              <a:t>2023246038</a:t>
            </a:r>
          </a:p>
          <a:p>
            <a:r>
              <a:rPr lang="en-IN" sz="2400" dirty="0">
                <a:solidFill>
                  <a:srgbClr val="002060"/>
                </a:solidFill>
                <a:latin typeface="Berlin Sans FB" panose="020E0602020502020306" pitchFamily="34" charset="0"/>
                <a:cs typeface="Times New Roman" panose="02020603050405020304" pitchFamily="18" charset="0"/>
              </a:rPr>
              <a:t>MTech IT</a:t>
            </a:r>
          </a:p>
        </p:txBody>
      </p:sp>
    </p:spTree>
    <p:extLst>
      <p:ext uri="{BB962C8B-B14F-4D97-AF65-F5344CB8AC3E}">
        <p14:creationId xmlns:p14="http://schemas.microsoft.com/office/powerpoint/2010/main" val="6094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EVALUATE</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Helper.js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p:txBody>
          <a:bodyPr>
            <a:normAutofit fontScale="77500" lnSpcReduction="20000"/>
          </a:bodyPr>
          <a:lstStyle/>
          <a:p>
            <a:pPr marL="457200" lvl="1" indent="0">
              <a:lnSpc>
                <a:spcPct val="150000"/>
              </a:lnSpc>
              <a:buNone/>
              <a:defRPr/>
            </a:pPr>
            <a:r>
              <a:rPr lang="en-IN" altLang="en-US" sz="2800" dirty="0">
                <a:latin typeface="Söhne"/>
              </a:rPr>
              <a:t>	</a:t>
            </a:r>
          </a:p>
          <a:p>
            <a:r>
              <a:rPr lang="en-IN" sz="2600" dirty="0">
                <a:latin typeface="Söhne"/>
              </a:rPr>
              <a:t>This file calculate the marks for the question. Each question carries 10 mark and finally gives the result whether the user pass or fail for the quiz.</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setresult.js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a:xfrm>
            <a:off x="4864232" y="4351686"/>
            <a:ext cx="6994688" cy="2265929"/>
          </a:xfrm>
        </p:spPr>
        <p:txBody>
          <a:bodyPr>
            <a:normAutofit fontScale="77500" lnSpcReduction="20000"/>
          </a:bodyPr>
          <a:lstStyle/>
          <a:p>
            <a:r>
              <a:rPr lang="en-IN" sz="2600" dirty="0">
                <a:latin typeface="Söhne"/>
              </a:rPr>
              <a:t>This file update the result for the user using dispatch.</a:t>
            </a:r>
            <a:r>
              <a:rPr lang="en-GB" sz="2600" dirty="0">
                <a:latin typeface="Söhne"/>
              </a:rPr>
              <a:t> It will take the current state/function, which means the current state of our application and reducer will also take action</a:t>
            </a:r>
            <a:r>
              <a:rPr lang="en-GB" sz="2000" dirty="0">
                <a:latin typeface="Söhne"/>
              </a:rPr>
              <a:t>.</a:t>
            </a:r>
            <a:endParaRPr lang="en-IN" sz="2000" dirty="0">
              <a:latin typeface="Söhne"/>
            </a:endParaRPr>
          </a:p>
        </p:txBody>
      </p:sp>
    </p:spTree>
    <p:extLst>
      <p:ext uri="{BB962C8B-B14F-4D97-AF65-F5344CB8AC3E}">
        <p14:creationId xmlns:p14="http://schemas.microsoft.com/office/powerpoint/2010/main" val="405280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REDUX</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Result_reducer.js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p:txBody>
          <a:bodyPr>
            <a:normAutofit fontScale="70000" lnSpcReduction="20000"/>
          </a:bodyPr>
          <a:lstStyle/>
          <a:p>
            <a:pPr marL="457200" lvl="1" indent="0">
              <a:lnSpc>
                <a:spcPct val="150000"/>
              </a:lnSpc>
              <a:buNone/>
              <a:defRPr/>
            </a:pPr>
            <a:r>
              <a:rPr lang="en-IN" altLang="en-US" sz="2800" dirty="0">
                <a:latin typeface="Söhne"/>
              </a:rPr>
              <a:t>	</a:t>
            </a:r>
          </a:p>
          <a:p>
            <a:r>
              <a:rPr lang="en-IN" sz="2600" dirty="0">
                <a:latin typeface="Söhne"/>
              </a:rPr>
              <a:t>This file consists function definition for name ,marks, exam result after computation the values are fed to result.js that file displays the content that passed from this sile</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Question_reducer.js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rmAutofit fontScale="70000" lnSpcReduction="20000"/>
          </a:bodyPr>
          <a:lstStyle/>
          <a:p>
            <a:r>
              <a:rPr lang="en-IN" sz="2600" dirty="0">
                <a:latin typeface="Söhne"/>
              </a:rPr>
              <a:t>This file consists set of events function definition for </a:t>
            </a:r>
            <a:r>
              <a:rPr lang="en-IN" sz="2600" dirty="0" err="1">
                <a:latin typeface="Söhne"/>
              </a:rPr>
              <a:t>movenextquestion</a:t>
            </a:r>
            <a:r>
              <a:rPr lang="en-IN" sz="2600" dirty="0">
                <a:latin typeface="Söhne"/>
              </a:rPr>
              <a:t>, </a:t>
            </a:r>
            <a:r>
              <a:rPr lang="en-IN" sz="2600" dirty="0" err="1">
                <a:latin typeface="Söhne"/>
              </a:rPr>
              <a:t>prev</a:t>
            </a:r>
            <a:r>
              <a:rPr lang="en-IN" sz="2600" dirty="0">
                <a:latin typeface="Söhne"/>
              </a:rPr>
              <a:t> question</a:t>
            </a:r>
          </a:p>
        </p:txBody>
      </p:sp>
    </p:spTree>
    <p:extLst>
      <p:ext uri="{BB962C8B-B14F-4D97-AF65-F5344CB8AC3E}">
        <p14:creationId xmlns:p14="http://schemas.microsoft.com/office/powerpoint/2010/main" val="304087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RESULT</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Result.js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p:txBody>
          <a:bodyPr>
            <a:normAutofit fontScale="77500" lnSpcReduction="20000"/>
          </a:bodyPr>
          <a:lstStyle/>
          <a:p>
            <a:pPr marL="457200" lvl="1" indent="0">
              <a:lnSpc>
                <a:spcPct val="150000"/>
              </a:lnSpc>
              <a:buNone/>
              <a:defRPr/>
            </a:pPr>
            <a:r>
              <a:rPr lang="en-IN" altLang="en-US" sz="2800" dirty="0">
                <a:latin typeface="Söhne"/>
              </a:rPr>
              <a:t>	</a:t>
            </a:r>
          </a:p>
          <a:p>
            <a:r>
              <a:rPr lang="en-IN" sz="2600" dirty="0">
                <a:latin typeface="Söhne"/>
              </a:rPr>
              <a:t>This file displays the user name, marks, exam result, total questions, user attempts with the help of result_reducer.js</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resulttable.js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rmAutofit fontScale="77500" lnSpcReduction="20000"/>
          </a:bodyPr>
          <a:lstStyle/>
          <a:p>
            <a:r>
              <a:rPr lang="en-IN" sz="2600" dirty="0">
                <a:latin typeface="Söhne"/>
              </a:rPr>
              <a:t>This page displays the same as result.js file in addition of it displays the overall users who are all attend the quiz exam so far with their details</a:t>
            </a:r>
            <a:r>
              <a:rPr lang="en-IN" dirty="0">
                <a:latin typeface="Söhne"/>
              </a:rPr>
              <a:t>.</a:t>
            </a:r>
          </a:p>
        </p:txBody>
      </p:sp>
    </p:spTree>
    <p:extLst>
      <p:ext uri="{BB962C8B-B14F-4D97-AF65-F5344CB8AC3E}">
        <p14:creationId xmlns:p14="http://schemas.microsoft.com/office/powerpoint/2010/main" val="303848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D9CAC-A592-A59A-CF5C-612491854936}"/>
              </a:ext>
            </a:extLst>
          </p:cNvPr>
          <p:cNvSpPr txBox="1"/>
          <p:nvPr/>
        </p:nvSpPr>
        <p:spPr>
          <a:xfrm>
            <a:off x="4751109" y="405353"/>
            <a:ext cx="5486400" cy="707886"/>
          </a:xfrm>
          <a:prstGeom prst="rect">
            <a:avLst/>
          </a:prstGeom>
          <a:noFill/>
        </p:spPr>
        <p:txBody>
          <a:bodyPr wrap="square" rtlCol="0">
            <a:spAutoFit/>
          </a:bodyPr>
          <a:lstStyle/>
          <a:p>
            <a:r>
              <a:rPr lang="en-IN" sz="4000" dirty="0"/>
              <a:t>OUTPUT</a:t>
            </a:r>
          </a:p>
        </p:txBody>
      </p:sp>
      <p:pic>
        <p:nvPicPr>
          <p:cNvPr id="3" name="Picture 2">
            <a:extLst>
              <a:ext uri="{FF2B5EF4-FFF2-40B4-BE49-F238E27FC236}">
                <a16:creationId xmlns:a16="http://schemas.microsoft.com/office/drawing/2014/main" id="{5889CAAA-583A-DEF2-04E9-13F23DDFED80}"/>
              </a:ext>
            </a:extLst>
          </p:cNvPr>
          <p:cNvPicPr>
            <a:picLocks noChangeAspect="1"/>
          </p:cNvPicPr>
          <p:nvPr/>
        </p:nvPicPr>
        <p:blipFill>
          <a:blip r:embed="rId2"/>
          <a:stretch>
            <a:fillRect/>
          </a:stretch>
        </p:blipFill>
        <p:spPr>
          <a:xfrm>
            <a:off x="1139260" y="1113239"/>
            <a:ext cx="10380293" cy="5335572"/>
          </a:xfrm>
          <a:prstGeom prst="rect">
            <a:avLst/>
          </a:prstGeom>
        </p:spPr>
      </p:pic>
    </p:spTree>
    <p:extLst>
      <p:ext uri="{BB962C8B-B14F-4D97-AF65-F5344CB8AC3E}">
        <p14:creationId xmlns:p14="http://schemas.microsoft.com/office/powerpoint/2010/main" val="161310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INDEX</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Store.js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p:txBody>
          <a:bodyPr>
            <a:normAutofit fontScale="92500" lnSpcReduction="10000"/>
          </a:bodyPr>
          <a:lstStyle/>
          <a:p>
            <a:pPr marL="457200" lvl="1" indent="0">
              <a:lnSpc>
                <a:spcPct val="150000"/>
              </a:lnSpc>
              <a:buNone/>
              <a:defRPr/>
            </a:pPr>
            <a:r>
              <a:rPr lang="en-IN" altLang="en-US" sz="2800" dirty="0">
                <a:latin typeface="Söhne"/>
              </a:rPr>
              <a:t>	</a:t>
            </a:r>
          </a:p>
          <a:p>
            <a:r>
              <a:rPr lang="en-IN" sz="2600" dirty="0">
                <a:latin typeface="Söhne"/>
              </a:rPr>
              <a:t>Combine both question and result reducer to make as root and fed into index.js</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App.js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rmAutofit fontScale="92500" lnSpcReduction="10000"/>
          </a:bodyPr>
          <a:lstStyle/>
          <a:p>
            <a:r>
              <a:rPr lang="en-IN" sz="2600" dirty="0">
                <a:latin typeface="Söhne"/>
              </a:rPr>
              <a:t>This file routes to main </a:t>
            </a:r>
            <a:r>
              <a:rPr lang="en-IN" sz="2600" dirty="0" err="1">
                <a:latin typeface="Söhne"/>
              </a:rPr>
              <a:t>page,quiz</a:t>
            </a:r>
            <a:r>
              <a:rPr lang="en-IN" sz="2600" dirty="0">
                <a:latin typeface="Söhne"/>
              </a:rPr>
              <a:t> page and result page overall </a:t>
            </a:r>
            <a:r>
              <a:rPr lang="en-IN" sz="2600" dirty="0" err="1">
                <a:latin typeface="Söhne"/>
              </a:rPr>
              <a:t>js</a:t>
            </a:r>
            <a:r>
              <a:rPr lang="en-IN" sz="2600" dirty="0">
                <a:latin typeface="Söhne"/>
              </a:rPr>
              <a:t> file bundling to sing root file that fed to index.js that renders the app component</a:t>
            </a:r>
            <a:endParaRPr lang="en-IN" dirty="0">
              <a:latin typeface="Söhne"/>
            </a:endParaRPr>
          </a:p>
        </p:txBody>
      </p:sp>
    </p:spTree>
    <p:extLst>
      <p:ext uri="{BB962C8B-B14F-4D97-AF65-F5344CB8AC3E}">
        <p14:creationId xmlns:p14="http://schemas.microsoft.com/office/powerpoint/2010/main" val="6267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CONNECTION</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Conn.js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a:xfrm>
            <a:off x="5125305" y="924339"/>
            <a:ext cx="6264350" cy="2261499"/>
          </a:xfrm>
        </p:spPr>
        <p:txBody>
          <a:bodyPr>
            <a:normAutofit/>
          </a:bodyPr>
          <a:lstStyle/>
          <a:p>
            <a:pPr marL="457200" lvl="1" indent="0">
              <a:lnSpc>
                <a:spcPct val="150000"/>
              </a:lnSpc>
              <a:buNone/>
              <a:defRPr/>
            </a:pPr>
            <a:r>
              <a:rPr lang="en-IN" altLang="en-US" sz="2800" dirty="0">
                <a:latin typeface="Söhne"/>
              </a:rPr>
              <a:t>	</a:t>
            </a:r>
          </a:p>
          <a:p>
            <a:r>
              <a:rPr lang="en-IN" sz="2600" dirty="0">
                <a:latin typeface="Söhne"/>
              </a:rPr>
              <a:t>To get port no and </a:t>
            </a:r>
            <a:r>
              <a:rPr lang="en-IN" sz="2600" dirty="0" err="1">
                <a:latin typeface="Söhne"/>
              </a:rPr>
              <a:t>mongodb</a:t>
            </a:r>
            <a:r>
              <a:rPr lang="en-IN" sz="2600" dirty="0">
                <a:latin typeface="Söhne"/>
              </a:rPr>
              <a:t> cloud </a:t>
            </a:r>
            <a:r>
              <a:rPr lang="en-IN" sz="2600" dirty="0" err="1">
                <a:latin typeface="Söhne"/>
              </a:rPr>
              <a:t>db</a:t>
            </a:r>
            <a:r>
              <a:rPr lang="en-IN" sz="2600" dirty="0">
                <a:latin typeface="Söhne"/>
              </a:rPr>
              <a:t> </a:t>
            </a:r>
            <a:r>
              <a:rPr lang="en-IN" sz="2600" dirty="0" err="1">
                <a:latin typeface="Söhne"/>
              </a:rPr>
              <a:t>url</a:t>
            </a:r>
            <a:r>
              <a:rPr lang="en-IN" sz="2600" dirty="0">
                <a:latin typeface="Söhne"/>
              </a:rPr>
              <a:t>(including name and password)</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Route.js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Autofit/>
          </a:bodyPr>
          <a:lstStyle/>
          <a:p>
            <a:r>
              <a:rPr lang="en-IN" sz="2400" dirty="0">
                <a:latin typeface="Söhne"/>
              </a:rPr>
              <a:t>In express tool we import the router to get the routes API HTTP(post, get, put, delete). Each and every set of methods some set of actions executed, which can insert the user record and delete or truncate the user record.</a:t>
            </a:r>
          </a:p>
        </p:txBody>
      </p:sp>
    </p:spTree>
    <p:extLst>
      <p:ext uri="{BB962C8B-B14F-4D97-AF65-F5344CB8AC3E}">
        <p14:creationId xmlns:p14="http://schemas.microsoft.com/office/powerpoint/2010/main" val="2523482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CONTROLLER</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Controller.js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a:xfrm>
            <a:off x="5125305" y="924339"/>
            <a:ext cx="6264350" cy="2261499"/>
          </a:xfrm>
        </p:spPr>
        <p:txBody>
          <a:bodyPr>
            <a:normAutofit/>
          </a:bodyPr>
          <a:lstStyle/>
          <a:p>
            <a:pPr marL="457200" lvl="1" indent="0">
              <a:lnSpc>
                <a:spcPct val="150000"/>
              </a:lnSpc>
              <a:buNone/>
              <a:defRPr/>
            </a:pPr>
            <a:endParaRPr lang="en-IN" altLang="en-US" sz="2800" dirty="0">
              <a:latin typeface="Söhne"/>
            </a:endParaRPr>
          </a:p>
          <a:p>
            <a:r>
              <a:rPr lang="en-IN" sz="2600" dirty="0">
                <a:latin typeface="Söhne"/>
              </a:rPr>
              <a:t>This file contains set of </a:t>
            </a:r>
            <a:r>
              <a:rPr lang="en-IN" sz="2600" dirty="0" err="1">
                <a:latin typeface="Söhne"/>
              </a:rPr>
              <a:t>mondoDB</a:t>
            </a:r>
            <a:r>
              <a:rPr lang="en-IN" sz="2600" dirty="0">
                <a:latin typeface="Söhne"/>
              </a:rPr>
              <a:t> functions like </a:t>
            </a:r>
            <a:r>
              <a:rPr lang="en-IN" sz="2600" dirty="0" err="1">
                <a:latin typeface="Söhne"/>
              </a:rPr>
              <a:t>insert,select,create,delete</a:t>
            </a:r>
            <a:r>
              <a:rPr lang="en-IN" sz="2600" dirty="0">
                <a:latin typeface="Söhne"/>
              </a:rPr>
              <a:t> ….</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Server.js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Autofit/>
          </a:bodyPr>
          <a:lstStyle/>
          <a:p>
            <a:r>
              <a:rPr lang="en-IN" sz="2400" dirty="0">
                <a:latin typeface="Söhne"/>
              </a:rPr>
              <a:t>This server.js start the server only when we have valid connection otherwise it cant connect to server.</a:t>
            </a:r>
          </a:p>
        </p:txBody>
      </p:sp>
    </p:spTree>
    <p:extLst>
      <p:ext uri="{BB962C8B-B14F-4D97-AF65-F5344CB8AC3E}">
        <p14:creationId xmlns:p14="http://schemas.microsoft.com/office/powerpoint/2010/main" val="219681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D9CAC-A592-A59A-CF5C-612491854936}"/>
              </a:ext>
            </a:extLst>
          </p:cNvPr>
          <p:cNvSpPr txBox="1"/>
          <p:nvPr/>
        </p:nvSpPr>
        <p:spPr>
          <a:xfrm>
            <a:off x="4751109" y="405353"/>
            <a:ext cx="5486400" cy="707886"/>
          </a:xfrm>
          <a:prstGeom prst="rect">
            <a:avLst/>
          </a:prstGeom>
          <a:noFill/>
        </p:spPr>
        <p:txBody>
          <a:bodyPr wrap="square" rtlCol="0">
            <a:spAutoFit/>
          </a:bodyPr>
          <a:lstStyle/>
          <a:p>
            <a:r>
              <a:rPr lang="en-IN" sz="4000" dirty="0"/>
              <a:t>OUTPUT</a:t>
            </a:r>
          </a:p>
        </p:txBody>
      </p:sp>
      <p:pic>
        <p:nvPicPr>
          <p:cNvPr id="5" name="Picture 4">
            <a:extLst>
              <a:ext uri="{FF2B5EF4-FFF2-40B4-BE49-F238E27FC236}">
                <a16:creationId xmlns:a16="http://schemas.microsoft.com/office/drawing/2014/main" id="{E6E79333-0D1D-AEBF-FB3B-38EB57421E65}"/>
              </a:ext>
            </a:extLst>
          </p:cNvPr>
          <p:cNvPicPr>
            <a:picLocks noChangeAspect="1"/>
          </p:cNvPicPr>
          <p:nvPr/>
        </p:nvPicPr>
        <p:blipFill>
          <a:blip r:embed="rId3"/>
          <a:stretch>
            <a:fillRect/>
          </a:stretch>
        </p:blipFill>
        <p:spPr>
          <a:xfrm>
            <a:off x="305273" y="1192695"/>
            <a:ext cx="11581454" cy="5349404"/>
          </a:xfrm>
          <a:prstGeom prst="rect">
            <a:avLst/>
          </a:prstGeom>
        </p:spPr>
      </p:pic>
    </p:spTree>
    <p:extLst>
      <p:ext uri="{BB962C8B-B14F-4D97-AF65-F5344CB8AC3E}">
        <p14:creationId xmlns:p14="http://schemas.microsoft.com/office/powerpoint/2010/main" val="293569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D9CAC-A592-A59A-CF5C-612491854936}"/>
              </a:ext>
            </a:extLst>
          </p:cNvPr>
          <p:cNvSpPr txBox="1"/>
          <p:nvPr/>
        </p:nvSpPr>
        <p:spPr>
          <a:xfrm>
            <a:off x="4751109" y="405353"/>
            <a:ext cx="5486400" cy="707886"/>
          </a:xfrm>
          <a:prstGeom prst="rect">
            <a:avLst/>
          </a:prstGeom>
          <a:noFill/>
        </p:spPr>
        <p:txBody>
          <a:bodyPr wrap="square" rtlCol="0">
            <a:spAutoFit/>
          </a:bodyPr>
          <a:lstStyle/>
          <a:p>
            <a:r>
              <a:rPr lang="en-IN" sz="4000" dirty="0"/>
              <a:t>OUTPUT</a:t>
            </a:r>
          </a:p>
        </p:txBody>
      </p:sp>
      <p:pic>
        <p:nvPicPr>
          <p:cNvPr id="3" name="Picture 2">
            <a:extLst>
              <a:ext uri="{FF2B5EF4-FFF2-40B4-BE49-F238E27FC236}">
                <a16:creationId xmlns:a16="http://schemas.microsoft.com/office/drawing/2014/main" id="{0F8A34B7-23D5-D287-7DBB-74CE538761E9}"/>
              </a:ext>
            </a:extLst>
          </p:cNvPr>
          <p:cNvPicPr>
            <a:picLocks noChangeAspect="1"/>
          </p:cNvPicPr>
          <p:nvPr/>
        </p:nvPicPr>
        <p:blipFill>
          <a:blip r:embed="rId2"/>
          <a:stretch>
            <a:fillRect/>
          </a:stretch>
        </p:blipFill>
        <p:spPr>
          <a:xfrm>
            <a:off x="546652" y="1384914"/>
            <a:ext cx="10506966" cy="5184851"/>
          </a:xfrm>
          <a:prstGeom prst="rect">
            <a:avLst/>
          </a:prstGeom>
        </p:spPr>
      </p:pic>
    </p:spTree>
    <p:extLst>
      <p:ext uri="{BB962C8B-B14F-4D97-AF65-F5344CB8AC3E}">
        <p14:creationId xmlns:p14="http://schemas.microsoft.com/office/powerpoint/2010/main" val="131762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F65E3-F867-DCC7-97A5-D2C1085BCB4B}"/>
              </a:ext>
            </a:extLst>
          </p:cNvPr>
          <p:cNvSpPr txBox="1"/>
          <p:nvPr/>
        </p:nvSpPr>
        <p:spPr>
          <a:xfrm>
            <a:off x="4147929" y="3093014"/>
            <a:ext cx="4989444" cy="830997"/>
          </a:xfrm>
          <a:prstGeom prst="rect">
            <a:avLst/>
          </a:prstGeom>
          <a:noFill/>
        </p:spPr>
        <p:txBody>
          <a:bodyPr wrap="square" rtlCol="0">
            <a:spAutoFit/>
          </a:bodyPr>
          <a:lstStyle/>
          <a:p>
            <a:r>
              <a:rPr lang="en-IN" sz="4800" i="1" dirty="0">
                <a:latin typeface="Arial Rounded MT Bold" panose="020F0704030504030204" pitchFamily="34" charset="0"/>
              </a:rPr>
              <a:t>THANK YOU</a:t>
            </a:r>
          </a:p>
        </p:txBody>
      </p:sp>
    </p:spTree>
    <p:extLst>
      <p:ext uri="{BB962C8B-B14F-4D97-AF65-F5344CB8AC3E}">
        <p14:creationId xmlns:p14="http://schemas.microsoft.com/office/powerpoint/2010/main" val="397973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E09A-69B6-3463-380B-353C798C77F5}"/>
              </a:ext>
            </a:extLst>
          </p:cNvPr>
          <p:cNvSpPr>
            <a:spLocks noGrp="1"/>
          </p:cNvSpPr>
          <p:nvPr>
            <p:ph type="title"/>
          </p:nvPr>
        </p:nvSpPr>
        <p:spPr/>
        <p:txBody>
          <a:bodyPr/>
          <a:lstStyle/>
          <a:p>
            <a:r>
              <a:rPr lang="en-IN" b="1" u="sng" dirty="0"/>
              <a:t>OBJECTIVES</a:t>
            </a:r>
          </a:p>
        </p:txBody>
      </p:sp>
      <p:sp>
        <p:nvSpPr>
          <p:cNvPr id="3" name="Content Placeholder 2">
            <a:extLst>
              <a:ext uri="{FF2B5EF4-FFF2-40B4-BE49-F238E27FC236}">
                <a16:creationId xmlns:a16="http://schemas.microsoft.com/office/drawing/2014/main" id="{94F92E69-6C86-969E-EC96-1E056F7CDF50}"/>
              </a:ext>
            </a:extLst>
          </p:cNvPr>
          <p:cNvSpPr>
            <a:spLocks noGrp="1"/>
          </p:cNvSpPr>
          <p:nvPr>
            <p:ph idx="1"/>
          </p:nvPr>
        </p:nvSpPr>
        <p:spPr/>
        <p:txBody>
          <a:bodyPr/>
          <a:lstStyle/>
          <a:p>
            <a:pPr algn="just">
              <a:lnSpc>
                <a:spcPct val="150000"/>
              </a:lnSpc>
            </a:pPr>
            <a:r>
              <a:rPr lang="en-US" altLang="en-US" sz="2800" dirty="0"/>
              <a:t>To create questions for quiz </a:t>
            </a:r>
          </a:p>
          <a:p>
            <a:pPr algn="just">
              <a:lnSpc>
                <a:spcPct val="150000"/>
              </a:lnSpc>
            </a:pPr>
            <a:r>
              <a:rPr lang="en-US" altLang="en-US" sz="2800" dirty="0"/>
              <a:t>To set timer</a:t>
            </a:r>
          </a:p>
          <a:p>
            <a:pPr algn="just">
              <a:lnSpc>
                <a:spcPct val="150000"/>
              </a:lnSpc>
            </a:pPr>
            <a:r>
              <a:rPr lang="en-US" altLang="en-US" sz="2800" dirty="0"/>
              <a:t>To evaluate the quiz</a:t>
            </a:r>
          </a:p>
          <a:p>
            <a:pPr algn="just">
              <a:lnSpc>
                <a:spcPct val="150000"/>
              </a:lnSpc>
            </a:pPr>
            <a:r>
              <a:rPr lang="en-US" altLang="en-US" sz="2800" dirty="0"/>
              <a:t>To display the final score</a:t>
            </a:r>
          </a:p>
          <a:p>
            <a:pPr algn="just">
              <a:lnSpc>
                <a:spcPct val="150000"/>
              </a:lnSpc>
            </a:pPr>
            <a:r>
              <a:rPr lang="en-US" altLang="en-US" sz="2800" dirty="0"/>
              <a:t>To view the other Participants</a:t>
            </a:r>
          </a:p>
          <a:p>
            <a:endParaRPr lang="en-IN" dirty="0"/>
          </a:p>
        </p:txBody>
      </p:sp>
    </p:spTree>
    <p:extLst>
      <p:ext uri="{BB962C8B-B14F-4D97-AF65-F5344CB8AC3E}">
        <p14:creationId xmlns:p14="http://schemas.microsoft.com/office/powerpoint/2010/main" val="342671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349-5354-3B89-45CD-109445794685}"/>
              </a:ext>
            </a:extLst>
          </p:cNvPr>
          <p:cNvSpPr>
            <a:spLocks noGrp="1"/>
          </p:cNvSpPr>
          <p:nvPr>
            <p:ph type="title"/>
          </p:nvPr>
        </p:nvSpPr>
        <p:spPr/>
        <p:txBody>
          <a:bodyPr/>
          <a:lstStyle/>
          <a:p>
            <a:r>
              <a:rPr lang="en-IN" b="1" u="sng" dirty="0"/>
              <a:t>TOOLS</a:t>
            </a:r>
          </a:p>
        </p:txBody>
      </p:sp>
      <p:sp>
        <p:nvSpPr>
          <p:cNvPr id="3" name="Content Placeholder 2">
            <a:extLst>
              <a:ext uri="{FF2B5EF4-FFF2-40B4-BE49-F238E27FC236}">
                <a16:creationId xmlns:a16="http://schemas.microsoft.com/office/drawing/2014/main" id="{301AFB5B-F97F-4CBD-3F66-F47B5C0DE0EE}"/>
              </a:ext>
            </a:extLst>
          </p:cNvPr>
          <p:cNvSpPr>
            <a:spLocks noGrp="1"/>
          </p:cNvSpPr>
          <p:nvPr>
            <p:ph idx="1"/>
          </p:nvPr>
        </p:nvSpPr>
        <p:spPr/>
        <p:txBody>
          <a:bodyPr>
            <a:normAutofit/>
          </a:bodyPr>
          <a:lstStyle/>
          <a:p>
            <a:r>
              <a:rPr lang="en-IN" sz="2800" dirty="0">
                <a:latin typeface="Söhne"/>
              </a:rPr>
              <a:t>Node.js and </a:t>
            </a:r>
            <a:r>
              <a:rPr lang="en-IN" sz="2800" dirty="0" err="1">
                <a:latin typeface="Söhne"/>
              </a:rPr>
              <a:t>npm</a:t>
            </a:r>
            <a:endParaRPr lang="en-IN" sz="2800" dirty="0">
              <a:latin typeface="Söhne"/>
            </a:endParaRPr>
          </a:p>
          <a:p>
            <a:r>
              <a:rPr lang="en-IN" sz="2800" dirty="0">
                <a:latin typeface="Söhne"/>
              </a:rPr>
              <a:t>Vs Code</a:t>
            </a:r>
          </a:p>
          <a:p>
            <a:r>
              <a:rPr lang="en-IN" sz="2800" dirty="0">
                <a:latin typeface="Söhne"/>
              </a:rPr>
              <a:t>Redux </a:t>
            </a:r>
            <a:r>
              <a:rPr lang="en-IN" sz="2800" dirty="0" err="1">
                <a:latin typeface="Söhne"/>
              </a:rPr>
              <a:t>ToolKit</a:t>
            </a:r>
            <a:endParaRPr lang="en-IN" sz="2800" dirty="0">
              <a:latin typeface="Söhne"/>
            </a:endParaRPr>
          </a:p>
          <a:p>
            <a:r>
              <a:rPr lang="en-IN" sz="2800" dirty="0">
                <a:latin typeface="Söhne"/>
              </a:rPr>
              <a:t>MongoDB</a:t>
            </a:r>
          </a:p>
          <a:p>
            <a:r>
              <a:rPr lang="en-IN" sz="2800" dirty="0">
                <a:latin typeface="Söhne"/>
              </a:rPr>
              <a:t>Express</a:t>
            </a:r>
          </a:p>
        </p:txBody>
      </p:sp>
    </p:spTree>
    <p:extLst>
      <p:ext uri="{BB962C8B-B14F-4D97-AF65-F5344CB8AC3E}">
        <p14:creationId xmlns:p14="http://schemas.microsoft.com/office/powerpoint/2010/main" val="372764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349-5354-3B89-45CD-109445794685}"/>
              </a:ext>
            </a:extLst>
          </p:cNvPr>
          <p:cNvSpPr>
            <a:spLocks noGrp="1"/>
          </p:cNvSpPr>
          <p:nvPr>
            <p:ph type="title"/>
          </p:nvPr>
        </p:nvSpPr>
        <p:spPr/>
        <p:txBody>
          <a:bodyPr/>
          <a:lstStyle/>
          <a:p>
            <a:r>
              <a:rPr lang="en-IN" b="1" u="sng" dirty="0"/>
              <a:t>FUNCTIONALITIES</a:t>
            </a:r>
          </a:p>
        </p:txBody>
      </p:sp>
      <p:sp>
        <p:nvSpPr>
          <p:cNvPr id="4" name="Text Placeholder 3">
            <a:extLst>
              <a:ext uri="{FF2B5EF4-FFF2-40B4-BE49-F238E27FC236}">
                <a16:creationId xmlns:a16="http://schemas.microsoft.com/office/drawing/2014/main" id="{D18209B7-F5F1-1D1F-97D3-8B05A1B4DB67}"/>
              </a:ext>
            </a:extLst>
          </p:cNvPr>
          <p:cNvSpPr>
            <a:spLocks noGrp="1"/>
          </p:cNvSpPr>
          <p:nvPr>
            <p:ph type="body" idx="1"/>
          </p:nvPr>
        </p:nvSpPr>
        <p:spPr>
          <a:xfrm>
            <a:off x="5125137" y="803185"/>
            <a:ext cx="6265088" cy="1317846"/>
          </a:xfrm>
        </p:spPr>
        <p:txBody>
          <a:bodyPr/>
          <a:lstStyle/>
          <a:p>
            <a:r>
              <a:rPr lang="en-GB" sz="4000" b="1" i="0" u="sng" dirty="0">
                <a:solidFill>
                  <a:srgbClr val="0F0F0F"/>
                </a:solidFill>
                <a:effectLst/>
                <a:latin typeface="Söhne"/>
              </a:rPr>
              <a:t>Quiz Management:</a:t>
            </a:r>
          </a:p>
          <a:p>
            <a:endParaRPr lang="en-IN" dirty="0">
              <a:latin typeface="Söhne"/>
            </a:endParaRPr>
          </a:p>
        </p:txBody>
      </p:sp>
      <p:sp>
        <p:nvSpPr>
          <p:cNvPr id="3" name="Content Placeholder 2">
            <a:extLst>
              <a:ext uri="{FF2B5EF4-FFF2-40B4-BE49-F238E27FC236}">
                <a16:creationId xmlns:a16="http://schemas.microsoft.com/office/drawing/2014/main" id="{301AFB5B-F97F-4CBD-3F66-F47B5C0DE0EE}"/>
              </a:ext>
            </a:extLst>
          </p:cNvPr>
          <p:cNvSpPr>
            <a:spLocks noGrp="1"/>
          </p:cNvSpPr>
          <p:nvPr>
            <p:ph sz="half" idx="2"/>
          </p:nvPr>
        </p:nvSpPr>
        <p:spPr/>
        <p:txBody>
          <a:bodyPr>
            <a:noAutofit/>
          </a:bodyPr>
          <a:lstStyle/>
          <a:p>
            <a:pPr lvl="1">
              <a:buFont typeface="Arial" panose="020B0604020202020204" pitchFamily="34" charset="0"/>
              <a:buChar char="•"/>
            </a:pPr>
            <a:r>
              <a:rPr lang="en-GB" sz="2600" b="0" i="0" dirty="0">
                <a:solidFill>
                  <a:srgbClr val="0F0F0F"/>
                </a:solidFill>
                <a:effectLst/>
                <a:latin typeface="Söhne"/>
              </a:rPr>
              <a:t>Create, update, and delete quizzes.</a:t>
            </a:r>
          </a:p>
          <a:p>
            <a:pPr lvl="1">
              <a:buFont typeface="Arial" panose="020B0604020202020204" pitchFamily="34" charset="0"/>
              <a:buChar char="•"/>
            </a:pPr>
            <a:r>
              <a:rPr lang="en-GB" sz="2600" b="0" i="0" dirty="0">
                <a:solidFill>
                  <a:srgbClr val="0F0F0F"/>
                </a:solidFill>
                <a:effectLst/>
                <a:latin typeface="Söhne"/>
              </a:rPr>
              <a:t>Specify the correct answer(s) for each question.</a:t>
            </a:r>
          </a:p>
        </p:txBody>
      </p:sp>
      <p:sp>
        <p:nvSpPr>
          <p:cNvPr id="5" name="Text Placeholder 4">
            <a:extLst>
              <a:ext uri="{FF2B5EF4-FFF2-40B4-BE49-F238E27FC236}">
                <a16:creationId xmlns:a16="http://schemas.microsoft.com/office/drawing/2014/main" id="{8EEC4539-8928-E851-A6DE-AF2843CFDE86}"/>
              </a:ext>
            </a:extLst>
          </p:cNvPr>
          <p:cNvSpPr>
            <a:spLocks noGrp="1"/>
          </p:cNvSpPr>
          <p:nvPr>
            <p:ph type="body" sz="quarter" idx="3"/>
          </p:nvPr>
        </p:nvSpPr>
        <p:spPr/>
        <p:txBody>
          <a:bodyPr/>
          <a:lstStyle/>
          <a:p>
            <a:r>
              <a:rPr lang="en-GB" sz="4000" b="1" i="0" u="sng" dirty="0">
                <a:solidFill>
                  <a:srgbClr val="0F0F0F"/>
                </a:solidFill>
                <a:effectLst/>
                <a:latin typeface="Söhne"/>
              </a:rPr>
              <a:t>Quiz Taking:</a:t>
            </a:r>
          </a:p>
          <a:p>
            <a:endParaRPr lang="en-IN" dirty="0">
              <a:latin typeface="Söhne"/>
            </a:endParaRPr>
          </a:p>
        </p:txBody>
      </p:sp>
      <p:sp>
        <p:nvSpPr>
          <p:cNvPr id="6" name="Content Placeholder 5">
            <a:extLst>
              <a:ext uri="{FF2B5EF4-FFF2-40B4-BE49-F238E27FC236}">
                <a16:creationId xmlns:a16="http://schemas.microsoft.com/office/drawing/2014/main" id="{FD7B5172-2F78-E845-0939-0CC7D5D9736F}"/>
              </a:ext>
            </a:extLst>
          </p:cNvPr>
          <p:cNvSpPr>
            <a:spLocks noGrp="1"/>
          </p:cNvSpPr>
          <p:nvPr>
            <p:ph sz="quarter" idx="4"/>
          </p:nvPr>
        </p:nvSpPr>
        <p:spPr/>
        <p:txBody>
          <a:bodyPr>
            <a:noAutofit/>
          </a:bodyPr>
          <a:lstStyle/>
          <a:p>
            <a:pPr lvl="1">
              <a:buFont typeface="Arial" panose="020B0604020202020204" pitchFamily="34" charset="0"/>
              <a:buChar char="•"/>
            </a:pPr>
            <a:r>
              <a:rPr lang="en-GB" sz="2600" b="0" i="0" dirty="0">
                <a:solidFill>
                  <a:srgbClr val="0F0F0F"/>
                </a:solidFill>
                <a:effectLst/>
                <a:latin typeface="Söhne"/>
              </a:rPr>
              <a:t>Display a list of available quizzes.</a:t>
            </a:r>
          </a:p>
          <a:p>
            <a:pPr lvl="1">
              <a:buFont typeface="Arial" panose="020B0604020202020204" pitchFamily="34" charset="0"/>
              <a:buChar char="•"/>
            </a:pPr>
            <a:r>
              <a:rPr lang="en-GB" sz="2600" b="0" i="0" dirty="0">
                <a:solidFill>
                  <a:srgbClr val="0F0F0F"/>
                </a:solidFill>
                <a:effectLst/>
                <a:latin typeface="Söhne"/>
              </a:rPr>
              <a:t>Allow users to select and take a quiz.</a:t>
            </a:r>
          </a:p>
          <a:p>
            <a:pPr lvl="1">
              <a:buFont typeface="Arial" panose="020B0604020202020204" pitchFamily="34" charset="0"/>
              <a:buChar char="•"/>
            </a:pPr>
            <a:r>
              <a:rPr lang="en-GB" sz="2600" b="0" i="0" dirty="0">
                <a:solidFill>
                  <a:srgbClr val="0F0F0F"/>
                </a:solidFill>
                <a:effectLst/>
                <a:latin typeface="Söhne"/>
              </a:rPr>
              <a:t>Timer functionality for quizzes.</a:t>
            </a:r>
          </a:p>
        </p:txBody>
      </p:sp>
    </p:spTree>
    <p:extLst>
      <p:ext uri="{BB962C8B-B14F-4D97-AF65-F5344CB8AC3E}">
        <p14:creationId xmlns:p14="http://schemas.microsoft.com/office/powerpoint/2010/main" val="34564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AFB5B-F97F-4CBD-3F66-F47B5C0DE0EE}"/>
              </a:ext>
            </a:extLst>
          </p:cNvPr>
          <p:cNvSpPr>
            <a:spLocks noGrp="1"/>
          </p:cNvSpPr>
          <p:nvPr>
            <p:ph sz="half" idx="4294967295"/>
          </p:nvPr>
        </p:nvSpPr>
        <p:spPr>
          <a:xfrm>
            <a:off x="0" y="658813"/>
            <a:ext cx="9504363" cy="5780087"/>
          </a:xfrm>
        </p:spPr>
        <p:txBody>
          <a:bodyPr>
            <a:normAutofit/>
          </a:bodyPr>
          <a:lstStyle/>
          <a:p>
            <a:pPr marL="0" indent="0" algn="l">
              <a:buNone/>
            </a:pPr>
            <a:r>
              <a:rPr lang="en-GB" sz="4000" b="1" dirty="0">
                <a:solidFill>
                  <a:srgbClr val="0F0F0F"/>
                </a:solidFill>
                <a:latin typeface="Söhne"/>
              </a:rPr>
              <a:t>	</a:t>
            </a:r>
            <a:r>
              <a:rPr lang="en-GB" sz="4000" b="1" i="0" u="sng" dirty="0">
                <a:solidFill>
                  <a:srgbClr val="0F0F0F"/>
                </a:solidFill>
                <a:effectLst/>
                <a:latin typeface="Söhne"/>
              </a:rPr>
              <a:t>RESPONSIVE DESIGN:</a:t>
            </a:r>
          </a:p>
          <a:p>
            <a:pPr lvl="3">
              <a:buFont typeface="Arial" panose="020B0604020202020204" pitchFamily="34" charset="0"/>
              <a:buChar char="•"/>
            </a:pPr>
            <a:r>
              <a:rPr lang="en-GB" sz="2800" b="0" i="0" dirty="0">
                <a:solidFill>
                  <a:srgbClr val="0F0F0F"/>
                </a:solidFill>
                <a:effectLst/>
                <a:latin typeface="Söhne"/>
              </a:rPr>
              <a:t>Make the application mobile-friendly</a:t>
            </a:r>
            <a:r>
              <a:rPr lang="en-GB" sz="2200" b="0" i="0" dirty="0">
                <a:solidFill>
                  <a:srgbClr val="0F0F0F"/>
                </a:solidFill>
                <a:effectLst/>
                <a:latin typeface="Söhne"/>
              </a:rPr>
              <a:t>.</a:t>
            </a:r>
          </a:p>
          <a:p>
            <a:pPr marL="0" indent="0" algn="l">
              <a:buNone/>
            </a:pPr>
            <a:r>
              <a:rPr lang="en-GB" sz="4000" b="1" i="0" dirty="0">
                <a:effectLst/>
                <a:latin typeface="Söhne"/>
              </a:rPr>
              <a:t>	</a:t>
            </a:r>
            <a:r>
              <a:rPr lang="en-GB" sz="4000" b="1" i="0" u="sng" dirty="0">
                <a:effectLst/>
                <a:latin typeface="Söhne"/>
              </a:rPr>
              <a:t>SCORING AND RESULTS:</a:t>
            </a:r>
          </a:p>
          <a:p>
            <a:pPr lvl="3">
              <a:buFont typeface="Arial" panose="020B0604020202020204" pitchFamily="34" charset="0"/>
              <a:buChar char="•"/>
            </a:pPr>
            <a:r>
              <a:rPr lang="en-GB" sz="2800" b="0" i="0" dirty="0">
                <a:effectLst/>
                <a:latin typeface="Söhne"/>
              </a:rPr>
              <a:t>Calculate and display the user's score.</a:t>
            </a:r>
          </a:p>
          <a:p>
            <a:pPr lvl="3">
              <a:buFont typeface="Arial" panose="020B0604020202020204" pitchFamily="34" charset="0"/>
              <a:buChar char="•"/>
            </a:pPr>
            <a:r>
              <a:rPr lang="en-GB" sz="2800" b="0" i="0" dirty="0">
                <a:effectLst/>
                <a:latin typeface="Söhne"/>
              </a:rPr>
              <a:t>Store and display historical quiz results for users</a:t>
            </a:r>
            <a:r>
              <a:rPr lang="en-GB" sz="2200" b="0" i="0" dirty="0">
                <a:effectLst/>
                <a:latin typeface="Söhne"/>
              </a:rPr>
              <a:t>.</a:t>
            </a:r>
          </a:p>
          <a:p>
            <a:pPr marL="0" indent="0" algn="l">
              <a:buNone/>
            </a:pPr>
            <a:r>
              <a:rPr lang="en-GB" sz="4000" b="1" i="0" dirty="0">
                <a:effectLst/>
                <a:latin typeface="Söhne"/>
              </a:rPr>
              <a:t>	</a:t>
            </a:r>
            <a:r>
              <a:rPr lang="en-GB" sz="4000" b="1" i="0" u="sng" dirty="0">
                <a:effectLst/>
                <a:latin typeface="Söhne"/>
              </a:rPr>
              <a:t>USER PROFILES:</a:t>
            </a:r>
          </a:p>
          <a:p>
            <a:pPr lvl="3">
              <a:buFont typeface="Arial" panose="020B0604020202020204" pitchFamily="34" charset="0"/>
              <a:buChar char="•"/>
            </a:pPr>
            <a:r>
              <a:rPr lang="en-GB" sz="2800" b="0" i="0" dirty="0">
                <a:effectLst/>
                <a:latin typeface="Söhne"/>
              </a:rPr>
              <a:t>Display user details.</a:t>
            </a:r>
          </a:p>
          <a:p>
            <a:pPr lvl="3">
              <a:buFont typeface="Arial" panose="020B0604020202020204" pitchFamily="34" charset="0"/>
              <a:buChar char="•"/>
            </a:pPr>
            <a:r>
              <a:rPr lang="en-GB" sz="2800" b="0" i="0" dirty="0">
                <a:effectLst/>
                <a:latin typeface="Söhne"/>
              </a:rPr>
              <a:t>Show a history of quizzes taken.</a:t>
            </a:r>
          </a:p>
          <a:p>
            <a:pPr algn="l">
              <a:buFont typeface="Arial" panose="020B0604020202020204" pitchFamily="34" charset="0"/>
              <a:buChar char="•"/>
            </a:pPr>
            <a:endParaRPr lang="en-GB" sz="2800" b="0" i="0" dirty="0">
              <a:solidFill>
                <a:srgbClr val="0F0F0F"/>
              </a:solidFill>
              <a:effectLst/>
              <a:latin typeface="Söhne"/>
            </a:endParaRPr>
          </a:p>
        </p:txBody>
      </p:sp>
    </p:spTree>
    <p:extLst>
      <p:ext uri="{BB962C8B-B14F-4D97-AF65-F5344CB8AC3E}">
        <p14:creationId xmlns:p14="http://schemas.microsoft.com/office/powerpoint/2010/main" val="4771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INDEX PAGE  (main.js)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idx="1"/>
          </p:nvPr>
        </p:nvSpPr>
        <p:spPr>
          <a:xfrm>
            <a:off x="5212715" y="416687"/>
            <a:ext cx="6281873" cy="5248622"/>
          </a:xfrm>
        </p:spPr>
        <p:txBody>
          <a:bodyPr/>
          <a:lstStyle/>
          <a:p>
            <a:pPr marL="457200" lvl="1" indent="0">
              <a:lnSpc>
                <a:spcPct val="150000"/>
              </a:lnSpc>
              <a:buNone/>
              <a:defRPr/>
            </a:pPr>
            <a:r>
              <a:rPr lang="en-IN" altLang="en-US" sz="2800" dirty="0">
                <a:latin typeface="Söhne"/>
              </a:rPr>
              <a:t>	</a:t>
            </a:r>
          </a:p>
          <a:p>
            <a:pPr marL="914400" lvl="1" indent="-457200" algn="just">
              <a:lnSpc>
                <a:spcPct val="150000"/>
              </a:lnSpc>
              <a:buFont typeface="Wingdings" panose="05000000000000000000" pitchFamily="2" charset="2"/>
              <a:buChar char="§"/>
              <a:defRPr/>
            </a:pPr>
            <a:r>
              <a:rPr lang="en-IN" altLang="en-US" sz="2800" dirty="0">
                <a:latin typeface="Söhne"/>
              </a:rPr>
              <a:t>Existing users can login with to take the quiz.</a:t>
            </a:r>
          </a:p>
          <a:p>
            <a:pPr marL="914400" lvl="1" indent="-457200" algn="just">
              <a:lnSpc>
                <a:spcPct val="150000"/>
              </a:lnSpc>
              <a:buFont typeface="Wingdings" panose="05000000000000000000" pitchFamily="2" charset="2"/>
              <a:buChar char="§"/>
              <a:defRPr/>
            </a:pPr>
            <a:r>
              <a:rPr lang="en-IN" altLang="en-US" sz="2800" dirty="0">
                <a:latin typeface="Söhne"/>
              </a:rPr>
              <a:t>On successful login the candidate is forwarded to the question page.</a:t>
            </a:r>
          </a:p>
          <a:p>
            <a:endParaRPr lang="en-IN" dirty="0"/>
          </a:p>
        </p:txBody>
      </p:sp>
    </p:spTree>
    <p:extLst>
      <p:ext uri="{BB962C8B-B14F-4D97-AF65-F5344CB8AC3E}">
        <p14:creationId xmlns:p14="http://schemas.microsoft.com/office/powerpoint/2010/main" val="8729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C842C-A45E-6054-EF43-1FBED060337F}"/>
              </a:ext>
            </a:extLst>
          </p:cNvPr>
          <p:cNvPicPr>
            <a:picLocks noChangeAspect="1"/>
          </p:cNvPicPr>
          <p:nvPr/>
        </p:nvPicPr>
        <p:blipFill>
          <a:blip r:embed="rId2"/>
          <a:stretch>
            <a:fillRect/>
          </a:stretch>
        </p:blipFill>
        <p:spPr>
          <a:xfrm>
            <a:off x="1574545" y="1122482"/>
            <a:ext cx="9042909" cy="5412139"/>
          </a:xfrm>
          <a:prstGeom prst="rect">
            <a:avLst/>
          </a:prstGeom>
        </p:spPr>
      </p:pic>
      <p:sp>
        <p:nvSpPr>
          <p:cNvPr id="4" name="TextBox 3">
            <a:extLst>
              <a:ext uri="{FF2B5EF4-FFF2-40B4-BE49-F238E27FC236}">
                <a16:creationId xmlns:a16="http://schemas.microsoft.com/office/drawing/2014/main" id="{7BFD9CAC-A592-A59A-CF5C-612491854936}"/>
              </a:ext>
            </a:extLst>
          </p:cNvPr>
          <p:cNvSpPr txBox="1"/>
          <p:nvPr/>
        </p:nvSpPr>
        <p:spPr>
          <a:xfrm>
            <a:off x="4751109" y="405353"/>
            <a:ext cx="5486400" cy="707886"/>
          </a:xfrm>
          <a:prstGeom prst="rect">
            <a:avLst/>
          </a:prstGeom>
          <a:noFill/>
        </p:spPr>
        <p:txBody>
          <a:bodyPr wrap="square" rtlCol="0">
            <a:spAutoFit/>
          </a:bodyPr>
          <a:lstStyle/>
          <a:p>
            <a:r>
              <a:rPr lang="en-IN" sz="4000" dirty="0"/>
              <a:t>OUTPUT</a:t>
            </a:r>
          </a:p>
        </p:txBody>
      </p:sp>
    </p:spTree>
    <p:extLst>
      <p:ext uri="{BB962C8B-B14F-4D97-AF65-F5344CB8AC3E}">
        <p14:creationId xmlns:p14="http://schemas.microsoft.com/office/powerpoint/2010/main" val="124008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9BF7-9550-3431-A999-9D5047C0A043}"/>
              </a:ext>
            </a:extLst>
          </p:cNvPr>
          <p:cNvSpPr>
            <a:spLocks noGrp="1"/>
          </p:cNvSpPr>
          <p:nvPr>
            <p:ph type="title"/>
          </p:nvPr>
        </p:nvSpPr>
        <p:spPr/>
        <p:txBody>
          <a:bodyPr/>
          <a:lstStyle/>
          <a:p>
            <a:r>
              <a:rPr lang="en-IN" dirty="0"/>
              <a:t>QUESTIONS</a:t>
            </a:r>
            <a:br>
              <a:rPr lang="en-IN" dirty="0"/>
            </a:br>
            <a:endParaRPr lang="en-IN" sz="3600" dirty="0"/>
          </a:p>
        </p:txBody>
      </p:sp>
      <p:sp>
        <p:nvSpPr>
          <p:cNvPr id="4" name="Text Placeholder 3">
            <a:extLst>
              <a:ext uri="{FF2B5EF4-FFF2-40B4-BE49-F238E27FC236}">
                <a16:creationId xmlns:a16="http://schemas.microsoft.com/office/drawing/2014/main" id="{61BD71EF-D737-F61A-3B14-D5F8093FA3C3}"/>
              </a:ext>
            </a:extLst>
          </p:cNvPr>
          <p:cNvSpPr>
            <a:spLocks noGrp="1"/>
          </p:cNvSpPr>
          <p:nvPr>
            <p:ph type="body" idx="1"/>
          </p:nvPr>
        </p:nvSpPr>
        <p:spPr/>
        <p:txBody>
          <a:bodyPr/>
          <a:lstStyle/>
          <a:p>
            <a:r>
              <a:rPr lang="en-IN" b="1" u="sng" dirty="0">
                <a:solidFill>
                  <a:schemeClr val="tx1"/>
                </a:solidFill>
              </a:rPr>
              <a:t>data.js and questions.js</a:t>
            </a:r>
          </a:p>
        </p:txBody>
      </p:sp>
      <p:sp>
        <p:nvSpPr>
          <p:cNvPr id="3" name="Content Placeholder 2">
            <a:extLst>
              <a:ext uri="{FF2B5EF4-FFF2-40B4-BE49-F238E27FC236}">
                <a16:creationId xmlns:a16="http://schemas.microsoft.com/office/drawing/2014/main" id="{90E3527E-D6D1-B7BB-C101-B271124F7CA0}"/>
              </a:ext>
            </a:extLst>
          </p:cNvPr>
          <p:cNvSpPr>
            <a:spLocks noGrp="1"/>
          </p:cNvSpPr>
          <p:nvPr>
            <p:ph sz="half" idx="2"/>
          </p:nvPr>
        </p:nvSpPr>
        <p:spPr/>
        <p:txBody>
          <a:bodyPr>
            <a:normAutofit fontScale="77500" lnSpcReduction="20000"/>
          </a:bodyPr>
          <a:lstStyle/>
          <a:p>
            <a:pPr marL="457200" lvl="1" indent="0">
              <a:lnSpc>
                <a:spcPct val="150000"/>
              </a:lnSpc>
              <a:buNone/>
              <a:defRPr/>
            </a:pPr>
            <a:r>
              <a:rPr lang="en-IN" altLang="en-US" sz="2800" dirty="0">
                <a:latin typeface="Söhne"/>
              </a:rPr>
              <a:t>	</a:t>
            </a:r>
          </a:p>
          <a:p>
            <a:r>
              <a:rPr lang="en-IN" sz="2600" dirty="0">
                <a:latin typeface="Söhne"/>
              </a:rPr>
              <a:t>Data.js files have set of questions</a:t>
            </a:r>
          </a:p>
          <a:p>
            <a:r>
              <a:rPr lang="en-IN" sz="2600" dirty="0">
                <a:latin typeface="Söhne"/>
              </a:rPr>
              <a:t>Questions.js displays the question which is retrieve from fetchquestion.js along with the options for that question</a:t>
            </a:r>
          </a:p>
        </p:txBody>
      </p:sp>
      <p:sp>
        <p:nvSpPr>
          <p:cNvPr id="5" name="Text Placeholder 4">
            <a:extLst>
              <a:ext uri="{FF2B5EF4-FFF2-40B4-BE49-F238E27FC236}">
                <a16:creationId xmlns:a16="http://schemas.microsoft.com/office/drawing/2014/main" id="{95AF5CBF-19FB-DA14-AC8A-61E1102BE51F}"/>
              </a:ext>
            </a:extLst>
          </p:cNvPr>
          <p:cNvSpPr>
            <a:spLocks noGrp="1"/>
          </p:cNvSpPr>
          <p:nvPr>
            <p:ph type="body" sz="quarter" idx="3"/>
          </p:nvPr>
        </p:nvSpPr>
        <p:spPr/>
        <p:txBody>
          <a:bodyPr/>
          <a:lstStyle/>
          <a:p>
            <a:r>
              <a:rPr lang="en-IN" b="1" u="sng" dirty="0">
                <a:solidFill>
                  <a:schemeClr val="tx1"/>
                </a:solidFill>
              </a:rPr>
              <a:t>Fetchquestion.js</a:t>
            </a:r>
          </a:p>
        </p:txBody>
      </p:sp>
      <p:sp>
        <p:nvSpPr>
          <p:cNvPr id="6" name="Content Placeholder 5">
            <a:extLst>
              <a:ext uri="{FF2B5EF4-FFF2-40B4-BE49-F238E27FC236}">
                <a16:creationId xmlns:a16="http://schemas.microsoft.com/office/drawing/2014/main" id="{9B0F300F-53CC-CC2D-D2D2-0A73459F7BF4}"/>
              </a:ext>
            </a:extLst>
          </p:cNvPr>
          <p:cNvSpPr>
            <a:spLocks noGrp="1"/>
          </p:cNvSpPr>
          <p:nvPr>
            <p:ph sz="quarter" idx="4"/>
          </p:nvPr>
        </p:nvSpPr>
        <p:spPr/>
        <p:txBody>
          <a:bodyPr>
            <a:normAutofit fontScale="77500" lnSpcReduction="20000"/>
          </a:bodyPr>
          <a:lstStyle/>
          <a:p>
            <a:r>
              <a:rPr lang="en-IN" sz="2600" dirty="0">
                <a:latin typeface="Söhne"/>
              </a:rPr>
              <a:t>This page calls the set of events like move previous question and move next question with the help of </a:t>
            </a:r>
            <a:r>
              <a:rPr lang="en-IN" sz="2600" dirty="0" err="1">
                <a:latin typeface="Söhne"/>
              </a:rPr>
              <a:t>useEffect</a:t>
            </a:r>
            <a:r>
              <a:rPr lang="en-IN" sz="2600" dirty="0">
                <a:latin typeface="Söhne"/>
              </a:rPr>
              <a:t>. </a:t>
            </a:r>
            <a:r>
              <a:rPr lang="en-IN" sz="2600" dirty="0" err="1">
                <a:latin typeface="Söhne"/>
              </a:rPr>
              <a:t>UseEffect</a:t>
            </a:r>
            <a:r>
              <a:rPr lang="en-IN" sz="2600" dirty="0">
                <a:latin typeface="Söhne"/>
              </a:rPr>
              <a:t> is mainly used to execute the set of logic after the execution of the functional component</a:t>
            </a:r>
            <a:r>
              <a:rPr lang="en-IN" sz="2800" dirty="0">
                <a:latin typeface="Söhne"/>
              </a:rPr>
              <a:t>.</a:t>
            </a:r>
          </a:p>
        </p:txBody>
      </p:sp>
    </p:spTree>
    <p:extLst>
      <p:ext uri="{BB962C8B-B14F-4D97-AF65-F5344CB8AC3E}">
        <p14:creationId xmlns:p14="http://schemas.microsoft.com/office/powerpoint/2010/main" val="239859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D9CAC-A592-A59A-CF5C-612491854936}"/>
              </a:ext>
            </a:extLst>
          </p:cNvPr>
          <p:cNvSpPr txBox="1"/>
          <p:nvPr/>
        </p:nvSpPr>
        <p:spPr>
          <a:xfrm>
            <a:off x="4751109" y="405353"/>
            <a:ext cx="5486400" cy="707886"/>
          </a:xfrm>
          <a:prstGeom prst="rect">
            <a:avLst/>
          </a:prstGeom>
          <a:noFill/>
        </p:spPr>
        <p:txBody>
          <a:bodyPr wrap="square" rtlCol="0">
            <a:spAutoFit/>
          </a:bodyPr>
          <a:lstStyle/>
          <a:p>
            <a:r>
              <a:rPr lang="en-IN" sz="4000" dirty="0"/>
              <a:t>OUTPUT</a:t>
            </a:r>
          </a:p>
        </p:txBody>
      </p:sp>
      <p:pic>
        <p:nvPicPr>
          <p:cNvPr id="7" name="Picture 6">
            <a:extLst>
              <a:ext uri="{FF2B5EF4-FFF2-40B4-BE49-F238E27FC236}">
                <a16:creationId xmlns:a16="http://schemas.microsoft.com/office/drawing/2014/main" id="{3ADA0761-060F-611A-7675-3AB5017DF690}"/>
              </a:ext>
            </a:extLst>
          </p:cNvPr>
          <p:cNvPicPr>
            <a:picLocks noChangeAspect="1"/>
          </p:cNvPicPr>
          <p:nvPr/>
        </p:nvPicPr>
        <p:blipFill>
          <a:blip r:embed="rId2"/>
          <a:stretch>
            <a:fillRect/>
          </a:stretch>
        </p:blipFill>
        <p:spPr>
          <a:xfrm>
            <a:off x="1538192" y="1113239"/>
            <a:ext cx="9302633" cy="5183867"/>
          </a:xfrm>
          <a:prstGeom prst="rect">
            <a:avLst/>
          </a:prstGeom>
        </p:spPr>
      </p:pic>
    </p:spTree>
    <p:extLst>
      <p:ext uri="{BB962C8B-B14F-4D97-AF65-F5344CB8AC3E}">
        <p14:creationId xmlns:p14="http://schemas.microsoft.com/office/powerpoint/2010/main" val="370160776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614</TotalTime>
  <Words>623</Words>
  <Application>Microsoft Office PowerPoint</Application>
  <PresentationFormat>Widescreen</PresentationFormat>
  <Paragraphs>87</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Rounded MT Bold</vt:lpstr>
      <vt:lpstr>Berlin Sans FB</vt:lpstr>
      <vt:lpstr>Calibri</vt:lpstr>
      <vt:lpstr>Calibri Light</vt:lpstr>
      <vt:lpstr>Rockwell</vt:lpstr>
      <vt:lpstr>Söhne</vt:lpstr>
      <vt:lpstr>Wingdings</vt:lpstr>
      <vt:lpstr>Atlas</vt:lpstr>
      <vt:lpstr>QUIZ MANAGEMENT SYSTEM</vt:lpstr>
      <vt:lpstr>OBJECTIVES</vt:lpstr>
      <vt:lpstr>TOOLS</vt:lpstr>
      <vt:lpstr>FUNCTIONALITIES</vt:lpstr>
      <vt:lpstr>PowerPoint Presentation</vt:lpstr>
      <vt:lpstr>INDEX PAGE  (main.js)</vt:lpstr>
      <vt:lpstr>PowerPoint Presentation</vt:lpstr>
      <vt:lpstr>QUESTIONS </vt:lpstr>
      <vt:lpstr>PowerPoint Presentation</vt:lpstr>
      <vt:lpstr>EVALUATE </vt:lpstr>
      <vt:lpstr>REDUX </vt:lpstr>
      <vt:lpstr>RESULT </vt:lpstr>
      <vt:lpstr>PowerPoint Presentation</vt:lpstr>
      <vt:lpstr>INDEX </vt:lpstr>
      <vt:lpstr>CONNECTION </vt:lpstr>
      <vt:lpstr>CONTROLLER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MANAGEMENT SYSTEM</dc:title>
  <dc:creator>Rohith R</dc:creator>
  <cp:lastModifiedBy>Rohith R</cp:lastModifiedBy>
  <cp:revision>8</cp:revision>
  <dcterms:created xsi:type="dcterms:W3CDTF">2023-11-22T11:11:13Z</dcterms:created>
  <dcterms:modified xsi:type="dcterms:W3CDTF">2023-12-14T11:40:08Z</dcterms:modified>
</cp:coreProperties>
</file>