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68" autoAdjust="0"/>
    <p:restoredTop sz="94660"/>
  </p:normalViewPr>
  <p:slideViewPr>
    <p:cSldViewPr snapToGrid="0">
      <p:cViewPr varScale="1">
        <p:scale>
          <a:sx n="98" d="100"/>
          <a:sy n="98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49E6-61E4-40E7-B739-7FE5EC227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F5C15-FE1F-40CD-B3AC-4A010742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07EFB-ABB2-4D1B-8245-F3E31DED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CCCF-02DD-4608-ABD4-B86B6B84F6C3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9D246-A427-432E-8817-582AA5CF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4011F-77EF-4918-9D6D-84A09B6C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E840-69DE-4914-A803-F8CF9CC8C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05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B4CF-E38C-4AFD-984B-D52B5B37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2EE1F-5D5D-4A2E-9CBB-E7FA2E0D2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DC3F-8F45-4FCE-9B06-61B7A257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CCCF-02DD-4608-ABD4-B86B6B84F6C3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F0854-A0A2-4A58-8658-33608923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4E35-C890-4E95-B789-2A910BCE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E840-69DE-4914-A803-F8CF9CC8C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46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91F06-C123-4E26-B5C3-93334412F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A8018-B616-4402-94C7-63C81B639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844E6-0F8F-451A-86BD-F6C2379C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CCCF-02DD-4608-ABD4-B86B6B84F6C3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624D-FDA8-485C-80DA-0ED2EA5E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AE005-97BA-407F-9FFA-95C10392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E840-69DE-4914-A803-F8CF9CC8C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38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CE45-FDB2-443C-996E-D0759DBB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46CB-830D-4E91-871B-0C19E0E9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9F0B6-21D7-4A15-8790-DBACCFCF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CCCF-02DD-4608-ABD4-B86B6B84F6C3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AAE2-06C5-44AB-91D8-9F6966C1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30AEC-AF4F-41BC-A53F-134E121C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E840-69DE-4914-A803-F8CF9CC8C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94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7268-9DED-43A3-8A2E-E0B35AA2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6E98A-203A-4B03-AC10-284D204A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6D40-4B83-4D47-A112-D46FB670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CCCF-02DD-4608-ABD4-B86B6B84F6C3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00291-B4D0-4B51-AE7D-A5AF03AF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2196-1337-4F63-BC0B-B7629320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E840-69DE-4914-A803-F8CF9CC8C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5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1179-C416-40B6-AE4A-543EF709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3C42-3DF2-46D7-B1BF-493614A25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44F52-9D8D-4F55-A0B0-C0C3E4CCF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09EB8-CB34-403D-93DD-2909EEDE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CCCF-02DD-4608-ABD4-B86B6B84F6C3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07778-5145-4F1D-B02D-B87B88E2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64C5-9326-41F7-8011-38C8504E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E840-69DE-4914-A803-F8CF9CC8C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04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5676-251B-47BF-83D5-7B2CAB0A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FC3F1-0E5B-4C1B-A9F0-3C5E1D5A9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D7257-03F2-44B3-85AE-BA0E8DE3A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D22E1-16B8-4550-8D37-05CEA76AF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74709-0F99-4E23-8D08-EB8597794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2CEB8-C454-4254-8674-332BB4E2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CCCF-02DD-4608-ABD4-B86B6B84F6C3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83DB0-3E2D-4099-9477-D9F0FA4D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205FC-6108-43C1-96DC-B9370562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E840-69DE-4914-A803-F8CF9CC8C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02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9142-0343-4179-A137-5491D017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92DCD-FAE7-4583-A2F6-17919AA5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CCCF-02DD-4608-ABD4-B86B6B84F6C3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BBF47-A93E-47CC-9D87-834ECE40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CE912-5242-4512-B6DA-73E70CEB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E840-69DE-4914-A803-F8CF9CC8C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43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65A2-2A21-4A7A-B772-D0192E2B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CCCF-02DD-4608-ABD4-B86B6B84F6C3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25849-1E1F-49FD-A219-3A56246F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588D-7BD1-4116-8DED-3CE523BF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E840-69DE-4914-A803-F8CF9CC8C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17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199A-6957-4526-9D22-F43C29A1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CD49-3E00-42C1-98E1-04596725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4FB40-8A1B-4378-91E0-C13FC0F70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C71C3-685F-4362-B877-F2372889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CCCF-02DD-4608-ABD4-B86B6B84F6C3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53930-E404-4959-8AC2-6623A6B9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5E851-1655-44A6-8C82-B14BE0DE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E840-69DE-4914-A803-F8CF9CC8C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80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5E73-5195-4203-80CB-9793F537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52B69-78D6-4785-A206-C54604EFA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56365-921C-4F48-8A18-D7FF45CD2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631A8-E0EE-4EC0-807A-C89C91DB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CCCF-02DD-4608-ABD4-B86B6B84F6C3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0A5A4-8020-4CF1-B17B-5FDE2B71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FC343-D544-4031-95A5-E6447CDF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E840-69DE-4914-A803-F8CF9CC8C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2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CA25F-0098-4D6D-8898-F48DA939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5C334-E65A-48B2-9B6D-6B9F5E22A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BCE3-9C6F-46EC-B9A4-F03892411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CCCF-02DD-4608-ABD4-B86B6B84F6C3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8E09E-083C-40E1-A3C4-5707D8557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7CD0C-50E9-42EC-B0AB-BF3358A24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BE840-69DE-4914-A803-F8CF9CC8C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23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4180DB-AB04-4787-83E9-D7C85642CEA1}"/>
              </a:ext>
            </a:extLst>
          </p:cNvPr>
          <p:cNvSpPr/>
          <p:nvPr/>
        </p:nvSpPr>
        <p:spPr>
          <a:xfrm>
            <a:off x="2617470" y="2396490"/>
            <a:ext cx="407670" cy="2514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AE47D-8A75-465B-B11A-4411C368D737}"/>
              </a:ext>
            </a:extLst>
          </p:cNvPr>
          <p:cNvSpPr/>
          <p:nvPr/>
        </p:nvSpPr>
        <p:spPr>
          <a:xfrm>
            <a:off x="3208020" y="2366010"/>
            <a:ext cx="1108710" cy="373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Create ”main”  folder in project directory if not present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84726-8BAC-44CB-87F0-00486D974A1F}"/>
              </a:ext>
            </a:extLst>
          </p:cNvPr>
          <p:cNvSpPr/>
          <p:nvPr/>
        </p:nvSpPr>
        <p:spPr>
          <a:xfrm>
            <a:off x="3208020" y="2937192"/>
            <a:ext cx="1108710" cy="373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Print Welcome Screen and Application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2E7B79-6EF3-4A6F-8795-627B3897191C}"/>
              </a:ext>
            </a:extLst>
          </p:cNvPr>
          <p:cNvSpPr/>
          <p:nvPr/>
        </p:nvSpPr>
        <p:spPr>
          <a:xfrm>
            <a:off x="3208020" y="3539490"/>
            <a:ext cx="1108710" cy="4152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Display initial menu and take user 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E8BA60-7719-4BB6-94B6-2F60351DC6F8}"/>
              </a:ext>
            </a:extLst>
          </p:cNvPr>
          <p:cNvSpPr/>
          <p:nvPr/>
        </p:nvSpPr>
        <p:spPr>
          <a:xfrm>
            <a:off x="4627245" y="2301240"/>
            <a:ext cx="735330" cy="346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Switch Input Value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C01BF0FA-2BAA-43DB-872C-9133D7534F18}"/>
              </a:ext>
            </a:extLst>
          </p:cNvPr>
          <p:cNvSpPr/>
          <p:nvPr/>
        </p:nvSpPr>
        <p:spPr>
          <a:xfrm>
            <a:off x="4601527" y="2821305"/>
            <a:ext cx="786765" cy="43434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Case 1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9BBDE812-CC30-4FFF-A1AE-F4CBED2F455F}"/>
              </a:ext>
            </a:extLst>
          </p:cNvPr>
          <p:cNvSpPr/>
          <p:nvPr/>
        </p:nvSpPr>
        <p:spPr>
          <a:xfrm>
            <a:off x="4601527" y="3389948"/>
            <a:ext cx="786765" cy="43434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Case 2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C8F5DA2F-1CA1-49DF-9AA5-66D1C928F70F}"/>
              </a:ext>
            </a:extLst>
          </p:cNvPr>
          <p:cNvSpPr/>
          <p:nvPr/>
        </p:nvSpPr>
        <p:spPr>
          <a:xfrm>
            <a:off x="4603432" y="3954780"/>
            <a:ext cx="786764" cy="43434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Case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D2BE6F-D91A-4A8D-9343-CF49267057EC}"/>
              </a:ext>
            </a:extLst>
          </p:cNvPr>
          <p:cNvSpPr/>
          <p:nvPr/>
        </p:nvSpPr>
        <p:spPr>
          <a:xfrm>
            <a:off x="4570095" y="4539615"/>
            <a:ext cx="977265" cy="548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Default statement: Display Message to Input Correct value and retry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74B770-550D-4672-9326-7548A44B7387}"/>
              </a:ext>
            </a:extLst>
          </p:cNvPr>
          <p:cNvSpPr/>
          <p:nvPr/>
        </p:nvSpPr>
        <p:spPr>
          <a:xfrm>
            <a:off x="5505450" y="2747010"/>
            <a:ext cx="1028700" cy="5086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Retrieve all files inside “main "folder and display in ascending order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AA522D-7026-4E3C-BAC9-FAE4D8E96EF0}"/>
              </a:ext>
            </a:extLst>
          </p:cNvPr>
          <p:cNvSpPr/>
          <p:nvPr/>
        </p:nvSpPr>
        <p:spPr>
          <a:xfrm>
            <a:off x="6096000" y="3429000"/>
            <a:ext cx="1140460" cy="5086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Display Secondary Menu for performing file Operations and Take User 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BA382-1950-4A34-ADDD-7EE0650D6270}"/>
              </a:ext>
            </a:extLst>
          </p:cNvPr>
          <p:cNvSpPr/>
          <p:nvPr/>
        </p:nvSpPr>
        <p:spPr>
          <a:xfrm>
            <a:off x="6903224" y="2631123"/>
            <a:ext cx="670560" cy="427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Switch Input Value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39F9E03B-29BF-4D69-A5A0-1E6668A353B4}"/>
              </a:ext>
            </a:extLst>
          </p:cNvPr>
          <p:cNvSpPr/>
          <p:nvPr/>
        </p:nvSpPr>
        <p:spPr>
          <a:xfrm>
            <a:off x="8022598" y="1873408"/>
            <a:ext cx="821682" cy="57912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Case 1</a:t>
            </a:r>
            <a:endParaRPr lang="en-IN" dirty="0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8A0C246F-081B-4E4D-8F5E-ABA9AC4626DB}"/>
              </a:ext>
            </a:extLst>
          </p:cNvPr>
          <p:cNvSpPr/>
          <p:nvPr/>
        </p:nvSpPr>
        <p:spPr>
          <a:xfrm>
            <a:off x="8022598" y="2522220"/>
            <a:ext cx="821682" cy="57912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Case 2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95FDCC1C-9807-4B2B-8753-090A901F975B}"/>
              </a:ext>
            </a:extLst>
          </p:cNvPr>
          <p:cNvSpPr/>
          <p:nvPr/>
        </p:nvSpPr>
        <p:spPr>
          <a:xfrm>
            <a:off x="8087368" y="3200717"/>
            <a:ext cx="756912" cy="57912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Case 3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FE8034D8-66C5-4040-816A-DFD832702905}"/>
              </a:ext>
            </a:extLst>
          </p:cNvPr>
          <p:cNvSpPr/>
          <p:nvPr/>
        </p:nvSpPr>
        <p:spPr>
          <a:xfrm>
            <a:off x="8087368" y="3928745"/>
            <a:ext cx="786764" cy="57912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Case 4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1DD589F0-CB67-4C82-A6A5-EFA6C4D314C9}"/>
              </a:ext>
            </a:extLst>
          </p:cNvPr>
          <p:cNvSpPr/>
          <p:nvPr/>
        </p:nvSpPr>
        <p:spPr>
          <a:xfrm>
            <a:off x="8087368" y="4697095"/>
            <a:ext cx="756912" cy="57912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Case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03A291-4B4C-4496-8D77-87597A569313}"/>
              </a:ext>
            </a:extLst>
          </p:cNvPr>
          <p:cNvSpPr/>
          <p:nvPr/>
        </p:nvSpPr>
        <p:spPr>
          <a:xfrm>
            <a:off x="8022598" y="5547360"/>
            <a:ext cx="1045202" cy="579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Default Statement : Display Message to input correct value and retry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6469DF-FD06-4319-942F-7AF252D9470C}"/>
              </a:ext>
            </a:extLst>
          </p:cNvPr>
          <p:cNvSpPr/>
          <p:nvPr/>
        </p:nvSpPr>
        <p:spPr>
          <a:xfrm>
            <a:off x="9385316" y="1857533"/>
            <a:ext cx="1239520" cy="6108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Allow user to add file to “main "folder by taking input of file/folder 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77B13D-71E5-4A55-BDB4-4AE6FB84B313}"/>
              </a:ext>
            </a:extLst>
          </p:cNvPr>
          <p:cNvSpPr/>
          <p:nvPr/>
        </p:nvSpPr>
        <p:spPr>
          <a:xfrm>
            <a:off x="9385316" y="2631757"/>
            <a:ext cx="1239520" cy="6108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Allow user to specify Input of filename and select which file/folder to delete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5FFC72-0AED-4980-9122-BFF53CA77EB1}"/>
              </a:ext>
            </a:extLst>
          </p:cNvPr>
          <p:cNvSpPr/>
          <p:nvPr/>
        </p:nvSpPr>
        <p:spPr>
          <a:xfrm>
            <a:off x="9403112" y="3324225"/>
            <a:ext cx="1239520" cy="6108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Allow user to specify Input filename and show the respective files starting with the given 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A6C92-39AD-4F24-9F89-4C2139591152}"/>
              </a:ext>
            </a:extLst>
          </p:cNvPr>
          <p:cNvSpPr/>
          <p:nvPr/>
        </p:nvSpPr>
        <p:spPr>
          <a:xfrm>
            <a:off x="9403112" y="4069239"/>
            <a:ext cx="1239520" cy="6108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Return to previous Menu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4DE8BD-4CCE-4FFB-9CB1-40849CEEC114}"/>
              </a:ext>
            </a:extLst>
          </p:cNvPr>
          <p:cNvSpPr/>
          <p:nvPr/>
        </p:nvSpPr>
        <p:spPr>
          <a:xfrm>
            <a:off x="9403112" y="4782820"/>
            <a:ext cx="1239520" cy="6108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Display Program Terminated Successfully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B3DFD79-21AE-436C-9FC9-EBCF889F985B}"/>
              </a:ext>
            </a:extLst>
          </p:cNvPr>
          <p:cNvSpPr/>
          <p:nvPr/>
        </p:nvSpPr>
        <p:spPr>
          <a:xfrm>
            <a:off x="9641872" y="5711190"/>
            <a:ext cx="762000" cy="2514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End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3FD3BB0-4B7D-462A-AADB-6F0DEE060B94}"/>
              </a:ext>
            </a:extLst>
          </p:cNvPr>
          <p:cNvCxnSpPr>
            <a:cxnSpLocks/>
          </p:cNvCxnSpPr>
          <p:nvPr/>
        </p:nvCxnSpPr>
        <p:spPr>
          <a:xfrm>
            <a:off x="3073400" y="2534920"/>
            <a:ext cx="134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1BB162-699A-47D7-AF7F-A1714DA4E8B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62375" y="2739390"/>
            <a:ext cx="0" cy="1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E9A2F3-38E3-4329-AFE0-2401E4EA8387}"/>
              </a:ext>
            </a:extLst>
          </p:cNvPr>
          <p:cNvCxnSpPr/>
          <p:nvPr/>
        </p:nvCxnSpPr>
        <p:spPr>
          <a:xfrm>
            <a:off x="3762375" y="3330099"/>
            <a:ext cx="0" cy="1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7517A8-9641-4DED-9C02-3B4CE4D5B791}"/>
              </a:ext>
            </a:extLst>
          </p:cNvPr>
          <p:cNvCxnSpPr/>
          <p:nvPr/>
        </p:nvCxnSpPr>
        <p:spPr>
          <a:xfrm>
            <a:off x="4987924" y="2631757"/>
            <a:ext cx="0" cy="1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9E0DC1-1059-4E8F-A618-A787F5C077B9}"/>
              </a:ext>
            </a:extLst>
          </p:cNvPr>
          <p:cNvCxnSpPr/>
          <p:nvPr/>
        </p:nvCxnSpPr>
        <p:spPr>
          <a:xfrm>
            <a:off x="4994909" y="3192146"/>
            <a:ext cx="0" cy="1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6B53A-13A4-41A2-9EA2-C20FF5EF15F7}"/>
              </a:ext>
            </a:extLst>
          </p:cNvPr>
          <p:cNvCxnSpPr/>
          <p:nvPr/>
        </p:nvCxnSpPr>
        <p:spPr>
          <a:xfrm>
            <a:off x="4994909" y="3756978"/>
            <a:ext cx="0" cy="1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CF37F3-B515-48B7-B5D6-E548CC0223CC}"/>
              </a:ext>
            </a:extLst>
          </p:cNvPr>
          <p:cNvCxnSpPr/>
          <p:nvPr/>
        </p:nvCxnSpPr>
        <p:spPr>
          <a:xfrm>
            <a:off x="4996178" y="4363084"/>
            <a:ext cx="0" cy="1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E88F65-9EB4-44FF-8FF6-25250B0259D1}"/>
              </a:ext>
            </a:extLst>
          </p:cNvPr>
          <p:cNvCxnSpPr/>
          <p:nvPr/>
        </p:nvCxnSpPr>
        <p:spPr>
          <a:xfrm>
            <a:off x="8433439" y="2337118"/>
            <a:ext cx="0" cy="1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AFB8F5-096A-47B8-906D-C479CF1C0D29}"/>
              </a:ext>
            </a:extLst>
          </p:cNvPr>
          <p:cNvCxnSpPr/>
          <p:nvPr/>
        </p:nvCxnSpPr>
        <p:spPr>
          <a:xfrm>
            <a:off x="8458839" y="3051810"/>
            <a:ext cx="0" cy="1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36CC8F-0FA8-40B3-A5C0-6C81B40FB82B}"/>
              </a:ext>
            </a:extLst>
          </p:cNvPr>
          <p:cNvCxnSpPr/>
          <p:nvPr/>
        </p:nvCxnSpPr>
        <p:spPr>
          <a:xfrm>
            <a:off x="8480750" y="3747135"/>
            <a:ext cx="0" cy="1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BB1D8AF-60FE-4076-88B4-EBEE8DE0100A}"/>
              </a:ext>
            </a:extLst>
          </p:cNvPr>
          <p:cNvCxnSpPr/>
          <p:nvPr/>
        </p:nvCxnSpPr>
        <p:spPr>
          <a:xfrm>
            <a:off x="8465824" y="4499293"/>
            <a:ext cx="0" cy="1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314EE3-1B0C-4750-9BDA-5A8AC75FA3C8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465824" y="5276215"/>
            <a:ext cx="22236" cy="27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9E2E79-2A8D-4238-908B-A13EF039E66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022872" y="5393690"/>
            <a:ext cx="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2D716-BFB6-4601-8E37-57948F75D6B9}"/>
              </a:ext>
            </a:extLst>
          </p:cNvPr>
          <p:cNvCxnSpPr>
            <a:cxnSpLocks/>
          </p:cNvCxnSpPr>
          <p:nvPr/>
        </p:nvCxnSpPr>
        <p:spPr>
          <a:xfrm>
            <a:off x="2853674" y="3746261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BD08850-4CEC-45BB-8231-9C5B47FE7142}"/>
              </a:ext>
            </a:extLst>
          </p:cNvPr>
          <p:cNvCxnSpPr>
            <a:cxnSpLocks/>
          </p:cNvCxnSpPr>
          <p:nvPr/>
        </p:nvCxnSpPr>
        <p:spPr>
          <a:xfrm>
            <a:off x="2868930" y="2838291"/>
            <a:ext cx="0" cy="90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EC71AE-6BAA-4F3D-9524-732F2268C55F}"/>
              </a:ext>
            </a:extLst>
          </p:cNvPr>
          <p:cNvCxnSpPr>
            <a:cxnSpLocks/>
          </p:cNvCxnSpPr>
          <p:nvPr/>
        </p:nvCxnSpPr>
        <p:spPr>
          <a:xfrm flipH="1">
            <a:off x="2853674" y="2811780"/>
            <a:ext cx="2651776" cy="33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50682C8-738E-45F3-A080-E2401A7A9073}"/>
              </a:ext>
            </a:extLst>
          </p:cNvPr>
          <p:cNvCxnSpPr>
            <a:cxnSpLocks/>
          </p:cNvCxnSpPr>
          <p:nvPr/>
        </p:nvCxnSpPr>
        <p:spPr>
          <a:xfrm flipV="1">
            <a:off x="3722687" y="3959860"/>
            <a:ext cx="0" cy="8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295A32F-48E4-4EA0-A26A-5C268C846176}"/>
              </a:ext>
            </a:extLst>
          </p:cNvPr>
          <p:cNvCxnSpPr>
            <a:cxnSpLocks/>
          </p:cNvCxnSpPr>
          <p:nvPr/>
        </p:nvCxnSpPr>
        <p:spPr>
          <a:xfrm>
            <a:off x="3733165" y="4751069"/>
            <a:ext cx="836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2DE79C-4AE5-4B1E-9C7C-2D26BC5EFEF0}"/>
              </a:ext>
            </a:extLst>
          </p:cNvPr>
          <p:cNvCxnSpPr>
            <a:cxnSpLocks/>
          </p:cNvCxnSpPr>
          <p:nvPr/>
        </p:nvCxnSpPr>
        <p:spPr>
          <a:xfrm>
            <a:off x="4437693" y="2496820"/>
            <a:ext cx="189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0A4CD2-0344-4E63-9550-C674F9A063A5}"/>
              </a:ext>
            </a:extLst>
          </p:cNvPr>
          <p:cNvCxnSpPr>
            <a:cxnSpLocks/>
          </p:cNvCxnSpPr>
          <p:nvPr/>
        </p:nvCxnSpPr>
        <p:spPr>
          <a:xfrm flipH="1" flipV="1">
            <a:off x="4433570" y="2504996"/>
            <a:ext cx="13318" cy="12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C537C47-93F8-4280-BD03-3A475AAFC3EE}"/>
              </a:ext>
            </a:extLst>
          </p:cNvPr>
          <p:cNvCxnSpPr>
            <a:cxnSpLocks/>
          </p:cNvCxnSpPr>
          <p:nvPr/>
        </p:nvCxnSpPr>
        <p:spPr>
          <a:xfrm flipH="1">
            <a:off x="4187825" y="3779837"/>
            <a:ext cx="257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1A045F9-159C-4CB2-96AA-2AE3B9105E97}"/>
              </a:ext>
            </a:extLst>
          </p:cNvPr>
          <p:cNvCxnSpPr>
            <a:cxnSpLocks/>
          </p:cNvCxnSpPr>
          <p:nvPr/>
        </p:nvCxnSpPr>
        <p:spPr>
          <a:xfrm>
            <a:off x="5382259" y="3618548"/>
            <a:ext cx="713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E84CA9C-9622-47FD-8AFA-1540C184DD2B}"/>
              </a:ext>
            </a:extLst>
          </p:cNvPr>
          <p:cNvCxnSpPr>
            <a:cxnSpLocks/>
          </p:cNvCxnSpPr>
          <p:nvPr/>
        </p:nvCxnSpPr>
        <p:spPr>
          <a:xfrm>
            <a:off x="6019800" y="5344160"/>
            <a:ext cx="3383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7AA65AE-BC2A-43F9-94C4-B798C8173AC2}"/>
              </a:ext>
            </a:extLst>
          </p:cNvPr>
          <p:cNvCxnSpPr>
            <a:cxnSpLocks/>
          </p:cNvCxnSpPr>
          <p:nvPr/>
        </p:nvCxnSpPr>
        <p:spPr>
          <a:xfrm flipH="1" flipV="1">
            <a:off x="5991707" y="4171950"/>
            <a:ext cx="16838" cy="117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B44392B-CA26-4093-9D91-475CC96FCA11}"/>
              </a:ext>
            </a:extLst>
          </p:cNvPr>
          <p:cNvCxnSpPr>
            <a:cxnSpLocks/>
          </p:cNvCxnSpPr>
          <p:nvPr/>
        </p:nvCxnSpPr>
        <p:spPr>
          <a:xfrm flipH="1" flipV="1">
            <a:off x="5362576" y="4177665"/>
            <a:ext cx="637550" cy="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1952E4E-52E9-479D-B8BD-7F76DA036425}"/>
              </a:ext>
            </a:extLst>
          </p:cNvPr>
          <p:cNvCxnSpPr>
            <a:cxnSpLocks/>
          </p:cNvCxnSpPr>
          <p:nvPr/>
        </p:nvCxnSpPr>
        <p:spPr>
          <a:xfrm>
            <a:off x="5256890" y="3007359"/>
            <a:ext cx="262261" cy="4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2C94A8D-5E73-4321-92E4-0770D567C0F1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6666230" y="3937635"/>
            <a:ext cx="14063" cy="189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24D0C09-A36F-43A2-BAD4-7790F5035403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680293" y="5836920"/>
            <a:ext cx="134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FE449FD-8901-45DA-A1F2-D465314484F5}"/>
              </a:ext>
            </a:extLst>
          </p:cNvPr>
          <p:cNvCxnSpPr>
            <a:cxnSpLocks/>
          </p:cNvCxnSpPr>
          <p:nvPr/>
        </p:nvCxnSpPr>
        <p:spPr>
          <a:xfrm flipV="1">
            <a:off x="7479193" y="3051810"/>
            <a:ext cx="0" cy="63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578AAEA-9C3F-4F03-8532-DCE2A6D235B0}"/>
              </a:ext>
            </a:extLst>
          </p:cNvPr>
          <p:cNvCxnSpPr>
            <a:cxnSpLocks/>
          </p:cNvCxnSpPr>
          <p:nvPr/>
        </p:nvCxnSpPr>
        <p:spPr>
          <a:xfrm flipH="1">
            <a:off x="7236460" y="3683317"/>
            <a:ext cx="242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E16DA59-61E9-456B-A0DD-A2F721A8075D}"/>
              </a:ext>
            </a:extLst>
          </p:cNvPr>
          <p:cNvCxnSpPr>
            <a:cxnSpLocks/>
          </p:cNvCxnSpPr>
          <p:nvPr/>
        </p:nvCxnSpPr>
        <p:spPr>
          <a:xfrm flipH="1">
            <a:off x="6687286" y="1767840"/>
            <a:ext cx="8286" cy="166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D0AE98B-4444-4802-9243-9307BF4642AA}"/>
              </a:ext>
            </a:extLst>
          </p:cNvPr>
          <p:cNvCxnSpPr>
            <a:cxnSpLocks/>
          </p:cNvCxnSpPr>
          <p:nvPr/>
        </p:nvCxnSpPr>
        <p:spPr>
          <a:xfrm flipV="1">
            <a:off x="9845040" y="1738738"/>
            <a:ext cx="0" cy="22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C386377-BE98-4E7A-843F-1A7F76F88F3D}"/>
              </a:ext>
            </a:extLst>
          </p:cNvPr>
          <p:cNvCxnSpPr>
            <a:cxnSpLocks/>
          </p:cNvCxnSpPr>
          <p:nvPr/>
        </p:nvCxnSpPr>
        <p:spPr>
          <a:xfrm flipH="1">
            <a:off x="6695574" y="1724540"/>
            <a:ext cx="3149466" cy="28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06AF292-A835-4012-8E1F-0303262F7F57}"/>
              </a:ext>
            </a:extLst>
          </p:cNvPr>
          <p:cNvCxnSpPr>
            <a:cxnSpLocks/>
          </p:cNvCxnSpPr>
          <p:nvPr/>
        </p:nvCxnSpPr>
        <p:spPr>
          <a:xfrm>
            <a:off x="8689371" y="2162968"/>
            <a:ext cx="713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E76D161-49E0-46E0-9577-ACCB334EA1BB}"/>
              </a:ext>
            </a:extLst>
          </p:cNvPr>
          <p:cNvCxnSpPr>
            <a:cxnSpLocks/>
          </p:cNvCxnSpPr>
          <p:nvPr/>
        </p:nvCxnSpPr>
        <p:spPr>
          <a:xfrm>
            <a:off x="8671575" y="2804160"/>
            <a:ext cx="713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DBD2E04-88BD-455A-88B5-E1BEBEA1740A}"/>
              </a:ext>
            </a:extLst>
          </p:cNvPr>
          <p:cNvCxnSpPr>
            <a:cxnSpLocks/>
          </p:cNvCxnSpPr>
          <p:nvPr/>
        </p:nvCxnSpPr>
        <p:spPr>
          <a:xfrm>
            <a:off x="8710929" y="3482658"/>
            <a:ext cx="713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DA16C24-AA2D-4408-BA60-D6D563B91BAC}"/>
              </a:ext>
            </a:extLst>
          </p:cNvPr>
          <p:cNvCxnSpPr>
            <a:cxnSpLocks/>
          </p:cNvCxnSpPr>
          <p:nvPr/>
        </p:nvCxnSpPr>
        <p:spPr>
          <a:xfrm>
            <a:off x="8710928" y="4211003"/>
            <a:ext cx="713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9BF5DB3-1C80-42F2-BB19-B72184CD3894}"/>
              </a:ext>
            </a:extLst>
          </p:cNvPr>
          <p:cNvCxnSpPr>
            <a:cxnSpLocks/>
          </p:cNvCxnSpPr>
          <p:nvPr/>
        </p:nvCxnSpPr>
        <p:spPr>
          <a:xfrm>
            <a:off x="8698871" y="4986655"/>
            <a:ext cx="713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095A33C-8F66-477E-B747-2CF48CE42EB6}"/>
              </a:ext>
            </a:extLst>
          </p:cNvPr>
          <p:cNvCxnSpPr>
            <a:cxnSpLocks/>
          </p:cNvCxnSpPr>
          <p:nvPr/>
        </p:nvCxnSpPr>
        <p:spPr>
          <a:xfrm flipH="1" flipV="1">
            <a:off x="6687286" y="3221514"/>
            <a:ext cx="2725326" cy="2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3CCB692-B5F4-4578-9B3D-B2024B9BEDED}"/>
              </a:ext>
            </a:extLst>
          </p:cNvPr>
          <p:cNvCxnSpPr>
            <a:cxnSpLocks/>
          </p:cNvCxnSpPr>
          <p:nvPr/>
        </p:nvCxnSpPr>
        <p:spPr>
          <a:xfrm flipH="1">
            <a:off x="6666230" y="4008120"/>
            <a:ext cx="4331970" cy="2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DA9354-167E-4DC0-94E5-A4193E58065D}"/>
              </a:ext>
            </a:extLst>
          </p:cNvPr>
          <p:cNvCxnSpPr>
            <a:cxnSpLocks/>
          </p:cNvCxnSpPr>
          <p:nvPr/>
        </p:nvCxnSpPr>
        <p:spPr>
          <a:xfrm flipH="1" flipV="1">
            <a:off x="10972885" y="3539490"/>
            <a:ext cx="1" cy="472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3A3FA0F-5900-4A7C-94A9-1B5C7BC43DB5}"/>
              </a:ext>
            </a:extLst>
          </p:cNvPr>
          <p:cNvCxnSpPr>
            <a:cxnSpLocks/>
          </p:cNvCxnSpPr>
          <p:nvPr/>
        </p:nvCxnSpPr>
        <p:spPr>
          <a:xfrm flipH="1">
            <a:off x="10574104" y="3548223"/>
            <a:ext cx="398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486D4D-AAEB-4983-ACD6-AF20EBE362CB}"/>
              </a:ext>
            </a:extLst>
          </p:cNvPr>
          <p:cNvSpPr txBox="1"/>
          <p:nvPr/>
        </p:nvSpPr>
        <p:spPr>
          <a:xfrm>
            <a:off x="5146644" y="3089286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True</a:t>
            </a:r>
            <a:endParaRPr lang="en-IN" sz="800" dirty="0"/>
          </a:p>
          <a:p>
            <a:endParaRPr lang="en-IN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D475A-146E-49A9-A14F-DEE8558FB78E}"/>
              </a:ext>
            </a:extLst>
          </p:cNvPr>
          <p:cNvSpPr txBox="1"/>
          <p:nvPr/>
        </p:nvSpPr>
        <p:spPr>
          <a:xfrm>
            <a:off x="5547360" y="3450590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True</a:t>
            </a:r>
            <a:endParaRPr lang="en-IN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EAB514-0033-4299-8C22-2E7118F98450}"/>
              </a:ext>
            </a:extLst>
          </p:cNvPr>
          <p:cNvSpPr txBox="1"/>
          <p:nvPr/>
        </p:nvSpPr>
        <p:spPr>
          <a:xfrm>
            <a:off x="5503239" y="395666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True</a:t>
            </a:r>
            <a:endParaRPr lang="en-IN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F11AE-B83B-47AD-9C23-60608A0F3E64}"/>
              </a:ext>
            </a:extLst>
          </p:cNvPr>
          <p:cNvSpPr txBox="1"/>
          <p:nvPr/>
        </p:nvSpPr>
        <p:spPr>
          <a:xfrm>
            <a:off x="8874132" y="1980972"/>
            <a:ext cx="380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True</a:t>
            </a:r>
            <a:endParaRPr lang="en-IN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2CD10-4A7B-4D3A-B676-B99A45A9B247}"/>
              </a:ext>
            </a:extLst>
          </p:cNvPr>
          <p:cNvSpPr txBox="1"/>
          <p:nvPr/>
        </p:nvSpPr>
        <p:spPr>
          <a:xfrm>
            <a:off x="8873116" y="2645004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True</a:t>
            </a:r>
            <a:endParaRPr lang="en-IN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993369-A2A1-4042-8860-AC140089D1C8}"/>
              </a:ext>
            </a:extLst>
          </p:cNvPr>
          <p:cNvSpPr txBox="1"/>
          <p:nvPr/>
        </p:nvSpPr>
        <p:spPr>
          <a:xfrm>
            <a:off x="8916810" y="3448436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11B83D-DCA7-4505-A5C6-2DA707D6CA2B}"/>
              </a:ext>
            </a:extLst>
          </p:cNvPr>
          <p:cNvSpPr txBox="1"/>
          <p:nvPr/>
        </p:nvSpPr>
        <p:spPr>
          <a:xfrm>
            <a:off x="8868029" y="4197897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True</a:t>
            </a:r>
            <a:endParaRPr lang="en-IN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0F9EC9-0DEC-4DC6-B99E-D6DBFE57A912}"/>
              </a:ext>
            </a:extLst>
          </p:cNvPr>
          <p:cNvSpPr txBox="1"/>
          <p:nvPr/>
        </p:nvSpPr>
        <p:spPr>
          <a:xfrm>
            <a:off x="8940425" y="4793932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True</a:t>
            </a:r>
            <a:endParaRPr lang="en-IN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962C4F-0D17-424A-B29F-06EC29FA4DA2}"/>
              </a:ext>
            </a:extLst>
          </p:cNvPr>
          <p:cNvSpPr txBox="1"/>
          <p:nvPr/>
        </p:nvSpPr>
        <p:spPr>
          <a:xfrm>
            <a:off x="4464791" y="3176499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False</a:t>
            </a:r>
            <a:endParaRPr lang="en-IN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A907A2-44EC-42BA-9A4A-CF8EA615DD28}"/>
              </a:ext>
            </a:extLst>
          </p:cNvPr>
          <p:cNvSpPr txBox="1"/>
          <p:nvPr/>
        </p:nvSpPr>
        <p:spPr>
          <a:xfrm>
            <a:off x="4484832" y="3787210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False</a:t>
            </a:r>
            <a:endParaRPr lang="en-IN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BA74BF-FB4A-4D02-935D-5D3910C6502D}"/>
              </a:ext>
            </a:extLst>
          </p:cNvPr>
          <p:cNvSpPr txBox="1"/>
          <p:nvPr/>
        </p:nvSpPr>
        <p:spPr>
          <a:xfrm>
            <a:off x="5016727" y="4332446"/>
            <a:ext cx="9637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False/Wrong input</a:t>
            </a:r>
            <a:endParaRPr lang="en-IN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090D95-810B-489F-BDF2-80BAE2AB57A5}"/>
              </a:ext>
            </a:extLst>
          </p:cNvPr>
          <p:cNvSpPr txBox="1"/>
          <p:nvPr/>
        </p:nvSpPr>
        <p:spPr>
          <a:xfrm>
            <a:off x="7687840" y="5344160"/>
            <a:ext cx="7132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False/Wrong input</a:t>
            </a:r>
            <a:endParaRPr lang="en-IN" sz="800" dirty="0"/>
          </a:p>
          <a:p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D5CBC0-8476-45CE-B25B-2C89FB0308CF}"/>
              </a:ext>
            </a:extLst>
          </p:cNvPr>
          <p:cNvSpPr txBox="1"/>
          <p:nvPr/>
        </p:nvSpPr>
        <p:spPr>
          <a:xfrm>
            <a:off x="8022598" y="4495620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False</a:t>
            </a:r>
            <a:endParaRPr lang="en-IN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E615B0-CA49-410B-AD35-E0A5B75CA923}"/>
              </a:ext>
            </a:extLst>
          </p:cNvPr>
          <p:cNvSpPr txBox="1"/>
          <p:nvPr/>
        </p:nvSpPr>
        <p:spPr>
          <a:xfrm>
            <a:off x="8045747" y="3739515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False</a:t>
            </a:r>
            <a:endParaRPr lang="en-IN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A8849F-F622-4B29-90BE-74D9AC01EB3D}"/>
              </a:ext>
            </a:extLst>
          </p:cNvPr>
          <p:cNvSpPr txBox="1"/>
          <p:nvPr/>
        </p:nvSpPr>
        <p:spPr>
          <a:xfrm>
            <a:off x="8004183" y="3063786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False</a:t>
            </a:r>
            <a:endParaRPr lang="en-IN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1E9B8F-AA50-4A47-87B4-006F61501295}"/>
              </a:ext>
            </a:extLst>
          </p:cNvPr>
          <p:cNvSpPr txBox="1"/>
          <p:nvPr/>
        </p:nvSpPr>
        <p:spPr>
          <a:xfrm>
            <a:off x="7977514" y="2355583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False</a:t>
            </a:r>
            <a:endParaRPr lang="en-IN" sz="8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CFC6119-20AB-4513-99BD-9DEEE69AA57A}"/>
              </a:ext>
            </a:extLst>
          </p:cNvPr>
          <p:cNvCxnSpPr>
            <a:cxnSpLocks/>
          </p:cNvCxnSpPr>
          <p:nvPr/>
        </p:nvCxnSpPr>
        <p:spPr>
          <a:xfrm>
            <a:off x="7833367" y="2162968"/>
            <a:ext cx="185964" cy="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219F500-CBA5-403D-B5B0-6CD480690938}"/>
              </a:ext>
            </a:extLst>
          </p:cNvPr>
          <p:cNvCxnSpPr>
            <a:cxnSpLocks/>
          </p:cNvCxnSpPr>
          <p:nvPr/>
        </p:nvCxnSpPr>
        <p:spPr>
          <a:xfrm flipH="1">
            <a:off x="7824159" y="2157799"/>
            <a:ext cx="7573" cy="72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C3DCE8E-E268-449E-A136-D8B2F7D68CC4}"/>
              </a:ext>
            </a:extLst>
          </p:cNvPr>
          <p:cNvCxnSpPr>
            <a:cxnSpLocks/>
          </p:cNvCxnSpPr>
          <p:nvPr/>
        </p:nvCxnSpPr>
        <p:spPr>
          <a:xfrm flipH="1">
            <a:off x="7581426" y="2883094"/>
            <a:ext cx="242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173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 molumuri</dc:creator>
  <cp:lastModifiedBy>rohith molumuri</cp:lastModifiedBy>
  <cp:revision>10</cp:revision>
  <dcterms:created xsi:type="dcterms:W3CDTF">2022-01-14T18:53:26Z</dcterms:created>
  <dcterms:modified xsi:type="dcterms:W3CDTF">2022-01-16T05:40:22Z</dcterms:modified>
</cp:coreProperties>
</file>