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faa150d6a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faa150d6a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faa150d6a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faa150d6a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faa150d6a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faa150d6a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aa150d6a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faa150d6a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faa150d6a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faa150d6a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600" y="197413"/>
            <a:ext cx="8438799" cy="4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ohith-narayanan-61630318b" TargetMode="External"/><Relationship Id="rId4" Type="http://schemas.openxmlformats.org/officeDocument/2006/relationships/hyperlink" Target="https://github.com/RohithNarayana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195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Population - EDA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157399"/>
            <a:ext cx="82221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 Rohith Narayanan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Tel: +91 9444552572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/>
              <a:t>narayanansrohith@gmail.com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highlight>
                  <a:schemeClr val="dk1"/>
                </a:highlight>
                <a:hlinkClick r:id="rId3"/>
              </a:rPr>
              <a:t>linkedin.com/in/rohith-narayanan-61630318b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hlinkClick r:id="rId4"/>
              </a:rPr>
              <a:t>RohithNarayananS (Rohith Narayanan S) (github.com)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00">
                <a:solidFill>
                  <a:schemeClr val="lt1"/>
                </a:solidFill>
              </a:rPr>
              <a:t>Approach</a:t>
            </a:r>
            <a:endParaRPr b="1" sz="500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32350" y="22192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23659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0">
                <a:solidFill>
                  <a:schemeClr val="lt1"/>
                </a:solidFill>
              </a:rPr>
              <a:t>Visualization</a:t>
            </a:r>
            <a:r>
              <a:rPr lang="en" sz="1500">
                <a:solidFill>
                  <a:schemeClr val="lt1"/>
                </a:solidFill>
              </a:rPr>
              <a:t> of Dataset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044777" y="22192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336150" y="23659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Data Encoding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948502" y="22192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6254233" y="23659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solidFill>
                  <a:schemeClr val="lt1"/>
                </a:solidFill>
              </a:rPr>
              <a:t>Visualization after Data Encoding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1. Growth Rate has a unique form of distribution with highest value in between 1 &amp; 1.025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413" y="1305625"/>
            <a:ext cx="4151175" cy="28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2. Growth Rate &amp; Rank has a unique form of distribution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375" y="1052138"/>
            <a:ext cx="4547250" cy="30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3. We can see a wide distribution between Country &amp; Rank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437" y="1017563"/>
            <a:ext cx="4615125" cy="3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4. We can see a wide distribution between Capital &amp; Rank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00" y="989425"/>
            <a:ext cx="4698600" cy="3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5. The data correlation of many attributes are high in nature resulting in a highly correlated dataset</a:t>
            </a:r>
            <a:endParaRPr sz="2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659" y="1197375"/>
            <a:ext cx="3128670" cy="33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4" name="Google Shape;134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EDA Completed </a:t>
            </a:r>
            <a:r>
              <a:rPr lang="en" sz="4300"/>
              <a:t>Successfully</a:t>
            </a:r>
            <a:endParaRPr sz="4300"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 for the </a:t>
            </a:r>
            <a:r>
              <a:rPr lang="en" sz="3500"/>
              <a:t>Opportunity</a:t>
            </a:r>
            <a:endParaRPr sz="350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48" name="Google Shape;148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9" name="Google Shape;149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59" name="Google Shape;159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0" name="Google Shape;160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