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6" r:id="rId4"/>
    <p:sldId id="275" r:id="rId5"/>
    <p:sldId id="277" r:id="rId6"/>
    <p:sldId id="278" r:id="rId7"/>
    <p:sldId id="279" r:id="rId8"/>
    <p:sldId id="257" r:id="rId9"/>
    <p:sldId id="258" r:id="rId10"/>
    <p:sldId id="280" r:id="rId11"/>
    <p:sldId id="259" r:id="rId12"/>
    <p:sldId id="260" r:id="rId13"/>
    <p:sldId id="281" r:id="rId14"/>
    <p:sldId id="261" r:id="rId15"/>
    <p:sldId id="282" r:id="rId16"/>
    <p:sldId id="262" r:id="rId17"/>
    <p:sldId id="283" r:id="rId18"/>
    <p:sldId id="263" r:id="rId19"/>
    <p:sldId id="264" r:id="rId20"/>
    <p:sldId id="265" r:id="rId21"/>
    <p:sldId id="266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62" d="100"/>
          <a:sy n="62" d="100"/>
        </p:scale>
        <p:origin x="-1397" y="-6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BDAT1000 Final Presentation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Rohith</a:t>
            </a:r>
            <a:r>
              <a:rPr lang="en-IN" dirty="0"/>
              <a:t> Kumar Anil (200504198)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2576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 are the no. of returns each year and is there any relation between shipping mode and no. of returns?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081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tal Returns By Year">
            <a:extLst>
              <a:ext uri="{FF2B5EF4-FFF2-40B4-BE49-F238E27FC236}">
                <a16:creationId xmlns="" xmlns:a16="http://schemas.microsoft.com/office/drawing/2014/main" id="{809FE962-4320-4616-8ED8-4E4B1FC13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0" y="1051560"/>
            <a:ext cx="1076706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Returns vs Mode Of Shipping">
            <a:extLst>
              <a:ext uri="{FF2B5EF4-FFF2-40B4-BE49-F238E27FC236}">
                <a16:creationId xmlns="" xmlns:a16="http://schemas.microsoft.com/office/drawing/2014/main" id="{287FFFBA-4289-4DD9-8262-E74E861F7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051560"/>
            <a:ext cx="1059180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Which state has the highest sales?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73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ates Ranked By Profit">
            <a:extLst>
              <a:ext uri="{FF2B5EF4-FFF2-40B4-BE49-F238E27FC236}">
                <a16:creationId xmlns="" xmlns:a16="http://schemas.microsoft.com/office/drawing/2014/main" id="{18A7E441-7AF8-4563-9617-1C5AB0118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" y="1051560"/>
            <a:ext cx="1059942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What are the total no. of unique customers in each year?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817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otal Number Of Unique Customers With Hue Of Profit">
            <a:extLst>
              <a:ext uri="{FF2B5EF4-FFF2-40B4-BE49-F238E27FC236}">
                <a16:creationId xmlns="" xmlns:a16="http://schemas.microsoft.com/office/drawing/2014/main" id="{656C24E7-6011-4021-BFE5-C6C507941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" y="1051560"/>
            <a:ext cx="1059942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Which are the most popular categories?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607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Popular categories">
            <a:extLst>
              <a:ext uri="{FF2B5EF4-FFF2-40B4-BE49-F238E27FC236}">
                <a16:creationId xmlns="" xmlns:a16="http://schemas.microsoft.com/office/drawing/2014/main" id="{97817FE3-0F85-4252-BE1B-BC5903838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051560"/>
            <a:ext cx="1059180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Popular Categories and sub">
            <a:extLst>
              <a:ext uri="{FF2B5EF4-FFF2-40B4-BE49-F238E27FC236}">
                <a16:creationId xmlns="" xmlns:a16="http://schemas.microsoft.com/office/drawing/2014/main" id="{982A8781-C930-4BBB-B895-B5441B8FB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" y="1051560"/>
            <a:ext cx="1059942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 To Dataset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939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Forecasted Sales for 2019">
            <a:extLst>
              <a:ext uri="{FF2B5EF4-FFF2-40B4-BE49-F238E27FC236}">
                <a16:creationId xmlns="" xmlns:a16="http://schemas.microsoft.com/office/drawing/2014/main" id="{1391BFBA-E57F-47B1-8C1B-A1E7F691D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051560"/>
            <a:ext cx="1059180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Forecasted Profit for 2019">
            <a:extLst>
              <a:ext uri="{FF2B5EF4-FFF2-40B4-BE49-F238E27FC236}">
                <a16:creationId xmlns="" xmlns:a16="http://schemas.microsoft.com/office/drawing/2014/main" id="{D614B2CA-B007-430B-85D8-40A2A63B7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051560"/>
            <a:ext cx="1059180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End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50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Superstore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dataset containing order details and order return details of various products in a superstore 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Data from the years 2015-2018.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An excel file containing two workbooks – Orders &amp; Returns.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125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t="32991" r="39830" b="13315"/>
          <a:stretch/>
        </p:blipFill>
        <p:spPr>
          <a:xfrm>
            <a:off x="452334" y="1377776"/>
            <a:ext cx="5503621" cy="394180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6" t="60279" r="40602" b="12421"/>
          <a:stretch/>
        </p:blipFill>
        <p:spPr>
          <a:xfrm>
            <a:off x="5955956" y="1643446"/>
            <a:ext cx="5750145" cy="21747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9621" y="726993"/>
            <a:ext cx="10342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latin typeface="+mj-lt"/>
              </a:rPr>
              <a:t>Orders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8216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Returns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9" t="32730" r="40788" b="46540"/>
          <a:stretch/>
        </p:blipFill>
        <p:spPr>
          <a:xfrm>
            <a:off x="2582561" y="2001795"/>
            <a:ext cx="7525945" cy="2137719"/>
          </a:xfrm>
        </p:spPr>
      </p:pic>
    </p:spTree>
    <p:extLst>
      <p:ext uri="{BB962C8B-B14F-4D97-AF65-F5344CB8AC3E}">
        <p14:creationId xmlns:p14="http://schemas.microsoft.com/office/powerpoint/2010/main" val="68968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Why this dataset?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Simple to analyse</a:t>
            </a:r>
          </a:p>
          <a:p>
            <a:endParaRPr lang="en-IN" dirty="0" smtClean="0"/>
          </a:p>
          <a:p>
            <a:r>
              <a:rPr lang="en-IN" dirty="0" smtClean="0"/>
              <a:t>Almost 10,000 rows of data</a:t>
            </a:r>
          </a:p>
          <a:p>
            <a:endParaRPr lang="en-IN" dirty="0" smtClean="0"/>
          </a:p>
          <a:p>
            <a:r>
              <a:rPr lang="en-IN" dirty="0" smtClean="0"/>
              <a:t>This type of datasets are really good for visualising and finding patterns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046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Which time period saw the greatest sales?</a:t>
            </a:r>
            <a:endParaRPr lang="en-IN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58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ales Growth By Quarter">
            <a:extLst>
              <a:ext uri="{FF2B5EF4-FFF2-40B4-BE49-F238E27FC236}">
                <a16:creationId xmlns="" xmlns:a16="http://schemas.microsoft.com/office/drawing/2014/main" id="{8C0BB85C-4055-4D74-A66D-D6B8FE1A8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051560"/>
            <a:ext cx="1059180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ales By Year">
            <a:extLst>
              <a:ext uri="{FF2B5EF4-FFF2-40B4-BE49-F238E27FC236}">
                <a16:creationId xmlns="" xmlns:a16="http://schemas.microsoft.com/office/drawing/2014/main" id="{E11CFF68-3AE6-40F0-842B-6BE63C3DC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051560"/>
            <a:ext cx="1059180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132</Words>
  <Application>Microsoft Office PowerPoint</Application>
  <PresentationFormat>Custom</PresentationFormat>
  <Paragraphs>23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BDAT1000 Final Presentation</vt:lpstr>
      <vt:lpstr>Introduction To Dataset</vt:lpstr>
      <vt:lpstr>Superstore Dataset</vt:lpstr>
      <vt:lpstr>PowerPoint Presentation</vt:lpstr>
      <vt:lpstr>Returns</vt:lpstr>
      <vt:lpstr>Why this dataset?</vt:lpstr>
      <vt:lpstr>Which time period saw the greatest sales?</vt:lpstr>
      <vt:lpstr>PowerPoint Presentation</vt:lpstr>
      <vt:lpstr>PowerPoint Presentation</vt:lpstr>
      <vt:lpstr>What are the no. of returns each year and is there any relation between shipping mode and no. of returns?</vt:lpstr>
      <vt:lpstr>PowerPoint Presentation</vt:lpstr>
      <vt:lpstr>PowerPoint Presentation</vt:lpstr>
      <vt:lpstr>Which state has the highest sales?</vt:lpstr>
      <vt:lpstr>PowerPoint Presentation</vt:lpstr>
      <vt:lpstr>What are the total no. of unique customers in each year?</vt:lpstr>
      <vt:lpstr>PowerPoint Presentation</vt:lpstr>
      <vt:lpstr>Which are the most popular categories?</vt:lpstr>
      <vt:lpstr>PowerPoint Presentation</vt:lpstr>
      <vt:lpstr>PowerPoint Presentation</vt:lpstr>
      <vt:lpstr>PowerPoint Presentation</vt:lpstr>
      <vt:lpstr>PowerPoint Presentation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BDAT1000 Final Presentation</dc:title>
  <dc:creator/>
  <cp:lastModifiedBy>rohith kumar</cp:lastModifiedBy>
  <cp:revision>4</cp:revision>
  <dcterms:created xsi:type="dcterms:W3CDTF">2022-04-12T01:56:50Z</dcterms:created>
  <dcterms:modified xsi:type="dcterms:W3CDTF">2022-05-19T23:56:17Z</dcterms:modified>
</cp:coreProperties>
</file>