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5" r:id="rId5"/>
    <p:sldId id="277" r:id="rId6"/>
    <p:sldId id="278" r:id="rId7"/>
    <p:sldId id="279" r:id="rId8"/>
    <p:sldId id="257" r:id="rId9"/>
    <p:sldId id="258" r:id="rId10"/>
    <p:sldId id="280" r:id="rId11"/>
    <p:sldId id="259" r:id="rId12"/>
    <p:sldId id="260" r:id="rId13"/>
    <p:sldId id="281" r:id="rId14"/>
    <p:sldId id="261" r:id="rId15"/>
    <p:sldId id="282" r:id="rId16"/>
    <p:sldId id="262" r:id="rId17"/>
    <p:sldId id="283" r:id="rId18"/>
    <p:sldId id="263" r:id="rId19"/>
    <p:sldId id="264" r:id="rId20"/>
    <p:sldId id="28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2" d="100"/>
          <a:sy n="62" d="100"/>
        </p:scale>
        <p:origin x="-1397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BDAT1000 Final Presentation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Rohith</a:t>
            </a:r>
            <a:r>
              <a:rPr lang="en-IN" dirty="0"/>
              <a:t> Kumar Anil (200504198)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7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the no. of returns each year and is there any relation between shipping mode and no. of returns?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8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Returns By Year">
            <a:extLst>
              <a:ext uri="{FF2B5EF4-FFF2-40B4-BE49-F238E27FC236}">
                <a16:creationId xmlns:a16="http://schemas.microsoft.com/office/drawing/2014/main" xmlns="" id="{809FE962-4320-4616-8ED8-4E4B1FC1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051560"/>
            <a:ext cx="107670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turns vs Mode Of Shipping">
            <a:extLst>
              <a:ext uri="{FF2B5EF4-FFF2-40B4-BE49-F238E27FC236}">
                <a16:creationId xmlns:a16="http://schemas.microsoft.com/office/drawing/2014/main" xmlns="" id="{287FFFBA-4289-4DD9-8262-E74E861F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state has the highest sales?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s Ranked By Profit">
            <a:extLst>
              <a:ext uri="{FF2B5EF4-FFF2-40B4-BE49-F238E27FC236}">
                <a16:creationId xmlns:a16="http://schemas.microsoft.com/office/drawing/2014/main" xmlns="" id="{18A7E441-7AF8-4563-9617-1C5AB011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What are the total no. of unique customers in each year?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Number Of Unique Customers With Hue Of Profit">
            <a:extLst>
              <a:ext uri="{FF2B5EF4-FFF2-40B4-BE49-F238E27FC236}">
                <a16:creationId xmlns:a16="http://schemas.microsoft.com/office/drawing/2014/main" xmlns="" id="{656C24E7-6011-4021-BFE5-C6C50794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are the most popular categories?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0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opular categories">
            <a:extLst>
              <a:ext uri="{FF2B5EF4-FFF2-40B4-BE49-F238E27FC236}">
                <a16:creationId xmlns:a16="http://schemas.microsoft.com/office/drawing/2014/main" xmlns="" id="{97817FE3-0F85-4252-BE1B-BC590383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opular Categories and sub">
            <a:extLst>
              <a:ext uri="{FF2B5EF4-FFF2-40B4-BE49-F238E27FC236}">
                <a16:creationId xmlns:a16="http://schemas.microsoft.com/office/drawing/2014/main" xmlns="" id="{982A8781-C930-4BBB-B895-B5441B8F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Dataset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3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0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recasted Sales for 2019">
            <a:extLst>
              <a:ext uri="{FF2B5EF4-FFF2-40B4-BE49-F238E27FC236}">
                <a16:creationId xmlns:a16="http://schemas.microsoft.com/office/drawing/2014/main" xmlns="" id="{1391BFBA-E57F-47B1-8C1B-A1E7F691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recasted Profit for 2019">
            <a:extLst>
              <a:ext uri="{FF2B5EF4-FFF2-40B4-BE49-F238E27FC236}">
                <a16:creationId xmlns:a16="http://schemas.microsoft.com/office/drawing/2014/main" xmlns="" id="{D614B2CA-B007-430B-85D8-40A2A63B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xmlns="" id="{C8CB216D-60E6-465B-BAAF-B1415F39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2">
            <a:extLst>
              <a:ext uri="{FF2B5EF4-FFF2-40B4-BE49-F238E27FC236}">
                <a16:creationId xmlns:a16="http://schemas.microsoft.com/office/drawing/2014/main" xmlns="" id="{887244D4-A79E-40E0-B974-21655D36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3">
            <a:extLst>
              <a:ext uri="{FF2B5EF4-FFF2-40B4-BE49-F238E27FC236}">
                <a16:creationId xmlns:a16="http://schemas.microsoft.com/office/drawing/2014/main" xmlns="" id="{10B72E39-76C6-4B72-8E88-E3E394C8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4">
            <a:extLst>
              <a:ext uri="{FF2B5EF4-FFF2-40B4-BE49-F238E27FC236}">
                <a16:creationId xmlns:a16="http://schemas.microsoft.com/office/drawing/2014/main" xmlns="" id="{A78028D8-ABE4-48F3-B44A-25AB6113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5">
            <a:extLst>
              <a:ext uri="{FF2B5EF4-FFF2-40B4-BE49-F238E27FC236}">
                <a16:creationId xmlns:a16="http://schemas.microsoft.com/office/drawing/2014/main" xmlns="" id="{A9DA2625-E040-414C-8FAB-FBFB891E4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6">
            <a:extLst>
              <a:ext uri="{FF2B5EF4-FFF2-40B4-BE49-F238E27FC236}">
                <a16:creationId xmlns:a16="http://schemas.microsoft.com/office/drawing/2014/main" xmlns="" id="{F6D21BCF-0AB3-4CEF-AD80-89D22D6A9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Superstore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dataset containing order details and order return details of various products in a superstore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Data from the years 2015-2018.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 excel file containing two workbooks – Orders &amp; Returns.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32991" r="39830" b="13315"/>
          <a:stretch/>
        </p:blipFill>
        <p:spPr>
          <a:xfrm>
            <a:off x="452334" y="1377776"/>
            <a:ext cx="5503621" cy="3941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t="60279" r="40602" b="12421"/>
          <a:stretch/>
        </p:blipFill>
        <p:spPr>
          <a:xfrm>
            <a:off x="5955956" y="1643446"/>
            <a:ext cx="5750145" cy="2174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621" y="726993"/>
            <a:ext cx="1034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Orders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82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Returns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t="32730" r="40788" b="46540"/>
          <a:stretch/>
        </p:blipFill>
        <p:spPr>
          <a:xfrm>
            <a:off x="2582561" y="2001795"/>
            <a:ext cx="7525945" cy="2137719"/>
          </a:xfrm>
        </p:spPr>
      </p:pic>
    </p:spTree>
    <p:extLst>
      <p:ext uri="{BB962C8B-B14F-4D97-AF65-F5344CB8AC3E}">
        <p14:creationId xmlns:p14="http://schemas.microsoft.com/office/powerpoint/2010/main" val="6896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 this dataset?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to analyse</a:t>
            </a:r>
          </a:p>
          <a:p>
            <a:endParaRPr lang="en-IN" dirty="0" smtClean="0"/>
          </a:p>
          <a:p>
            <a:r>
              <a:rPr lang="en-IN" dirty="0" smtClean="0"/>
              <a:t>Almost 10,000 rows of data</a:t>
            </a:r>
          </a:p>
          <a:p>
            <a:endParaRPr lang="en-IN" dirty="0" smtClean="0"/>
          </a:p>
          <a:p>
            <a:r>
              <a:rPr lang="en-IN" dirty="0" smtClean="0"/>
              <a:t>This type of datasets are really good for visualising and finding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6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time period saw the greatest sales?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8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Growth By Quarter">
            <a:extLst>
              <a:ext uri="{FF2B5EF4-FFF2-40B4-BE49-F238E27FC236}">
                <a16:creationId xmlns:a16="http://schemas.microsoft.com/office/drawing/2014/main" xmlns="" id="{8C0BB85C-4055-4D74-A66D-D6B8FE1A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Year">
            <a:extLst>
              <a:ext uri="{FF2B5EF4-FFF2-40B4-BE49-F238E27FC236}">
                <a16:creationId xmlns:a16="http://schemas.microsoft.com/office/drawing/2014/main" xmlns="" id="{E11CFF68-3AE6-40F0-842B-6BE63C3D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</Words>
  <Application>Microsoft Office PowerPoint</Application>
  <PresentationFormat>Custom</PresentationFormat>
  <Paragraphs>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BDAT1000 Final Presentation</vt:lpstr>
      <vt:lpstr>Introduction To Dataset</vt:lpstr>
      <vt:lpstr>Superstore Dataset</vt:lpstr>
      <vt:lpstr>PowerPoint Presentation</vt:lpstr>
      <vt:lpstr>Returns</vt:lpstr>
      <vt:lpstr>Why this dataset?</vt:lpstr>
      <vt:lpstr>Which time period saw the greatest sales?</vt:lpstr>
      <vt:lpstr>PowerPoint Presentation</vt:lpstr>
      <vt:lpstr>PowerPoint Presentation</vt:lpstr>
      <vt:lpstr>What are the no. of returns each year and is there any relation between shipping mode and no. of returns?</vt:lpstr>
      <vt:lpstr>PowerPoint Presentation</vt:lpstr>
      <vt:lpstr>PowerPoint Presentation</vt:lpstr>
      <vt:lpstr>Which state has the highest sales?</vt:lpstr>
      <vt:lpstr>PowerPoint Presentation</vt:lpstr>
      <vt:lpstr>What are the total no. of unique customers in each year?</vt:lpstr>
      <vt:lpstr>PowerPoint Presentation</vt:lpstr>
      <vt:lpstr>Which are the most popular categories?</vt:lpstr>
      <vt:lpstr>PowerPoint Presentation</vt:lpstr>
      <vt:lpstr>PowerPoint Presentation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BDAT1000 Final Presentation</dc:title>
  <dc:creator/>
  <cp:lastModifiedBy>rohith kumar</cp:lastModifiedBy>
  <cp:revision>3</cp:revision>
  <dcterms:created xsi:type="dcterms:W3CDTF">2022-04-12T01:56:50Z</dcterms:created>
  <dcterms:modified xsi:type="dcterms:W3CDTF">2022-04-12T03:35:28Z</dcterms:modified>
</cp:coreProperties>
</file>