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1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5" d="100"/>
          <a:sy n="95" d="100"/>
        </p:scale>
        <p:origin x="-11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7474" y="2687052"/>
            <a:ext cx="7226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+mj-lt"/>
              </a:rPr>
              <a:t>Assignment</a:t>
            </a:r>
            <a:r>
              <a:rPr lang="en-IN" sz="4000" b="1" dirty="0" smtClean="0">
                <a:latin typeface="+mj-lt"/>
              </a:rPr>
              <a:t> </a:t>
            </a:r>
            <a:r>
              <a:rPr lang="en-IN" sz="4000" dirty="0" smtClean="0">
                <a:latin typeface="+mj-lt"/>
              </a:rPr>
              <a:t>2</a:t>
            </a:r>
          </a:p>
          <a:p>
            <a:pPr algn="ctr"/>
            <a:endParaRPr lang="en-IN" sz="4000" dirty="0" smtClean="0">
              <a:latin typeface="+mj-lt"/>
            </a:endParaRPr>
          </a:p>
          <a:p>
            <a:pPr algn="ctr"/>
            <a:r>
              <a:rPr lang="en-IN" sz="4000" dirty="0" smtClean="0">
                <a:latin typeface="+mj-lt"/>
              </a:rPr>
              <a:t>(group </a:t>
            </a:r>
            <a:r>
              <a:rPr lang="en-IN" sz="4000" smtClean="0">
                <a:latin typeface="+mj-lt"/>
              </a:rPr>
              <a:t>9)</a:t>
            </a:r>
            <a:endParaRPr lang="en-IN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5 countries&amp;apos; top 5 commodities">
            <a:extLst>
              <a:ext uri="{FF2B5EF4-FFF2-40B4-BE49-F238E27FC236}">
                <a16:creationId xmlns="" xmlns:a16="http://schemas.microsoft.com/office/drawing/2014/main" id="{0EB33678-B806-4330-BBBE-2CE56769A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3" t="-1409" r="10173" b="1409"/>
          <a:stretch/>
        </p:blipFill>
        <p:spPr>
          <a:xfrm>
            <a:off x="299433" y="2437074"/>
            <a:ext cx="11398332" cy="3113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4821" y="994611"/>
            <a:ext cx="10162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Which are the top 5 categories of trading of the top 5 countries?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5069" r="58753" b="39230"/>
          <a:stretch/>
        </p:blipFill>
        <p:spPr>
          <a:xfrm>
            <a:off x="4563978" y="1989221"/>
            <a:ext cx="3256548" cy="3551525"/>
          </a:xfrm>
        </p:spPr>
      </p:pic>
    </p:spTree>
    <p:extLst>
      <p:ext uri="{BB962C8B-B14F-4D97-AF65-F5344CB8AC3E}">
        <p14:creationId xmlns:p14="http://schemas.microsoft.com/office/powerpoint/2010/main" val="19761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906"/>
            <a:ext cx="10515600" cy="5832058"/>
          </a:xfrm>
        </p:spPr>
        <p:txBody>
          <a:bodyPr/>
          <a:lstStyle/>
          <a:p>
            <a:r>
              <a:rPr lang="en-IN" dirty="0" smtClean="0"/>
              <a:t>This data set contains data regarding the imports of various goods to India from many countries throughout the years 2010-2018.	</a:t>
            </a:r>
          </a:p>
          <a:p>
            <a:endParaRPr lang="en-IN" dirty="0" smtClean="0"/>
          </a:p>
          <a:p>
            <a:r>
              <a:rPr lang="en-IN" dirty="0" smtClean="0"/>
              <a:t>It has a total of 5 columns and 76124 rows.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18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this data set?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has only 5 columns so it makes for easy analysis and is simple to understand.</a:t>
            </a:r>
          </a:p>
          <a:p>
            <a:endParaRPr lang="en-IN" dirty="0" smtClean="0"/>
          </a:p>
          <a:p>
            <a:r>
              <a:rPr lang="en-IN" dirty="0" smtClean="0"/>
              <a:t>High number of records.</a:t>
            </a:r>
          </a:p>
          <a:p>
            <a:endParaRPr lang="en-IN" dirty="0" smtClean="0"/>
          </a:p>
          <a:p>
            <a:r>
              <a:rPr lang="en-IN" dirty="0" smtClean="0"/>
              <a:t>Interesting to see the trends in imports of goods in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90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alue vs year">
            <a:extLst>
              <a:ext uri="{FF2B5EF4-FFF2-40B4-BE49-F238E27FC236}">
                <a16:creationId xmlns="" xmlns:a16="http://schemas.microsoft.com/office/drawing/2014/main" id="{FFD8CF08-1D92-48A3-8156-8F705D8A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01" y="1354977"/>
            <a:ext cx="8345184" cy="4187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3788" y="5743073"/>
            <a:ext cx="998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Major increase from 2010 to 2011. Afterwards, the total value of traded goods decreases from 2012 to 2016. Then it starts increasing again through the rest of the time period.</a:t>
            </a:r>
            <a:endParaRPr lang="en-IN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187" y="770203"/>
            <a:ext cx="10242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What is the total value of all traded goods in each year?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ommodities">
            <a:extLst>
              <a:ext uri="{FF2B5EF4-FFF2-40B4-BE49-F238E27FC236}">
                <a16:creationId xmlns="" xmlns:a16="http://schemas.microsoft.com/office/drawing/2014/main" id="{5D60AD4E-2C16-4055-BCA3-4BF7B86ED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20" y="2883705"/>
            <a:ext cx="9087853" cy="24823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884" y="5847348"/>
            <a:ext cx="99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Minerals and oil trade has the biggest share in imports to India. Followed by precious and semi precious metals, which has about half the value of minerals and oils.</a:t>
            </a:r>
            <a:endParaRPr lang="en-IN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020" y="698195"/>
            <a:ext cx="908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Which are the top 5 categories in imports?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countries">
            <a:extLst>
              <a:ext uri="{FF2B5EF4-FFF2-40B4-BE49-F238E27FC236}">
                <a16:creationId xmlns="" xmlns:a16="http://schemas.microsoft.com/office/drawing/2014/main" id="{E441E404-4FD9-458E-890C-22556070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8" y="1626397"/>
            <a:ext cx="7593330" cy="38102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5192" y="353290"/>
            <a:ext cx="998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Which are top 10 countries in terms of total value of trades throughout the entire time period?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34377" y="5887453"/>
            <a:ext cx="859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China is the highest with almost double the value of UAE.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ottom 10 countries">
            <a:extLst>
              <a:ext uri="{FF2B5EF4-FFF2-40B4-BE49-F238E27FC236}">
                <a16:creationId xmlns="" xmlns:a16="http://schemas.microsoft.com/office/drawing/2014/main" id="{B765DBBF-3F3D-49B9-A716-A55A3107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68" y="1622891"/>
            <a:ext cx="8194909" cy="41121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7787" y="6039853"/>
            <a:ext cx="106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Exposes some drawbacks of the dataset. Null values and extremely low values for all countries here.</a:t>
            </a:r>
            <a:r>
              <a:rPr lang="en-IN" dirty="0" smtClean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7537" y="449179"/>
            <a:ext cx="974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Which are the least active countries in imports to India?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countries yearly value">
            <a:extLst>
              <a:ext uri="{FF2B5EF4-FFF2-40B4-BE49-F238E27FC236}">
                <a16:creationId xmlns="" xmlns:a16="http://schemas.microsoft.com/office/drawing/2014/main" id="{DB312B55-E037-4B92-8DCE-D671063E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82" y="1752396"/>
            <a:ext cx="7898130" cy="3963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4632" y="5715636"/>
            <a:ext cx="862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Top 5 countries remained the same in all the years. The trend seen in total imports in each year is followed in this chart as well.</a:t>
            </a:r>
            <a:endParaRPr lang="en-IN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421" y="473241"/>
            <a:ext cx="9713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Top 5 countries in each year in terms of value of total traded goods throughout the time period?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276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Data Set</vt:lpstr>
      <vt:lpstr>PowerPoint Presentation</vt:lpstr>
      <vt:lpstr>Why this data 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rohith kumar</cp:lastModifiedBy>
  <cp:revision>10</cp:revision>
  <dcterms:created xsi:type="dcterms:W3CDTF">2022-03-06T23:04:34Z</dcterms:created>
  <dcterms:modified xsi:type="dcterms:W3CDTF">2022-03-08T21:48:30Z</dcterms:modified>
</cp:coreProperties>
</file>