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6c79713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6c79713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c79713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c79713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075" y="109275"/>
            <a:ext cx="8520600" cy="905400"/>
          </a:xfrm>
          <a:prstGeom prst="rect">
            <a:avLst/>
          </a:prstGeom>
          <a:effectLst>
            <a:outerShdw blurRad="57150" rotWithShape="0" algn="bl" dir="17940000" dist="952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acifico"/>
                <a:ea typeface="Pacifico"/>
                <a:cs typeface="Pacifico"/>
                <a:sym typeface="Pacifico"/>
              </a:rPr>
              <a:t>Implementation</a:t>
            </a:r>
            <a:endParaRPr b="1" i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075" y="1014600"/>
            <a:ext cx="91440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omic Sans MS"/>
              <a:buChar char="●"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Event Driven Programming used to implement a User friendly GUI.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omic Sans MS"/>
              <a:buChar char="●"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Animations added using the Javafx.animations package.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omic Sans MS"/>
              <a:buChar char="●"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Custom exceptions classes used to check for the </a:t>
            </a: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occurrences </a:t>
            </a: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of events.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omic Sans MS"/>
              <a:buChar char="●"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Collection of techniques such as Exception Handling done to reduce the risk of failure at runtime.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933300"/>
          </a:xfrm>
          <a:prstGeom prst="rect">
            <a:avLst/>
          </a:prstGeom>
          <a:effectLst>
            <a:outerShdw rotWithShape="0" algn="bl" dir="19620000" dist="104775">
              <a:srgbClr val="4343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latin typeface="Pacifico"/>
                <a:ea typeface="Pacifico"/>
                <a:cs typeface="Pacifico"/>
                <a:sym typeface="Pacifico"/>
              </a:rPr>
              <a:t>Design</a:t>
            </a:r>
            <a:endParaRPr b="1" i="1" sz="48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7425" y="1028700"/>
            <a:ext cx="8948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he Project is implemented keeping the Object-Oriented Design (inheritance, polymorphism etc.) in mind to allow for any future modifications and maximizing code reusability.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Various Behavioral, Structural and Creational Design Patterns implemented to provide a higher level 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perspective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of the project.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The design patterns used include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○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Facade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○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Observer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○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Prototype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○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Strategy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4525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800">
                <a:latin typeface="Pacifico"/>
                <a:ea typeface="Pacifico"/>
                <a:cs typeface="Pacifico"/>
                <a:sym typeface="Pacifico"/>
              </a:rPr>
              <a:t>Individual Effort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7900" y="901875"/>
            <a:ext cx="8877900" cy="4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Rakshit Singh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UML-Use Case Diagrams.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Translate Transitions for Animations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Collision Detection between different Objects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FXML and Controller Classes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Rohith Rajesh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UML-Use Case Diagrams.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FXML and Controller Classes.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Plant and Zombie Classes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and Defense features of different Objects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entire project was a collective effort with both of us being equally involved in the process of brainstorming,designing and implementation. Hence it is difficult to bifurcate the tasks done by each of us individually.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