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50" b="0" i="0">
                <a:solidFill>
                  <a:srgbClr val="5353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5353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50" b="0" i="0">
                <a:solidFill>
                  <a:srgbClr val="5353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50" b="0" i="0">
                <a:solidFill>
                  <a:srgbClr val="5353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301" y="2741263"/>
            <a:ext cx="7619397" cy="458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50" b="0" i="0">
                <a:solidFill>
                  <a:srgbClr val="5353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31" y="3798293"/>
            <a:ext cx="18158537" cy="3837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53535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91792" y="0"/>
            <a:ext cx="2696210" cy="4985385"/>
            <a:chOff x="15591792" y="0"/>
            <a:chExt cx="2696210" cy="4985385"/>
          </a:xfrm>
        </p:grpSpPr>
        <p:sp>
          <p:nvSpPr>
            <p:cNvPr id="3" name="object 3"/>
            <p:cNvSpPr/>
            <p:nvPr/>
          </p:nvSpPr>
          <p:spPr>
            <a:xfrm>
              <a:off x="15591792" y="0"/>
              <a:ext cx="2696210" cy="4985385"/>
            </a:xfrm>
            <a:custGeom>
              <a:avLst/>
              <a:gdLst/>
              <a:ahLst/>
              <a:cxnLst/>
              <a:rect l="l" t="t" r="r" b="b"/>
              <a:pathLst>
                <a:path w="2696209" h="4985385">
                  <a:moveTo>
                    <a:pt x="1742323" y="0"/>
                  </a:moveTo>
                  <a:lnTo>
                    <a:pt x="689174" y="972173"/>
                  </a:lnTo>
                  <a:lnTo>
                    <a:pt x="723378" y="934073"/>
                  </a:lnTo>
                  <a:lnTo>
                    <a:pt x="758403" y="895973"/>
                  </a:lnTo>
                  <a:lnTo>
                    <a:pt x="1732224" y="0"/>
                  </a:lnTo>
                  <a:lnTo>
                    <a:pt x="1742323" y="0"/>
                  </a:lnTo>
                  <a:close/>
                </a:path>
                <a:path w="2696209" h="4985385">
                  <a:moveTo>
                    <a:pt x="1776246" y="0"/>
                  </a:moveTo>
                  <a:lnTo>
                    <a:pt x="530487" y="1149973"/>
                  </a:lnTo>
                  <a:lnTo>
                    <a:pt x="560579" y="1111873"/>
                  </a:lnTo>
                  <a:lnTo>
                    <a:pt x="591494" y="1073773"/>
                  </a:lnTo>
                  <a:lnTo>
                    <a:pt x="623232" y="1035673"/>
                  </a:lnTo>
                  <a:lnTo>
                    <a:pt x="655792" y="997573"/>
                  </a:lnTo>
                  <a:lnTo>
                    <a:pt x="689174" y="972173"/>
                  </a:lnTo>
                  <a:lnTo>
                    <a:pt x="1742323" y="0"/>
                  </a:lnTo>
                  <a:lnTo>
                    <a:pt x="1776246" y="0"/>
                  </a:lnTo>
                  <a:close/>
                </a:path>
                <a:path w="2696209" h="4985385">
                  <a:moveTo>
                    <a:pt x="2696207" y="4970115"/>
                  </a:moveTo>
                  <a:lnTo>
                    <a:pt x="2687275" y="4972673"/>
                  </a:lnTo>
                  <a:lnTo>
                    <a:pt x="2018604" y="4972673"/>
                  </a:lnTo>
                  <a:lnTo>
                    <a:pt x="1930275" y="4947273"/>
                  </a:lnTo>
                  <a:lnTo>
                    <a:pt x="1886300" y="4947273"/>
                  </a:lnTo>
                  <a:lnTo>
                    <a:pt x="1498525" y="4832973"/>
                  </a:lnTo>
                  <a:lnTo>
                    <a:pt x="1456564" y="4807573"/>
                  </a:lnTo>
                  <a:lnTo>
                    <a:pt x="1373473" y="4782173"/>
                  </a:lnTo>
                  <a:lnTo>
                    <a:pt x="1332368" y="4756773"/>
                  </a:lnTo>
                  <a:lnTo>
                    <a:pt x="1291574" y="4744073"/>
                  </a:lnTo>
                  <a:lnTo>
                    <a:pt x="1171189" y="4667873"/>
                  </a:lnTo>
                  <a:lnTo>
                    <a:pt x="1131769" y="4642473"/>
                  </a:lnTo>
                  <a:lnTo>
                    <a:pt x="1092724" y="4629773"/>
                  </a:lnTo>
                  <a:lnTo>
                    <a:pt x="1015814" y="4578973"/>
                  </a:lnTo>
                  <a:lnTo>
                    <a:pt x="977974" y="4540873"/>
                  </a:lnTo>
                  <a:lnTo>
                    <a:pt x="903589" y="4490073"/>
                  </a:lnTo>
                  <a:lnTo>
                    <a:pt x="867069" y="4464673"/>
                  </a:lnTo>
                  <a:lnTo>
                    <a:pt x="831016" y="4426573"/>
                  </a:lnTo>
                  <a:lnTo>
                    <a:pt x="795442" y="4401173"/>
                  </a:lnTo>
                  <a:lnTo>
                    <a:pt x="760359" y="4363073"/>
                  </a:lnTo>
                  <a:lnTo>
                    <a:pt x="549862" y="4145352"/>
                  </a:lnTo>
                  <a:lnTo>
                    <a:pt x="501255" y="4083673"/>
                  </a:lnTo>
                  <a:lnTo>
                    <a:pt x="472419" y="4045573"/>
                  </a:lnTo>
                  <a:lnTo>
                    <a:pt x="444443" y="4007473"/>
                  </a:lnTo>
                  <a:lnTo>
                    <a:pt x="417326" y="3969373"/>
                  </a:lnTo>
                  <a:lnTo>
                    <a:pt x="391068" y="3931273"/>
                  </a:lnTo>
                  <a:lnTo>
                    <a:pt x="365668" y="3893173"/>
                  </a:lnTo>
                  <a:lnTo>
                    <a:pt x="341125" y="3855073"/>
                  </a:lnTo>
                  <a:lnTo>
                    <a:pt x="317439" y="3816973"/>
                  </a:lnTo>
                  <a:lnTo>
                    <a:pt x="294610" y="3778873"/>
                  </a:lnTo>
                  <a:lnTo>
                    <a:pt x="272637" y="3740773"/>
                  </a:lnTo>
                  <a:lnTo>
                    <a:pt x="251519" y="3689973"/>
                  </a:lnTo>
                  <a:lnTo>
                    <a:pt x="231256" y="3651873"/>
                  </a:lnTo>
                  <a:lnTo>
                    <a:pt x="211848" y="3613773"/>
                  </a:lnTo>
                  <a:lnTo>
                    <a:pt x="193294" y="3575673"/>
                  </a:lnTo>
                  <a:lnTo>
                    <a:pt x="175593" y="3524873"/>
                  </a:lnTo>
                  <a:lnTo>
                    <a:pt x="158745" y="3486773"/>
                  </a:lnTo>
                  <a:lnTo>
                    <a:pt x="142749" y="3448673"/>
                  </a:lnTo>
                  <a:lnTo>
                    <a:pt x="127606" y="3397873"/>
                  </a:lnTo>
                  <a:lnTo>
                    <a:pt x="113313" y="3359773"/>
                  </a:lnTo>
                  <a:lnTo>
                    <a:pt x="99872" y="3308973"/>
                  </a:lnTo>
                  <a:lnTo>
                    <a:pt x="87281" y="3270873"/>
                  </a:lnTo>
                  <a:lnTo>
                    <a:pt x="75539" y="3232773"/>
                  </a:lnTo>
                  <a:lnTo>
                    <a:pt x="64647" y="3181973"/>
                  </a:lnTo>
                  <a:lnTo>
                    <a:pt x="54604" y="3143873"/>
                  </a:lnTo>
                  <a:lnTo>
                    <a:pt x="45409" y="3093073"/>
                  </a:lnTo>
                  <a:lnTo>
                    <a:pt x="37061" y="3054973"/>
                  </a:lnTo>
                  <a:lnTo>
                    <a:pt x="29561" y="3004173"/>
                  </a:lnTo>
                  <a:lnTo>
                    <a:pt x="22908" y="2966073"/>
                  </a:lnTo>
                  <a:lnTo>
                    <a:pt x="17101" y="2915273"/>
                  </a:lnTo>
                  <a:lnTo>
                    <a:pt x="12140" y="2877173"/>
                  </a:lnTo>
                  <a:lnTo>
                    <a:pt x="8023" y="2826373"/>
                  </a:lnTo>
                  <a:lnTo>
                    <a:pt x="4752" y="2788273"/>
                  </a:lnTo>
                  <a:lnTo>
                    <a:pt x="2324" y="2737473"/>
                  </a:lnTo>
                  <a:lnTo>
                    <a:pt x="740" y="2699373"/>
                  </a:lnTo>
                  <a:lnTo>
                    <a:pt x="0" y="2648573"/>
                  </a:lnTo>
                  <a:lnTo>
                    <a:pt x="101" y="2610473"/>
                  </a:lnTo>
                  <a:lnTo>
                    <a:pt x="1045" y="2559673"/>
                  </a:lnTo>
                  <a:lnTo>
                    <a:pt x="5457" y="2470773"/>
                  </a:lnTo>
                  <a:lnTo>
                    <a:pt x="8924" y="2432673"/>
                  </a:lnTo>
                  <a:lnTo>
                    <a:pt x="13231" y="2381873"/>
                  </a:lnTo>
                  <a:lnTo>
                    <a:pt x="18378" y="2343773"/>
                  </a:lnTo>
                  <a:lnTo>
                    <a:pt x="24363" y="2292973"/>
                  </a:lnTo>
                  <a:lnTo>
                    <a:pt x="31187" y="2254873"/>
                  </a:lnTo>
                  <a:lnTo>
                    <a:pt x="38849" y="2204073"/>
                  </a:lnTo>
                  <a:lnTo>
                    <a:pt x="47349" y="2165973"/>
                  </a:lnTo>
                  <a:lnTo>
                    <a:pt x="56685" y="2115173"/>
                  </a:lnTo>
                  <a:lnTo>
                    <a:pt x="66857" y="2077073"/>
                  </a:lnTo>
                  <a:lnTo>
                    <a:pt x="77866" y="2026273"/>
                  </a:lnTo>
                  <a:lnTo>
                    <a:pt x="89710" y="1988173"/>
                  </a:lnTo>
                  <a:lnTo>
                    <a:pt x="102389" y="1950073"/>
                  </a:lnTo>
                  <a:lnTo>
                    <a:pt x="115902" y="1899273"/>
                  </a:lnTo>
                  <a:lnTo>
                    <a:pt x="130249" y="1861173"/>
                  </a:lnTo>
                  <a:lnTo>
                    <a:pt x="145429" y="1823073"/>
                  </a:lnTo>
                  <a:lnTo>
                    <a:pt x="161442" y="1772273"/>
                  </a:lnTo>
                  <a:lnTo>
                    <a:pt x="178287" y="1734173"/>
                  </a:lnTo>
                  <a:lnTo>
                    <a:pt x="195964" y="1696073"/>
                  </a:lnTo>
                  <a:lnTo>
                    <a:pt x="214472" y="1645273"/>
                  </a:lnTo>
                  <a:lnTo>
                    <a:pt x="233811" y="1607173"/>
                  </a:lnTo>
                  <a:lnTo>
                    <a:pt x="253980" y="1569073"/>
                  </a:lnTo>
                  <a:lnTo>
                    <a:pt x="274979" y="1530973"/>
                  </a:lnTo>
                  <a:lnTo>
                    <a:pt x="296807" y="1492873"/>
                  </a:lnTo>
                  <a:lnTo>
                    <a:pt x="319464" y="1442073"/>
                  </a:lnTo>
                  <a:lnTo>
                    <a:pt x="342949" y="1403973"/>
                  </a:lnTo>
                  <a:lnTo>
                    <a:pt x="367261" y="1365873"/>
                  </a:lnTo>
                  <a:lnTo>
                    <a:pt x="392401" y="1327773"/>
                  </a:lnTo>
                  <a:lnTo>
                    <a:pt x="418367" y="1289673"/>
                  </a:lnTo>
                  <a:lnTo>
                    <a:pt x="445159" y="1251573"/>
                  </a:lnTo>
                  <a:lnTo>
                    <a:pt x="472777" y="1213473"/>
                  </a:lnTo>
                  <a:lnTo>
                    <a:pt x="501220" y="1175373"/>
                  </a:lnTo>
                  <a:lnTo>
                    <a:pt x="530487" y="1149973"/>
                  </a:lnTo>
                  <a:lnTo>
                    <a:pt x="1776246" y="0"/>
                  </a:lnTo>
                  <a:lnTo>
                    <a:pt x="2696207" y="0"/>
                  </a:lnTo>
                  <a:lnTo>
                    <a:pt x="2696207" y="4970115"/>
                  </a:lnTo>
                  <a:close/>
                </a:path>
                <a:path w="2696209" h="4985385">
                  <a:moveTo>
                    <a:pt x="2642838" y="4972673"/>
                  </a:moveTo>
                  <a:lnTo>
                    <a:pt x="2598325" y="4985373"/>
                  </a:lnTo>
                  <a:lnTo>
                    <a:pt x="2151849" y="4985373"/>
                  </a:lnTo>
                  <a:lnTo>
                    <a:pt x="2107351" y="4972673"/>
                  </a:lnTo>
                  <a:lnTo>
                    <a:pt x="2642838" y="4972673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07976" y="0"/>
              <a:ext cx="2380615" cy="978535"/>
            </a:xfrm>
            <a:custGeom>
              <a:avLst/>
              <a:gdLst/>
              <a:ahLst/>
              <a:cxnLst/>
              <a:rect l="l" t="t" r="r" b="b"/>
              <a:pathLst>
                <a:path w="2380615" h="978535">
                  <a:moveTo>
                    <a:pt x="2380023" y="263667"/>
                  </a:moveTo>
                  <a:lnTo>
                    <a:pt x="1940603" y="669300"/>
                  </a:lnTo>
                  <a:lnTo>
                    <a:pt x="1904680" y="701140"/>
                  </a:lnTo>
                  <a:lnTo>
                    <a:pt x="1867787" y="731262"/>
                  </a:lnTo>
                  <a:lnTo>
                    <a:pt x="1830008" y="759640"/>
                  </a:lnTo>
                  <a:lnTo>
                    <a:pt x="1791460" y="786234"/>
                  </a:lnTo>
                  <a:lnTo>
                    <a:pt x="1752007" y="811176"/>
                  </a:lnTo>
                  <a:lnTo>
                    <a:pt x="1711890" y="834338"/>
                  </a:lnTo>
                  <a:lnTo>
                    <a:pt x="1671100" y="855764"/>
                  </a:lnTo>
                  <a:lnTo>
                    <a:pt x="1629689" y="875458"/>
                  </a:lnTo>
                  <a:lnTo>
                    <a:pt x="1587711" y="893421"/>
                  </a:lnTo>
                  <a:lnTo>
                    <a:pt x="1545218" y="909655"/>
                  </a:lnTo>
                  <a:lnTo>
                    <a:pt x="1502264" y="924163"/>
                  </a:lnTo>
                  <a:lnTo>
                    <a:pt x="1458901" y="936947"/>
                  </a:lnTo>
                  <a:lnTo>
                    <a:pt x="1415182" y="948009"/>
                  </a:lnTo>
                  <a:lnTo>
                    <a:pt x="1371161" y="957350"/>
                  </a:lnTo>
                  <a:lnTo>
                    <a:pt x="1326890" y="964974"/>
                  </a:lnTo>
                  <a:lnTo>
                    <a:pt x="1282422" y="970882"/>
                  </a:lnTo>
                  <a:lnTo>
                    <a:pt x="1237811" y="975076"/>
                  </a:lnTo>
                  <a:lnTo>
                    <a:pt x="1193109" y="977559"/>
                  </a:lnTo>
                  <a:lnTo>
                    <a:pt x="1148369" y="978332"/>
                  </a:lnTo>
                  <a:lnTo>
                    <a:pt x="1103645" y="977398"/>
                  </a:lnTo>
                  <a:lnTo>
                    <a:pt x="1058988" y="974758"/>
                  </a:lnTo>
                  <a:lnTo>
                    <a:pt x="1014453" y="970416"/>
                  </a:lnTo>
                  <a:lnTo>
                    <a:pt x="970092" y="964372"/>
                  </a:lnTo>
                  <a:lnTo>
                    <a:pt x="925958" y="956630"/>
                  </a:lnTo>
                  <a:lnTo>
                    <a:pt x="882104" y="947191"/>
                  </a:lnTo>
                  <a:lnTo>
                    <a:pt x="838583" y="936057"/>
                  </a:lnTo>
                  <a:lnTo>
                    <a:pt x="795448" y="923231"/>
                  </a:lnTo>
                  <a:lnTo>
                    <a:pt x="752752" y="908714"/>
                  </a:lnTo>
                  <a:lnTo>
                    <a:pt x="710548" y="892509"/>
                  </a:lnTo>
                  <a:lnTo>
                    <a:pt x="668889" y="874618"/>
                  </a:lnTo>
                  <a:lnTo>
                    <a:pt x="627828" y="855043"/>
                  </a:lnTo>
                  <a:lnTo>
                    <a:pt x="587418" y="833786"/>
                  </a:lnTo>
                  <a:lnTo>
                    <a:pt x="547712" y="810849"/>
                  </a:lnTo>
                  <a:lnTo>
                    <a:pt x="508831" y="786278"/>
                  </a:lnTo>
                  <a:lnTo>
                    <a:pt x="470623" y="759944"/>
                  </a:lnTo>
                  <a:lnTo>
                    <a:pt x="433346" y="731981"/>
                  </a:lnTo>
                  <a:lnTo>
                    <a:pt x="396985" y="702346"/>
                  </a:lnTo>
                  <a:lnTo>
                    <a:pt x="361593" y="671042"/>
                  </a:lnTo>
                  <a:lnTo>
                    <a:pt x="327222" y="638070"/>
                  </a:lnTo>
                  <a:lnTo>
                    <a:pt x="293930" y="603438"/>
                  </a:lnTo>
                  <a:lnTo>
                    <a:pt x="262059" y="567479"/>
                  </a:lnTo>
                  <a:lnTo>
                    <a:pt x="231937" y="530586"/>
                  </a:lnTo>
                  <a:lnTo>
                    <a:pt x="203558" y="492808"/>
                  </a:lnTo>
                  <a:lnTo>
                    <a:pt x="176921" y="454197"/>
                  </a:lnTo>
                  <a:lnTo>
                    <a:pt x="152022" y="414806"/>
                  </a:lnTo>
                  <a:lnTo>
                    <a:pt x="128861" y="374690"/>
                  </a:lnTo>
                  <a:lnTo>
                    <a:pt x="107434" y="333899"/>
                  </a:lnTo>
                  <a:lnTo>
                    <a:pt x="87741" y="292489"/>
                  </a:lnTo>
                  <a:lnTo>
                    <a:pt x="69778" y="250510"/>
                  </a:lnTo>
                  <a:lnTo>
                    <a:pt x="53543" y="208018"/>
                  </a:lnTo>
                  <a:lnTo>
                    <a:pt x="39035" y="165063"/>
                  </a:lnTo>
                  <a:lnTo>
                    <a:pt x="26251" y="121700"/>
                  </a:lnTo>
                  <a:lnTo>
                    <a:pt x="15189" y="77982"/>
                  </a:lnTo>
                  <a:lnTo>
                    <a:pt x="5848" y="33961"/>
                  </a:lnTo>
                  <a:lnTo>
                    <a:pt x="0" y="0"/>
                  </a:lnTo>
                  <a:lnTo>
                    <a:pt x="2380023" y="0"/>
                  </a:lnTo>
                  <a:lnTo>
                    <a:pt x="2380023" y="263667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974595" y="8837503"/>
            <a:ext cx="196215" cy="139065"/>
          </a:xfrm>
          <a:custGeom>
            <a:avLst/>
            <a:gdLst/>
            <a:ahLst/>
            <a:cxnLst/>
            <a:rect l="l" t="t" r="r" b="b"/>
            <a:pathLst>
              <a:path w="196215" h="139065">
                <a:moveTo>
                  <a:pt x="0" y="138838"/>
                </a:moveTo>
                <a:lnTo>
                  <a:pt x="35889" y="107350"/>
                </a:lnTo>
                <a:lnTo>
                  <a:pt x="72929" y="78033"/>
                </a:lnTo>
                <a:lnTo>
                  <a:pt x="111037" y="50882"/>
                </a:lnTo>
                <a:lnTo>
                  <a:pt x="150130" y="25895"/>
                </a:lnTo>
                <a:lnTo>
                  <a:pt x="190127" y="3068"/>
                </a:lnTo>
                <a:lnTo>
                  <a:pt x="196187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6682" y="8869190"/>
            <a:ext cx="280532" cy="28209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121782" y="8976342"/>
            <a:ext cx="853440" cy="787400"/>
          </a:xfrm>
          <a:custGeom>
            <a:avLst/>
            <a:gdLst/>
            <a:ahLst/>
            <a:cxnLst/>
            <a:rect l="l" t="t" r="r" b="b"/>
            <a:pathLst>
              <a:path w="853440" h="787400">
                <a:moveTo>
                  <a:pt x="0" y="787242"/>
                </a:moveTo>
                <a:lnTo>
                  <a:pt x="852814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8055" y="0"/>
            <a:ext cx="184785" cy="196215"/>
          </a:xfrm>
          <a:custGeom>
            <a:avLst/>
            <a:gdLst/>
            <a:ahLst/>
            <a:cxnLst/>
            <a:rect l="l" t="t" r="r" b="b"/>
            <a:pathLst>
              <a:path w="184785" h="196215">
                <a:moveTo>
                  <a:pt x="0" y="196087"/>
                </a:moveTo>
                <a:lnTo>
                  <a:pt x="28151" y="158950"/>
                </a:lnTo>
                <a:lnTo>
                  <a:pt x="58391" y="122974"/>
                </a:lnTo>
                <a:lnTo>
                  <a:pt x="90714" y="88240"/>
                </a:lnTo>
                <a:lnTo>
                  <a:pt x="125117" y="54832"/>
                </a:lnTo>
                <a:lnTo>
                  <a:pt x="184517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934490"/>
            <a:ext cx="3267638" cy="33525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65002" y="2106885"/>
            <a:ext cx="12158345" cy="3596004"/>
          </a:xfrm>
          <a:prstGeom prst="rect"/>
        </p:spPr>
        <p:txBody>
          <a:bodyPr wrap="square" lIns="0" tIns="629285" rIns="0" bIns="0" rtlCol="0" vert="horz">
            <a:spAutoFit/>
          </a:bodyPr>
          <a:lstStyle/>
          <a:p>
            <a:pPr marL="12700" marR="5080" indent="1635125">
              <a:lnSpc>
                <a:spcPct val="70500"/>
              </a:lnSpc>
              <a:spcBef>
                <a:spcPts val="4955"/>
              </a:spcBef>
            </a:pPr>
            <a:r>
              <a:rPr dirty="0" sz="13750" spc="-1025">
                <a:latin typeface="Microsoft Sans Serif"/>
                <a:cs typeface="Microsoft Sans Serif"/>
              </a:rPr>
              <a:t>RESOURCE </a:t>
            </a:r>
            <a:r>
              <a:rPr dirty="0" sz="13750" spc="-1019">
                <a:latin typeface="Microsoft Sans Serif"/>
                <a:cs typeface="Microsoft Sans Serif"/>
              </a:rPr>
              <a:t> </a:t>
            </a:r>
            <a:r>
              <a:rPr dirty="0" sz="13750" spc="-55">
                <a:latin typeface="Microsoft Sans Serif"/>
                <a:cs typeface="Microsoft Sans Serif"/>
              </a:rPr>
              <a:t>M</a:t>
            </a:r>
            <a:r>
              <a:rPr dirty="0" sz="13750" spc="470">
                <a:latin typeface="Microsoft Sans Serif"/>
                <a:cs typeface="Microsoft Sans Serif"/>
              </a:rPr>
              <a:t>A</a:t>
            </a:r>
            <a:r>
              <a:rPr dirty="0" sz="13750" spc="370">
                <a:latin typeface="Microsoft Sans Serif"/>
                <a:cs typeface="Microsoft Sans Serif"/>
              </a:rPr>
              <a:t>N</a:t>
            </a:r>
            <a:r>
              <a:rPr dirty="0" sz="13750" spc="470">
                <a:latin typeface="Microsoft Sans Serif"/>
                <a:cs typeface="Microsoft Sans Serif"/>
              </a:rPr>
              <a:t>A</a:t>
            </a:r>
            <a:r>
              <a:rPr dirty="0" sz="13750" spc="-1550">
                <a:latin typeface="Microsoft Sans Serif"/>
                <a:cs typeface="Microsoft Sans Serif"/>
              </a:rPr>
              <a:t>G</a:t>
            </a:r>
            <a:r>
              <a:rPr dirty="0" sz="13750" spc="-1265">
                <a:latin typeface="Microsoft Sans Serif"/>
                <a:cs typeface="Microsoft Sans Serif"/>
              </a:rPr>
              <a:t>E</a:t>
            </a:r>
            <a:r>
              <a:rPr dirty="0" sz="13750" spc="-55">
                <a:latin typeface="Microsoft Sans Serif"/>
                <a:cs typeface="Microsoft Sans Serif"/>
              </a:rPr>
              <a:t>M</a:t>
            </a:r>
            <a:r>
              <a:rPr dirty="0" sz="13750" spc="-1265">
                <a:latin typeface="Microsoft Sans Serif"/>
                <a:cs typeface="Microsoft Sans Serif"/>
              </a:rPr>
              <a:t>E</a:t>
            </a:r>
            <a:r>
              <a:rPr dirty="0" sz="13750" spc="370">
                <a:latin typeface="Microsoft Sans Serif"/>
                <a:cs typeface="Microsoft Sans Serif"/>
              </a:rPr>
              <a:t>N</a:t>
            </a:r>
            <a:r>
              <a:rPr dirty="0" sz="13750" spc="-570">
                <a:latin typeface="Microsoft Sans Serif"/>
                <a:cs typeface="Microsoft Sans Serif"/>
              </a:rPr>
              <a:t>T</a:t>
            </a:r>
            <a:endParaRPr sz="137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1870" y="9373552"/>
            <a:ext cx="634364" cy="91344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25757" y="6397484"/>
            <a:ext cx="8179434" cy="287718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4604" marR="2099945" indent="-635">
              <a:lnSpc>
                <a:spcPct val="102499"/>
              </a:lnSpc>
              <a:spcBef>
                <a:spcPts val="10"/>
              </a:spcBef>
              <a:tabLst>
                <a:tab pos="2900045" algn="l"/>
              </a:tabLst>
            </a:pPr>
            <a:r>
              <a:rPr dirty="0" sz="3000" spc="-70">
                <a:solidFill>
                  <a:srgbClr val="535353"/>
                </a:solidFill>
                <a:latin typeface="Trebuchet MS"/>
                <a:cs typeface="Trebuchet MS"/>
              </a:rPr>
              <a:t>Shaik. 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Ershad </a:t>
            </a:r>
            <a:r>
              <a:rPr dirty="0" sz="3000" spc="-114">
                <a:solidFill>
                  <a:srgbClr val="535353"/>
                </a:solidFill>
                <a:latin typeface="Trebuchet MS"/>
                <a:cs typeface="Trebuchet MS"/>
              </a:rPr>
              <a:t>Ali 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- </a:t>
            </a:r>
            <a:r>
              <a:rPr dirty="0" sz="3000" spc="170">
                <a:solidFill>
                  <a:srgbClr val="535353"/>
                </a:solidFill>
                <a:latin typeface="Trebuchet MS"/>
                <a:cs typeface="Trebuchet MS"/>
              </a:rPr>
              <a:t>AP22110010941 </a:t>
            </a:r>
            <a:r>
              <a:rPr dirty="0" sz="3000" spc="-89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535353"/>
                </a:solidFill>
                <a:latin typeface="Trebuchet MS"/>
                <a:cs typeface="Trebuchet MS"/>
              </a:rPr>
              <a:t>Harshitha</a:t>
            </a:r>
            <a:r>
              <a:rPr dirty="0" sz="3000" spc="-9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535353"/>
                </a:solidFill>
                <a:latin typeface="Trebuchet MS"/>
                <a:cs typeface="Trebuchet MS"/>
              </a:rPr>
              <a:t>Challa	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3000" spc="-15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535353"/>
                </a:solidFill>
                <a:latin typeface="Trebuchet MS"/>
                <a:cs typeface="Trebuchet MS"/>
              </a:rPr>
              <a:t>AP22110010942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829"/>
              </a:lnSpc>
              <a:spcBef>
                <a:spcPts val="25"/>
              </a:spcBef>
            </a:pPr>
            <a:r>
              <a:rPr dirty="0" sz="3000" spc="-10">
                <a:solidFill>
                  <a:srgbClr val="535353"/>
                </a:solidFill>
                <a:latin typeface="Trebuchet MS"/>
                <a:cs typeface="Trebuchet MS"/>
              </a:rPr>
              <a:t>Harsha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535353"/>
                </a:solidFill>
                <a:latin typeface="Trebuchet MS"/>
                <a:cs typeface="Trebuchet MS"/>
              </a:rPr>
              <a:t>Vardhan</a:t>
            </a:r>
            <a:r>
              <a:rPr dirty="0" sz="3000" spc="-9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535353"/>
                </a:solidFill>
                <a:latin typeface="Trebuchet MS"/>
                <a:cs typeface="Trebuchet MS"/>
              </a:rPr>
              <a:t>Reddy</a:t>
            </a:r>
            <a:r>
              <a:rPr dirty="0" sz="3000" spc="-9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535353"/>
                </a:solidFill>
                <a:latin typeface="Trebuchet MS"/>
                <a:cs typeface="Trebuchet MS"/>
              </a:rPr>
              <a:t>Vanga</a:t>
            </a:r>
            <a:r>
              <a:rPr dirty="0" sz="3000" spc="-9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535353"/>
                </a:solidFill>
                <a:latin typeface="Trebuchet MS"/>
                <a:cs typeface="Trebuchet MS"/>
              </a:rPr>
              <a:t>AP22110010943 </a:t>
            </a:r>
            <a:r>
              <a:rPr dirty="0" sz="3000" spc="-8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55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000" spc="-8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000" spc="-235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40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000" spc="1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000" spc="-8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000" spc="-27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000" spc="-8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40">
                <a:solidFill>
                  <a:srgbClr val="535353"/>
                </a:solidFill>
                <a:latin typeface="Trebuchet MS"/>
                <a:cs typeface="Trebuchet MS"/>
              </a:rPr>
              <a:t>K</a:t>
            </a:r>
            <a:r>
              <a:rPr dirty="0" sz="3000" spc="-23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000" spc="-24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000" spc="21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000" spc="-85">
                <a:solidFill>
                  <a:srgbClr val="535353"/>
                </a:solidFill>
                <a:latin typeface="Trebuchet MS"/>
                <a:cs typeface="Trebuchet MS"/>
              </a:rPr>
              <a:t>hn</a:t>
            </a:r>
            <a:r>
              <a:rPr dirty="0" sz="3000" spc="-8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40">
                <a:solidFill>
                  <a:srgbClr val="535353"/>
                </a:solidFill>
                <a:latin typeface="Trebuchet MS"/>
                <a:cs typeface="Trebuchet MS"/>
              </a:rPr>
              <a:t>K</a:t>
            </a:r>
            <a:r>
              <a:rPr dirty="0" sz="3000" spc="1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000" spc="-8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000" spc="-484">
                <a:solidFill>
                  <a:srgbClr val="535353"/>
                </a:solidFill>
                <a:latin typeface="Trebuchet MS"/>
                <a:cs typeface="Trebuchet MS"/>
              </a:rPr>
              <a:t>j</a:t>
            </a:r>
            <a:r>
              <a:rPr dirty="0" sz="3000" spc="-8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000" spc="-32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000" spc="-235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6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000" spc="195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000" spc="170">
                <a:solidFill>
                  <a:srgbClr val="535353"/>
                </a:solidFill>
                <a:latin typeface="Trebuchet MS"/>
                <a:cs typeface="Trebuchet MS"/>
              </a:rPr>
              <a:t>2211001094</a:t>
            </a:r>
            <a:r>
              <a:rPr dirty="0" sz="3000" spc="125">
                <a:solidFill>
                  <a:srgbClr val="535353"/>
                </a:solidFill>
                <a:latin typeface="Trebuchet MS"/>
                <a:cs typeface="Trebuchet MS"/>
              </a:rPr>
              <a:t>5  </a:t>
            </a:r>
            <a:r>
              <a:rPr dirty="0" sz="3000" spc="-75">
                <a:solidFill>
                  <a:srgbClr val="535353"/>
                </a:solidFill>
                <a:latin typeface="Trebuchet MS"/>
                <a:cs typeface="Trebuchet MS"/>
              </a:rPr>
              <a:t>Praveen</a:t>
            </a:r>
            <a:r>
              <a:rPr dirty="0" sz="30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535353"/>
                </a:solidFill>
                <a:latin typeface="Trebuchet MS"/>
                <a:cs typeface="Trebuchet MS"/>
              </a:rPr>
              <a:t>Kumar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3000" spc="-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535353"/>
                </a:solidFill>
                <a:latin typeface="Trebuchet MS"/>
                <a:cs typeface="Trebuchet MS"/>
              </a:rPr>
              <a:t>AP22110010950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3000" spc="-80">
                <a:solidFill>
                  <a:srgbClr val="535353"/>
                </a:solidFill>
                <a:latin typeface="Trebuchet MS"/>
                <a:cs typeface="Trebuchet MS"/>
              </a:rPr>
              <a:t>Rohith</a:t>
            </a:r>
            <a:r>
              <a:rPr dirty="0" sz="30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535353"/>
                </a:solidFill>
                <a:latin typeface="Trebuchet MS"/>
                <a:cs typeface="Trebuchet MS"/>
              </a:rPr>
              <a:t>Sai</a:t>
            </a:r>
            <a:r>
              <a:rPr dirty="0" sz="30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535353"/>
                </a:solidFill>
                <a:latin typeface="Trebuchet MS"/>
                <a:cs typeface="Trebuchet MS"/>
              </a:rPr>
              <a:t>Gudibandla</a:t>
            </a:r>
            <a:r>
              <a:rPr dirty="0" sz="30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30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535353"/>
                </a:solidFill>
                <a:latin typeface="Trebuchet MS"/>
                <a:cs typeface="Trebuchet MS"/>
              </a:rPr>
              <a:t>AP22110010954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90184"/>
            <a:ext cx="2633980" cy="3296920"/>
            <a:chOff x="0" y="6990184"/>
            <a:chExt cx="2633980" cy="3296920"/>
          </a:xfrm>
        </p:grpSpPr>
        <p:sp>
          <p:nvSpPr>
            <p:cNvPr id="3" name="object 3"/>
            <p:cNvSpPr/>
            <p:nvPr/>
          </p:nvSpPr>
          <p:spPr>
            <a:xfrm>
              <a:off x="0" y="6990184"/>
              <a:ext cx="2633980" cy="3296920"/>
            </a:xfrm>
            <a:custGeom>
              <a:avLst/>
              <a:gdLst/>
              <a:ahLst/>
              <a:cxnLst/>
              <a:rect l="l" t="t" r="r" b="b"/>
              <a:pathLst>
                <a:path w="2633980" h="3296920">
                  <a:moveTo>
                    <a:pt x="2197948" y="3296814"/>
                  </a:moveTo>
                  <a:lnTo>
                    <a:pt x="0" y="3296814"/>
                  </a:lnTo>
                  <a:lnTo>
                    <a:pt x="0" y="94855"/>
                  </a:lnTo>
                  <a:lnTo>
                    <a:pt x="192880" y="38099"/>
                  </a:lnTo>
                  <a:lnTo>
                    <a:pt x="236900" y="38100"/>
                  </a:lnTo>
                  <a:lnTo>
                    <a:pt x="281053" y="25399"/>
                  </a:lnTo>
                  <a:lnTo>
                    <a:pt x="947661" y="25400"/>
                  </a:lnTo>
                  <a:lnTo>
                    <a:pt x="1079003" y="63500"/>
                  </a:lnTo>
                  <a:lnTo>
                    <a:pt x="1122419" y="63500"/>
                  </a:lnTo>
                  <a:lnTo>
                    <a:pt x="1208599" y="88900"/>
                  </a:lnTo>
                  <a:lnTo>
                    <a:pt x="1251328" y="114300"/>
                  </a:lnTo>
                  <a:lnTo>
                    <a:pt x="1377871" y="152400"/>
                  </a:lnTo>
                  <a:lnTo>
                    <a:pt x="1419445" y="177800"/>
                  </a:lnTo>
                  <a:lnTo>
                    <a:pt x="1460687" y="190500"/>
                  </a:lnTo>
                  <a:lnTo>
                    <a:pt x="1501580" y="215900"/>
                  </a:lnTo>
                  <a:lnTo>
                    <a:pt x="1542107" y="228600"/>
                  </a:lnTo>
                  <a:lnTo>
                    <a:pt x="1661315" y="304800"/>
                  </a:lnTo>
                  <a:lnTo>
                    <a:pt x="1738639" y="355600"/>
                  </a:lnTo>
                  <a:lnTo>
                    <a:pt x="1814082" y="406400"/>
                  </a:lnTo>
                  <a:lnTo>
                    <a:pt x="1887508" y="457200"/>
                  </a:lnTo>
                  <a:lnTo>
                    <a:pt x="1923421" y="495300"/>
                  </a:lnTo>
                  <a:lnTo>
                    <a:pt x="1958778" y="520700"/>
                  </a:lnTo>
                  <a:lnTo>
                    <a:pt x="1993561" y="558800"/>
                  </a:lnTo>
                  <a:lnTo>
                    <a:pt x="2027754" y="584200"/>
                  </a:lnTo>
                  <a:lnTo>
                    <a:pt x="2061339" y="622300"/>
                  </a:lnTo>
                  <a:lnTo>
                    <a:pt x="2094298" y="660400"/>
                  </a:lnTo>
                  <a:lnTo>
                    <a:pt x="2126442" y="685800"/>
                  </a:lnTo>
                  <a:lnTo>
                    <a:pt x="2157591" y="723900"/>
                  </a:lnTo>
                  <a:lnTo>
                    <a:pt x="2187745" y="762000"/>
                  </a:lnTo>
                  <a:lnTo>
                    <a:pt x="2216906" y="800100"/>
                  </a:lnTo>
                  <a:lnTo>
                    <a:pt x="2245075" y="838200"/>
                  </a:lnTo>
                  <a:lnTo>
                    <a:pt x="2272251" y="876300"/>
                  </a:lnTo>
                  <a:lnTo>
                    <a:pt x="2298435" y="914400"/>
                  </a:lnTo>
                  <a:lnTo>
                    <a:pt x="2323629" y="952500"/>
                  </a:lnTo>
                  <a:lnTo>
                    <a:pt x="2347833" y="990600"/>
                  </a:lnTo>
                  <a:lnTo>
                    <a:pt x="2371048" y="1028700"/>
                  </a:lnTo>
                  <a:lnTo>
                    <a:pt x="2393273" y="1079500"/>
                  </a:lnTo>
                  <a:lnTo>
                    <a:pt x="2414511" y="1117600"/>
                  </a:lnTo>
                  <a:lnTo>
                    <a:pt x="2434761" y="1155700"/>
                  </a:lnTo>
                  <a:lnTo>
                    <a:pt x="2454025" y="1193800"/>
                  </a:lnTo>
                  <a:lnTo>
                    <a:pt x="2472303" y="1244600"/>
                  </a:lnTo>
                  <a:lnTo>
                    <a:pt x="2489596" y="1282700"/>
                  </a:lnTo>
                  <a:lnTo>
                    <a:pt x="2505904" y="1320800"/>
                  </a:lnTo>
                  <a:lnTo>
                    <a:pt x="2521228" y="1371600"/>
                  </a:lnTo>
                  <a:lnTo>
                    <a:pt x="2535569" y="1409700"/>
                  </a:lnTo>
                  <a:lnTo>
                    <a:pt x="2548928" y="1447800"/>
                  </a:lnTo>
                  <a:lnTo>
                    <a:pt x="2561305" y="1498600"/>
                  </a:lnTo>
                  <a:lnTo>
                    <a:pt x="2572700" y="1536700"/>
                  </a:lnTo>
                  <a:lnTo>
                    <a:pt x="2583116" y="1587500"/>
                  </a:lnTo>
                  <a:lnTo>
                    <a:pt x="2592551" y="1625600"/>
                  </a:lnTo>
                  <a:lnTo>
                    <a:pt x="2601008" y="1676400"/>
                  </a:lnTo>
                  <a:lnTo>
                    <a:pt x="2608486" y="1714500"/>
                  </a:lnTo>
                  <a:lnTo>
                    <a:pt x="2614987" y="1765300"/>
                  </a:lnTo>
                  <a:lnTo>
                    <a:pt x="2620510" y="1803400"/>
                  </a:lnTo>
                  <a:lnTo>
                    <a:pt x="2625057" y="1854200"/>
                  </a:lnTo>
                  <a:lnTo>
                    <a:pt x="2628629" y="1892300"/>
                  </a:lnTo>
                  <a:lnTo>
                    <a:pt x="2631226" y="1943100"/>
                  </a:lnTo>
                  <a:lnTo>
                    <a:pt x="2632849" y="1981200"/>
                  </a:lnTo>
                  <a:lnTo>
                    <a:pt x="2633498" y="2032000"/>
                  </a:lnTo>
                  <a:lnTo>
                    <a:pt x="2633174" y="2070100"/>
                  </a:lnTo>
                  <a:lnTo>
                    <a:pt x="2631878" y="2120900"/>
                  </a:lnTo>
                  <a:lnTo>
                    <a:pt x="2626373" y="2209800"/>
                  </a:lnTo>
                  <a:lnTo>
                    <a:pt x="2622164" y="2247900"/>
                  </a:lnTo>
                  <a:lnTo>
                    <a:pt x="2616987" y="2298700"/>
                  </a:lnTo>
                  <a:lnTo>
                    <a:pt x="2610841" y="2336800"/>
                  </a:lnTo>
                  <a:lnTo>
                    <a:pt x="2603726" y="2387600"/>
                  </a:lnTo>
                  <a:lnTo>
                    <a:pt x="2595645" y="2425700"/>
                  </a:lnTo>
                  <a:lnTo>
                    <a:pt x="2586597" y="2463800"/>
                  </a:lnTo>
                  <a:lnTo>
                    <a:pt x="2576583" y="2514600"/>
                  </a:lnTo>
                  <a:lnTo>
                    <a:pt x="2565603" y="2552700"/>
                  </a:lnTo>
                  <a:lnTo>
                    <a:pt x="2553659" y="2603500"/>
                  </a:lnTo>
                  <a:lnTo>
                    <a:pt x="2540752" y="2641600"/>
                  </a:lnTo>
                  <a:lnTo>
                    <a:pt x="2526881" y="2679700"/>
                  </a:lnTo>
                  <a:lnTo>
                    <a:pt x="2512047" y="2730500"/>
                  </a:lnTo>
                  <a:lnTo>
                    <a:pt x="2496252" y="2768600"/>
                  </a:lnTo>
                  <a:lnTo>
                    <a:pt x="2479496" y="2806700"/>
                  </a:lnTo>
                  <a:lnTo>
                    <a:pt x="2461779" y="2857500"/>
                  </a:lnTo>
                  <a:lnTo>
                    <a:pt x="2443102" y="2895600"/>
                  </a:lnTo>
                  <a:lnTo>
                    <a:pt x="2423467" y="2933700"/>
                  </a:lnTo>
                  <a:lnTo>
                    <a:pt x="2402873" y="2971800"/>
                  </a:lnTo>
                  <a:lnTo>
                    <a:pt x="2381322" y="3022600"/>
                  </a:lnTo>
                  <a:lnTo>
                    <a:pt x="2358813" y="3060700"/>
                  </a:lnTo>
                  <a:lnTo>
                    <a:pt x="2335348" y="3098800"/>
                  </a:lnTo>
                  <a:lnTo>
                    <a:pt x="2310928" y="3136900"/>
                  </a:lnTo>
                  <a:lnTo>
                    <a:pt x="2285553" y="3175000"/>
                  </a:lnTo>
                  <a:lnTo>
                    <a:pt x="2259223" y="3213100"/>
                  </a:lnTo>
                  <a:lnTo>
                    <a:pt x="2231940" y="3251200"/>
                  </a:lnTo>
                  <a:lnTo>
                    <a:pt x="2203704" y="3289300"/>
                  </a:lnTo>
                  <a:lnTo>
                    <a:pt x="2197948" y="3296814"/>
                  </a:lnTo>
                  <a:close/>
                </a:path>
                <a:path w="2633980" h="3296920">
                  <a:moveTo>
                    <a:pt x="903573" y="25400"/>
                  </a:moveTo>
                  <a:lnTo>
                    <a:pt x="325323" y="25400"/>
                  </a:lnTo>
                  <a:lnTo>
                    <a:pt x="369692" y="12699"/>
                  </a:lnTo>
                  <a:lnTo>
                    <a:pt x="859360" y="12700"/>
                  </a:lnTo>
                  <a:lnTo>
                    <a:pt x="903573" y="25400"/>
                  </a:lnTo>
                  <a:close/>
                </a:path>
                <a:path w="2633980" h="3296920">
                  <a:moveTo>
                    <a:pt x="770627" y="12700"/>
                  </a:moveTo>
                  <a:lnTo>
                    <a:pt x="458658" y="12700"/>
                  </a:lnTo>
                  <a:lnTo>
                    <a:pt x="503221" y="0"/>
                  </a:lnTo>
                  <a:lnTo>
                    <a:pt x="726142" y="0"/>
                  </a:lnTo>
                  <a:lnTo>
                    <a:pt x="770627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1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653037" y="0"/>
            <a:ext cx="1635125" cy="3782060"/>
            <a:chOff x="16653037" y="0"/>
            <a:chExt cx="1635125" cy="3782060"/>
          </a:xfrm>
        </p:grpSpPr>
        <p:sp>
          <p:nvSpPr>
            <p:cNvPr id="8" name="object 8"/>
            <p:cNvSpPr/>
            <p:nvPr/>
          </p:nvSpPr>
          <p:spPr>
            <a:xfrm>
              <a:off x="16653037" y="1"/>
              <a:ext cx="1635125" cy="3782060"/>
            </a:xfrm>
            <a:custGeom>
              <a:avLst/>
              <a:gdLst/>
              <a:ahLst/>
              <a:cxnLst/>
              <a:rect l="l" t="t" r="r" b="b"/>
              <a:pathLst>
                <a:path w="1635125" h="3782060">
                  <a:moveTo>
                    <a:pt x="1634961" y="3781851"/>
                  </a:moveTo>
                  <a:lnTo>
                    <a:pt x="1376360" y="3706188"/>
                  </a:lnTo>
                  <a:lnTo>
                    <a:pt x="1334176" y="3680788"/>
                  </a:lnTo>
                  <a:lnTo>
                    <a:pt x="1250729" y="3655388"/>
                  </a:lnTo>
                  <a:lnTo>
                    <a:pt x="1168611" y="3604588"/>
                  </a:lnTo>
                  <a:lnTo>
                    <a:pt x="1128090" y="3591888"/>
                  </a:lnTo>
                  <a:lnTo>
                    <a:pt x="1008864" y="3515688"/>
                  </a:lnTo>
                  <a:lnTo>
                    <a:pt x="931484" y="3464888"/>
                  </a:lnTo>
                  <a:lnTo>
                    <a:pt x="855931" y="3414088"/>
                  </a:lnTo>
                  <a:lnTo>
                    <a:pt x="818879" y="3388688"/>
                  </a:lnTo>
                  <a:lnTo>
                    <a:pt x="782330" y="3350588"/>
                  </a:lnTo>
                  <a:lnTo>
                    <a:pt x="746300" y="3325188"/>
                  </a:lnTo>
                  <a:lnTo>
                    <a:pt x="710806" y="3287088"/>
                  </a:lnTo>
                  <a:lnTo>
                    <a:pt x="683848" y="3267493"/>
                  </a:lnTo>
                  <a:lnTo>
                    <a:pt x="485799" y="3052948"/>
                  </a:lnTo>
                  <a:lnTo>
                    <a:pt x="450484" y="3007688"/>
                  </a:lnTo>
                  <a:lnTo>
                    <a:pt x="421852" y="2969588"/>
                  </a:lnTo>
                  <a:lnTo>
                    <a:pt x="394166" y="2931488"/>
                  </a:lnTo>
                  <a:lnTo>
                    <a:pt x="367425" y="2893388"/>
                  </a:lnTo>
                  <a:lnTo>
                    <a:pt x="341629" y="2855288"/>
                  </a:lnTo>
                  <a:lnTo>
                    <a:pt x="316777" y="2817188"/>
                  </a:lnTo>
                  <a:lnTo>
                    <a:pt x="292869" y="2779088"/>
                  </a:lnTo>
                  <a:lnTo>
                    <a:pt x="269904" y="2728288"/>
                  </a:lnTo>
                  <a:lnTo>
                    <a:pt x="247881" y="2690188"/>
                  </a:lnTo>
                  <a:lnTo>
                    <a:pt x="226800" y="2652088"/>
                  </a:lnTo>
                  <a:lnTo>
                    <a:pt x="206660" y="2613988"/>
                  </a:lnTo>
                  <a:lnTo>
                    <a:pt x="187460" y="2563188"/>
                  </a:lnTo>
                  <a:lnTo>
                    <a:pt x="169200" y="2525088"/>
                  </a:lnTo>
                  <a:lnTo>
                    <a:pt x="151880" y="2486988"/>
                  </a:lnTo>
                  <a:lnTo>
                    <a:pt x="135497" y="2436188"/>
                  </a:lnTo>
                  <a:lnTo>
                    <a:pt x="120053" y="2398088"/>
                  </a:lnTo>
                  <a:lnTo>
                    <a:pt x="105546" y="2359988"/>
                  </a:lnTo>
                  <a:lnTo>
                    <a:pt x="91976" y="2309188"/>
                  </a:lnTo>
                  <a:lnTo>
                    <a:pt x="79342" y="2271088"/>
                  </a:lnTo>
                  <a:lnTo>
                    <a:pt x="67644" y="2220288"/>
                  </a:lnTo>
                  <a:lnTo>
                    <a:pt x="56880" y="2182188"/>
                  </a:lnTo>
                  <a:lnTo>
                    <a:pt x="47050" y="2131388"/>
                  </a:lnTo>
                  <a:lnTo>
                    <a:pt x="38154" y="2093288"/>
                  </a:lnTo>
                  <a:lnTo>
                    <a:pt x="30191" y="2042488"/>
                  </a:lnTo>
                  <a:lnTo>
                    <a:pt x="23161" y="2004388"/>
                  </a:lnTo>
                  <a:lnTo>
                    <a:pt x="17062" y="1953588"/>
                  </a:lnTo>
                  <a:lnTo>
                    <a:pt x="11894" y="1915487"/>
                  </a:lnTo>
                  <a:lnTo>
                    <a:pt x="4349" y="1826587"/>
                  </a:lnTo>
                  <a:lnTo>
                    <a:pt x="1971" y="1775787"/>
                  </a:lnTo>
                  <a:lnTo>
                    <a:pt x="521" y="1737687"/>
                  </a:lnTo>
                  <a:lnTo>
                    <a:pt x="0" y="1686887"/>
                  </a:lnTo>
                  <a:lnTo>
                    <a:pt x="405" y="1648787"/>
                  </a:lnTo>
                  <a:lnTo>
                    <a:pt x="1738" y="1597987"/>
                  </a:lnTo>
                  <a:lnTo>
                    <a:pt x="7181" y="1509087"/>
                  </a:lnTo>
                  <a:lnTo>
                    <a:pt x="11290" y="1470987"/>
                  </a:lnTo>
                  <a:lnTo>
                    <a:pt x="16323" y="1420187"/>
                  </a:lnTo>
                  <a:lnTo>
                    <a:pt x="22280" y="1382087"/>
                  </a:lnTo>
                  <a:lnTo>
                    <a:pt x="29160" y="1331287"/>
                  </a:lnTo>
                  <a:lnTo>
                    <a:pt x="36962" y="1293187"/>
                  </a:lnTo>
                  <a:lnTo>
                    <a:pt x="45686" y="1242387"/>
                  </a:lnTo>
                  <a:lnTo>
                    <a:pt x="55332" y="1204287"/>
                  </a:lnTo>
                  <a:lnTo>
                    <a:pt x="65898" y="1153487"/>
                  </a:lnTo>
                  <a:lnTo>
                    <a:pt x="77383" y="1115387"/>
                  </a:lnTo>
                  <a:lnTo>
                    <a:pt x="89788" y="1064587"/>
                  </a:lnTo>
                  <a:lnTo>
                    <a:pt x="103112" y="1026487"/>
                  </a:lnTo>
                  <a:lnTo>
                    <a:pt x="117354" y="975687"/>
                  </a:lnTo>
                  <a:lnTo>
                    <a:pt x="132513" y="937587"/>
                  </a:lnTo>
                  <a:lnTo>
                    <a:pt x="148589" y="899487"/>
                  </a:lnTo>
                  <a:lnTo>
                    <a:pt x="165581" y="848687"/>
                  </a:lnTo>
                  <a:lnTo>
                    <a:pt x="183489" y="810587"/>
                  </a:lnTo>
                  <a:lnTo>
                    <a:pt x="202312" y="772487"/>
                  </a:lnTo>
                  <a:lnTo>
                    <a:pt x="222049" y="734387"/>
                  </a:lnTo>
                  <a:lnTo>
                    <a:pt x="242700" y="683587"/>
                  </a:lnTo>
                  <a:lnTo>
                    <a:pt x="264263" y="645487"/>
                  </a:lnTo>
                  <a:lnTo>
                    <a:pt x="286740" y="607387"/>
                  </a:lnTo>
                  <a:lnTo>
                    <a:pt x="310128" y="569287"/>
                  </a:lnTo>
                  <a:lnTo>
                    <a:pt x="334427" y="531187"/>
                  </a:lnTo>
                  <a:lnTo>
                    <a:pt x="359637" y="493087"/>
                  </a:lnTo>
                  <a:lnTo>
                    <a:pt x="385757" y="454987"/>
                  </a:lnTo>
                  <a:lnTo>
                    <a:pt x="412786" y="416887"/>
                  </a:lnTo>
                  <a:lnTo>
                    <a:pt x="440724" y="378787"/>
                  </a:lnTo>
                  <a:lnTo>
                    <a:pt x="469570" y="340687"/>
                  </a:lnTo>
                  <a:lnTo>
                    <a:pt x="499323" y="302587"/>
                  </a:lnTo>
                  <a:lnTo>
                    <a:pt x="529983" y="264487"/>
                  </a:lnTo>
                  <a:lnTo>
                    <a:pt x="561550" y="226387"/>
                  </a:lnTo>
                  <a:lnTo>
                    <a:pt x="594022" y="200987"/>
                  </a:lnTo>
                  <a:lnTo>
                    <a:pt x="627399" y="162887"/>
                  </a:lnTo>
                  <a:lnTo>
                    <a:pt x="661681" y="124787"/>
                  </a:lnTo>
                  <a:lnTo>
                    <a:pt x="696866" y="99387"/>
                  </a:lnTo>
                  <a:lnTo>
                    <a:pt x="804245" y="0"/>
                  </a:lnTo>
                  <a:lnTo>
                    <a:pt x="1634961" y="0"/>
                  </a:lnTo>
                  <a:lnTo>
                    <a:pt x="1634961" y="3781851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29709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14998" y="1450471"/>
            <a:ext cx="8458200" cy="1633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50" spc="595"/>
              <a:t>CHALLENGES</a:t>
            </a:r>
            <a:endParaRPr sz="10550"/>
          </a:p>
        </p:txBody>
      </p:sp>
      <p:sp>
        <p:nvSpPr>
          <p:cNvPr id="11" name="object 11"/>
          <p:cNvSpPr txBox="1"/>
          <p:nvPr/>
        </p:nvSpPr>
        <p:spPr>
          <a:xfrm>
            <a:off x="3064740" y="6209094"/>
            <a:ext cx="869061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5">
                <a:solidFill>
                  <a:srgbClr val="535353"/>
                </a:solidFill>
                <a:latin typeface="Trebuchet MS"/>
                <a:cs typeface="Trebuchet MS"/>
              </a:rPr>
              <a:t>Handling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preemption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">
                <a:solidFill>
                  <a:srgbClr val="535353"/>
                </a:solidFill>
                <a:latin typeface="Trebuchet MS"/>
                <a:cs typeface="Trebuchet MS"/>
              </a:rPr>
              <a:t>scenarios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0">
                <a:solidFill>
                  <a:srgbClr val="535353"/>
                </a:solidFill>
                <a:latin typeface="Trebuchet MS"/>
                <a:cs typeface="Trebuchet MS"/>
              </a:rPr>
              <a:t>effectively.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4889" y="7160960"/>
            <a:ext cx="1139380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455">
                <a:solidFill>
                  <a:srgbClr val="535353"/>
                </a:solidFill>
                <a:latin typeface="Trebuchet MS"/>
                <a:cs typeface="Trebuchet MS"/>
              </a:rPr>
              <a:t>B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5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5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28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w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220">
                <a:solidFill>
                  <a:srgbClr val="535353"/>
                </a:solidFill>
                <a:latin typeface="Trebuchet MS"/>
                <a:cs typeface="Trebuchet MS"/>
              </a:rPr>
              <a:t>y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25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22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53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4965" y="6385147"/>
            <a:ext cx="333375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200" spc="-60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endParaRPr sz="9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1849" y="2858432"/>
            <a:ext cx="15629255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3800" spc="635">
                <a:solidFill>
                  <a:srgbClr val="535353"/>
                </a:solidFill>
                <a:latin typeface="Trebuchet MS"/>
                <a:cs typeface="Trebuchet MS"/>
              </a:rPr>
              <a:t>W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98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baseline="-40760" sz="13800" spc="-2700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5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610">
                <a:solidFill>
                  <a:srgbClr val="535353"/>
                </a:solidFill>
                <a:latin typeface="Trebuchet MS"/>
                <a:cs typeface="Trebuchet MS"/>
              </a:rPr>
              <a:t>j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530">
                <a:solidFill>
                  <a:srgbClr val="535353"/>
                </a:solidFill>
                <a:latin typeface="Trebuchet MS"/>
                <a:cs typeface="Trebuchet MS"/>
              </a:rPr>
              <a:t>,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380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ll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w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5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ll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8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w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un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370">
                <a:solidFill>
                  <a:srgbClr val="535353"/>
                </a:solidFill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9565" y="3795941"/>
            <a:ext cx="12207875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2004" sz="13800" spc="-89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baseline="-32004" sz="13800" spc="-2122">
                <a:solidFill>
                  <a:srgbClr val="535353"/>
                </a:solidFill>
                <a:latin typeface="Georgia"/>
                <a:cs typeface="Georgia"/>
              </a:rPr>
              <a:t> </a:t>
            </a:r>
            <a:r>
              <a:rPr dirty="0" sz="3800" spc="-20">
                <a:solidFill>
                  <a:srgbClr val="535353"/>
                </a:solidFill>
                <a:latin typeface="Trebuchet MS"/>
                <a:cs typeface="Trebuchet MS"/>
              </a:rPr>
              <a:t>Ensuring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90">
                <a:solidFill>
                  <a:srgbClr val="535353"/>
                </a:solidFill>
                <a:latin typeface="Trebuchet MS"/>
                <a:cs typeface="Trebuchet MS"/>
              </a:rPr>
              <a:t>fairness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in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5">
                <a:solidFill>
                  <a:srgbClr val="535353"/>
                </a:solidFill>
                <a:latin typeface="Trebuchet MS"/>
                <a:cs typeface="Trebuchet MS"/>
              </a:rPr>
              <a:t>priority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5">
                <a:solidFill>
                  <a:srgbClr val="535353"/>
                </a:solidFill>
                <a:latin typeface="Trebuchet MS"/>
                <a:cs typeface="Trebuchet MS"/>
              </a:rPr>
              <a:t>scheduling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without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starvation.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9565" y="4600238"/>
            <a:ext cx="11493500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8949" sz="13800" spc="-89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baseline="-38949" sz="13800" spc="-2122">
                <a:solidFill>
                  <a:srgbClr val="535353"/>
                </a:solidFill>
                <a:latin typeface="Georgia"/>
                <a:cs typeface="Georgia"/>
              </a:rPr>
              <a:t> </a:t>
            </a:r>
            <a:r>
              <a:rPr dirty="0" sz="3800" spc="380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22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5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28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rr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210">
                <a:solidFill>
                  <a:srgbClr val="535353"/>
                </a:solidFill>
                <a:latin typeface="Trebuchet MS"/>
                <a:cs typeface="Trebuchet MS"/>
              </a:rPr>
              <a:t>v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28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375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ss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53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33936"/>
            <a:ext cx="2607945" cy="3153410"/>
            <a:chOff x="0" y="7133936"/>
            <a:chExt cx="2607945" cy="3153410"/>
          </a:xfrm>
        </p:grpSpPr>
        <p:sp>
          <p:nvSpPr>
            <p:cNvPr id="3" name="object 3"/>
            <p:cNvSpPr/>
            <p:nvPr/>
          </p:nvSpPr>
          <p:spPr>
            <a:xfrm>
              <a:off x="0" y="7133936"/>
              <a:ext cx="2237105" cy="3153410"/>
            </a:xfrm>
            <a:custGeom>
              <a:avLst/>
              <a:gdLst/>
              <a:ahLst/>
              <a:cxnLst/>
              <a:rect l="l" t="t" r="r" b="b"/>
              <a:pathLst>
                <a:path w="2237105" h="3153409">
                  <a:moveTo>
                    <a:pt x="507094" y="25400"/>
                  </a:moveTo>
                  <a:lnTo>
                    <a:pt x="0" y="25400"/>
                  </a:lnTo>
                  <a:lnTo>
                    <a:pt x="0" y="12699"/>
                  </a:lnTo>
                  <a:lnTo>
                    <a:pt x="462881" y="12700"/>
                  </a:lnTo>
                  <a:lnTo>
                    <a:pt x="507094" y="25400"/>
                  </a:lnTo>
                  <a:close/>
                </a:path>
                <a:path w="2237105" h="3153409">
                  <a:moveTo>
                    <a:pt x="1903684" y="3153063"/>
                  </a:moveTo>
                  <a:lnTo>
                    <a:pt x="0" y="3153063"/>
                  </a:lnTo>
                  <a:lnTo>
                    <a:pt x="0" y="25400"/>
                  </a:lnTo>
                  <a:lnTo>
                    <a:pt x="551183" y="25400"/>
                  </a:lnTo>
                  <a:lnTo>
                    <a:pt x="682524" y="63500"/>
                  </a:lnTo>
                  <a:lnTo>
                    <a:pt x="725940" y="63500"/>
                  </a:lnTo>
                  <a:lnTo>
                    <a:pt x="812120" y="88900"/>
                  </a:lnTo>
                  <a:lnTo>
                    <a:pt x="854850" y="114300"/>
                  </a:lnTo>
                  <a:lnTo>
                    <a:pt x="981392" y="152400"/>
                  </a:lnTo>
                  <a:lnTo>
                    <a:pt x="1022966" y="177800"/>
                  </a:lnTo>
                  <a:lnTo>
                    <a:pt x="1064209" y="190500"/>
                  </a:lnTo>
                  <a:lnTo>
                    <a:pt x="1105102" y="215900"/>
                  </a:lnTo>
                  <a:lnTo>
                    <a:pt x="1145628" y="228600"/>
                  </a:lnTo>
                  <a:lnTo>
                    <a:pt x="1264836" y="304800"/>
                  </a:lnTo>
                  <a:lnTo>
                    <a:pt x="1342160" y="355600"/>
                  </a:lnTo>
                  <a:lnTo>
                    <a:pt x="1417603" y="406400"/>
                  </a:lnTo>
                  <a:lnTo>
                    <a:pt x="1491029" y="457200"/>
                  </a:lnTo>
                  <a:lnTo>
                    <a:pt x="1526942" y="495300"/>
                  </a:lnTo>
                  <a:lnTo>
                    <a:pt x="1562299" y="520700"/>
                  </a:lnTo>
                  <a:lnTo>
                    <a:pt x="1597082" y="558800"/>
                  </a:lnTo>
                  <a:lnTo>
                    <a:pt x="1631275" y="584200"/>
                  </a:lnTo>
                  <a:lnTo>
                    <a:pt x="1664860" y="622300"/>
                  </a:lnTo>
                  <a:lnTo>
                    <a:pt x="1697820" y="660400"/>
                  </a:lnTo>
                  <a:lnTo>
                    <a:pt x="1729963" y="685800"/>
                  </a:lnTo>
                  <a:lnTo>
                    <a:pt x="1761112" y="723900"/>
                  </a:lnTo>
                  <a:lnTo>
                    <a:pt x="1791267" y="762000"/>
                  </a:lnTo>
                  <a:lnTo>
                    <a:pt x="1820428" y="800100"/>
                  </a:lnTo>
                  <a:lnTo>
                    <a:pt x="1848596" y="838200"/>
                  </a:lnTo>
                  <a:lnTo>
                    <a:pt x="1875772" y="876300"/>
                  </a:lnTo>
                  <a:lnTo>
                    <a:pt x="1901957" y="914400"/>
                  </a:lnTo>
                  <a:lnTo>
                    <a:pt x="1927150" y="952500"/>
                  </a:lnTo>
                  <a:lnTo>
                    <a:pt x="1951354" y="990600"/>
                  </a:lnTo>
                  <a:lnTo>
                    <a:pt x="1974569" y="1028700"/>
                  </a:lnTo>
                  <a:lnTo>
                    <a:pt x="1996794" y="1079500"/>
                  </a:lnTo>
                  <a:lnTo>
                    <a:pt x="2018032" y="1117600"/>
                  </a:lnTo>
                  <a:lnTo>
                    <a:pt x="2038283" y="1155700"/>
                  </a:lnTo>
                  <a:lnTo>
                    <a:pt x="2057546" y="1193800"/>
                  </a:lnTo>
                  <a:lnTo>
                    <a:pt x="2075824" y="1244600"/>
                  </a:lnTo>
                  <a:lnTo>
                    <a:pt x="2093117" y="1282700"/>
                  </a:lnTo>
                  <a:lnTo>
                    <a:pt x="2109425" y="1320800"/>
                  </a:lnTo>
                  <a:lnTo>
                    <a:pt x="2124749" y="1371600"/>
                  </a:lnTo>
                  <a:lnTo>
                    <a:pt x="2139090" y="1409700"/>
                  </a:lnTo>
                  <a:lnTo>
                    <a:pt x="2152449" y="1447800"/>
                  </a:lnTo>
                  <a:lnTo>
                    <a:pt x="2164826" y="1498600"/>
                  </a:lnTo>
                  <a:lnTo>
                    <a:pt x="2176222" y="1536700"/>
                  </a:lnTo>
                  <a:lnTo>
                    <a:pt x="2186637" y="1587500"/>
                  </a:lnTo>
                  <a:lnTo>
                    <a:pt x="2196072" y="1625600"/>
                  </a:lnTo>
                  <a:lnTo>
                    <a:pt x="2204529" y="1676400"/>
                  </a:lnTo>
                  <a:lnTo>
                    <a:pt x="2212007" y="1714500"/>
                  </a:lnTo>
                  <a:lnTo>
                    <a:pt x="2218508" y="1765300"/>
                  </a:lnTo>
                  <a:lnTo>
                    <a:pt x="2224031" y="1803400"/>
                  </a:lnTo>
                  <a:lnTo>
                    <a:pt x="2228579" y="1854200"/>
                  </a:lnTo>
                  <a:lnTo>
                    <a:pt x="2232150" y="1892300"/>
                  </a:lnTo>
                  <a:lnTo>
                    <a:pt x="2234747" y="1943100"/>
                  </a:lnTo>
                  <a:lnTo>
                    <a:pt x="2236370" y="1981200"/>
                  </a:lnTo>
                  <a:lnTo>
                    <a:pt x="2237019" y="2032000"/>
                  </a:lnTo>
                  <a:lnTo>
                    <a:pt x="2236695" y="2070100"/>
                  </a:lnTo>
                  <a:lnTo>
                    <a:pt x="2235399" y="2120900"/>
                  </a:lnTo>
                  <a:lnTo>
                    <a:pt x="2229894" y="2209800"/>
                  </a:lnTo>
                  <a:lnTo>
                    <a:pt x="2225686" y="2247900"/>
                  </a:lnTo>
                  <a:lnTo>
                    <a:pt x="2220508" y="2298700"/>
                  </a:lnTo>
                  <a:lnTo>
                    <a:pt x="2214362" y="2336800"/>
                  </a:lnTo>
                  <a:lnTo>
                    <a:pt x="2207248" y="2387600"/>
                  </a:lnTo>
                  <a:lnTo>
                    <a:pt x="2199166" y="2425700"/>
                  </a:lnTo>
                  <a:lnTo>
                    <a:pt x="2190118" y="2463800"/>
                  </a:lnTo>
                  <a:lnTo>
                    <a:pt x="2180104" y="2514600"/>
                  </a:lnTo>
                  <a:lnTo>
                    <a:pt x="2169124" y="2552700"/>
                  </a:lnTo>
                  <a:lnTo>
                    <a:pt x="2157180" y="2603500"/>
                  </a:lnTo>
                  <a:lnTo>
                    <a:pt x="2144273" y="2641600"/>
                  </a:lnTo>
                  <a:lnTo>
                    <a:pt x="2130402" y="2679700"/>
                  </a:lnTo>
                  <a:lnTo>
                    <a:pt x="2115568" y="2730500"/>
                  </a:lnTo>
                  <a:lnTo>
                    <a:pt x="2099773" y="2768600"/>
                  </a:lnTo>
                  <a:lnTo>
                    <a:pt x="2083017" y="2806700"/>
                  </a:lnTo>
                  <a:lnTo>
                    <a:pt x="2065300" y="2857500"/>
                  </a:lnTo>
                  <a:lnTo>
                    <a:pt x="2046624" y="2895600"/>
                  </a:lnTo>
                  <a:lnTo>
                    <a:pt x="2026988" y="2933700"/>
                  </a:lnTo>
                  <a:lnTo>
                    <a:pt x="2006394" y="2971800"/>
                  </a:lnTo>
                  <a:lnTo>
                    <a:pt x="1984843" y="3022600"/>
                  </a:lnTo>
                  <a:lnTo>
                    <a:pt x="1962334" y="3060700"/>
                  </a:lnTo>
                  <a:lnTo>
                    <a:pt x="1938869" y="3098800"/>
                  </a:lnTo>
                  <a:lnTo>
                    <a:pt x="1914449" y="3136900"/>
                  </a:lnTo>
                  <a:lnTo>
                    <a:pt x="1903684" y="3153063"/>
                  </a:lnTo>
                  <a:close/>
                </a:path>
                <a:path w="2237105" h="3153409">
                  <a:moveTo>
                    <a:pt x="374148" y="12700"/>
                  </a:moveTo>
                  <a:lnTo>
                    <a:pt x="62179" y="12700"/>
                  </a:lnTo>
                  <a:lnTo>
                    <a:pt x="106742" y="0"/>
                  </a:lnTo>
                  <a:lnTo>
                    <a:pt x="329663" y="0"/>
                  </a:lnTo>
                  <a:lnTo>
                    <a:pt x="374148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1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92560" y="558735"/>
            <a:ext cx="10447655" cy="1313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450" spc="355"/>
              <a:t>STATE</a:t>
            </a:r>
            <a:r>
              <a:rPr dirty="0" sz="8450" spc="-65"/>
              <a:t> </a:t>
            </a:r>
            <a:r>
              <a:rPr dirty="0" sz="8450" spc="475"/>
              <a:t>TRANSITIONS</a:t>
            </a:r>
            <a:endParaRPr sz="8450"/>
          </a:p>
        </p:txBody>
      </p:sp>
      <p:sp>
        <p:nvSpPr>
          <p:cNvPr id="11" name="object 11"/>
          <p:cNvSpPr txBox="1"/>
          <p:nvPr/>
        </p:nvSpPr>
        <p:spPr>
          <a:xfrm>
            <a:off x="1821605" y="1858514"/>
            <a:ext cx="12127865" cy="7489190"/>
          </a:xfrm>
          <a:prstGeom prst="rect">
            <a:avLst/>
          </a:prstGeom>
        </p:spPr>
        <p:txBody>
          <a:bodyPr wrap="square" lIns="0" tIns="278130" rIns="0" bIns="0" rtlCol="0" vert="horz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2190"/>
              </a:spcBef>
              <a:buSzPct val="97368"/>
              <a:buAutoNum type="arabicPeriod"/>
              <a:tabLst>
                <a:tab pos="405765" algn="l"/>
              </a:tabLst>
            </a:pPr>
            <a:r>
              <a:rPr dirty="0" sz="3800" spc="-20">
                <a:solidFill>
                  <a:srgbClr val="535353"/>
                </a:solidFill>
                <a:latin typeface="Trebuchet MS"/>
                <a:cs typeface="Trebuchet MS"/>
              </a:rPr>
              <a:t>Pending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to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">
                <a:solidFill>
                  <a:srgbClr val="535353"/>
                </a:solidFill>
                <a:latin typeface="Trebuchet MS"/>
                <a:cs typeface="Trebuchet MS"/>
              </a:rPr>
              <a:t>Running/Suspended:</a:t>
            </a:r>
            <a:endParaRPr sz="3800">
              <a:latin typeface="Trebuchet MS"/>
              <a:cs typeface="Trebuchet MS"/>
            </a:endParaRPr>
          </a:p>
          <a:p>
            <a:pPr marL="3413760" marR="5080" indent="-2610485">
              <a:lnSpc>
                <a:spcPct val="115700"/>
              </a:lnSpc>
              <a:spcBef>
                <a:spcPts val="975"/>
              </a:spcBef>
            </a:pPr>
            <a:r>
              <a:rPr dirty="0" sz="2700" spc="-240">
                <a:solidFill>
                  <a:srgbClr val="535353"/>
                </a:solidFill>
                <a:latin typeface="Trebuchet MS"/>
                <a:cs typeface="Trebuchet MS"/>
              </a:rPr>
              <a:t>if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114">
                <a:solidFill>
                  <a:srgbClr val="535353"/>
                </a:solidFill>
                <a:latin typeface="Trebuchet MS"/>
                <a:cs typeface="Trebuchet MS"/>
              </a:rPr>
              <a:t>(processes[i].arrival_time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535">
                <a:solidFill>
                  <a:srgbClr val="535353"/>
                </a:solidFill>
                <a:latin typeface="Trebuchet MS"/>
                <a:cs typeface="Trebuchet MS"/>
              </a:rPr>
              <a:t>&lt;=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535353"/>
                </a:solidFill>
                <a:latin typeface="Trebuchet MS"/>
                <a:cs typeface="Trebuchet MS"/>
              </a:rPr>
              <a:t>dispatcher_timer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280">
                <a:solidFill>
                  <a:srgbClr val="535353"/>
                </a:solidFill>
                <a:latin typeface="Trebuchet MS"/>
                <a:cs typeface="Trebuchet MS"/>
              </a:rPr>
              <a:t>&amp;&amp;</a:t>
            </a:r>
            <a:r>
              <a:rPr dirty="0" sz="2700" spc="-7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processes[i].state </a:t>
            </a:r>
            <a:r>
              <a:rPr dirty="0" sz="2700" spc="535">
                <a:solidFill>
                  <a:srgbClr val="535353"/>
                </a:solidFill>
                <a:latin typeface="Trebuchet MS"/>
                <a:cs typeface="Trebuchet MS"/>
              </a:rPr>
              <a:t>==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10">
                <a:solidFill>
                  <a:srgbClr val="535353"/>
                </a:solidFill>
                <a:latin typeface="Trebuchet MS"/>
                <a:cs typeface="Trebuchet MS"/>
              </a:rPr>
              <a:t>0)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235">
                <a:solidFill>
                  <a:srgbClr val="535353"/>
                </a:solidFill>
                <a:latin typeface="Trebuchet MS"/>
                <a:cs typeface="Trebuchet MS"/>
              </a:rPr>
              <a:t>{ </a:t>
            </a:r>
            <a:r>
              <a:rPr dirty="0" sz="2700" spc="-79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535353"/>
                </a:solidFill>
                <a:latin typeface="Trebuchet MS"/>
                <a:cs typeface="Trebuchet MS"/>
              </a:rPr>
              <a:t>processes[i].state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53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535353"/>
                </a:solidFill>
                <a:latin typeface="Trebuchet MS"/>
                <a:cs typeface="Trebuchet MS"/>
              </a:rPr>
              <a:t>(running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535">
                <a:solidFill>
                  <a:srgbClr val="535353"/>
                </a:solidFill>
                <a:latin typeface="Trebuchet MS"/>
                <a:cs typeface="Trebuchet MS"/>
              </a:rPr>
              <a:t>==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535353"/>
                </a:solidFill>
                <a:latin typeface="Trebuchet MS"/>
                <a:cs typeface="Trebuchet MS"/>
              </a:rPr>
              <a:t>-1)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525">
                <a:solidFill>
                  <a:srgbClr val="535353"/>
                </a:solidFill>
                <a:latin typeface="Trebuchet MS"/>
                <a:cs typeface="Trebuchet MS"/>
              </a:rPr>
              <a:t>?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155">
                <a:solidFill>
                  <a:srgbClr val="535353"/>
                </a:solidFill>
                <a:latin typeface="Trebuchet MS"/>
                <a:cs typeface="Trebuchet MS"/>
              </a:rPr>
              <a:t>1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260">
                <a:solidFill>
                  <a:srgbClr val="535353"/>
                </a:solidFill>
                <a:latin typeface="Trebuchet MS"/>
                <a:cs typeface="Trebuchet MS"/>
              </a:rPr>
              <a:t>:</a:t>
            </a:r>
            <a:r>
              <a:rPr dirty="0" sz="27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535353"/>
                </a:solidFill>
                <a:latin typeface="Trebuchet MS"/>
                <a:cs typeface="Trebuchet MS"/>
              </a:rPr>
              <a:t>2;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rebuchet MS"/>
              <a:cs typeface="Trebuchet MS"/>
            </a:endParaRPr>
          </a:p>
          <a:p>
            <a:pPr marL="976630">
              <a:lnSpc>
                <a:spcPct val="100000"/>
              </a:lnSpc>
            </a:pPr>
            <a:r>
              <a:rPr dirty="0" sz="2600" spc="-225">
                <a:solidFill>
                  <a:srgbClr val="535353"/>
                </a:solidFill>
                <a:latin typeface="Trebuchet MS"/>
                <a:cs typeface="Trebuchet MS"/>
              </a:rPr>
              <a:t>}</a:t>
            </a:r>
            <a:endParaRPr sz="2600">
              <a:latin typeface="Trebuchet MS"/>
              <a:cs typeface="Trebuchet MS"/>
            </a:endParaRPr>
          </a:p>
          <a:p>
            <a:pPr marL="405130" indent="-393065">
              <a:lnSpc>
                <a:spcPct val="100000"/>
              </a:lnSpc>
              <a:spcBef>
                <a:spcPts val="45"/>
              </a:spcBef>
              <a:buSzPct val="97368"/>
              <a:buAutoNum type="arabicPeriod" startAt="2"/>
              <a:tabLst>
                <a:tab pos="405765" algn="l"/>
              </a:tabLst>
            </a:pPr>
            <a:r>
              <a:rPr dirty="0" sz="3800" spc="31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unn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5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2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370">
                <a:solidFill>
                  <a:srgbClr val="535353"/>
                </a:solidFill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  <a:p>
            <a:pPr marL="1675130" marR="5781040" indent="-872490">
              <a:lnSpc>
                <a:spcPts val="3600"/>
              </a:lnSpc>
              <a:spcBef>
                <a:spcPts val="10"/>
              </a:spcBef>
            </a:pPr>
            <a:r>
              <a:rPr dirty="0" sz="2600" spc="-235">
                <a:solidFill>
                  <a:srgbClr val="535353"/>
                </a:solidFill>
                <a:latin typeface="Trebuchet MS"/>
                <a:cs typeface="Trebuchet MS"/>
              </a:rPr>
              <a:t>if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535353"/>
                </a:solidFill>
                <a:latin typeface="Trebuchet MS"/>
                <a:cs typeface="Trebuchet MS"/>
              </a:rPr>
              <a:t>(processes[running].cpu_time 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&lt;=</a:t>
            </a:r>
            <a:r>
              <a:rPr dirty="0" sz="26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535353"/>
                </a:solidFill>
                <a:latin typeface="Trebuchet MS"/>
                <a:cs typeface="Trebuchet MS"/>
              </a:rPr>
              <a:t>0)</a:t>
            </a:r>
            <a:r>
              <a:rPr dirty="0" sz="2600" spc="-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225">
                <a:solidFill>
                  <a:srgbClr val="535353"/>
                </a:solidFill>
                <a:latin typeface="Trebuchet MS"/>
                <a:cs typeface="Trebuchet MS"/>
              </a:rPr>
              <a:t>{ </a:t>
            </a:r>
            <a:r>
              <a:rPr dirty="0" sz="2600" spc="-77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535353"/>
                </a:solidFill>
                <a:latin typeface="Trebuchet MS"/>
                <a:cs typeface="Trebuchet MS"/>
              </a:rPr>
              <a:t>processes[running].state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535353"/>
                </a:solidFill>
                <a:latin typeface="Trebuchet MS"/>
                <a:cs typeface="Trebuchet MS"/>
              </a:rPr>
              <a:t>3;</a:t>
            </a:r>
            <a:endParaRPr sz="2600">
              <a:latin typeface="Trebuchet MS"/>
              <a:cs typeface="Trebuchet MS"/>
            </a:endParaRPr>
          </a:p>
          <a:p>
            <a:pPr marL="2816225">
              <a:lnSpc>
                <a:spcPts val="3005"/>
              </a:lnSpc>
              <a:spcBef>
                <a:spcPts val="280"/>
              </a:spcBef>
            </a:pP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running</a:t>
            </a:r>
            <a:r>
              <a:rPr dirty="0" sz="26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535353"/>
                </a:solidFill>
                <a:latin typeface="Trebuchet MS"/>
                <a:cs typeface="Trebuchet MS"/>
              </a:rPr>
              <a:t>-1;</a:t>
            </a:r>
            <a:endParaRPr sz="2600">
              <a:latin typeface="Trebuchet MS"/>
              <a:cs typeface="Trebuchet MS"/>
            </a:endParaRPr>
          </a:p>
          <a:p>
            <a:pPr marL="883285">
              <a:lnSpc>
                <a:spcPts val="2890"/>
              </a:lnSpc>
            </a:pPr>
            <a:r>
              <a:rPr dirty="0" sz="2600" spc="-225">
                <a:solidFill>
                  <a:srgbClr val="535353"/>
                </a:solidFill>
                <a:latin typeface="Trebuchet MS"/>
                <a:cs typeface="Trebuchet MS"/>
              </a:rPr>
              <a:t>}</a:t>
            </a:r>
            <a:endParaRPr sz="2600">
              <a:latin typeface="Trebuchet MS"/>
              <a:cs typeface="Trebuchet MS"/>
            </a:endParaRPr>
          </a:p>
          <a:p>
            <a:pPr marL="405130" indent="-392430">
              <a:lnSpc>
                <a:spcPts val="4445"/>
              </a:lnSpc>
              <a:buSzPct val="97368"/>
              <a:buAutoNum type="arabicPeriod" startAt="3"/>
              <a:tabLst>
                <a:tab pos="405130" algn="l"/>
              </a:tabLst>
            </a:pPr>
            <a:r>
              <a:rPr dirty="0" sz="3800" spc="70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2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31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unn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22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370">
                <a:solidFill>
                  <a:srgbClr val="535353"/>
                </a:solidFill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  <a:p>
            <a:pPr marL="2635885" marR="4798060" indent="-1870710">
              <a:lnSpc>
                <a:spcPct val="115399"/>
              </a:lnSpc>
              <a:spcBef>
                <a:spcPts val="994"/>
              </a:spcBef>
            </a:pPr>
            <a:r>
              <a:rPr dirty="0" sz="2600" spc="-21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2600" spc="-260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145">
                <a:solidFill>
                  <a:srgbClr val="535353"/>
                </a:solidFill>
                <a:latin typeface="Trebuchet MS"/>
                <a:cs typeface="Trebuchet MS"/>
              </a:rPr>
              <a:t>(</a:t>
            </a:r>
            <a:r>
              <a:rPr dirty="0" sz="2600" spc="-204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2600" spc="-75">
                <a:solidFill>
                  <a:srgbClr val="535353"/>
                </a:solidFill>
                <a:latin typeface="Trebuchet MS"/>
                <a:cs typeface="Trebuchet MS"/>
              </a:rPr>
              <a:t>unn</a:t>
            </a:r>
            <a:r>
              <a:rPr dirty="0" sz="2600" spc="-21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2600" spc="-7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2600" spc="155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09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535353"/>
                </a:solidFill>
                <a:latin typeface="Trebuchet MS"/>
                <a:cs typeface="Trebuchet MS"/>
              </a:rPr>
              <a:t>-</a:t>
            </a:r>
            <a:r>
              <a:rPr dirty="0" sz="2600" spc="150">
                <a:solidFill>
                  <a:srgbClr val="535353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275">
                <a:solidFill>
                  <a:srgbClr val="535353"/>
                </a:solidFill>
                <a:latin typeface="Trebuchet MS"/>
                <a:cs typeface="Trebuchet MS"/>
              </a:rPr>
              <a:t>&amp;</a:t>
            </a:r>
            <a:r>
              <a:rPr dirty="0" sz="2600" spc="-270">
                <a:solidFill>
                  <a:srgbClr val="535353"/>
                </a:solidFill>
                <a:latin typeface="Trebuchet MS"/>
                <a:cs typeface="Trebuchet MS"/>
              </a:rPr>
              <a:t>&amp;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2600" spc="-204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2600" spc="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2600" spc="6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2600" spc="-7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2600" spc="185">
                <a:solidFill>
                  <a:srgbClr val="535353"/>
                </a:solidFill>
                <a:latin typeface="Trebuchet MS"/>
                <a:cs typeface="Trebuchet MS"/>
              </a:rPr>
              <a:t>ss</a:t>
            </a:r>
            <a:r>
              <a:rPr dirty="0" sz="2600" spc="-7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2600" spc="18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2600" spc="-240">
                <a:solidFill>
                  <a:srgbClr val="535353"/>
                </a:solidFill>
                <a:latin typeface="Trebuchet MS"/>
                <a:cs typeface="Trebuchet MS"/>
              </a:rPr>
              <a:t>[</a:t>
            </a:r>
            <a:r>
              <a:rPr dirty="0" sz="2600" spc="-21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2600" spc="-245">
                <a:solidFill>
                  <a:srgbClr val="535353"/>
                </a:solidFill>
                <a:latin typeface="Trebuchet MS"/>
                <a:cs typeface="Trebuchet MS"/>
              </a:rPr>
              <a:t>]</a:t>
            </a:r>
            <a:r>
              <a:rPr dirty="0" sz="2600" spc="-365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r>
              <a:rPr dirty="0" sz="2600" spc="185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2600" spc="-28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2600" spc="-7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2600" spc="-28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2600" spc="-6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09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145">
                <a:solidFill>
                  <a:srgbClr val="535353"/>
                </a:solidFill>
                <a:latin typeface="Trebuchet MS"/>
                <a:cs typeface="Trebuchet MS"/>
              </a:rPr>
              <a:t>2</a:t>
            </a:r>
            <a:r>
              <a:rPr dirty="0" sz="2600" spc="-130">
                <a:solidFill>
                  <a:srgbClr val="535353"/>
                </a:solidFill>
                <a:latin typeface="Trebuchet MS"/>
                <a:cs typeface="Trebuchet MS"/>
              </a:rPr>
              <a:t>)</a:t>
            </a: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535353"/>
                </a:solidFill>
                <a:latin typeface="Trebuchet MS"/>
                <a:cs typeface="Trebuchet MS"/>
              </a:rPr>
              <a:t>{  </a:t>
            </a:r>
            <a:r>
              <a:rPr dirty="0" sz="2600" spc="-70">
                <a:solidFill>
                  <a:srgbClr val="535353"/>
                </a:solidFill>
                <a:latin typeface="Trebuchet MS"/>
                <a:cs typeface="Trebuchet MS"/>
              </a:rPr>
              <a:t>processes[i].state</a:t>
            </a:r>
            <a:r>
              <a:rPr dirty="0" sz="26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-8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535353"/>
                </a:solidFill>
                <a:latin typeface="Trebuchet MS"/>
                <a:cs typeface="Trebuchet MS"/>
              </a:rPr>
              <a:t>1;</a:t>
            </a:r>
            <a:endParaRPr sz="2600">
              <a:latin typeface="Trebuchet MS"/>
              <a:cs typeface="Trebuchet MS"/>
            </a:endParaRPr>
          </a:p>
          <a:p>
            <a:pPr marL="3411854">
              <a:lnSpc>
                <a:spcPct val="100000"/>
              </a:lnSpc>
              <a:spcBef>
                <a:spcPts val="480"/>
              </a:spcBef>
            </a:pPr>
            <a:r>
              <a:rPr dirty="0" sz="2600" spc="-80">
                <a:solidFill>
                  <a:srgbClr val="535353"/>
                </a:solidFill>
                <a:latin typeface="Trebuchet MS"/>
                <a:cs typeface="Trebuchet MS"/>
              </a:rPr>
              <a:t>running</a:t>
            </a:r>
            <a:r>
              <a:rPr dirty="0" sz="26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515">
                <a:solidFill>
                  <a:srgbClr val="535353"/>
                </a:solidFill>
                <a:latin typeface="Trebuchet MS"/>
                <a:cs typeface="Trebuchet MS"/>
              </a:rPr>
              <a:t>=</a:t>
            </a:r>
            <a:r>
              <a:rPr dirty="0" sz="2600" spc="-10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2600" spc="-229">
                <a:solidFill>
                  <a:srgbClr val="535353"/>
                </a:solidFill>
                <a:latin typeface="Trebuchet MS"/>
                <a:cs typeface="Trebuchet MS"/>
              </a:rPr>
              <a:t>i;</a:t>
            </a:r>
            <a:endParaRPr sz="2600">
              <a:latin typeface="Trebuchet MS"/>
              <a:cs typeface="Trebuchet MS"/>
            </a:endParaRPr>
          </a:p>
          <a:p>
            <a:pPr marL="883285">
              <a:lnSpc>
                <a:spcPct val="100000"/>
              </a:lnSpc>
              <a:spcBef>
                <a:spcPts val="725"/>
              </a:spcBef>
            </a:pPr>
            <a:r>
              <a:rPr dirty="0" sz="2600" spc="-225">
                <a:solidFill>
                  <a:srgbClr val="535353"/>
                </a:solidFill>
                <a:latin typeface="Trebuchet MS"/>
                <a:cs typeface="Trebuchet MS"/>
              </a:rPr>
              <a:t>}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79232"/>
            <a:ext cx="2607945" cy="3408045"/>
            <a:chOff x="0" y="6879232"/>
            <a:chExt cx="2607945" cy="3408045"/>
          </a:xfrm>
        </p:grpSpPr>
        <p:sp>
          <p:nvSpPr>
            <p:cNvPr id="3" name="object 3"/>
            <p:cNvSpPr/>
            <p:nvPr/>
          </p:nvSpPr>
          <p:spPr>
            <a:xfrm>
              <a:off x="0" y="6879232"/>
              <a:ext cx="2466340" cy="3408045"/>
            </a:xfrm>
            <a:custGeom>
              <a:avLst/>
              <a:gdLst/>
              <a:ahLst/>
              <a:cxnLst/>
              <a:rect l="l" t="t" r="r" b="b"/>
              <a:pathLst>
                <a:path w="2466340" h="3408045">
                  <a:moveTo>
                    <a:pt x="1931726" y="3407767"/>
                  </a:moveTo>
                  <a:lnTo>
                    <a:pt x="0" y="3407767"/>
                  </a:lnTo>
                  <a:lnTo>
                    <a:pt x="0" y="45604"/>
                  </a:lnTo>
                  <a:lnTo>
                    <a:pt x="25504" y="38099"/>
                  </a:lnTo>
                  <a:lnTo>
                    <a:pt x="69524" y="38100"/>
                  </a:lnTo>
                  <a:lnTo>
                    <a:pt x="113677" y="25399"/>
                  </a:lnTo>
                  <a:lnTo>
                    <a:pt x="780286" y="25400"/>
                  </a:lnTo>
                  <a:lnTo>
                    <a:pt x="911627" y="63500"/>
                  </a:lnTo>
                  <a:lnTo>
                    <a:pt x="955043" y="63500"/>
                  </a:lnTo>
                  <a:lnTo>
                    <a:pt x="1041223" y="88900"/>
                  </a:lnTo>
                  <a:lnTo>
                    <a:pt x="1083953" y="114300"/>
                  </a:lnTo>
                  <a:lnTo>
                    <a:pt x="1210495" y="152400"/>
                  </a:lnTo>
                  <a:lnTo>
                    <a:pt x="1252069" y="177800"/>
                  </a:lnTo>
                  <a:lnTo>
                    <a:pt x="1293312" y="190500"/>
                  </a:lnTo>
                  <a:lnTo>
                    <a:pt x="1334205" y="215900"/>
                  </a:lnTo>
                  <a:lnTo>
                    <a:pt x="1374731" y="228600"/>
                  </a:lnTo>
                  <a:lnTo>
                    <a:pt x="1493939" y="304800"/>
                  </a:lnTo>
                  <a:lnTo>
                    <a:pt x="1571263" y="355600"/>
                  </a:lnTo>
                  <a:lnTo>
                    <a:pt x="1646706" y="406400"/>
                  </a:lnTo>
                  <a:lnTo>
                    <a:pt x="1720132" y="457200"/>
                  </a:lnTo>
                  <a:lnTo>
                    <a:pt x="1756045" y="495300"/>
                  </a:lnTo>
                  <a:lnTo>
                    <a:pt x="1791402" y="520700"/>
                  </a:lnTo>
                  <a:lnTo>
                    <a:pt x="1826185" y="558800"/>
                  </a:lnTo>
                  <a:lnTo>
                    <a:pt x="1860378" y="584200"/>
                  </a:lnTo>
                  <a:lnTo>
                    <a:pt x="1893963" y="622300"/>
                  </a:lnTo>
                  <a:lnTo>
                    <a:pt x="1926923" y="660400"/>
                  </a:lnTo>
                  <a:lnTo>
                    <a:pt x="1959066" y="685800"/>
                  </a:lnTo>
                  <a:lnTo>
                    <a:pt x="1990215" y="723900"/>
                  </a:lnTo>
                  <a:lnTo>
                    <a:pt x="2020370" y="762000"/>
                  </a:lnTo>
                  <a:lnTo>
                    <a:pt x="2049531" y="800100"/>
                  </a:lnTo>
                  <a:lnTo>
                    <a:pt x="2077699" y="838200"/>
                  </a:lnTo>
                  <a:lnTo>
                    <a:pt x="2104875" y="876300"/>
                  </a:lnTo>
                  <a:lnTo>
                    <a:pt x="2131060" y="914400"/>
                  </a:lnTo>
                  <a:lnTo>
                    <a:pt x="2156253" y="952500"/>
                  </a:lnTo>
                  <a:lnTo>
                    <a:pt x="2180457" y="990600"/>
                  </a:lnTo>
                  <a:lnTo>
                    <a:pt x="2203672" y="1028700"/>
                  </a:lnTo>
                  <a:lnTo>
                    <a:pt x="2225897" y="1079500"/>
                  </a:lnTo>
                  <a:lnTo>
                    <a:pt x="2247135" y="1117600"/>
                  </a:lnTo>
                  <a:lnTo>
                    <a:pt x="2267386" y="1155700"/>
                  </a:lnTo>
                  <a:lnTo>
                    <a:pt x="2286649" y="1193800"/>
                  </a:lnTo>
                  <a:lnTo>
                    <a:pt x="2304927" y="1244600"/>
                  </a:lnTo>
                  <a:lnTo>
                    <a:pt x="2322220" y="1282700"/>
                  </a:lnTo>
                  <a:lnTo>
                    <a:pt x="2338528" y="1320800"/>
                  </a:lnTo>
                  <a:lnTo>
                    <a:pt x="2353852" y="1371600"/>
                  </a:lnTo>
                  <a:lnTo>
                    <a:pt x="2368193" y="1409700"/>
                  </a:lnTo>
                  <a:lnTo>
                    <a:pt x="2381552" y="1447800"/>
                  </a:lnTo>
                  <a:lnTo>
                    <a:pt x="2393929" y="1498600"/>
                  </a:lnTo>
                  <a:lnTo>
                    <a:pt x="2405325" y="1536700"/>
                  </a:lnTo>
                  <a:lnTo>
                    <a:pt x="2415740" y="1587500"/>
                  </a:lnTo>
                  <a:lnTo>
                    <a:pt x="2425175" y="1625600"/>
                  </a:lnTo>
                  <a:lnTo>
                    <a:pt x="2433632" y="1676400"/>
                  </a:lnTo>
                  <a:lnTo>
                    <a:pt x="2441110" y="1714500"/>
                  </a:lnTo>
                  <a:lnTo>
                    <a:pt x="2447611" y="1765300"/>
                  </a:lnTo>
                  <a:lnTo>
                    <a:pt x="2453134" y="1803400"/>
                  </a:lnTo>
                  <a:lnTo>
                    <a:pt x="2457682" y="1854200"/>
                  </a:lnTo>
                  <a:lnTo>
                    <a:pt x="2461253" y="1892300"/>
                  </a:lnTo>
                  <a:lnTo>
                    <a:pt x="2463850" y="1943100"/>
                  </a:lnTo>
                  <a:lnTo>
                    <a:pt x="2465473" y="1981200"/>
                  </a:lnTo>
                  <a:lnTo>
                    <a:pt x="2466122" y="2032000"/>
                  </a:lnTo>
                  <a:lnTo>
                    <a:pt x="2465798" y="2070100"/>
                  </a:lnTo>
                  <a:lnTo>
                    <a:pt x="2464502" y="2120900"/>
                  </a:lnTo>
                  <a:lnTo>
                    <a:pt x="2458997" y="2209800"/>
                  </a:lnTo>
                  <a:lnTo>
                    <a:pt x="2454789" y="2247900"/>
                  </a:lnTo>
                  <a:lnTo>
                    <a:pt x="2449611" y="2298700"/>
                  </a:lnTo>
                  <a:lnTo>
                    <a:pt x="2443465" y="2336800"/>
                  </a:lnTo>
                  <a:lnTo>
                    <a:pt x="2436351" y="2387600"/>
                  </a:lnTo>
                  <a:lnTo>
                    <a:pt x="2428269" y="2425700"/>
                  </a:lnTo>
                  <a:lnTo>
                    <a:pt x="2419221" y="2463800"/>
                  </a:lnTo>
                  <a:lnTo>
                    <a:pt x="2409207" y="2514600"/>
                  </a:lnTo>
                  <a:lnTo>
                    <a:pt x="2398227" y="2552700"/>
                  </a:lnTo>
                  <a:lnTo>
                    <a:pt x="2386284" y="2603500"/>
                  </a:lnTo>
                  <a:lnTo>
                    <a:pt x="2373376" y="2641600"/>
                  </a:lnTo>
                  <a:lnTo>
                    <a:pt x="2359505" y="2679700"/>
                  </a:lnTo>
                  <a:lnTo>
                    <a:pt x="2344671" y="2730500"/>
                  </a:lnTo>
                  <a:lnTo>
                    <a:pt x="2328876" y="2768600"/>
                  </a:lnTo>
                  <a:lnTo>
                    <a:pt x="2312120" y="2806700"/>
                  </a:lnTo>
                  <a:lnTo>
                    <a:pt x="2294403" y="2857500"/>
                  </a:lnTo>
                  <a:lnTo>
                    <a:pt x="2275727" y="2895600"/>
                  </a:lnTo>
                  <a:lnTo>
                    <a:pt x="2256091" y="2933700"/>
                  </a:lnTo>
                  <a:lnTo>
                    <a:pt x="2235497" y="2971800"/>
                  </a:lnTo>
                  <a:lnTo>
                    <a:pt x="2213946" y="3022600"/>
                  </a:lnTo>
                  <a:lnTo>
                    <a:pt x="2191437" y="3060700"/>
                  </a:lnTo>
                  <a:lnTo>
                    <a:pt x="2167972" y="3098800"/>
                  </a:lnTo>
                  <a:lnTo>
                    <a:pt x="2143552" y="3136900"/>
                  </a:lnTo>
                  <a:lnTo>
                    <a:pt x="2118177" y="3175000"/>
                  </a:lnTo>
                  <a:lnTo>
                    <a:pt x="2091847" y="3213100"/>
                  </a:lnTo>
                  <a:lnTo>
                    <a:pt x="2064564" y="3251200"/>
                  </a:lnTo>
                  <a:lnTo>
                    <a:pt x="2036329" y="3289300"/>
                  </a:lnTo>
                  <a:lnTo>
                    <a:pt x="1977001" y="3352800"/>
                  </a:lnTo>
                  <a:lnTo>
                    <a:pt x="1945911" y="3390900"/>
                  </a:lnTo>
                  <a:lnTo>
                    <a:pt x="1931726" y="3407767"/>
                  </a:lnTo>
                  <a:close/>
                </a:path>
                <a:path w="2466340" h="3408045">
                  <a:moveTo>
                    <a:pt x="736197" y="25400"/>
                  </a:moveTo>
                  <a:lnTo>
                    <a:pt x="157947" y="25400"/>
                  </a:lnTo>
                  <a:lnTo>
                    <a:pt x="202316" y="12699"/>
                  </a:lnTo>
                  <a:lnTo>
                    <a:pt x="691984" y="12700"/>
                  </a:lnTo>
                  <a:lnTo>
                    <a:pt x="736197" y="25400"/>
                  </a:lnTo>
                  <a:close/>
                </a:path>
                <a:path w="2466340" h="3408045">
                  <a:moveTo>
                    <a:pt x="603251" y="12700"/>
                  </a:moveTo>
                  <a:lnTo>
                    <a:pt x="291282" y="12700"/>
                  </a:lnTo>
                  <a:lnTo>
                    <a:pt x="335845" y="0"/>
                  </a:lnTo>
                  <a:lnTo>
                    <a:pt x="558766" y="0"/>
                  </a:lnTo>
                  <a:lnTo>
                    <a:pt x="603251" y="12700"/>
                  </a:lnTo>
                  <a:close/>
                </a:path>
                <a:path w="2466340" h="3408045">
                  <a:moveTo>
                    <a:pt x="2007141" y="3327400"/>
                  </a:moveTo>
                  <a:lnTo>
                    <a:pt x="1977001" y="3352800"/>
                  </a:lnTo>
                  <a:lnTo>
                    <a:pt x="2013477" y="3319128"/>
                  </a:lnTo>
                  <a:lnTo>
                    <a:pt x="2007141" y="33274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8" name="object 8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923" y="4146634"/>
            <a:ext cx="9315449" cy="33623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64931" y="1602935"/>
            <a:ext cx="10558145" cy="16033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350" spc="740"/>
              <a:t>SAMPLE</a:t>
            </a:r>
            <a:r>
              <a:rPr dirty="0" sz="10350" spc="-100"/>
              <a:t> </a:t>
            </a:r>
            <a:r>
              <a:rPr dirty="0" sz="10350" spc="360"/>
              <a:t>OUTPUT</a:t>
            </a:r>
            <a:endParaRPr sz="103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79232"/>
            <a:ext cx="2607945" cy="3408045"/>
            <a:chOff x="0" y="6879232"/>
            <a:chExt cx="2607945" cy="3408045"/>
          </a:xfrm>
        </p:grpSpPr>
        <p:sp>
          <p:nvSpPr>
            <p:cNvPr id="3" name="object 3"/>
            <p:cNvSpPr/>
            <p:nvPr/>
          </p:nvSpPr>
          <p:spPr>
            <a:xfrm>
              <a:off x="0" y="6879232"/>
              <a:ext cx="2564130" cy="3408045"/>
            </a:xfrm>
            <a:custGeom>
              <a:avLst/>
              <a:gdLst/>
              <a:ahLst/>
              <a:cxnLst/>
              <a:rect l="l" t="t" r="r" b="b"/>
              <a:pathLst>
                <a:path w="2564130" h="3408045">
                  <a:moveTo>
                    <a:pt x="2029712" y="3407767"/>
                  </a:moveTo>
                  <a:lnTo>
                    <a:pt x="0" y="3407767"/>
                  </a:lnTo>
                  <a:lnTo>
                    <a:pt x="0" y="74437"/>
                  </a:lnTo>
                  <a:lnTo>
                    <a:pt x="123490" y="38099"/>
                  </a:lnTo>
                  <a:lnTo>
                    <a:pt x="167510" y="38100"/>
                  </a:lnTo>
                  <a:lnTo>
                    <a:pt x="211663" y="25399"/>
                  </a:lnTo>
                  <a:lnTo>
                    <a:pt x="878271" y="25400"/>
                  </a:lnTo>
                  <a:lnTo>
                    <a:pt x="1009613" y="63500"/>
                  </a:lnTo>
                  <a:lnTo>
                    <a:pt x="1053029" y="63500"/>
                  </a:lnTo>
                  <a:lnTo>
                    <a:pt x="1139209" y="88900"/>
                  </a:lnTo>
                  <a:lnTo>
                    <a:pt x="1181938" y="114300"/>
                  </a:lnTo>
                  <a:lnTo>
                    <a:pt x="1308481" y="152400"/>
                  </a:lnTo>
                  <a:lnTo>
                    <a:pt x="1350055" y="177800"/>
                  </a:lnTo>
                  <a:lnTo>
                    <a:pt x="1391297" y="190500"/>
                  </a:lnTo>
                  <a:lnTo>
                    <a:pt x="1432191" y="215900"/>
                  </a:lnTo>
                  <a:lnTo>
                    <a:pt x="1472717" y="228600"/>
                  </a:lnTo>
                  <a:lnTo>
                    <a:pt x="1591925" y="304800"/>
                  </a:lnTo>
                  <a:lnTo>
                    <a:pt x="1669249" y="355600"/>
                  </a:lnTo>
                  <a:lnTo>
                    <a:pt x="1744692" y="406400"/>
                  </a:lnTo>
                  <a:lnTo>
                    <a:pt x="1818118" y="457200"/>
                  </a:lnTo>
                  <a:lnTo>
                    <a:pt x="1854031" y="495300"/>
                  </a:lnTo>
                  <a:lnTo>
                    <a:pt x="1889388" y="520700"/>
                  </a:lnTo>
                  <a:lnTo>
                    <a:pt x="1924171" y="558800"/>
                  </a:lnTo>
                  <a:lnTo>
                    <a:pt x="1958364" y="584200"/>
                  </a:lnTo>
                  <a:lnTo>
                    <a:pt x="1991949" y="622300"/>
                  </a:lnTo>
                  <a:lnTo>
                    <a:pt x="2024908" y="660400"/>
                  </a:lnTo>
                  <a:lnTo>
                    <a:pt x="2057052" y="685800"/>
                  </a:lnTo>
                  <a:lnTo>
                    <a:pt x="2088201" y="723900"/>
                  </a:lnTo>
                  <a:lnTo>
                    <a:pt x="2118355" y="762000"/>
                  </a:lnTo>
                  <a:lnTo>
                    <a:pt x="2147516" y="800100"/>
                  </a:lnTo>
                  <a:lnTo>
                    <a:pt x="2175685" y="838200"/>
                  </a:lnTo>
                  <a:lnTo>
                    <a:pt x="2202861" y="876300"/>
                  </a:lnTo>
                  <a:lnTo>
                    <a:pt x="2229045" y="914400"/>
                  </a:lnTo>
                  <a:lnTo>
                    <a:pt x="2254239" y="952500"/>
                  </a:lnTo>
                  <a:lnTo>
                    <a:pt x="2278443" y="990600"/>
                  </a:lnTo>
                  <a:lnTo>
                    <a:pt x="2301658" y="1028700"/>
                  </a:lnTo>
                  <a:lnTo>
                    <a:pt x="2323883" y="1079500"/>
                  </a:lnTo>
                  <a:lnTo>
                    <a:pt x="2345121" y="1117600"/>
                  </a:lnTo>
                  <a:lnTo>
                    <a:pt x="2365371" y="1155700"/>
                  </a:lnTo>
                  <a:lnTo>
                    <a:pt x="2384635" y="1193800"/>
                  </a:lnTo>
                  <a:lnTo>
                    <a:pt x="2402913" y="1244600"/>
                  </a:lnTo>
                  <a:lnTo>
                    <a:pt x="2420206" y="1282700"/>
                  </a:lnTo>
                  <a:lnTo>
                    <a:pt x="2436514" y="1320800"/>
                  </a:lnTo>
                  <a:lnTo>
                    <a:pt x="2451838" y="1371600"/>
                  </a:lnTo>
                  <a:lnTo>
                    <a:pt x="2466179" y="1409700"/>
                  </a:lnTo>
                  <a:lnTo>
                    <a:pt x="2479538" y="1447800"/>
                  </a:lnTo>
                  <a:lnTo>
                    <a:pt x="2491915" y="1498600"/>
                  </a:lnTo>
                  <a:lnTo>
                    <a:pt x="2503310" y="1536700"/>
                  </a:lnTo>
                  <a:lnTo>
                    <a:pt x="2513726" y="1587500"/>
                  </a:lnTo>
                  <a:lnTo>
                    <a:pt x="2523161" y="1625600"/>
                  </a:lnTo>
                  <a:lnTo>
                    <a:pt x="2531618" y="1676400"/>
                  </a:lnTo>
                  <a:lnTo>
                    <a:pt x="2539096" y="1714500"/>
                  </a:lnTo>
                  <a:lnTo>
                    <a:pt x="2545597" y="1765300"/>
                  </a:lnTo>
                  <a:lnTo>
                    <a:pt x="2551120" y="1803400"/>
                  </a:lnTo>
                  <a:lnTo>
                    <a:pt x="2555667" y="1854200"/>
                  </a:lnTo>
                  <a:lnTo>
                    <a:pt x="2559239" y="1892300"/>
                  </a:lnTo>
                  <a:lnTo>
                    <a:pt x="2561836" y="1943100"/>
                  </a:lnTo>
                  <a:lnTo>
                    <a:pt x="2563459" y="1981200"/>
                  </a:lnTo>
                  <a:lnTo>
                    <a:pt x="2564108" y="2032000"/>
                  </a:lnTo>
                  <a:lnTo>
                    <a:pt x="2563784" y="2070100"/>
                  </a:lnTo>
                  <a:lnTo>
                    <a:pt x="2562488" y="2120900"/>
                  </a:lnTo>
                  <a:lnTo>
                    <a:pt x="2556983" y="2209800"/>
                  </a:lnTo>
                  <a:lnTo>
                    <a:pt x="2552774" y="2247900"/>
                  </a:lnTo>
                  <a:lnTo>
                    <a:pt x="2547597" y="2298700"/>
                  </a:lnTo>
                  <a:lnTo>
                    <a:pt x="2541451" y="2336800"/>
                  </a:lnTo>
                  <a:lnTo>
                    <a:pt x="2534336" y="2387600"/>
                  </a:lnTo>
                  <a:lnTo>
                    <a:pt x="2526255" y="2425700"/>
                  </a:lnTo>
                  <a:lnTo>
                    <a:pt x="2517207" y="2463800"/>
                  </a:lnTo>
                  <a:lnTo>
                    <a:pt x="2507193" y="2514600"/>
                  </a:lnTo>
                  <a:lnTo>
                    <a:pt x="2496213" y="2552700"/>
                  </a:lnTo>
                  <a:lnTo>
                    <a:pt x="2484269" y="2603500"/>
                  </a:lnTo>
                  <a:lnTo>
                    <a:pt x="2471362" y="2641600"/>
                  </a:lnTo>
                  <a:lnTo>
                    <a:pt x="2457491" y="2679700"/>
                  </a:lnTo>
                  <a:lnTo>
                    <a:pt x="2442657" y="2730500"/>
                  </a:lnTo>
                  <a:lnTo>
                    <a:pt x="2426862" y="2768600"/>
                  </a:lnTo>
                  <a:lnTo>
                    <a:pt x="2410106" y="2806700"/>
                  </a:lnTo>
                  <a:lnTo>
                    <a:pt x="2392389" y="2857500"/>
                  </a:lnTo>
                  <a:lnTo>
                    <a:pt x="2373712" y="2895600"/>
                  </a:lnTo>
                  <a:lnTo>
                    <a:pt x="2354077" y="2933700"/>
                  </a:lnTo>
                  <a:lnTo>
                    <a:pt x="2333483" y="2971800"/>
                  </a:lnTo>
                  <a:lnTo>
                    <a:pt x="2311932" y="3022600"/>
                  </a:lnTo>
                  <a:lnTo>
                    <a:pt x="2289423" y="3060700"/>
                  </a:lnTo>
                  <a:lnTo>
                    <a:pt x="2265958" y="3098800"/>
                  </a:lnTo>
                  <a:lnTo>
                    <a:pt x="2241538" y="3136900"/>
                  </a:lnTo>
                  <a:lnTo>
                    <a:pt x="2216163" y="3175000"/>
                  </a:lnTo>
                  <a:lnTo>
                    <a:pt x="2189833" y="3213100"/>
                  </a:lnTo>
                  <a:lnTo>
                    <a:pt x="2162550" y="3251200"/>
                  </a:lnTo>
                  <a:lnTo>
                    <a:pt x="2134314" y="3289300"/>
                  </a:lnTo>
                  <a:lnTo>
                    <a:pt x="2074987" y="3352800"/>
                  </a:lnTo>
                  <a:lnTo>
                    <a:pt x="2043897" y="3390900"/>
                  </a:lnTo>
                  <a:lnTo>
                    <a:pt x="2029712" y="3407767"/>
                  </a:lnTo>
                  <a:close/>
                </a:path>
                <a:path w="2564130" h="3408045">
                  <a:moveTo>
                    <a:pt x="834183" y="25400"/>
                  </a:moveTo>
                  <a:lnTo>
                    <a:pt x="255933" y="25400"/>
                  </a:lnTo>
                  <a:lnTo>
                    <a:pt x="300302" y="12699"/>
                  </a:lnTo>
                  <a:lnTo>
                    <a:pt x="789970" y="12700"/>
                  </a:lnTo>
                  <a:lnTo>
                    <a:pt x="834183" y="25400"/>
                  </a:lnTo>
                  <a:close/>
                </a:path>
                <a:path w="2564130" h="3408045">
                  <a:moveTo>
                    <a:pt x="701237" y="12700"/>
                  </a:moveTo>
                  <a:lnTo>
                    <a:pt x="389268" y="12700"/>
                  </a:lnTo>
                  <a:lnTo>
                    <a:pt x="433831" y="0"/>
                  </a:lnTo>
                  <a:lnTo>
                    <a:pt x="656752" y="0"/>
                  </a:lnTo>
                  <a:lnTo>
                    <a:pt x="701237" y="12700"/>
                  </a:lnTo>
                  <a:close/>
                </a:path>
                <a:path w="2564130" h="3408045">
                  <a:moveTo>
                    <a:pt x="2105126" y="3327400"/>
                  </a:moveTo>
                  <a:lnTo>
                    <a:pt x="2074987" y="3352800"/>
                  </a:lnTo>
                  <a:lnTo>
                    <a:pt x="2111463" y="3319128"/>
                  </a:lnTo>
                  <a:lnTo>
                    <a:pt x="2105126" y="33274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57341" y="2427881"/>
            <a:ext cx="8573770" cy="1633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50" spc="675"/>
              <a:t>CONCLUSION</a:t>
            </a:r>
            <a:endParaRPr sz="10550"/>
          </a:p>
        </p:txBody>
      </p:sp>
      <p:sp>
        <p:nvSpPr>
          <p:cNvPr id="11" name="object 11"/>
          <p:cNvSpPr txBox="1"/>
          <p:nvPr/>
        </p:nvSpPr>
        <p:spPr>
          <a:xfrm>
            <a:off x="3580841" y="4307766"/>
            <a:ext cx="11682730" cy="4140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6900"/>
              </a:lnSpc>
              <a:spcBef>
                <a:spcPts val="90"/>
              </a:spcBef>
            </a:pPr>
            <a:r>
              <a:rPr dirty="0" sz="3850" spc="-55">
                <a:solidFill>
                  <a:srgbClr val="61654D"/>
                </a:solidFill>
                <a:latin typeface="Trebuchet MS"/>
                <a:cs typeface="Trebuchet MS"/>
              </a:rPr>
              <a:t>This </a:t>
            </a:r>
            <a:r>
              <a:rPr dirty="0" sz="3850" spc="-175">
                <a:solidFill>
                  <a:srgbClr val="61654D"/>
                </a:solidFill>
                <a:latin typeface="Trebuchet MS"/>
                <a:cs typeface="Trebuchet MS"/>
              </a:rPr>
              <a:t>project </a:t>
            </a:r>
            <a:r>
              <a:rPr dirty="0" sz="3850" spc="-35">
                <a:solidFill>
                  <a:srgbClr val="61654D"/>
                </a:solidFill>
                <a:latin typeface="Trebuchet MS"/>
                <a:cs typeface="Trebuchet MS"/>
              </a:rPr>
              <a:t>successfully </a:t>
            </a:r>
            <a:r>
              <a:rPr dirty="0" sz="3850" spc="-45">
                <a:solidFill>
                  <a:srgbClr val="61654D"/>
                </a:solidFill>
                <a:latin typeface="Trebuchet MS"/>
                <a:cs typeface="Trebuchet MS"/>
              </a:rPr>
              <a:t>models </a:t>
            </a:r>
            <a:r>
              <a:rPr dirty="0" sz="3850" spc="10">
                <a:solidFill>
                  <a:srgbClr val="61654D"/>
                </a:solidFill>
                <a:latin typeface="Trebuchet MS"/>
                <a:cs typeface="Trebuchet MS"/>
              </a:rPr>
              <a:t>basic </a:t>
            </a:r>
            <a:r>
              <a:rPr dirty="0" sz="3850" spc="55">
                <a:solidFill>
                  <a:srgbClr val="61654D"/>
                </a:solidFill>
                <a:latin typeface="Trebuchet MS"/>
                <a:cs typeface="Trebuchet MS"/>
              </a:rPr>
              <a:t>process </a:t>
            </a:r>
            <a:r>
              <a:rPr dirty="0" sz="3850" spc="6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management</a:t>
            </a:r>
            <a:r>
              <a:rPr dirty="0" sz="3850" spc="-10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190">
                <a:solidFill>
                  <a:srgbClr val="61654D"/>
                </a:solidFill>
                <a:latin typeface="Trebuchet MS"/>
                <a:cs typeface="Trebuchet MS"/>
              </a:rPr>
              <a:t>in</a:t>
            </a:r>
            <a:r>
              <a:rPr dirty="0" sz="3850" spc="-10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105">
                <a:solidFill>
                  <a:srgbClr val="61654D"/>
                </a:solidFill>
                <a:latin typeface="Trebuchet MS"/>
                <a:cs typeface="Trebuchet MS"/>
              </a:rPr>
              <a:t>operating </a:t>
            </a:r>
            <a:r>
              <a:rPr dirty="0" sz="3850" spc="-70">
                <a:solidFill>
                  <a:srgbClr val="61654D"/>
                </a:solidFill>
                <a:latin typeface="Trebuchet MS"/>
                <a:cs typeface="Trebuchet MS"/>
              </a:rPr>
              <a:t>systems.</a:t>
            </a:r>
            <a:r>
              <a:rPr dirty="0" sz="3850" spc="-10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295">
                <a:solidFill>
                  <a:srgbClr val="61654D"/>
                </a:solidFill>
                <a:latin typeface="Trebuchet MS"/>
                <a:cs typeface="Trebuchet MS"/>
              </a:rPr>
              <a:t>It</a:t>
            </a:r>
            <a:r>
              <a:rPr dirty="0" sz="3850" spc="-10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demonstrates</a:t>
            </a:r>
            <a:r>
              <a:rPr dirty="0" sz="3850" spc="-10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30">
                <a:solidFill>
                  <a:srgbClr val="61654D"/>
                </a:solidFill>
                <a:latin typeface="Trebuchet MS"/>
                <a:cs typeface="Trebuchet MS"/>
              </a:rPr>
              <a:t>how </a:t>
            </a:r>
            <a:r>
              <a:rPr dirty="0" sz="3850" spc="-114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10">
                <a:solidFill>
                  <a:srgbClr val="61654D"/>
                </a:solidFill>
                <a:latin typeface="Trebuchet MS"/>
                <a:cs typeface="Trebuchet MS"/>
              </a:rPr>
              <a:t>resources </a:t>
            </a:r>
            <a:r>
              <a:rPr dirty="0" sz="3850" spc="-155">
                <a:solidFill>
                  <a:srgbClr val="61654D"/>
                </a:solidFill>
                <a:latin typeface="Trebuchet MS"/>
                <a:cs typeface="Trebuchet MS"/>
              </a:rPr>
              <a:t>are </a:t>
            </a:r>
            <a:r>
              <a:rPr dirty="0" sz="3850" spc="-170">
                <a:solidFill>
                  <a:srgbClr val="61654D"/>
                </a:solidFill>
                <a:latin typeface="Trebuchet MS"/>
                <a:cs typeface="Trebuchet MS"/>
              </a:rPr>
              <a:t>allocated, </a:t>
            </a:r>
            <a:r>
              <a:rPr dirty="0" sz="3850" spc="65">
                <a:solidFill>
                  <a:srgbClr val="61654D"/>
                </a:solidFill>
                <a:latin typeface="Trebuchet MS"/>
                <a:cs typeface="Trebuchet MS"/>
              </a:rPr>
              <a:t>processes </a:t>
            </a:r>
            <a:r>
              <a:rPr dirty="0" sz="3850" spc="-155">
                <a:solidFill>
                  <a:srgbClr val="61654D"/>
                </a:solidFill>
                <a:latin typeface="Trebuchet MS"/>
                <a:cs typeface="Trebuchet MS"/>
              </a:rPr>
              <a:t>are </a:t>
            </a:r>
            <a:r>
              <a:rPr dirty="0" sz="3850" spc="-75">
                <a:solidFill>
                  <a:srgbClr val="61654D"/>
                </a:solidFill>
                <a:latin typeface="Trebuchet MS"/>
                <a:cs typeface="Trebuchet MS"/>
              </a:rPr>
              <a:t>scheduled, </a:t>
            </a:r>
            <a:r>
              <a:rPr dirty="0" sz="3850" spc="-50">
                <a:solidFill>
                  <a:srgbClr val="61654D"/>
                </a:solidFill>
                <a:latin typeface="Trebuchet MS"/>
                <a:cs typeface="Trebuchet MS"/>
              </a:rPr>
              <a:t>and </a:t>
            </a:r>
            <a:r>
              <a:rPr dirty="0" sz="3850" spc="-4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300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290">
                <a:solidFill>
                  <a:srgbClr val="61654D"/>
                </a:solidFill>
                <a:latin typeface="Trebuchet MS"/>
                <a:cs typeface="Trebuchet MS"/>
              </a:rPr>
              <a:t>r</a:t>
            </a:r>
            <a:r>
              <a:rPr dirty="0" sz="3850" spc="-80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210">
                <a:solidFill>
                  <a:srgbClr val="61654D"/>
                </a:solidFill>
                <a:latin typeface="Trebuchet MS"/>
                <a:cs typeface="Trebuchet MS"/>
              </a:rPr>
              <a:t>m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240">
                <a:solidFill>
                  <a:srgbClr val="61654D"/>
                </a:solidFill>
                <a:latin typeface="Trebuchet MS"/>
                <a:cs typeface="Trebuchet MS"/>
              </a:rPr>
              <a:t>g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525">
                <a:solidFill>
                  <a:srgbClr val="61654D"/>
                </a:solidFill>
                <a:latin typeface="Trebuchet MS"/>
                <a:cs typeface="Trebuchet MS"/>
              </a:rPr>
              <a:t>.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14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h</a:t>
            </a:r>
            <a:r>
              <a:rPr dirty="0" sz="3850" spc="-80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240">
                <a:solidFill>
                  <a:srgbClr val="61654D"/>
                </a:solidFill>
                <a:latin typeface="Trebuchet MS"/>
                <a:cs typeface="Trebuchet MS"/>
              </a:rPr>
              <a:t>g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h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300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240">
                <a:solidFill>
                  <a:srgbClr val="61654D"/>
                </a:solidFill>
                <a:latin typeface="Trebuchet MS"/>
                <a:cs typeface="Trebuchet MS"/>
              </a:rPr>
              <a:t>g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35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380">
                <a:solidFill>
                  <a:srgbClr val="61654D"/>
                </a:solidFill>
                <a:latin typeface="Trebuchet MS"/>
                <a:cs typeface="Trebuchet MS"/>
              </a:rPr>
              <a:t>f</a:t>
            </a:r>
            <a:r>
              <a:rPr dirty="0" sz="3850" spc="-290">
                <a:solidFill>
                  <a:srgbClr val="61654D"/>
                </a:solidFill>
                <a:latin typeface="Trebuchet MS"/>
                <a:cs typeface="Trebuchet MS"/>
              </a:rPr>
              <a:t>r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o</a:t>
            </a:r>
            <a:r>
              <a:rPr dirty="0" sz="3850" spc="-204">
                <a:solidFill>
                  <a:srgbClr val="61654D"/>
                </a:solidFill>
                <a:latin typeface="Trebuchet MS"/>
                <a:cs typeface="Trebuchet MS"/>
              </a:rPr>
              <a:t>m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h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245">
                <a:solidFill>
                  <a:srgbClr val="61654D"/>
                </a:solidFill>
                <a:latin typeface="Trebuchet MS"/>
                <a:cs typeface="Trebuchet MS"/>
              </a:rPr>
              <a:t>s  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-210">
                <a:solidFill>
                  <a:srgbClr val="61654D"/>
                </a:solidFill>
                <a:latin typeface="Trebuchet MS"/>
                <a:cs typeface="Trebuchet MS"/>
              </a:rPr>
              <a:t>m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u</a:t>
            </a:r>
            <a:r>
              <a:rPr dirty="0" sz="3850" spc="-335">
                <a:solidFill>
                  <a:srgbClr val="61654D"/>
                </a:solidFill>
                <a:latin typeface="Trebuchet MS"/>
                <a:cs typeface="Trebuchet MS"/>
              </a:rPr>
              <a:t>l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o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110">
                <a:solidFill>
                  <a:srgbClr val="61654D"/>
                </a:solidFill>
                <a:latin typeface="Trebuchet MS"/>
                <a:cs typeface="Trebuchet MS"/>
              </a:rPr>
              <a:t>c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b</a:t>
            </a:r>
            <a:r>
              <a:rPr dirty="0" sz="3850" spc="-80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pp</a:t>
            </a:r>
            <a:r>
              <a:rPr dirty="0" sz="3850" spc="-335">
                <a:solidFill>
                  <a:srgbClr val="61654D"/>
                </a:solidFill>
                <a:latin typeface="Trebuchet MS"/>
                <a:cs typeface="Trebuchet MS"/>
              </a:rPr>
              <a:t>l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35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35">
                <a:solidFill>
                  <a:srgbClr val="61654D"/>
                </a:solidFill>
                <a:latin typeface="Trebuchet MS"/>
                <a:cs typeface="Trebuchet MS"/>
              </a:rPr>
              <a:t>o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210">
                <a:solidFill>
                  <a:srgbClr val="61654D"/>
                </a:solidFill>
                <a:latin typeface="Trebuchet MS"/>
                <a:cs typeface="Trebuchet MS"/>
              </a:rPr>
              <a:t>m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o</a:t>
            </a:r>
            <a:r>
              <a:rPr dirty="0" sz="3850" spc="-290">
                <a:solidFill>
                  <a:srgbClr val="61654D"/>
                </a:solidFill>
                <a:latin typeface="Trebuchet MS"/>
                <a:cs typeface="Trebuchet MS"/>
              </a:rPr>
              <a:t>r</a:t>
            </a:r>
            <a:r>
              <a:rPr dirty="0" sz="3850" spc="-80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195">
                <a:solidFill>
                  <a:srgbClr val="61654D"/>
                </a:solidFill>
                <a:latin typeface="Trebuchet MS"/>
                <a:cs typeface="Trebuchet MS"/>
              </a:rPr>
              <a:t>v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110">
                <a:solidFill>
                  <a:srgbClr val="61654D"/>
                </a:solidFill>
                <a:latin typeface="Trebuchet MS"/>
                <a:cs typeface="Trebuchet MS"/>
              </a:rPr>
              <a:t>c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35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290">
                <a:solidFill>
                  <a:srgbClr val="61654D"/>
                </a:solidFill>
                <a:latin typeface="Trebuchet MS"/>
                <a:cs typeface="Trebuchet MS"/>
              </a:rPr>
              <a:t>r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290">
                <a:solidFill>
                  <a:srgbClr val="61654D"/>
                </a:solidFill>
                <a:latin typeface="Trebuchet MS"/>
                <a:cs typeface="Trebuchet MS"/>
              </a:rPr>
              <a:t>r</a:t>
            </a:r>
            <a:r>
              <a:rPr dirty="0" sz="3850" spc="110">
                <a:solidFill>
                  <a:srgbClr val="61654D"/>
                </a:solidFill>
                <a:latin typeface="Trebuchet MS"/>
                <a:cs typeface="Trebuchet MS"/>
              </a:rPr>
              <a:t>c</a:t>
            </a:r>
            <a:r>
              <a:rPr dirty="0" sz="3850" spc="-60">
                <a:solidFill>
                  <a:srgbClr val="61654D"/>
                </a:solidFill>
                <a:latin typeface="Trebuchet MS"/>
                <a:cs typeface="Trebuchet MS"/>
              </a:rPr>
              <a:t>h  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a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35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195">
                <a:solidFill>
                  <a:srgbClr val="61654D"/>
                </a:solidFill>
                <a:latin typeface="Trebuchet MS"/>
                <a:cs typeface="Trebuchet MS"/>
              </a:rPr>
              <a:t>v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335">
                <a:solidFill>
                  <a:srgbClr val="61654D"/>
                </a:solidFill>
                <a:latin typeface="Trebuchet MS"/>
                <a:cs typeface="Trebuchet MS"/>
              </a:rPr>
              <a:t>l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o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p</a:t>
            </a:r>
            <a:r>
              <a:rPr dirty="0" sz="3850" spc="-210">
                <a:solidFill>
                  <a:srgbClr val="61654D"/>
                </a:solidFill>
                <a:latin typeface="Trebuchet MS"/>
                <a:cs typeface="Trebuchet MS"/>
              </a:rPr>
              <a:t>m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395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210">
                <a:solidFill>
                  <a:srgbClr val="61654D"/>
                </a:solidFill>
                <a:latin typeface="Trebuchet MS"/>
                <a:cs typeface="Trebuchet MS"/>
              </a:rPr>
              <a:t>y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400">
                <a:solidFill>
                  <a:srgbClr val="61654D"/>
                </a:solidFill>
                <a:latin typeface="Trebuchet MS"/>
                <a:cs typeface="Trebuchet MS"/>
              </a:rPr>
              <a:t>t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-204">
                <a:solidFill>
                  <a:srgbClr val="61654D"/>
                </a:solidFill>
                <a:latin typeface="Trebuchet MS"/>
                <a:cs typeface="Trebuchet MS"/>
              </a:rPr>
              <a:t>m</a:t>
            </a:r>
            <a:r>
              <a:rPr dirty="0" sz="3850" spc="-11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3850" spc="30">
                <a:solidFill>
                  <a:srgbClr val="61654D"/>
                </a:solidFill>
                <a:latin typeface="Trebuchet MS"/>
                <a:cs typeface="Trebuchet MS"/>
              </a:rPr>
              <a:t>d</a:t>
            </a:r>
            <a:r>
              <a:rPr dirty="0" sz="3850" spc="-85">
                <a:solidFill>
                  <a:srgbClr val="61654D"/>
                </a:solidFill>
                <a:latin typeface="Trebuchet MS"/>
                <a:cs typeface="Trebuchet MS"/>
              </a:rPr>
              <a:t>e</a:t>
            </a:r>
            <a:r>
              <a:rPr dirty="0" sz="3850" spc="295">
                <a:solidFill>
                  <a:srgbClr val="61654D"/>
                </a:solidFill>
                <a:latin typeface="Trebuchet MS"/>
                <a:cs typeface="Trebuchet MS"/>
              </a:rPr>
              <a:t>s</a:t>
            </a:r>
            <a:r>
              <a:rPr dirty="0" sz="3850" spc="-300">
                <a:solidFill>
                  <a:srgbClr val="61654D"/>
                </a:solidFill>
                <a:latin typeface="Trebuchet MS"/>
                <a:cs typeface="Trebuchet MS"/>
              </a:rPr>
              <a:t>i</a:t>
            </a:r>
            <a:r>
              <a:rPr dirty="0" sz="3850" spc="240">
                <a:solidFill>
                  <a:srgbClr val="61654D"/>
                </a:solidFill>
                <a:latin typeface="Trebuchet MS"/>
                <a:cs typeface="Trebuchet MS"/>
              </a:rPr>
              <a:t>g</a:t>
            </a:r>
            <a:r>
              <a:rPr dirty="0" sz="3850" spc="-90">
                <a:solidFill>
                  <a:srgbClr val="61654D"/>
                </a:solidFill>
                <a:latin typeface="Trebuchet MS"/>
                <a:cs typeface="Trebuchet MS"/>
              </a:rPr>
              <a:t>n</a:t>
            </a:r>
            <a:r>
              <a:rPr dirty="0" sz="3850" spc="-525">
                <a:solidFill>
                  <a:srgbClr val="61654D"/>
                </a:solidFill>
                <a:latin typeface="Trebuchet MS"/>
                <a:cs typeface="Trebuchet MS"/>
              </a:rPr>
              <a:t>.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79232"/>
            <a:ext cx="2633980" cy="3408045"/>
            <a:chOff x="0" y="6879232"/>
            <a:chExt cx="2633980" cy="3408045"/>
          </a:xfrm>
        </p:grpSpPr>
        <p:sp>
          <p:nvSpPr>
            <p:cNvPr id="3" name="object 3"/>
            <p:cNvSpPr/>
            <p:nvPr/>
          </p:nvSpPr>
          <p:spPr>
            <a:xfrm>
              <a:off x="0" y="6879232"/>
              <a:ext cx="2633980" cy="3408045"/>
            </a:xfrm>
            <a:custGeom>
              <a:avLst/>
              <a:gdLst/>
              <a:ahLst/>
              <a:cxnLst/>
              <a:rect l="l" t="t" r="r" b="b"/>
              <a:pathLst>
                <a:path w="2633980" h="3408045">
                  <a:moveTo>
                    <a:pt x="2099102" y="3407767"/>
                  </a:moveTo>
                  <a:lnTo>
                    <a:pt x="0" y="3407767"/>
                  </a:lnTo>
                  <a:lnTo>
                    <a:pt x="0" y="94855"/>
                  </a:lnTo>
                  <a:lnTo>
                    <a:pt x="192880" y="38099"/>
                  </a:lnTo>
                  <a:lnTo>
                    <a:pt x="236900" y="38100"/>
                  </a:lnTo>
                  <a:lnTo>
                    <a:pt x="281053" y="25399"/>
                  </a:lnTo>
                  <a:lnTo>
                    <a:pt x="947661" y="25400"/>
                  </a:lnTo>
                  <a:lnTo>
                    <a:pt x="1079003" y="63500"/>
                  </a:lnTo>
                  <a:lnTo>
                    <a:pt x="1122419" y="63500"/>
                  </a:lnTo>
                  <a:lnTo>
                    <a:pt x="1208599" y="88900"/>
                  </a:lnTo>
                  <a:lnTo>
                    <a:pt x="1251328" y="114300"/>
                  </a:lnTo>
                  <a:lnTo>
                    <a:pt x="1377871" y="152400"/>
                  </a:lnTo>
                  <a:lnTo>
                    <a:pt x="1419445" y="177800"/>
                  </a:lnTo>
                  <a:lnTo>
                    <a:pt x="1460687" y="190500"/>
                  </a:lnTo>
                  <a:lnTo>
                    <a:pt x="1501580" y="215900"/>
                  </a:lnTo>
                  <a:lnTo>
                    <a:pt x="1542107" y="228600"/>
                  </a:lnTo>
                  <a:lnTo>
                    <a:pt x="1661315" y="304800"/>
                  </a:lnTo>
                  <a:lnTo>
                    <a:pt x="1738639" y="355600"/>
                  </a:lnTo>
                  <a:lnTo>
                    <a:pt x="1814082" y="406400"/>
                  </a:lnTo>
                  <a:lnTo>
                    <a:pt x="1887508" y="457200"/>
                  </a:lnTo>
                  <a:lnTo>
                    <a:pt x="1923421" y="495300"/>
                  </a:lnTo>
                  <a:lnTo>
                    <a:pt x="1958778" y="520700"/>
                  </a:lnTo>
                  <a:lnTo>
                    <a:pt x="1993561" y="558800"/>
                  </a:lnTo>
                  <a:lnTo>
                    <a:pt x="2027754" y="584200"/>
                  </a:lnTo>
                  <a:lnTo>
                    <a:pt x="2061339" y="622300"/>
                  </a:lnTo>
                  <a:lnTo>
                    <a:pt x="2094298" y="660400"/>
                  </a:lnTo>
                  <a:lnTo>
                    <a:pt x="2126442" y="685800"/>
                  </a:lnTo>
                  <a:lnTo>
                    <a:pt x="2157591" y="723900"/>
                  </a:lnTo>
                  <a:lnTo>
                    <a:pt x="2187745" y="762000"/>
                  </a:lnTo>
                  <a:lnTo>
                    <a:pt x="2216906" y="800100"/>
                  </a:lnTo>
                  <a:lnTo>
                    <a:pt x="2245075" y="838200"/>
                  </a:lnTo>
                  <a:lnTo>
                    <a:pt x="2272251" y="876300"/>
                  </a:lnTo>
                  <a:lnTo>
                    <a:pt x="2298435" y="914400"/>
                  </a:lnTo>
                  <a:lnTo>
                    <a:pt x="2323629" y="952500"/>
                  </a:lnTo>
                  <a:lnTo>
                    <a:pt x="2347833" y="990600"/>
                  </a:lnTo>
                  <a:lnTo>
                    <a:pt x="2371048" y="1028700"/>
                  </a:lnTo>
                  <a:lnTo>
                    <a:pt x="2393273" y="1079500"/>
                  </a:lnTo>
                  <a:lnTo>
                    <a:pt x="2414511" y="1117600"/>
                  </a:lnTo>
                  <a:lnTo>
                    <a:pt x="2434761" y="1155700"/>
                  </a:lnTo>
                  <a:lnTo>
                    <a:pt x="2454025" y="1193800"/>
                  </a:lnTo>
                  <a:lnTo>
                    <a:pt x="2472303" y="1244600"/>
                  </a:lnTo>
                  <a:lnTo>
                    <a:pt x="2489596" y="1282700"/>
                  </a:lnTo>
                  <a:lnTo>
                    <a:pt x="2505904" y="1320800"/>
                  </a:lnTo>
                  <a:lnTo>
                    <a:pt x="2521228" y="1371600"/>
                  </a:lnTo>
                  <a:lnTo>
                    <a:pt x="2535569" y="1409700"/>
                  </a:lnTo>
                  <a:lnTo>
                    <a:pt x="2548928" y="1447800"/>
                  </a:lnTo>
                  <a:lnTo>
                    <a:pt x="2561305" y="1498600"/>
                  </a:lnTo>
                  <a:lnTo>
                    <a:pt x="2572700" y="1536700"/>
                  </a:lnTo>
                  <a:lnTo>
                    <a:pt x="2583116" y="1587500"/>
                  </a:lnTo>
                  <a:lnTo>
                    <a:pt x="2592551" y="1625600"/>
                  </a:lnTo>
                  <a:lnTo>
                    <a:pt x="2601008" y="1676400"/>
                  </a:lnTo>
                  <a:lnTo>
                    <a:pt x="2608486" y="1714500"/>
                  </a:lnTo>
                  <a:lnTo>
                    <a:pt x="2614987" y="1765300"/>
                  </a:lnTo>
                  <a:lnTo>
                    <a:pt x="2620510" y="1803400"/>
                  </a:lnTo>
                  <a:lnTo>
                    <a:pt x="2625057" y="1854200"/>
                  </a:lnTo>
                  <a:lnTo>
                    <a:pt x="2628629" y="1892300"/>
                  </a:lnTo>
                  <a:lnTo>
                    <a:pt x="2631226" y="1943100"/>
                  </a:lnTo>
                  <a:lnTo>
                    <a:pt x="2632849" y="1981200"/>
                  </a:lnTo>
                  <a:lnTo>
                    <a:pt x="2633498" y="2032000"/>
                  </a:lnTo>
                  <a:lnTo>
                    <a:pt x="2633174" y="2070100"/>
                  </a:lnTo>
                  <a:lnTo>
                    <a:pt x="2631878" y="2120900"/>
                  </a:lnTo>
                  <a:lnTo>
                    <a:pt x="2626373" y="2209800"/>
                  </a:lnTo>
                  <a:lnTo>
                    <a:pt x="2622164" y="2247900"/>
                  </a:lnTo>
                  <a:lnTo>
                    <a:pt x="2616987" y="2298700"/>
                  </a:lnTo>
                  <a:lnTo>
                    <a:pt x="2610841" y="2336800"/>
                  </a:lnTo>
                  <a:lnTo>
                    <a:pt x="2603726" y="2387600"/>
                  </a:lnTo>
                  <a:lnTo>
                    <a:pt x="2595645" y="2425700"/>
                  </a:lnTo>
                  <a:lnTo>
                    <a:pt x="2586597" y="2463800"/>
                  </a:lnTo>
                  <a:lnTo>
                    <a:pt x="2576583" y="2514600"/>
                  </a:lnTo>
                  <a:lnTo>
                    <a:pt x="2565603" y="2552700"/>
                  </a:lnTo>
                  <a:lnTo>
                    <a:pt x="2553659" y="2603500"/>
                  </a:lnTo>
                  <a:lnTo>
                    <a:pt x="2540752" y="2641600"/>
                  </a:lnTo>
                  <a:lnTo>
                    <a:pt x="2526881" y="2679700"/>
                  </a:lnTo>
                  <a:lnTo>
                    <a:pt x="2512047" y="2730500"/>
                  </a:lnTo>
                  <a:lnTo>
                    <a:pt x="2496252" y="2768600"/>
                  </a:lnTo>
                  <a:lnTo>
                    <a:pt x="2479496" y="2806700"/>
                  </a:lnTo>
                  <a:lnTo>
                    <a:pt x="2461779" y="2857500"/>
                  </a:lnTo>
                  <a:lnTo>
                    <a:pt x="2443102" y="2895600"/>
                  </a:lnTo>
                  <a:lnTo>
                    <a:pt x="2423467" y="2933700"/>
                  </a:lnTo>
                  <a:lnTo>
                    <a:pt x="2402873" y="2971800"/>
                  </a:lnTo>
                  <a:lnTo>
                    <a:pt x="2381322" y="3022600"/>
                  </a:lnTo>
                  <a:lnTo>
                    <a:pt x="2358813" y="3060700"/>
                  </a:lnTo>
                  <a:lnTo>
                    <a:pt x="2335348" y="3098800"/>
                  </a:lnTo>
                  <a:lnTo>
                    <a:pt x="2310928" y="3136900"/>
                  </a:lnTo>
                  <a:lnTo>
                    <a:pt x="2285553" y="3175000"/>
                  </a:lnTo>
                  <a:lnTo>
                    <a:pt x="2259223" y="3213100"/>
                  </a:lnTo>
                  <a:lnTo>
                    <a:pt x="2231940" y="3251200"/>
                  </a:lnTo>
                  <a:lnTo>
                    <a:pt x="2203704" y="3289300"/>
                  </a:lnTo>
                  <a:lnTo>
                    <a:pt x="2144377" y="3352800"/>
                  </a:lnTo>
                  <a:lnTo>
                    <a:pt x="2113287" y="3390900"/>
                  </a:lnTo>
                  <a:lnTo>
                    <a:pt x="2099102" y="3407767"/>
                  </a:lnTo>
                  <a:close/>
                </a:path>
                <a:path w="2633980" h="3408045">
                  <a:moveTo>
                    <a:pt x="903573" y="25400"/>
                  </a:moveTo>
                  <a:lnTo>
                    <a:pt x="325323" y="25400"/>
                  </a:lnTo>
                  <a:lnTo>
                    <a:pt x="369692" y="12699"/>
                  </a:lnTo>
                  <a:lnTo>
                    <a:pt x="859360" y="12700"/>
                  </a:lnTo>
                  <a:lnTo>
                    <a:pt x="903573" y="25400"/>
                  </a:lnTo>
                  <a:close/>
                </a:path>
                <a:path w="2633980" h="3408045">
                  <a:moveTo>
                    <a:pt x="770627" y="12700"/>
                  </a:moveTo>
                  <a:lnTo>
                    <a:pt x="458658" y="12700"/>
                  </a:lnTo>
                  <a:lnTo>
                    <a:pt x="503221" y="0"/>
                  </a:lnTo>
                  <a:lnTo>
                    <a:pt x="726142" y="0"/>
                  </a:lnTo>
                  <a:lnTo>
                    <a:pt x="770627" y="12700"/>
                  </a:lnTo>
                  <a:close/>
                </a:path>
                <a:path w="2633980" h="3408045">
                  <a:moveTo>
                    <a:pt x="2174516" y="3327400"/>
                  </a:moveTo>
                  <a:lnTo>
                    <a:pt x="2144377" y="3352800"/>
                  </a:lnTo>
                  <a:lnTo>
                    <a:pt x="2180853" y="3319128"/>
                  </a:lnTo>
                  <a:lnTo>
                    <a:pt x="2174516" y="33274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0100" rIns="0" bIns="0" rtlCol="0" vert="horz">
            <a:spAutoFit/>
          </a:bodyPr>
          <a:lstStyle/>
          <a:p>
            <a:pPr marL="1497965" marR="5080" indent="-1485900">
              <a:lnSpc>
                <a:spcPct val="70500"/>
              </a:lnSpc>
              <a:spcBef>
                <a:spcPts val="6300"/>
              </a:spcBef>
            </a:pPr>
            <a:r>
              <a:rPr dirty="0" spc="-200"/>
              <a:t>T</a:t>
            </a:r>
            <a:r>
              <a:rPr dirty="0" spc="1245"/>
              <a:t>H</a:t>
            </a:r>
            <a:r>
              <a:rPr dirty="0" spc="1955"/>
              <a:t>A</a:t>
            </a:r>
            <a:r>
              <a:rPr dirty="0" spc="1950"/>
              <a:t>N</a:t>
            </a:r>
            <a:r>
              <a:rPr dirty="0" spc="1015"/>
              <a:t>K  </a:t>
            </a:r>
            <a:r>
              <a:rPr dirty="0" spc="105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30069"/>
            <a:ext cx="2653030" cy="3557270"/>
            <a:chOff x="0" y="6730069"/>
            <a:chExt cx="2653030" cy="3557270"/>
          </a:xfrm>
        </p:grpSpPr>
        <p:sp>
          <p:nvSpPr>
            <p:cNvPr id="3" name="object 3"/>
            <p:cNvSpPr/>
            <p:nvPr/>
          </p:nvSpPr>
          <p:spPr>
            <a:xfrm>
              <a:off x="0" y="6730069"/>
              <a:ext cx="2653030" cy="3557270"/>
            </a:xfrm>
            <a:custGeom>
              <a:avLst/>
              <a:gdLst/>
              <a:ahLst/>
              <a:cxnLst/>
              <a:rect l="l" t="t" r="r" b="b"/>
              <a:pathLst>
                <a:path w="2653030" h="3557270">
                  <a:moveTo>
                    <a:pt x="2101774" y="3427243"/>
                  </a:moveTo>
                  <a:lnTo>
                    <a:pt x="1961285" y="3556930"/>
                  </a:lnTo>
                  <a:lnTo>
                    <a:pt x="0" y="3556930"/>
                  </a:lnTo>
                  <a:lnTo>
                    <a:pt x="0" y="100461"/>
                  </a:lnTo>
                  <a:lnTo>
                    <a:pt x="211930" y="38099"/>
                  </a:lnTo>
                  <a:lnTo>
                    <a:pt x="255950" y="38100"/>
                  </a:lnTo>
                  <a:lnTo>
                    <a:pt x="300103" y="25399"/>
                  </a:lnTo>
                  <a:lnTo>
                    <a:pt x="966711" y="25400"/>
                  </a:lnTo>
                  <a:lnTo>
                    <a:pt x="1098053" y="63500"/>
                  </a:lnTo>
                  <a:lnTo>
                    <a:pt x="1141469" y="63500"/>
                  </a:lnTo>
                  <a:lnTo>
                    <a:pt x="1227649" y="88900"/>
                  </a:lnTo>
                  <a:lnTo>
                    <a:pt x="1270378" y="114300"/>
                  </a:lnTo>
                  <a:lnTo>
                    <a:pt x="1396921" y="152400"/>
                  </a:lnTo>
                  <a:lnTo>
                    <a:pt x="1438495" y="177800"/>
                  </a:lnTo>
                  <a:lnTo>
                    <a:pt x="1479737" y="190500"/>
                  </a:lnTo>
                  <a:lnTo>
                    <a:pt x="1520630" y="215900"/>
                  </a:lnTo>
                  <a:lnTo>
                    <a:pt x="1561157" y="228600"/>
                  </a:lnTo>
                  <a:lnTo>
                    <a:pt x="1680365" y="304800"/>
                  </a:lnTo>
                  <a:lnTo>
                    <a:pt x="1757689" y="355600"/>
                  </a:lnTo>
                  <a:lnTo>
                    <a:pt x="1833132" y="406400"/>
                  </a:lnTo>
                  <a:lnTo>
                    <a:pt x="1906558" y="457200"/>
                  </a:lnTo>
                  <a:lnTo>
                    <a:pt x="1942471" y="495300"/>
                  </a:lnTo>
                  <a:lnTo>
                    <a:pt x="1977828" y="520700"/>
                  </a:lnTo>
                  <a:lnTo>
                    <a:pt x="2012611" y="558800"/>
                  </a:lnTo>
                  <a:lnTo>
                    <a:pt x="2046804" y="584200"/>
                  </a:lnTo>
                  <a:lnTo>
                    <a:pt x="2080389" y="622300"/>
                  </a:lnTo>
                  <a:lnTo>
                    <a:pt x="2113348" y="660400"/>
                  </a:lnTo>
                  <a:lnTo>
                    <a:pt x="2145492" y="685800"/>
                  </a:lnTo>
                  <a:lnTo>
                    <a:pt x="2176641" y="723900"/>
                  </a:lnTo>
                  <a:lnTo>
                    <a:pt x="2206795" y="762000"/>
                  </a:lnTo>
                  <a:lnTo>
                    <a:pt x="2235956" y="800100"/>
                  </a:lnTo>
                  <a:lnTo>
                    <a:pt x="2264125" y="838200"/>
                  </a:lnTo>
                  <a:lnTo>
                    <a:pt x="2291301" y="876300"/>
                  </a:lnTo>
                  <a:lnTo>
                    <a:pt x="2317485" y="914400"/>
                  </a:lnTo>
                  <a:lnTo>
                    <a:pt x="2342679" y="952500"/>
                  </a:lnTo>
                  <a:lnTo>
                    <a:pt x="2366883" y="990600"/>
                  </a:lnTo>
                  <a:lnTo>
                    <a:pt x="2390098" y="1028700"/>
                  </a:lnTo>
                  <a:lnTo>
                    <a:pt x="2412323" y="1079500"/>
                  </a:lnTo>
                  <a:lnTo>
                    <a:pt x="2433561" y="1117600"/>
                  </a:lnTo>
                  <a:lnTo>
                    <a:pt x="2453811" y="1155700"/>
                  </a:lnTo>
                  <a:lnTo>
                    <a:pt x="2473075" y="1193800"/>
                  </a:lnTo>
                  <a:lnTo>
                    <a:pt x="2491353" y="1244600"/>
                  </a:lnTo>
                  <a:lnTo>
                    <a:pt x="2508646" y="1282700"/>
                  </a:lnTo>
                  <a:lnTo>
                    <a:pt x="2524954" y="1320800"/>
                  </a:lnTo>
                  <a:lnTo>
                    <a:pt x="2540278" y="1371600"/>
                  </a:lnTo>
                  <a:lnTo>
                    <a:pt x="2554619" y="1409700"/>
                  </a:lnTo>
                  <a:lnTo>
                    <a:pt x="2567978" y="1447800"/>
                  </a:lnTo>
                  <a:lnTo>
                    <a:pt x="2580355" y="1498600"/>
                  </a:lnTo>
                  <a:lnTo>
                    <a:pt x="2591750" y="1536700"/>
                  </a:lnTo>
                  <a:lnTo>
                    <a:pt x="2602166" y="1587500"/>
                  </a:lnTo>
                  <a:lnTo>
                    <a:pt x="2611601" y="1625600"/>
                  </a:lnTo>
                  <a:lnTo>
                    <a:pt x="2620058" y="1676400"/>
                  </a:lnTo>
                  <a:lnTo>
                    <a:pt x="2627536" y="1714500"/>
                  </a:lnTo>
                  <a:lnTo>
                    <a:pt x="2634037" y="1765300"/>
                  </a:lnTo>
                  <a:lnTo>
                    <a:pt x="2639560" y="1803400"/>
                  </a:lnTo>
                  <a:lnTo>
                    <a:pt x="2644107" y="1854200"/>
                  </a:lnTo>
                  <a:lnTo>
                    <a:pt x="2647679" y="1892300"/>
                  </a:lnTo>
                  <a:lnTo>
                    <a:pt x="2650276" y="1943100"/>
                  </a:lnTo>
                  <a:lnTo>
                    <a:pt x="2651899" y="1981200"/>
                  </a:lnTo>
                  <a:lnTo>
                    <a:pt x="2652548" y="2032000"/>
                  </a:lnTo>
                  <a:lnTo>
                    <a:pt x="2652224" y="2070100"/>
                  </a:lnTo>
                  <a:lnTo>
                    <a:pt x="2650928" y="2120900"/>
                  </a:lnTo>
                  <a:lnTo>
                    <a:pt x="2645423" y="2209800"/>
                  </a:lnTo>
                  <a:lnTo>
                    <a:pt x="2641214" y="2247900"/>
                  </a:lnTo>
                  <a:lnTo>
                    <a:pt x="2636037" y="2298700"/>
                  </a:lnTo>
                  <a:lnTo>
                    <a:pt x="2629891" y="2336800"/>
                  </a:lnTo>
                  <a:lnTo>
                    <a:pt x="2622776" y="2387600"/>
                  </a:lnTo>
                  <a:lnTo>
                    <a:pt x="2614695" y="2425700"/>
                  </a:lnTo>
                  <a:lnTo>
                    <a:pt x="2605647" y="2463800"/>
                  </a:lnTo>
                  <a:lnTo>
                    <a:pt x="2595633" y="2514600"/>
                  </a:lnTo>
                  <a:lnTo>
                    <a:pt x="2584653" y="2552700"/>
                  </a:lnTo>
                  <a:lnTo>
                    <a:pt x="2572709" y="2603500"/>
                  </a:lnTo>
                  <a:lnTo>
                    <a:pt x="2559802" y="2641600"/>
                  </a:lnTo>
                  <a:lnTo>
                    <a:pt x="2545931" y="2679700"/>
                  </a:lnTo>
                  <a:lnTo>
                    <a:pt x="2531097" y="2730500"/>
                  </a:lnTo>
                  <a:lnTo>
                    <a:pt x="2515302" y="2768600"/>
                  </a:lnTo>
                  <a:lnTo>
                    <a:pt x="2498546" y="2806700"/>
                  </a:lnTo>
                  <a:lnTo>
                    <a:pt x="2480829" y="2857500"/>
                  </a:lnTo>
                  <a:lnTo>
                    <a:pt x="2462152" y="2895600"/>
                  </a:lnTo>
                  <a:lnTo>
                    <a:pt x="2442517" y="2933700"/>
                  </a:lnTo>
                  <a:lnTo>
                    <a:pt x="2421923" y="2971800"/>
                  </a:lnTo>
                  <a:lnTo>
                    <a:pt x="2400372" y="3022600"/>
                  </a:lnTo>
                  <a:lnTo>
                    <a:pt x="2377863" y="3060700"/>
                  </a:lnTo>
                  <a:lnTo>
                    <a:pt x="2354398" y="3098800"/>
                  </a:lnTo>
                  <a:lnTo>
                    <a:pt x="2329978" y="3136900"/>
                  </a:lnTo>
                  <a:lnTo>
                    <a:pt x="2304603" y="3175000"/>
                  </a:lnTo>
                  <a:lnTo>
                    <a:pt x="2278273" y="3213100"/>
                  </a:lnTo>
                  <a:lnTo>
                    <a:pt x="2250990" y="3251200"/>
                  </a:lnTo>
                  <a:lnTo>
                    <a:pt x="2222754" y="3289300"/>
                  </a:lnTo>
                  <a:lnTo>
                    <a:pt x="2163427" y="3352800"/>
                  </a:lnTo>
                  <a:lnTo>
                    <a:pt x="2132337" y="3390900"/>
                  </a:lnTo>
                  <a:lnTo>
                    <a:pt x="2101774" y="3427243"/>
                  </a:lnTo>
                  <a:close/>
                </a:path>
                <a:path w="2653030" h="3557270">
                  <a:moveTo>
                    <a:pt x="922623" y="25400"/>
                  </a:moveTo>
                  <a:lnTo>
                    <a:pt x="344373" y="25400"/>
                  </a:lnTo>
                  <a:lnTo>
                    <a:pt x="388742" y="12699"/>
                  </a:lnTo>
                  <a:lnTo>
                    <a:pt x="878410" y="12700"/>
                  </a:lnTo>
                  <a:lnTo>
                    <a:pt x="922623" y="25400"/>
                  </a:lnTo>
                  <a:close/>
                </a:path>
                <a:path w="2653030" h="3557270">
                  <a:moveTo>
                    <a:pt x="789677" y="12700"/>
                  </a:moveTo>
                  <a:lnTo>
                    <a:pt x="477708" y="12700"/>
                  </a:lnTo>
                  <a:lnTo>
                    <a:pt x="522271" y="0"/>
                  </a:lnTo>
                  <a:lnTo>
                    <a:pt x="745192" y="0"/>
                  </a:lnTo>
                  <a:lnTo>
                    <a:pt x="789677" y="12700"/>
                  </a:lnTo>
                  <a:close/>
                </a:path>
                <a:path w="2653030" h="3557270">
                  <a:moveTo>
                    <a:pt x="2193566" y="3327400"/>
                  </a:moveTo>
                  <a:lnTo>
                    <a:pt x="2163427" y="3352800"/>
                  </a:lnTo>
                  <a:lnTo>
                    <a:pt x="2199903" y="3319128"/>
                  </a:lnTo>
                  <a:lnTo>
                    <a:pt x="2193566" y="33274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23671" y="1466660"/>
            <a:ext cx="9940290" cy="1633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50" spc="535"/>
              <a:t>INTRODUCTION</a:t>
            </a:r>
            <a:endParaRPr sz="10550"/>
          </a:p>
        </p:txBody>
      </p:sp>
      <p:sp>
        <p:nvSpPr>
          <p:cNvPr id="11" name="object 11"/>
          <p:cNvSpPr txBox="1"/>
          <p:nvPr/>
        </p:nvSpPr>
        <p:spPr>
          <a:xfrm>
            <a:off x="2669980" y="3567620"/>
            <a:ext cx="13774419" cy="436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100" spc="-70">
                <a:solidFill>
                  <a:srgbClr val="61654D"/>
                </a:solidFill>
                <a:latin typeface="Trebuchet MS"/>
                <a:cs typeface="Trebuchet MS"/>
              </a:rPr>
              <a:t>This</a:t>
            </a:r>
            <a:r>
              <a:rPr dirty="0" sz="4100" spc="-12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95">
                <a:solidFill>
                  <a:srgbClr val="61654D"/>
                </a:solidFill>
                <a:latin typeface="Trebuchet MS"/>
                <a:cs typeface="Trebuchet MS"/>
              </a:rPr>
              <a:t>project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simulates </a:t>
            </a:r>
            <a:r>
              <a:rPr dirty="0" sz="4100" spc="-235">
                <a:solidFill>
                  <a:srgbClr val="61654D"/>
                </a:solidFill>
                <a:latin typeface="Trebuchet MS"/>
                <a:cs typeface="Trebuchet MS"/>
              </a:rPr>
              <a:t>efficient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65">
                <a:solidFill>
                  <a:srgbClr val="61654D"/>
                </a:solidFill>
                <a:latin typeface="Trebuchet MS"/>
                <a:cs typeface="Trebuchet MS"/>
              </a:rPr>
              <a:t>allocation</a:t>
            </a:r>
            <a:r>
              <a:rPr dirty="0" sz="4100" spc="-12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65">
                <a:solidFill>
                  <a:srgbClr val="61654D"/>
                </a:solidFill>
                <a:latin typeface="Trebuchet MS"/>
                <a:cs typeface="Trebuchet MS"/>
              </a:rPr>
              <a:t>and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250">
                <a:solidFill>
                  <a:srgbClr val="61654D"/>
                </a:solidFill>
                <a:latin typeface="Trebuchet MS"/>
                <a:cs typeface="Trebuchet MS"/>
              </a:rPr>
              <a:t>utilization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95">
                <a:solidFill>
                  <a:srgbClr val="61654D"/>
                </a:solidFill>
                <a:latin typeface="Trebuchet MS"/>
                <a:cs typeface="Trebuchet MS"/>
              </a:rPr>
              <a:t>of </a:t>
            </a:r>
            <a:r>
              <a:rPr dirty="0" sz="4100" spc="-19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70">
                <a:solidFill>
                  <a:srgbClr val="61654D"/>
                </a:solidFill>
                <a:latin typeface="Trebuchet MS"/>
                <a:cs typeface="Trebuchet MS"/>
              </a:rPr>
              <a:t>system </a:t>
            </a:r>
            <a:r>
              <a:rPr dirty="0" sz="4100" spc="-80">
                <a:solidFill>
                  <a:srgbClr val="61654D"/>
                </a:solidFill>
                <a:latin typeface="Trebuchet MS"/>
                <a:cs typeface="Trebuchet MS"/>
              </a:rPr>
              <a:t>resources. </a:t>
            </a:r>
            <a:r>
              <a:rPr dirty="0" sz="4100" spc="-320">
                <a:solidFill>
                  <a:srgbClr val="61654D"/>
                </a:solidFill>
                <a:latin typeface="Trebuchet MS"/>
                <a:cs typeface="Trebuchet MS"/>
              </a:rPr>
              <a:t>It </a:t>
            </a:r>
            <a:r>
              <a:rPr dirty="0" sz="4100" spc="-65">
                <a:solidFill>
                  <a:srgbClr val="61654D"/>
                </a:solidFill>
                <a:latin typeface="Trebuchet MS"/>
                <a:cs typeface="Trebuchet MS"/>
              </a:rPr>
              <a:t>handles </a:t>
            </a:r>
            <a:r>
              <a:rPr dirty="0" sz="4100" spc="45">
                <a:solidFill>
                  <a:srgbClr val="61654D"/>
                </a:solidFill>
                <a:latin typeface="Trebuchet MS"/>
                <a:cs typeface="Trebuchet MS"/>
              </a:rPr>
              <a:t>process </a:t>
            </a:r>
            <a:r>
              <a:rPr dirty="0" sz="4100" spc="-45">
                <a:solidFill>
                  <a:srgbClr val="61654D"/>
                </a:solidFill>
                <a:latin typeface="Trebuchet MS"/>
                <a:cs typeface="Trebuchet MS"/>
              </a:rPr>
              <a:t>scheduling </a:t>
            </a:r>
            <a:r>
              <a:rPr dirty="0" sz="4100" spc="25">
                <a:solidFill>
                  <a:srgbClr val="61654D"/>
                </a:solidFill>
                <a:latin typeface="Trebuchet MS"/>
                <a:cs typeface="Trebuchet MS"/>
              </a:rPr>
              <a:t>based </a:t>
            </a:r>
            <a:r>
              <a:rPr dirty="0" sz="4100" spc="-40">
                <a:solidFill>
                  <a:srgbClr val="61654D"/>
                </a:solidFill>
                <a:latin typeface="Trebuchet MS"/>
                <a:cs typeface="Trebuchet MS"/>
              </a:rPr>
              <a:t>on </a:t>
            </a:r>
            <a:r>
              <a:rPr dirty="0" sz="4100" spc="-3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240">
                <a:solidFill>
                  <a:srgbClr val="61654D"/>
                </a:solidFill>
                <a:latin typeface="Trebuchet MS"/>
                <a:cs typeface="Trebuchet MS"/>
              </a:rPr>
              <a:t>priority</a:t>
            </a:r>
            <a:r>
              <a:rPr dirty="0" sz="4100" spc="-12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65">
                <a:solidFill>
                  <a:srgbClr val="61654D"/>
                </a:solidFill>
                <a:latin typeface="Trebuchet MS"/>
                <a:cs typeface="Trebuchet MS"/>
              </a:rPr>
              <a:t>and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250">
                <a:solidFill>
                  <a:srgbClr val="61654D"/>
                </a:solidFill>
                <a:latin typeface="Trebuchet MS"/>
                <a:cs typeface="Trebuchet MS"/>
              </a:rPr>
              <a:t>arrival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335">
                <a:solidFill>
                  <a:srgbClr val="61654D"/>
                </a:solidFill>
                <a:latin typeface="Trebuchet MS"/>
                <a:cs typeface="Trebuchet MS"/>
              </a:rPr>
              <a:t>time,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5">
                <a:solidFill>
                  <a:srgbClr val="61654D"/>
                </a:solidFill>
                <a:latin typeface="Trebuchet MS"/>
                <a:cs typeface="Trebuchet MS"/>
              </a:rPr>
              <a:t>manages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45">
                <a:solidFill>
                  <a:srgbClr val="61654D"/>
                </a:solidFill>
                <a:latin typeface="Trebuchet MS"/>
                <a:cs typeface="Trebuchet MS"/>
              </a:rPr>
              <a:t>process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80">
                <a:solidFill>
                  <a:srgbClr val="61654D"/>
                </a:solidFill>
                <a:latin typeface="Trebuchet MS"/>
                <a:cs typeface="Trebuchet MS"/>
              </a:rPr>
              <a:t>states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00">
                <a:solidFill>
                  <a:srgbClr val="61654D"/>
                </a:solidFill>
                <a:latin typeface="Trebuchet MS"/>
                <a:cs typeface="Trebuchet MS"/>
              </a:rPr>
              <a:t>(Pending, </a:t>
            </a:r>
            <a:r>
              <a:rPr dirty="0" sz="4100" spc="-95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90">
                <a:solidFill>
                  <a:srgbClr val="61654D"/>
                </a:solidFill>
                <a:latin typeface="Trebuchet MS"/>
                <a:cs typeface="Trebuchet MS"/>
              </a:rPr>
              <a:t>Running, </a:t>
            </a:r>
            <a:r>
              <a:rPr dirty="0" sz="4100" spc="10">
                <a:solidFill>
                  <a:srgbClr val="61654D"/>
                </a:solidFill>
                <a:latin typeface="Trebuchet MS"/>
                <a:cs typeface="Trebuchet MS"/>
              </a:rPr>
              <a:t>Suspended, </a:t>
            </a:r>
            <a:r>
              <a:rPr dirty="0" sz="4100" spc="-220">
                <a:solidFill>
                  <a:srgbClr val="61654D"/>
                </a:solidFill>
                <a:latin typeface="Trebuchet MS"/>
                <a:cs typeface="Trebuchet MS"/>
              </a:rPr>
              <a:t>Terminated), </a:t>
            </a:r>
            <a:r>
              <a:rPr dirty="0" sz="4100" spc="-65">
                <a:solidFill>
                  <a:srgbClr val="61654D"/>
                </a:solidFill>
                <a:latin typeface="Trebuchet MS"/>
                <a:cs typeface="Trebuchet MS"/>
              </a:rPr>
              <a:t>and </a:t>
            </a:r>
            <a:r>
              <a:rPr dirty="0" sz="4100" spc="100">
                <a:solidFill>
                  <a:srgbClr val="61654D"/>
                </a:solidFill>
                <a:latin typeface="Trebuchet MS"/>
                <a:cs typeface="Trebuchet MS"/>
              </a:rPr>
              <a:t>uses </a:t>
            </a:r>
            <a:r>
              <a:rPr dirty="0" sz="4100" spc="-105">
                <a:solidFill>
                  <a:srgbClr val="61654D"/>
                </a:solidFill>
                <a:latin typeface="Trebuchet MS"/>
                <a:cs typeface="Trebuchet MS"/>
              </a:rPr>
              <a:t>a </a:t>
            </a:r>
            <a:r>
              <a:rPr dirty="0" sz="4100" spc="-95">
                <a:solidFill>
                  <a:srgbClr val="61654D"/>
                </a:solidFill>
                <a:latin typeface="Trebuchet MS"/>
                <a:cs typeface="Trebuchet MS"/>
              </a:rPr>
              <a:t>dispatcher </a:t>
            </a:r>
            <a:r>
              <a:rPr dirty="0" sz="4100" spc="-204">
                <a:solidFill>
                  <a:srgbClr val="61654D"/>
                </a:solidFill>
                <a:latin typeface="Trebuchet MS"/>
                <a:cs typeface="Trebuchet MS"/>
              </a:rPr>
              <a:t>to </a:t>
            </a:r>
            <a:r>
              <a:rPr dirty="0" sz="4100" spc="-20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55">
                <a:solidFill>
                  <a:srgbClr val="61654D"/>
                </a:solidFill>
                <a:latin typeface="Trebuchet MS"/>
                <a:cs typeface="Trebuchet MS"/>
              </a:rPr>
              <a:t>control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40">
                <a:solidFill>
                  <a:srgbClr val="61654D"/>
                </a:solidFill>
                <a:latin typeface="Trebuchet MS"/>
                <a:cs typeface="Trebuchet MS"/>
              </a:rPr>
              <a:t>transitions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30">
                <a:solidFill>
                  <a:srgbClr val="61654D"/>
                </a:solidFill>
                <a:latin typeface="Trebuchet MS"/>
                <a:cs typeface="Trebuchet MS"/>
              </a:rPr>
              <a:t>between</a:t>
            </a:r>
            <a:r>
              <a:rPr dirty="0" sz="4100" spc="-114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90">
                <a:solidFill>
                  <a:srgbClr val="61654D"/>
                </a:solidFill>
                <a:latin typeface="Trebuchet MS"/>
                <a:cs typeface="Trebuchet MS"/>
              </a:rPr>
              <a:t>these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50">
                <a:solidFill>
                  <a:srgbClr val="61654D"/>
                </a:solidFill>
                <a:latin typeface="Trebuchet MS"/>
                <a:cs typeface="Trebuchet MS"/>
              </a:rPr>
              <a:t>states,</a:t>
            </a:r>
            <a:r>
              <a:rPr dirty="0" sz="4100" spc="-114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65">
                <a:solidFill>
                  <a:srgbClr val="61654D"/>
                </a:solidFill>
                <a:latin typeface="Trebuchet MS"/>
                <a:cs typeface="Trebuchet MS"/>
              </a:rPr>
              <a:t>ensuring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204">
                <a:solidFill>
                  <a:srgbClr val="61654D"/>
                </a:solidFill>
                <a:latin typeface="Trebuchet MS"/>
                <a:cs typeface="Trebuchet MS"/>
              </a:rPr>
              <a:t>optimal </a:t>
            </a:r>
            <a:r>
              <a:rPr dirty="0" sz="4100" spc="-20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65">
                <a:solidFill>
                  <a:srgbClr val="61654D"/>
                </a:solidFill>
                <a:latin typeface="Trebuchet MS"/>
                <a:cs typeface="Trebuchet MS"/>
              </a:rPr>
              <a:t>execution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25">
                <a:solidFill>
                  <a:srgbClr val="61654D"/>
                </a:solidFill>
                <a:latin typeface="Trebuchet MS"/>
                <a:cs typeface="Trebuchet MS"/>
              </a:rPr>
              <a:t>based</a:t>
            </a:r>
            <a:r>
              <a:rPr dirty="0" sz="4100" spc="-114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40">
                <a:solidFill>
                  <a:srgbClr val="61654D"/>
                </a:solidFill>
                <a:latin typeface="Trebuchet MS"/>
                <a:cs typeface="Trebuchet MS"/>
              </a:rPr>
              <a:t>on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45">
                <a:solidFill>
                  <a:srgbClr val="61654D"/>
                </a:solidFill>
                <a:latin typeface="Trebuchet MS"/>
                <a:cs typeface="Trebuchet MS"/>
              </a:rPr>
              <a:t>process</a:t>
            </a:r>
            <a:r>
              <a:rPr dirty="0" sz="4100" spc="-114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80">
                <a:solidFill>
                  <a:srgbClr val="61654D"/>
                </a:solidFill>
                <a:latin typeface="Trebuchet MS"/>
                <a:cs typeface="Trebuchet MS"/>
              </a:rPr>
              <a:t>priorities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65">
                <a:solidFill>
                  <a:srgbClr val="61654D"/>
                </a:solidFill>
                <a:latin typeface="Trebuchet MS"/>
                <a:cs typeface="Trebuchet MS"/>
              </a:rPr>
              <a:t>and</a:t>
            </a:r>
            <a:r>
              <a:rPr dirty="0" sz="4100" spc="-114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185">
                <a:solidFill>
                  <a:srgbClr val="61654D"/>
                </a:solidFill>
                <a:latin typeface="Trebuchet MS"/>
                <a:cs typeface="Trebuchet MS"/>
              </a:rPr>
              <a:t>available</a:t>
            </a:r>
            <a:r>
              <a:rPr dirty="0" sz="4100" spc="-120">
                <a:solidFill>
                  <a:srgbClr val="61654D"/>
                </a:solidFill>
                <a:latin typeface="Trebuchet MS"/>
                <a:cs typeface="Trebuchet MS"/>
              </a:rPr>
              <a:t> </a:t>
            </a:r>
            <a:r>
              <a:rPr dirty="0" sz="4100" spc="-80">
                <a:solidFill>
                  <a:srgbClr val="61654D"/>
                </a:solidFill>
                <a:latin typeface="Trebuchet MS"/>
                <a:cs typeface="Trebuchet MS"/>
              </a:rPr>
              <a:t>resources.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06833"/>
            <a:ext cx="2633980" cy="3180715"/>
            <a:chOff x="0" y="7106833"/>
            <a:chExt cx="2633980" cy="3180715"/>
          </a:xfrm>
        </p:grpSpPr>
        <p:sp>
          <p:nvSpPr>
            <p:cNvPr id="3" name="object 3"/>
            <p:cNvSpPr/>
            <p:nvPr/>
          </p:nvSpPr>
          <p:spPr>
            <a:xfrm>
              <a:off x="0" y="7106833"/>
              <a:ext cx="2633980" cy="3180715"/>
            </a:xfrm>
            <a:custGeom>
              <a:avLst/>
              <a:gdLst/>
              <a:ahLst/>
              <a:cxnLst/>
              <a:rect l="l" t="t" r="r" b="b"/>
              <a:pathLst>
                <a:path w="2633980" h="3180715">
                  <a:moveTo>
                    <a:pt x="2281983" y="3180166"/>
                  </a:moveTo>
                  <a:lnTo>
                    <a:pt x="0" y="3180166"/>
                  </a:lnTo>
                  <a:lnTo>
                    <a:pt x="0" y="94855"/>
                  </a:lnTo>
                  <a:lnTo>
                    <a:pt x="192880" y="38099"/>
                  </a:lnTo>
                  <a:lnTo>
                    <a:pt x="236900" y="38100"/>
                  </a:lnTo>
                  <a:lnTo>
                    <a:pt x="281053" y="25399"/>
                  </a:lnTo>
                  <a:lnTo>
                    <a:pt x="947661" y="25400"/>
                  </a:lnTo>
                  <a:lnTo>
                    <a:pt x="1079003" y="63500"/>
                  </a:lnTo>
                  <a:lnTo>
                    <a:pt x="1122419" y="63500"/>
                  </a:lnTo>
                  <a:lnTo>
                    <a:pt x="1208599" y="88900"/>
                  </a:lnTo>
                  <a:lnTo>
                    <a:pt x="1251328" y="114300"/>
                  </a:lnTo>
                  <a:lnTo>
                    <a:pt x="1377871" y="152400"/>
                  </a:lnTo>
                  <a:lnTo>
                    <a:pt x="1419445" y="177800"/>
                  </a:lnTo>
                  <a:lnTo>
                    <a:pt x="1460687" y="190500"/>
                  </a:lnTo>
                  <a:lnTo>
                    <a:pt x="1501580" y="215900"/>
                  </a:lnTo>
                  <a:lnTo>
                    <a:pt x="1542107" y="228600"/>
                  </a:lnTo>
                  <a:lnTo>
                    <a:pt x="1661315" y="304800"/>
                  </a:lnTo>
                  <a:lnTo>
                    <a:pt x="1738639" y="355600"/>
                  </a:lnTo>
                  <a:lnTo>
                    <a:pt x="1814082" y="406400"/>
                  </a:lnTo>
                  <a:lnTo>
                    <a:pt x="1887508" y="457200"/>
                  </a:lnTo>
                  <a:lnTo>
                    <a:pt x="1923421" y="495300"/>
                  </a:lnTo>
                  <a:lnTo>
                    <a:pt x="1958778" y="520700"/>
                  </a:lnTo>
                  <a:lnTo>
                    <a:pt x="1993561" y="558800"/>
                  </a:lnTo>
                  <a:lnTo>
                    <a:pt x="2027754" y="584200"/>
                  </a:lnTo>
                  <a:lnTo>
                    <a:pt x="2061339" y="622300"/>
                  </a:lnTo>
                  <a:lnTo>
                    <a:pt x="2094298" y="660400"/>
                  </a:lnTo>
                  <a:lnTo>
                    <a:pt x="2126442" y="685800"/>
                  </a:lnTo>
                  <a:lnTo>
                    <a:pt x="2157591" y="723900"/>
                  </a:lnTo>
                  <a:lnTo>
                    <a:pt x="2187745" y="762000"/>
                  </a:lnTo>
                  <a:lnTo>
                    <a:pt x="2216906" y="800100"/>
                  </a:lnTo>
                  <a:lnTo>
                    <a:pt x="2245075" y="838200"/>
                  </a:lnTo>
                  <a:lnTo>
                    <a:pt x="2272251" y="876300"/>
                  </a:lnTo>
                  <a:lnTo>
                    <a:pt x="2298435" y="914400"/>
                  </a:lnTo>
                  <a:lnTo>
                    <a:pt x="2323629" y="952500"/>
                  </a:lnTo>
                  <a:lnTo>
                    <a:pt x="2347833" y="990600"/>
                  </a:lnTo>
                  <a:lnTo>
                    <a:pt x="2371048" y="1028700"/>
                  </a:lnTo>
                  <a:lnTo>
                    <a:pt x="2393273" y="1079500"/>
                  </a:lnTo>
                  <a:lnTo>
                    <a:pt x="2414511" y="1117600"/>
                  </a:lnTo>
                  <a:lnTo>
                    <a:pt x="2434761" y="1155700"/>
                  </a:lnTo>
                  <a:lnTo>
                    <a:pt x="2454025" y="1193800"/>
                  </a:lnTo>
                  <a:lnTo>
                    <a:pt x="2472303" y="1244600"/>
                  </a:lnTo>
                  <a:lnTo>
                    <a:pt x="2489596" y="1282700"/>
                  </a:lnTo>
                  <a:lnTo>
                    <a:pt x="2505904" y="1320800"/>
                  </a:lnTo>
                  <a:lnTo>
                    <a:pt x="2521228" y="1371600"/>
                  </a:lnTo>
                  <a:lnTo>
                    <a:pt x="2535569" y="1409700"/>
                  </a:lnTo>
                  <a:lnTo>
                    <a:pt x="2548928" y="1447800"/>
                  </a:lnTo>
                  <a:lnTo>
                    <a:pt x="2561305" y="1498600"/>
                  </a:lnTo>
                  <a:lnTo>
                    <a:pt x="2572700" y="1536700"/>
                  </a:lnTo>
                  <a:lnTo>
                    <a:pt x="2583116" y="1587500"/>
                  </a:lnTo>
                  <a:lnTo>
                    <a:pt x="2592551" y="1625600"/>
                  </a:lnTo>
                  <a:lnTo>
                    <a:pt x="2601008" y="1676400"/>
                  </a:lnTo>
                  <a:lnTo>
                    <a:pt x="2608486" y="1714500"/>
                  </a:lnTo>
                  <a:lnTo>
                    <a:pt x="2614987" y="1765300"/>
                  </a:lnTo>
                  <a:lnTo>
                    <a:pt x="2620510" y="1803400"/>
                  </a:lnTo>
                  <a:lnTo>
                    <a:pt x="2625057" y="1854200"/>
                  </a:lnTo>
                  <a:lnTo>
                    <a:pt x="2628629" y="1892300"/>
                  </a:lnTo>
                  <a:lnTo>
                    <a:pt x="2631226" y="1943100"/>
                  </a:lnTo>
                  <a:lnTo>
                    <a:pt x="2632849" y="1981200"/>
                  </a:lnTo>
                  <a:lnTo>
                    <a:pt x="2633498" y="2032000"/>
                  </a:lnTo>
                  <a:lnTo>
                    <a:pt x="2633174" y="2070100"/>
                  </a:lnTo>
                  <a:lnTo>
                    <a:pt x="2631878" y="2120900"/>
                  </a:lnTo>
                  <a:lnTo>
                    <a:pt x="2626373" y="2209800"/>
                  </a:lnTo>
                  <a:lnTo>
                    <a:pt x="2622164" y="2247900"/>
                  </a:lnTo>
                  <a:lnTo>
                    <a:pt x="2616987" y="2298700"/>
                  </a:lnTo>
                  <a:lnTo>
                    <a:pt x="2610841" y="2336800"/>
                  </a:lnTo>
                  <a:lnTo>
                    <a:pt x="2603726" y="2387600"/>
                  </a:lnTo>
                  <a:lnTo>
                    <a:pt x="2595645" y="2425700"/>
                  </a:lnTo>
                  <a:lnTo>
                    <a:pt x="2586597" y="2463800"/>
                  </a:lnTo>
                  <a:lnTo>
                    <a:pt x="2576583" y="2514600"/>
                  </a:lnTo>
                  <a:lnTo>
                    <a:pt x="2565603" y="2552700"/>
                  </a:lnTo>
                  <a:lnTo>
                    <a:pt x="2553659" y="2603500"/>
                  </a:lnTo>
                  <a:lnTo>
                    <a:pt x="2540752" y="2641600"/>
                  </a:lnTo>
                  <a:lnTo>
                    <a:pt x="2526881" y="2679700"/>
                  </a:lnTo>
                  <a:lnTo>
                    <a:pt x="2512047" y="2730500"/>
                  </a:lnTo>
                  <a:lnTo>
                    <a:pt x="2496252" y="2768600"/>
                  </a:lnTo>
                  <a:lnTo>
                    <a:pt x="2479496" y="2806700"/>
                  </a:lnTo>
                  <a:lnTo>
                    <a:pt x="2461779" y="2857500"/>
                  </a:lnTo>
                  <a:lnTo>
                    <a:pt x="2443102" y="2895600"/>
                  </a:lnTo>
                  <a:lnTo>
                    <a:pt x="2423467" y="2933700"/>
                  </a:lnTo>
                  <a:lnTo>
                    <a:pt x="2402873" y="2971800"/>
                  </a:lnTo>
                  <a:lnTo>
                    <a:pt x="2381322" y="3022600"/>
                  </a:lnTo>
                  <a:lnTo>
                    <a:pt x="2358813" y="3060700"/>
                  </a:lnTo>
                  <a:lnTo>
                    <a:pt x="2335348" y="3098800"/>
                  </a:lnTo>
                  <a:lnTo>
                    <a:pt x="2310928" y="3136900"/>
                  </a:lnTo>
                  <a:lnTo>
                    <a:pt x="2285553" y="3175000"/>
                  </a:lnTo>
                  <a:lnTo>
                    <a:pt x="2281983" y="3180166"/>
                  </a:lnTo>
                  <a:close/>
                </a:path>
                <a:path w="2633980" h="3180715">
                  <a:moveTo>
                    <a:pt x="903573" y="25400"/>
                  </a:moveTo>
                  <a:lnTo>
                    <a:pt x="325323" y="25400"/>
                  </a:lnTo>
                  <a:lnTo>
                    <a:pt x="369692" y="12699"/>
                  </a:lnTo>
                  <a:lnTo>
                    <a:pt x="859360" y="12700"/>
                  </a:lnTo>
                  <a:lnTo>
                    <a:pt x="903573" y="25400"/>
                  </a:lnTo>
                  <a:close/>
                </a:path>
                <a:path w="2633980" h="3180715">
                  <a:moveTo>
                    <a:pt x="770627" y="12700"/>
                  </a:moveTo>
                  <a:lnTo>
                    <a:pt x="458658" y="12700"/>
                  </a:lnTo>
                  <a:lnTo>
                    <a:pt x="503221" y="0"/>
                  </a:lnTo>
                  <a:lnTo>
                    <a:pt x="726142" y="0"/>
                  </a:lnTo>
                  <a:lnTo>
                    <a:pt x="770627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672639" y="0"/>
            <a:ext cx="1615440" cy="4178935"/>
            <a:chOff x="16672639" y="0"/>
            <a:chExt cx="1615440" cy="4178935"/>
          </a:xfrm>
        </p:grpSpPr>
        <p:sp>
          <p:nvSpPr>
            <p:cNvPr id="6" name="object 6"/>
            <p:cNvSpPr/>
            <p:nvPr/>
          </p:nvSpPr>
          <p:spPr>
            <a:xfrm>
              <a:off x="16672639" y="0"/>
              <a:ext cx="1615440" cy="4178935"/>
            </a:xfrm>
            <a:custGeom>
              <a:avLst/>
              <a:gdLst/>
              <a:ahLst/>
              <a:cxnLst/>
              <a:rect l="l" t="t" r="r" b="b"/>
              <a:pathLst>
                <a:path w="1615440" h="4178935">
                  <a:moveTo>
                    <a:pt x="1615360" y="4178930"/>
                  </a:moveTo>
                  <a:lnTo>
                    <a:pt x="1376360" y="4109001"/>
                  </a:lnTo>
                  <a:lnTo>
                    <a:pt x="1334176" y="4083601"/>
                  </a:lnTo>
                  <a:lnTo>
                    <a:pt x="1250729" y="4058201"/>
                  </a:lnTo>
                  <a:lnTo>
                    <a:pt x="1168611" y="4007401"/>
                  </a:lnTo>
                  <a:lnTo>
                    <a:pt x="1128090" y="3994701"/>
                  </a:lnTo>
                  <a:lnTo>
                    <a:pt x="1008864" y="3918501"/>
                  </a:lnTo>
                  <a:lnTo>
                    <a:pt x="931484" y="3867701"/>
                  </a:lnTo>
                  <a:lnTo>
                    <a:pt x="855931" y="3816901"/>
                  </a:lnTo>
                  <a:lnTo>
                    <a:pt x="818879" y="3791501"/>
                  </a:lnTo>
                  <a:lnTo>
                    <a:pt x="782330" y="3753401"/>
                  </a:lnTo>
                  <a:lnTo>
                    <a:pt x="746301" y="3728001"/>
                  </a:lnTo>
                  <a:lnTo>
                    <a:pt x="710806" y="3689901"/>
                  </a:lnTo>
                  <a:lnTo>
                    <a:pt x="683844" y="3670304"/>
                  </a:lnTo>
                  <a:lnTo>
                    <a:pt x="485809" y="3455774"/>
                  </a:lnTo>
                  <a:lnTo>
                    <a:pt x="450484" y="3410501"/>
                  </a:lnTo>
                  <a:lnTo>
                    <a:pt x="421852" y="3372401"/>
                  </a:lnTo>
                  <a:lnTo>
                    <a:pt x="394166" y="3334301"/>
                  </a:lnTo>
                  <a:lnTo>
                    <a:pt x="367425" y="3296201"/>
                  </a:lnTo>
                  <a:lnTo>
                    <a:pt x="341629" y="3258101"/>
                  </a:lnTo>
                  <a:lnTo>
                    <a:pt x="316778" y="3220001"/>
                  </a:lnTo>
                  <a:lnTo>
                    <a:pt x="292870" y="3181901"/>
                  </a:lnTo>
                  <a:lnTo>
                    <a:pt x="269904" y="3131101"/>
                  </a:lnTo>
                  <a:lnTo>
                    <a:pt x="247881" y="3093001"/>
                  </a:lnTo>
                  <a:lnTo>
                    <a:pt x="226800" y="3054901"/>
                  </a:lnTo>
                  <a:lnTo>
                    <a:pt x="206660" y="3016801"/>
                  </a:lnTo>
                  <a:lnTo>
                    <a:pt x="187460" y="2966001"/>
                  </a:lnTo>
                  <a:lnTo>
                    <a:pt x="169200" y="2927901"/>
                  </a:lnTo>
                  <a:lnTo>
                    <a:pt x="151880" y="2889801"/>
                  </a:lnTo>
                  <a:lnTo>
                    <a:pt x="135498" y="2839001"/>
                  </a:lnTo>
                  <a:lnTo>
                    <a:pt x="120053" y="2800901"/>
                  </a:lnTo>
                  <a:lnTo>
                    <a:pt x="105547" y="2762801"/>
                  </a:lnTo>
                  <a:lnTo>
                    <a:pt x="91976" y="2712001"/>
                  </a:lnTo>
                  <a:lnTo>
                    <a:pt x="79342" y="2673901"/>
                  </a:lnTo>
                  <a:lnTo>
                    <a:pt x="67644" y="2623101"/>
                  </a:lnTo>
                  <a:lnTo>
                    <a:pt x="56880" y="2585001"/>
                  </a:lnTo>
                  <a:lnTo>
                    <a:pt x="47050" y="2534201"/>
                  </a:lnTo>
                  <a:lnTo>
                    <a:pt x="38154" y="2496101"/>
                  </a:lnTo>
                  <a:lnTo>
                    <a:pt x="30191" y="2445301"/>
                  </a:lnTo>
                  <a:lnTo>
                    <a:pt x="23161" y="2407201"/>
                  </a:lnTo>
                  <a:lnTo>
                    <a:pt x="17062" y="2356401"/>
                  </a:lnTo>
                  <a:lnTo>
                    <a:pt x="11894" y="2318301"/>
                  </a:lnTo>
                  <a:lnTo>
                    <a:pt x="4349" y="2229401"/>
                  </a:lnTo>
                  <a:lnTo>
                    <a:pt x="1971" y="2178601"/>
                  </a:lnTo>
                  <a:lnTo>
                    <a:pt x="521" y="2140501"/>
                  </a:lnTo>
                  <a:lnTo>
                    <a:pt x="0" y="2089701"/>
                  </a:lnTo>
                  <a:lnTo>
                    <a:pt x="405" y="2051601"/>
                  </a:lnTo>
                  <a:lnTo>
                    <a:pt x="1738" y="2000801"/>
                  </a:lnTo>
                  <a:lnTo>
                    <a:pt x="7181" y="1911901"/>
                  </a:lnTo>
                  <a:lnTo>
                    <a:pt x="11290" y="1873801"/>
                  </a:lnTo>
                  <a:lnTo>
                    <a:pt x="16323" y="1823001"/>
                  </a:lnTo>
                  <a:lnTo>
                    <a:pt x="22280" y="1784901"/>
                  </a:lnTo>
                  <a:lnTo>
                    <a:pt x="29160" y="1734101"/>
                  </a:lnTo>
                  <a:lnTo>
                    <a:pt x="36962" y="1696001"/>
                  </a:lnTo>
                  <a:lnTo>
                    <a:pt x="45686" y="1645201"/>
                  </a:lnTo>
                  <a:lnTo>
                    <a:pt x="55332" y="1607101"/>
                  </a:lnTo>
                  <a:lnTo>
                    <a:pt x="65898" y="1556301"/>
                  </a:lnTo>
                  <a:lnTo>
                    <a:pt x="77383" y="1518201"/>
                  </a:lnTo>
                  <a:lnTo>
                    <a:pt x="89788" y="1467401"/>
                  </a:lnTo>
                  <a:lnTo>
                    <a:pt x="103112" y="1429301"/>
                  </a:lnTo>
                  <a:lnTo>
                    <a:pt x="117354" y="1378501"/>
                  </a:lnTo>
                  <a:lnTo>
                    <a:pt x="132513" y="1340401"/>
                  </a:lnTo>
                  <a:lnTo>
                    <a:pt x="148589" y="1302301"/>
                  </a:lnTo>
                  <a:lnTo>
                    <a:pt x="165581" y="1251501"/>
                  </a:lnTo>
                  <a:lnTo>
                    <a:pt x="183489" y="1213401"/>
                  </a:lnTo>
                  <a:lnTo>
                    <a:pt x="202312" y="1175301"/>
                  </a:lnTo>
                  <a:lnTo>
                    <a:pt x="222049" y="1137201"/>
                  </a:lnTo>
                  <a:lnTo>
                    <a:pt x="242699" y="1086401"/>
                  </a:lnTo>
                  <a:lnTo>
                    <a:pt x="264263" y="1048301"/>
                  </a:lnTo>
                  <a:lnTo>
                    <a:pt x="286739" y="1010201"/>
                  </a:lnTo>
                  <a:lnTo>
                    <a:pt x="310127" y="972101"/>
                  </a:lnTo>
                  <a:lnTo>
                    <a:pt x="334427" y="934001"/>
                  </a:lnTo>
                  <a:lnTo>
                    <a:pt x="359637" y="895901"/>
                  </a:lnTo>
                  <a:lnTo>
                    <a:pt x="385756" y="857801"/>
                  </a:lnTo>
                  <a:lnTo>
                    <a:pt x="412786" y="819701"/>
                  </a:lnTo>
                  <a:lnTo>
                    <a:pt x="440723" y="781601"/>
                  </a:lnTo>
                  <a:lnTo>
                    <a:pt x="469569" y="743501"/>
                  </a:lnTo>
                  <a:lnTo>
                    <a:pt x="499323" y="705401"/>
                  </a:lnTo>
                  <a:lnTo>
                    <a:pt x="529983" y="667301"/>
                  </a:lnTo>
                  <a:lnTo>
                    <a:pt x="561550" y="629201"/>
                  </a:lnTo>
                  <a:lnTo>
                    <a:pt x="594022" y="603801"/>
                  </a:lnTo>
                  <a:lnTo>
                    <a:pt x="627399" y="565701"/>
                  </a:lnTo>
                  <a:lnTo>
                    <a:pt x="661681" y="527601"/>
                  </a:lnTo>
                  <a:lnTo>
                    <a:pt x="696866" y="502201"/>
                  </a:lnTo>
                  <a:lnTo>
                    <a:pt x="1239446" y="0"/>
                  </a:lnTo>
                  <a:lnTo>
                    <a:pt x="1615360" y="0"/>
                  </a:lnTo>
                  <a:lnTo>
                    <a:pt x="1615360" y="417893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44469" y="1382344"/>
            <a:ext cx="7599045" cy="1633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50" spc="350"/>
              <a:t>OBJECTIVES</a:t>
            </a:r>
            <a:endParaRPr sz="10550"/>
          </a:p>
        </p:txBody>
      </p:sp>
      <p:sp>
        <p:nvSpPr>
          <p:cNvPr id="11" name="object 11"/>
          <p:cNvSpPr txBox="1"/>
          <p:nvPr/>
        </p:nvSpPr>
        <p:spPr>
          <a:xfrm>
            <a:off x="1415881" y="3330949"/>
            <a:ext cx="16444594" cy="34620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2384" marR="1578610" indent="-20320">
              <a:lnSpc>
                <a:spcPct val="144500"/>
              </a:lnSpc>
              <a:spcBef>
                <a:spcPts val="75"/>
              </a:spcBef>
            </a:pPr>
            <a:r>
              <a:rPr dirty="0" sz="3900" spc="-125">
                <a:solidFill>
                  <a:srgbClr val="535353"/>
                </a:solidFill>
                <a:latin typeface="Trebuchet MS"/>
                <a:cs typeface="Trebuchet MS"/>
              </a:rPr>
              <a:t>1.Simulate </a:t>
            </a:r>
            <a:r>
              <a:rPr dirty="0" sz="3900" spc="-204">
                <a:solidFill>
                  <a:srgbClr val="535353"/>
                </a:solidFill>
                <a:latin typeface="Trebuchet MS"/>
                <a:cs typeface="Trebuchet MS"/>
              </a:rPr>
              <a:t>the </a:t>
            </a:r>
            <a:r>
              <a:rPr dirty="0" sz="3900" spc="-5">
                <a:solidFill>
                  <a:srgbClr val="535353"/>
                </a:solidFill>
                <a:latin typeface="Trebuchet MS"/>
                <a:cs typeface="Trebuchet MS"/>
              </a:rPr>
              <a:t>basic </a:t>
            </a:r>
            <a:r>
              <a:rPr dirty="0" sz="3900" spc="-175">
                <a:solidFill>
                  <a:srgbClr val="535353"/>
                </a:solidFill>
                <a:latin typeface="Trebuchet MS"/>
                <a:cs typeface="Trebuchet MS"/>
              </a:rPr>
              <a:t>functionalities </a:t>
            </a:r>
            <a:r>
              <a:rPr dirty="0" sz="3900" spc="-185">
                <a:solidFill>
                  <a:srgbClr val="535353"/>
                </a:solidFill>
                <a:latin typeface="Trebuchet MS"/>
                <a:cs typeface="Trebuchet MS"/>
              </a:rPr>
              <a:t>of </a:t>
            </a:r>
            <a:r>
              <a:rPr dirty="0" sz="3900" spc="-105">
                <a:solidFill>
                  <a:srgbClr val="535353"/>
                </a:solidFill>
                <a:latin typeface="Trebuchet MS"/>
                <a:cs typeface="Trebuchet MS"/>
              </a:rPr>
              <a:t>an </a:t>
            </a:r>
            <a:r>
              <a:rPr dirty="0" sz="3900" spc="625">
                <a:solidFill>
                  <a:srgbClr val="535353"/>
                </a:solidFill>
                <a:latin typeface="Trebuchet MS"/>
                <a:cs typeface="Trebuchet MS"/>
              </a:rPr>
              <a:t>OS </a:t>
            </a:r>
            <a:r>
              <a:rPr dirty="0" sz="3900" spc="40">
                <a:solidFill>
                  <a:srgbClr val="535353"/>
                </a:solidFill>
                <a:latin typeface="Trebuchet MS"/>
                <a:cs typeface="Trebuchet MS"/>
              </a:rPr>
              <a:t>process 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scheduler. 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10">
                <a:solidFill>
                  <a:srgbClr val="535353"/>
                </a:solidFill>
                <a:latin typeface="Trebuchet MS"/>
                <a:cs typeface="Trebuchet MS"/>
              </a:rPr>
              <a:t>2.Demonstrate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40">
                <a:solidFill>
                  <a:srgbClr val="535353"/>
                </a:solidFill>
                <a:latin typeface="Trebuchet MS"/>
                <a:cs typeface="Trebuchet MS"/>
              </a:rPr>
              <a:t>process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50">
                <a:solidFill>
                  <a:srgbClr val="535353"/>
                </a:solidFill>
                <a:latin typeface="Trebuchet MS"/>
                <a:cs typeface="Trebuchet MS"/>
              </a:rPr>
              <a:t>state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35">
                <a:solidFill>
                  <a:srgbClr val="535353"/>
                </a:solidFill>
                <a:latin typeface="Trebuchet MS"/>
                <a:cs typeface="Trebuchet MS"/>
              </a:rPr>
              <a:t>transitions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20">
                <a:solidFill>
                  <a:srgbClr val="535353"/>
                </a:solidFill>
                <a:latin typeface="Trebuchet MS"/>
                <a:cs typeface="Trebuchet MS"/>
              </a:rPr>
              <a:t>based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45">
                <a:solidFill>
                  <a:srgbClr val="535353"/>
                </a:solidFill>
                <a:latin typeface="Trebuchet MS"/>
                <a:cs typeface="Trebuchet MS"/>
              </a:rPr>
              <a:t>on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65">
                <a:solidFill>
                  <a:srgbClr val="535353"/>
                </a:solidFill>
                <a:latin typeface="Trebuchet MS"/>
                <a:cs typeface="Trebuchet MS"/>
              </a:rPr>
              <a:t>resource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254">
                <a:solidFill>
                  <a:srgbClr val="535353"/>
                </a:solidFill>
                <a:latin typeface="Trebuchet MS"/>
                <a:cs typeface="Trebuchet MS"/>
              </a:rPr>
              <a:t>availability. </a:t>
            </a:r>
            <a:r>
              <a:rPr dirty="0" sz="3900" spc="-116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95">
                <a:solidFill>
                  <a:srgbClr val="535353"/>
                </a:solidFill>
                <a:latin typeface="Trebuchet MS"/>
                <a:cs typeface="Trebuchet MS"/>
              </a:rPr>
              <a:t>3.Prioritize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50">
                <a:solidFill>
                  <a:srgbClr val="535353"/>
                </a:solidFill>
                <a:latin typeface="Trebuchet MS"/>
                <a:cs typeface="Trebuchet MS"/>
              </a:rPr>
              <a:t>processes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>
                <a:solidFill>
                  <a:srgbClr val="535353"/>
                </a:solidFill>
                <a:latin typeface="Trebuchet MS"/>
                <a:cs typeface="Trebuchet MS"/>
              </a:rPr>
              <a:t>using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0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25">
                <a:solidFill>
                  <a:srgbClr val="535353"/>
                </a:solidFill>
                <a:latin typeface="Trebuchet MS"/>
                <a:cs typeface="Trebuchet MS"/>
              </a:rPr>
              <a:t>priority-based</a:t>
            </a:r>
            <a:r>
              <a:rPr dirty="0" sz="39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210">
                <a:solidFill>
                  <a:srgbClr val="535353"/>
                </a:solidFill>
                <a:latin typeface="Trebuchet MS"/>
                <a:cs typeface="Trebuchet MS"/>
              </a:rPr>
              <a:t>algorithm.</a:t>
            </a:r>
            <a:endParaRPr sz="39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15"/>
              </a:spcBef>
            </a:pPr>
            <a:r>
              <a:rPr dirty="0" sz="3900" spc="-135">
                <a:solidFill>
                  <a:srgbClr val="535353"/>
                </a:solidFill>
                <a:latin typeface="Trebuchet MS"/>
                <a:cs typeface="Trebuchet MS"/>
              </a:rPr>
              <a:t>4.Analyze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204">
                <a:solidFill>
                  <a:srgbClr val="535353"/>
                </a:solidFill>
                <a:latin typeface="Trebuchet MS"/>
                <a:cs typeface="Trebuchet MS"/>
              </a:rPr>
              <a:t>the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60">
                <a:solidFill>
                  <a:srgbClr val="535353"/>
                </a:solidFill>
                <a:latin typeface="Trebuchet MS"/>
                <a:cs typeface="Trebuchet MS"/>
              </a:rPr>
              <a:t>impact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85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9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65">
                <a:solidFill>
                  <a:srgbClr val="535353"/>
                </a:solidFill>
                <a:latin typeface="Trebuchet MS"/>
                <a:cs typeface="Trebuchet MS"/>
              </a:rPr>
              <a:t>resource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60">
                <a:solidFill>
                  <a:srgbClr val="535353"/>
                </a:solidFill>
                <a:latin typeface="Trebuchet MS"/>
                <a:cs typeface="Trebuchet MS"/>
              </a:rPr>
              <a:t>allocation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95">
                <a:solidFill>
                  <a:srgbClr val="535353"/>
                </a:solidFill>
                <a:latin typeface="Trebuchet MS"/>
                <a:cs typeface="Trebuchet MS"/>
              </a:rPr>
              <a:t>strategies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45">
                <a:solidFill>
                  <a:srgbClr val="535353"/>
                </a:solidFill>
                <a:latin typeface="Trebuchet MS"/>
                <a:cs typeface="Trebuchet MS"/>
              </a:rPr>
              <a:t>on</a:t>
            </a:r>
            <a:r>
              <a:rPr dirty="0" sz="39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70">
                <a:solidFill>
                  <a:srgbClr val="535353"/>
                </a:solidFill>
                <a:latin typeface="Trebuchet MS"/>
                <a:cs typeface="Trebuchet MS"/>
              </a:rPr>
              <a:t>system</a:t>
            </a:r>
            <a:r>
              <a:rPr dirty="0" sz="39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900" spc="-175">
                <a:solidFill>
                  <a:srgbClr val="535353"/>
                </a:solidFill>
                <a:latin typeface="Trebuchet MS"/>
                <a:cs typeface="Trebuchet MS"/>
              </a:rPr>
              <a:t>performance.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332333"/>
            <a:ext cx="2607945" cy="2955290"/>
            <a:chOff x="0" y="7332333"/>
            <a:chExt cx="2607945" cy="2955290"/>
          </a:xfrm>
        </p:grpSpPr>
        <p:sp>
          <p:nvSpPr>
            <p:cNvPr id="3" name="object 3"/>
            <p:cNvSpPr/>
            <p:nvPr/>
          </p:nvSpPr>
          <p:spPr>
            <a:xfrm>
              <a:off x="0" y="7332333"/>
              <a:ext cx="2468880" cy="2955290"/>
            </a:xfrm>
            <a:custGeom>
              <a:avLst/>
              <a:gdLst/>
              <a:ahLst/>
              <a:cxnLst/>
              <a:rect l="l" t="t" r="r" b="b"/>
              <a:pathLst>
                <a:path w="2468880" h="2955290">
                  <a:moveTo>
                    <a:pt x="2247208" y="2954665"/>
                  </a:moveTo>
                  <a:lnTo>
                    <a:pt x="0" y="2954665"/>
                  </a:lnTo>
                  <a:lnTo>
                    <a:pt x="0" y="46325"/>
                  </a:lnTo>
                  <a:lnTo>
                    <a:pt x="27954" y="38099"/>
                  </a:lnTo>
                  <a:lnTo>
                    <a:pt x="71973" y="38100"/>
                  </a:lnTo>
                  <a:lnTo>
                    <a:pt x="116127" y="25399"/>
                  </a:lnTo>
                  <a:lnTo>
                    <a:pt x="782735" y="25400"/>
                  </a:lnTo>
                  <a:lnTo>
                    <a:pt x="914077" y="63500"/>
                  </a:lnTo>
                  <a:lnTo>
                    <a:pt x="957493" y="63500"/>
                  </a:lnTo>
                  <a:lnTo>
                    <a:pt x="1043672" y="88900"/>
                  </a:lnTo>
                  <a:lnTo>
                    <a:pt x="1086402" y="114300"/>
                  </a:lnTo>
                  <a:lnTo>
                    <a:pt x="1212945" y="152400"/>
                  </a:lnTo>
                  <a:lnTo>
                    <a:pt x="1254519" y="177800"/>
                  </a:lnTo>
                  <a:lnTo>
                    <a:pt x="1295761" y="190500"/>
                  </a:lnTo>
                  <a:lnTo>
                    <a:pt x="1336654" y="215900"/>
                  </a:lnTo>
                  <a:lnTo>
                    <a:pt x="1377181" y="228600"/>
                  </a:lnTo>
                  <a:lnTo>
                    <a:pt x="1496389" y="304800"/>
                  </a:lnTo>
                  <a:lnTo>
                    <a:pt x="1573713" y="355600"/>
                  </a:lnTo>
                  <a:lnTo>
                    <a:pt x="1649156" y="406400"/>
                  </a:lnTo>
                  <a:lnTo>
                    <a:pt x="1722582" y="457200"/>
                  </a:lnTo>
                  <a:lnTo>
                    <a:pt x="1758495" y="495300"/>
                  </a:lnTo>
                  <a:lnTo>
                    <a:pt x="1793852" y="520700"/>
                  </a:lnTo>
                  <a:lnTo>
                    <a:pt x="1828635" y="558800"/>
                  </a:lnTo>
                  <a:lnTo>
                    <a:pt x="1862828" y="584200"/>
                  </a:lnTo>
                  <a:lnTo>
                    <a:pt x="1896413" y="622300"/>
                  </a:lnTo>
                  <a:lnTo>
                    <a:pt x="1929372" y="660400"/>
                  </a:lnTo>
                  <a:lnTo>
                    <a:pt x="1961516" y="685800"/>
                  </a:lnTo>
                  <a:lnTo>
                    <a:pt x="1992665" y="723900"/>
                  </a:lnTo>
                  <a:lnTo>
                    <a:pt x="2022819" y="762000"/>
                  </a:lnTo>
                  <a:lnTo>
                    <a:pt x="2051980" y="800100"/>
                  </a:lnTo>
                  <a:lnTo>
                    <a:pt x="2080149" y="838200"/>
                  </a:lnTo>
                  <a:lnTo>
                    <a:pt x="2107325" y="876300"/>
                  </a:lnTo>
                  <a:lnTo>
                    <a:pt x="2133509" y="914400"/>
                  </a:lnTo>
                  <a:lnTo>
                    <a:pt x="2158703" y="952500"/>
                  </a:lnTo>
                  <a:lnTo>
                    <a:pt x="2182907" y="990600"/>
                  </a:lnTo>
                  <a:lnTo>
                    <a:pt x="2206121" y="1028700"/>
                  </a:lnTo>
                  <a:lnTo>
                    <a:pt x="2228347" y="1079500"/>
                  </a:lnTo>
                  <a:lnTo>
                    <a:pt x="2249585" y="1117600"/>
                  </a:lnTo>
                  <a:lnTo>
                    <a:pt x="2269835" y="1155700"/>
                  </a:lnTo>
                  <a:lnTo>
                    <a:pt x="2289099" y="1193800"/>
                  </a:lnTo>
                  <a:lnTo>
                    <a:pt x="2307377" y="1244600"/>
                  </a:lnTo>
                  <a:lnTo>
                    <a:pt x="2324670" y="1282700"/>
                  </a:lnTo>
                  <a:lnTo>
                    <a:pt x="2340978" y="1320800"/>
                  </a:lnTo>
                  <a:lnTo>
                    <a:pt x="2356302" y="1371600"/>
                  </a:lnTo>
                  <a:lnTo>
                    <a:pt x="2370643" y="1409700"/>
                  </a:lnTo>
                  <a:lnTo>
                    <a:pt x="2384002" y="1447800"/>
                  </a:lnTo>
                  <a:lnTo>
                    <a:pt x="2396379" y="1498600"/>
                  </a:lnTo>
                  <a:lnTo>
                    <a:pt x="2407774" y="1536700"/>
                  </a:lnTo>
                  <a:lnTo>
                    <a:pt x="2418190" y="1587500"/>
                  </a:lnTo>
                  <a:lnTo>
                    <a:pt x="2427625" y="1625600"/>
                  </a:lnTo>
                  <a:lnTo>
                    <a:pt x="2436082" y="1676400"/>
                  </a:lnTo>
                  <a:lnTo>
                    <a:pt x="2443560" y="1714500"/>
                  </a:lnTo>
                  <a:lnTo>
                    <a:pt x="2450060" y="1765300"/>
                  </a:lnTo>
                  <a:lnTo>
                    <a:pt x="2455584" y="1803400"/>
                  </a:lnTo>
                  <a:lnTo>
                    <a:pt x="2460131" y="1854200"/>
                  </a:lnTo>
                  <a:lnTo>
                    <a:pt x="2463703" y="1892300"/>
                  </a:lnTo>
                  <a:lnTo>
                    <a:pt x="2466300" y="1943100"/>
                  </a:lnTo>
                  <a:lnTo>
                    <a:pt x="2467922" y="1981200"/>
                  </a:lnTo>
                  <a:lnTo>
                    <a:pt x="2468572" y="2032000"/>
                  </a:lnTo>
                  <a:lnTo>
                    <a:pt x="2468248" y="2070100"/>
                  </a:lnTo>
                  <a:lnTo>
                    <a:pt x="2466952" y="2120900"/>
                  </a:lnTo>
                  <a:lnTo>
                    <a:pt x="2461446" y="2209800"/>
                  </a:lnTo>
                  <a:lnTo>
                    <a:pt x="2457238" y="2247900"/>
                  </a:lnTo>
                  <a:lnTo>
                    <a:pt x="2452061" y="2298700"/>
                  </a:lnTo>
                  <a:lnTo>
                    <a:pt x="2445915" y="2336800"/>
                  </a:lnTo>
                  <a:lnTo>
                    <a:pt x="2438800" y="2387600"/>
                  </a:lnTo>
                  <a:lnTo>
                    <a:pt x="2430719" y="2425700"/>
                  </a:lnTo>
                  <a:lnTo>
                    <a:pt x="2421671" y="2463800"/>
                  </a:lnTo>
                  <a:lnTo>
                    <a:pt x="2411656" y="2514600"/>
                  </a:lnTo>
                  <a:lnTo>
                    <a:pt x="2400677" y="2552700"/>
                  </a:lnTo>
                  <a:lnTo>
                    <a:pt x="2388733" y="2603500"/>
                  </a:lnTo>
                  <a:lnTo>
                    <a:pt x="2375825" y="2641600"/>
                  </a:lnTo>
                  <a:lnTo>
                    <a:pt x="2361955" y="2679700"/>
                  </a:lnTo>
                  <a:lnTo>
                    <a:pt x="2347121" y="2730500"/>
                  </a:lnTo>
                  <a:lnTo>
                    <a:pt x="2331326" y="2768600"/>
                  </a:lnTo>
                  <a:lnTo>
                    <a:pt x="2314570" y="2806700"/>
                  </a:lnTo>
                  <a:lnTo>
                    <a:pt x="2296853" y="2857500"/>
                  </a:lnTo>
                  <a:lnTo>
                    <a:pt x="2278176" y="2895600"/>
                  </a:lnTo>
                  <a:lnTo>
                    <a:pt x="2258541" y="2933700"/>
                  </a:lnTo>
                  <a:lnTo>
                    <a:pt x="2247208" y="2954665"/>
                  </a:lnTo>
                  <a:close/>
                </a:path>
                <a:path w="2468880" h="2955290">
                  <a:moveTo>
                    <a:pt x="738647" y="25400"/>
                  </a:moveTo>
                  <a:lnTo>
                    <a:pt x="160397" y="25400"/>
                  </a:lnTo>
                  <a:lnTo>
                    <a:pt x="204766" y="12699"/>
                  </a:lnTo>
                  <a:lnTo>
                    <a:pt x="694434" y="12700"/>
                  </a:lnTo>
                  <a:lnTo>
                    <a:pt x="738647" y="25400"/>
                  </a:lnTo>
                  <a:close/>
                </a:path>
                <a:path w="2468880" h="2955290">
                  <a:moveTo>
                    <a:pt x="605701" y="12700"/>
                  </a:moveTo>
                  <a:lnTo>
                    <a:pt x="293732" y="12700"/>
                  </a:lnTo>
                  <a:lnTo>
                    <a:pt x="338295" y="0"/>
                  </a:lnTo>
                  <a:lnTo>
                    <a:pt x="561216" y="0"/>
                  </a:lnTo>
                  <a:lnTo>
                    <a:pt x="605701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1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221571" y="0"/>
            <a:ext cx="2066925" cy="3636010"/>
            <a:chOff x="16221571" y="0"/>
            <a:chExt cx="2066925" cy="3636010"/>
          </a:xfrm>
        </p:grpSpPr>
        <p:sp>
          <p:nvSpPr>
            <p:cNvPr id="6" name="object 6"/>
            <p:cNvSpPr/>
            <p:nvPr/>
          </p:nvSpPr>
          <p:spPr>
            <a:xfrm>
              <a:off x="16221571" y="0"/>
              <a:ext cx="2066925" cy="3636010"/>
            </a:xfrm>
            <a:custGeom>
              <a:avLst/>
              <a:gdLst/>
              <a:ahLst/>
              <a:cxnLst/>
              <a:rect l="l" t="t" r="r" b="b"/>
              <a:pathLst>
                <a:path w="2066925" h="3636010">
                  <a:moveTo>
                    <a:pt x="2066428" y="3622692"/>
                  </a:moveTo>
                  <a:lnTo>
                    <a:pt x="1855825" y="3622692"/>
                  </a:lnTo>
                  <a:lnTo>
                    <a:pt x="1811352" y="3609992"/>
                  </a:lnTo>
                  <a:lnTo>
                    <a:pt x="1767010" y="3609992"/>
                  </a:lnTo>
                  <a:lnTo>
                    <a:pt x="1376360" y="3495692"/>
                  </a:lnTo>
                  <a:lnTo>
                    <a:pt x="1334176" y="3470292"/>
                  </a:lnTo>
                  <a:lnTo>
                    <a:pt x="1250729" y="3444892"/>
                  </a:lnTo>
                  <a:lnTo>
                    <a:pt x="1168611" y="3394092"/>
                  </a:lnTo>
                  <a:lnTo>
                    <a:pt x="1128090" y="3381392"/>
                  </a:lnTo>
                  <a:lnTo>
                    <a:pt x="1008864" y="3305192"/>
                  </a:lnTo>
                  <a:lnTo>
                    <a:pt x="931484" y="3254392"/>
                  </a:lnTo>
                  <a:lnTo>
                    <a:pt x="855931" y="3203592"/>
                  </a:lnTo>
                  <a:lnTo>
                    <a:pt x="818879" y="3178192"/>
                  </a:lnTo>
                  <a:lnTo>
                    <a:pt x="782330" y="3140092"/>
                  </a:lnTo>
                  <a:lnTo>
                    <a:pt x="746300" y="3114692"/>
                  </a:lnTo>
                  <a:lnTo>
                    <a:pt x="710806" y="3076592"/>
                  </a:lnTo>
                  <a:lnTo>
                    <a:pt x="683844" y="3056994"/>
                  </a:lnTo>
                  <a:lnTo>
                    <a:pt x="485809" y="2842465"/>
                  </a:lnTo>
                  <a:lnTo>
                    <a:pt x="450484" y="2797192"/>
                  </a:lnTo>
                  <a:lnTo>
                    <a:pt x="421852" y="2759092"/>
                  </a:lnTo>
                  <a:lnTo>
                    <a:pt x="394166" y="2720992"/>
                  </a:lnTo>
                  <a:lnTo>
                    <a:pt x="367425" y="2682892"/>
                  </a:lnTo>
                  <a:lnTo>
                    <a:pt x="341629" y="2644792"/>
                  </a:lnTo>
                  <a:lnTo>
                    <a:pt x="316778" y="2606692"/>
                  </a:lnTo>
                  <a:lnTo>
                    <a:pt x="292869" y="2568592"/>
                  </a:lnTo>
                  <a:lnTo>
                    <a:pt x="269904" y="2517792"/>
                  </a:lnTo>
                  <a:lnTo>
                    <a:pt x="247881" y="2479692"/>
                  </a:lnTo>
                  <a:lnTo>
                    <a:pt x="226800" y="2441592"/>
                  </a:lnTo>
                  <a:lnTo>
                    <a:pt x="206660" y="2403492"/>
                  </a:lnTo>
                  <a:lnTo>
                    <a:pt x="187460" y="2352692"/>
                  </a:lnTo>
                  <a:lnTo>
                    <a:pt x="169200" y="2314592"/>
                  </a:lnTo>
                  <a:lnTo>
                    <a:pt x="151880" y="2276492"/>
                  </a:lnTo>
                  <a:lnTo>
                    <a:pt x="135497" y="2225692"/>
                  </a:lnTo>
                  <a:lnTo>
                    <a:pt x="120053" y="2187592"/>
                  </a:lnTo>
                  <a:lnTo>
                    <a:pt x="105546" y="2149492"/>
                  </a:lnTo>
                  <a:lnTo>
                    <a:pt x="91976" y="2098692"/>
                  </a:lnTo>
                  <a:lnTo>
                    <a:pt x="79342" y="2060592"/>
                  </a:lnTo>
                  <a:lnTo>
                    <a:pt x="67644" y="2009792"/>
                  </a:lnTo>
                  <a:lnTo>
                    <a:pt x="56880" y="1971692"/>
                  </a:lnTo>
                  <a:lnTo>
                    <a:pt x="47050" y="1920892"/>
                  </a:lnTo>
                  <a:lnTo>
                    <a:pt x="38154" y="1882792"/>
                  </a:lnTo>
                  <a:lnTo>
                    <a:pt x="30191" y="1831992"/>
                  </a:lnTo>
                  <a:lnTo>
                    <a:pt x="23161" y="1793892"/>
                  </a:lnTo>
                  <a:lnTo>
                    <a:pt x="17062" y="1743092"/>
                  </a:lnTo>
                  <a:lnTo>
                    <a:pt x="11894" y="1704992"/>
                  </a:lnTo>
                  <a:lnTo>
                    <a:pt x="4349" y="1616092"/>
                  </a:lnTo>
                  <a:lnTo>
                    <a:pt x="1971" y="1565292"/>
                  </a:lnTo>
                  <a:lnTo>
                    <a:pt x="521" y="1527192"/>
                  </a:lnTo>
                  <a:lnTo>
                    <a:pt x="0" y="1476392"/>
                  </a:lnTo>
                  <a:lnTo>
                    <a:pt x="405" y="1438292"/>
                  </a:lnTo>
                  <a:lnTo>
                    <a:pt x="1738" y="1387492"/>
                  </a:lnTo>
                  <a:lnTo>
                    <a:pt x="7181" y="1298592"/>
                  </a:lnTo>
                  <a:lnTo>
                    <a:pt x="11290" y="1260492"/>
                  </a:lnTo>
                  <a:lnTo>
                    <a:pt x="16323" y="1209692"/>
                  </a:lnTo>
                  <a:lnTo>
                    <a:pt x="22280" y="1171592"/>
                  </a:lnTo>
                  <a:lnTo>
                    <a:pt x="29160" y="1120792"/>
                  </a:lnTo>
                  <a:lnTo>
                    <a:pt x="36962" y="1082692"/>
                  </a:lnTo>
                  <a:lnTo>
                    <a:pt x="45686" y="1031892"/>
                  </a:lnTo>
                  <a:lnTo>
                    <a:pt x="55332" y="993792"/>
                  </a:lnTo>
                  <a:lnTo>
                    <a:pt x="65898" y="942992"/>
                  </a:lnTo>
                  <a:lnTo>
                    <a:pt x="77383" y="904892"/>
                  </a:lnTo>
                  <a:lnTo>
                    <a:pt x="89788" y="854092"/>
                  </a:lnTo>
                  <a:lnTo>
                    <a:pt x="103112" y="815992"/>
                  </a:lnTo>
                  <a:lnTo>
                    <a:pt x="117354" y="765192"/>
                  </a:lnTo>
                  <a:lnTo>
                    <a:pt x="132513" y="727092"/>
                  </a:lnTo>
                  <a:lnTo>
                    <a:pt x="148589" y="688992"/>
                  </a:lnTo>
                  <a:lnTo>
                    <a:pt x="165581" y="638192"/>
                  </a:lnTo>
                  <a:lnTo>
                    <a:pt x="183489" y="600092"/>
                  </a:lnTo>
                  <a:lnTo>
                    <a:pt x="202312" y="561992"/>
                  </a:lnTo>
                  <a:lnTo>
                    <a:pt x="222049" y="523892"/>
                  </a:lnTo>
                  <a:lnTo>
                    <a:pt x="242700" y="473092"/>
                  </a:lnTo>
                  <a:lnTo>
                    <a:pt x="264263" y="434992"/>
                  </a:lnTo>
                  <a:lnTo>
                    <a:pt x="286740" y="396892"/>
                  </a:lnTo>
                  <a:lnTo>
                    <a:pt x="310128" y="358792"/>
                  </a:lnTo>
                  <a:lnTo>
                    <a:pt x="334427" y="320692"/>
                  </a:lnTo>
                  <a:lnTo>
                    <a:pt x="359637" y="282592"/>
                  </a:lnTo>
                  <a:lnTo>
                    <a:pt x="385757" y="244492"/>
                  </a:lnTo>
                  <a:lnTo>
                    <a:pt x="412786" y="206392"/>
                  </a:lnTo>
                  <a:lnTo>
                    <a:pt x="440724" y="168292"/>
                  </a:lnTo>
                  <a:lnTo>
                    <a:pt x="469570" y="130192"/>
                  </a:lnTo>
                  <a:lnTo>
                    <a:pt x="499323" y="92092"/>
                  </a:lnTo>
                  <a:lnTo>
                    <a:pt x="529983" y="53992"/>
                  </a:lnTo>
                  <a:lnTo>
                    <a:pt x="561550" y="15892"/>
                  </a:lnTo>
                  <a:lnTo>
                    <a:pt x="581868" y="0"/>
                  </a:lnTo>
                  <a:lnTo>
                    <a:pt x="2066429" y="0"/>
                  </a:lnTo>
                  <a:lnTo>
                    <a:pt x="2066428" y="3622692"/>
                  </a:lnTo>
                  <a:close/>
                </a:path>
                <a:path w="2066925" h="3636010">
                  <a:moveTo>
                    <a:pt x="2066428" y="3635392"/>
                  </a:moveTo>
                  <a:lnTo>
                    <a:pt x="1945099" y="3635392"/>
                  </a:lnTo>
                  <a:lnTo>
                    <a:pt x="1900413" y="3622692"/>
                  </a:lnTo>
                  <a:lnTo>
                    <a:pt x="2066428" y="3622692"/>
                  </a:lnTo>
                  <a:lnTo>
                    <a:pt x="2066428" y="3635392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0684" y="1423056"/>
            <a:ext cx="10407015" cy="1390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950" spc="-585">
                <a:latin typeface="Microsoft Sans Serif"/>
                <a:cs typeface="Microsoft Sans Serif"/>
              </a:rPr>
              <a:t>SYSTEM</a:t>
            </a:r>
            <a:r>
              <a:rPr dirty="0" sz="8950" spc="250">
                <a:latin typeface="Microsoft Sans Serif"/>
                <a:cs typeface="Microsoft Sans Serif"/>
              </a:rPr>
              <a:t> </a:t>
            </a:r>
            <a:r>
              <a:rPr dirty="0" sz="8950" spc="-315">
                <a:latin typeface="Microsoft Sans Serif"/>
                <a:cs typeface="Microsoft Sans Serif"/>
              </a:rPr>
              <a:t>OVERVIEW</a:t>
            </a:r>
            <a:endParaRPr sz="89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730" y="2950365"/>
            <a:ext cx="15888335" cy="4601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01775">
              <a:lnSpc>
                <a:spcPct val="128899"/>
              </a:lnSpc>
              <a:spcBef>
                <a:spcPts val="100"/>
              </a:spcBef>
            </a:pPr>
            <a:r>
              <a:rPr dirty="0" sz="3800" spc="125" b="1">
                <a:solidFill>
                  <a:srgbClr val="535353"/>
                </a:solidFill>
                <a:latin typeface="Trebuchet MS"/>
                <a:cs typeface="Trebuchet MS"/>
              </a:rPr>
              <a:t>Processes: </a:t>
            </a:r>
            <a:r>
              <a:rPr dirty="0" sz="3800">
                <a:solidFill>
                  <a:srgbClr val="535353"/>
                </a:solidFill>
                <a:latin typeface="Trebuchet MS"/>
                <a:cs typeface="Trebuchet MS"/>
              </a:rPr>
              <a:t>Six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 </a:t>
            </a:r>
            <a:r>
              <a:rPr dirty="0" sz="3800" spc="-165">
                <a:solidFill>
                  <a:srgbClr val="535353"/>
                </a:solidFill>
                <a:latin typeface="Trebuchet MS"/>
                <a:cs typeface="Trebuchet MS"/>
              </a:rPr>
              <a:t>are </a:t>
            </a:r>
            <a:r>
              <a:rPr dirty="0" sz="3800" spc="-185">
                <a:solidFill>
                  <a:srgbClr val="535353"/>
                </a:solidFill>
                <a:latin typeface="Trebuchet MS"/>
                <a:cs typeface="Trebuchet MS"/>
              </a:rPr>
              <a:t>defined, </a:t>
            </a:r>
            <a:r>
              <a:rPr dirty="0" sz="3800" spc="-55">
                <a:solidFill>
                  <a:srgbClr val="535353"/>
                </a:solidFill>
                <a:latin typeface="Trebuchet MS"/>
                <a:cs typeface="Trebuchet MS"/>
              </a:rPr>
              <a:t>each </a:t>
            </a:r>
            <a:r>
              <a:rPr dirty="0" sz="3800" spc="-215">
                <a:solidFill>
                  <a:srgbClr val="535353"/>
                </a:solidFill>
                <a:latin typeface="Trebuchet MS"/>
                <a:cs typeface="Trebuchet MS"/>
              </a:rPr>
              <a:t>with </a:t>
            </a:r>
            <a:r>
              <a:rPr dirty="0" sz="3800" spc="-185">
                <a:solidFill>
                  <a:srgbClr val="535353"/>
                </a:solidFill>
                <a:latin typeface="Trebuchet MS"/>
                <a:cs typeface="Trebuchet MS"/>
              </a:rPr>
              <a:t>attributes 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like </a:t>
            </a:r>
            <a:r>
              <a:rPr dirty="0" sz="3800" spc="-235">
                <a:solidFill>
                  <a:srgbClr val="535353"/>
                </a:solidFill>
                <a:latin typeface="Trebuchet MS"/>
                <a:cs typeface="Trebuchet MS"/>
              </a:rPr>
              <a:t>arrival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80">
                <a:solidFill>
                  <a:srgbClr val="535353"/>
                </a:solidFill>
                <a:latin typeface="Trebuchet MS"/>
                <a:cs typeface="Trebuchet MS"/>
              </a:rPr>
              <a:t>time,priority,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340">
                <a:solidFill>
                  <a:srgbClr val="535353"/>
                </a:solidFill>
                <a:latin typeface="Trebuchet MS"/>
                <a:cs typeface="Trebuchet MS"/>
              </a:rPr>
              <a:t>CPU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315">
                <a:solidFill>
                  <a:srgbClr val="535353"/>
                </a:solidFill>
                <a:latin typeface="Trebuchet MS"/>
                <a:cs typeface="Trebuchet MS"/>
              </a:rPr>
              <a:t>time,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memory,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535353"/>
                </a:solidFill>
                <a:latin typeface="Trebuchet MS"/>
                <a:cs typeface="Trebuchet MS"/>
              </a:rPr>
              <a:t>required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75">
                <a:solidFill>
                  <a:srgbClr val="535353"/>
                </a:solidFill>
                <a:latin typeface="Trebuchet MS"/>
                <a:cs typeface="Trebuchet MS"/>
              </a:rPr>
              <a:t>resources.</a:t>
            </a:r>
            <a:endParaRPr sz="3800">
              <a:latin typeface="Trebuchet MS"/>
              <a:cs typeface="Trebuchet MS"/>
            </a:endParaRPr>
          </a:p>
          <a:p>
            <a:pPr marL="12700" marR="455930" indent="635">
              <a:lnSpc>
                <a:spcPct val="131400"/>
              </a:lnSpc>
              <a:spcBef>
                <a:spcPts val="660"/>
              </a:spcBef>
            </a:pPr>
            <a:r>
              <a:rPr dirty="0" sz="3800" spc="65" b="1">
                <a:solidFill>
                  <a:srgbClr val="535353"/>
                </a:solidFill>
                <a:latin typeface="Trebuchet MS"/>
                <a:cs typeface="Trebuchet MS"/>
              </a:rPr>
              <a:t>Dispatcher</a:t>
            </a:r>
            <a:r>
              <a:rPr dirty="0" sz="3800" spc="-4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95" b="1">
                <a:solidFill>
                  <a:srgbClr val="535353"/>
                </a:solidFill>
                <a:latin typeface="Trebuchet MS"/>
                <a:cs typeface="Trebuchet MS"/>
              </a:rPr>
              <a:t>Timer:</a:t>
            </a:r>
            <a:r>
              <a:rPr dirty="0" sz="3800" spc="-11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0">
                <a:solidFill>
                  <a:srgbClr val="535353"/>
                </a:solidFill>
                <a:latin typeface="Trebuchet MS"/>
                <a:cs typeface="Trebuchet MS"/>
              </a:rPr>
              <a:t>Tracks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535353"/>
                </a:solidFill>
                <a:latin typeface="Trebuchet MS"/>
                <a:cs typeface="Trebuchet MS"/>
              </a:rPr>
              <a:t>execution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progress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535353"/>
                </a:solidFill>
                <a:latin typeface="Trebuchet MS"/>
                <a:cs typeface="Trebuchet MS"/>
              </a:rPr>
              <a:t>manages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40">
                <a:solidFill>
                  <a:srgbClr val="535353"/>
                </a:solidFill>
                <a:latin typeface="Trebuchet MS"/>
                <a:cs typeface="Trebuchet MS"/>
              </a:rPr>
              <a:t>process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535353"/>
                </a:solidFill>
                <a:latin typeface="Trebuchet MS"/>
                <a:cs typeface="Trebuchet MS"/>
              </a:rPr>
              <a:t>state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535353"/>
                </a:solidFill>
                <a:latin typeface="Trebuchet MS"/>
                <a:cs typeface="Trebuchet MS"/>
              </a:rPr>
              <a:t>transitions.</a:t>
            </a:r>
            <a:endParaRPr sz="3800">
              <a:latin typeface="Trebuchet MS"/>
              <a:cs typeface="Trebuchet MS"/>
            </a:endParaRPr>
          </a:p>
          <a:p>
            <a:pPr marL="12700" marR="5080" indent="635">
              <a:lnSpc>
                <a:spcPts val="5990"/>
              </a:lnSpc>
            </a:pPr>
            <a:r>
              <a:rPr dirty="0" sz="3800" spc="90" b="1">
                <a:solidFill>
                  <a:srgbClr val="535353"/>
                </a:solidFill>
                <a:latin typeface="Trebuchet MS"/>
                <a:cs typeface="Trebuchet MS"/>
              </a:rPr>
              <a:t>Dynamic</a:t>
            </a:r>
            <a:r>
              <a:rPr dirty="0" sz="3800" spc="-3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70" b="1">
                <a:solidFill>
                  <a:srgbClr val="535353"/>
                </a:solidFill>
                <a:latin typeface="Trebuchet MS"/>
                <a:cs typeface="Trebuchet MS"/>
              </a:rPr>
              <a:t>Handling:</a:t>
            </a:r>
            <a:r>
              <a:rPr dirty="0" sz="3800" spc="-105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75">
                <a:solidFill>
                  <a:srgbClr val="535353"/>
                </a:solidFill>
                <a:latin typeface="Trebuchet MS"/>
                <a:cs typeface="Trebuchet MS"/>
              </a:rPr>
              <a:t>Processes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535353"/>
                </a:solidFill>
                <a:latin typeface="Trebuchet MS"/>
                <a:cs typeface="Trebuchet MS"/>
              </a:rPr>
              <a:t>are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0">
                <a:solidFill>
                  <a:srgbClr val="535353"/>
                </a:solidFill>
                <a:latin typeface="Trebuchet MS"/>
                <a:cs typeface="Trebuchet MS"/>
              </a:rPr>
              <a:t>managed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70">
                <a:solidFill>
                  <a:srgbClr val="535353"/>
                </a:solidFill>
                <a:latin typeface="Trebuchet MS"/>
                <a:cs typeface="Trebuchet MS"/>
              </a:rPr>
              <a:t>dynamically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20">
                <a:solidFill>
                  <a:srgbClr val="535353"/>
                </a:solidFill>
                <a:latin typeface="Trebuchet MS"/>
                <a:cs typeface="Trebuchet MS"/>
              </a:rPr>
              <a:t>based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5">
                <a:solidFill>
                  <a:srgbClr val="535353"/>
                </a:solidFill>
                <a:latin typeface="Trebuchet MS"/>
                <a:cs typeface="Trebuchet MS"/>
              </a:rPr>
              <a:t>on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10">
                <a:solidFill>
                  <a:srgbClr val="535353"/>
                </a:solidFill>
                <a:latin typeface="Trebuchet MS"/>
                <a:cs typeface="Trebuchet MS"/>
              </a:rPr>
              <a:t>real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time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80">
                <a:solidFill>
                  <a:srgbClr val="535353"/>
                </a:solidFill>
                <a:latin typeface="Trebuchet MS"/>
                <a:cs typeface="Trebuchet MS"/>
              </a:rPr>
              <a:t>conditions</a:t>
            </a:r>
            <a:r>
              <a:rPr dirty="0" sz="3800" spc="-12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priority.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120"/>
            <a:ext cx="2633980" cy="2741930"/>
            <a:chOff x="0" y="7545120"/>
            <a:chExt cx="2633980" cy="2741930"/>
          </a:xfrm>
        </p:grpSpPr>
        <p:sp>
          <p:nvSpPr>
            <p:cNvPr id="3" name="object 3"/>
            <p:cNvSpPr/>
            <p:nvPr/>
          </p:nvSpPr>
          <p:spPr>
            <a:xfrm>
              <a:off x="0" y="7545120"/>
              <a:ext cx="2633980" cy="2741930"/>
            </a:xfrm>
            <a:custGeom>
              <a:avLst/>
              <a:gdLst/>
              <a:ahLst/>
              <a:cxnLst/>
              <a:rect l="l" t="t" r="r" b="b"/>
              <a:pathLst>
                <a:path w="2633980" h="2741929">
                  <a:moveTo>
                    <a:pt x="2507330" y="2741878"/>
                  </a:moveTo>
                  <a:lnTo>
                    <a:pt x="0" y="2741878"/>
                  </a:lnTo>
                  <a:lnTo>
                    <a:pt x="0" y="94855"/>
                  </a:lnTo>
                  <a:lnTo>
                    <a:pt x="192880" y="38099"/>
                  </a:lnTo>
                  <a:lnTo>
                    <a:pt x="236900" y="38100"/>
                  </a:lnTo>
                  <a:lnTo>
                    <a:pt x="281053" y="25399"/>
                  </a:lnTo>
                  <a:lnTo>
                    <a:pt x="947661" y="25400"/>
                  </a:lnTo>
                  <a:lnTo>
                    <a:pt x="1079003" y="63500"/>
                  </a:lnTo>
                  <a:lnTo>
                    <a:pt x="1122419" y="63500"/>
                  </a:lnTo>
                  <a:lnTo>
                    <a:pt x="1208599" y="88900"/>
                  </a:lnTo>
                  <a:lnTo>
                    <a:pt x="1251328" y="114300"/>
                  </a:lnTo>
                  <a:lnTo>
                    <a:pt x="1377871" y="152400"/>
                  </a:lnTo>
                  <a:lnTo>
                    <a:pt x="1419445" y="177800"/>
                  </a:lnTo>
                  <a:lnTo>
                    <a:pt x="1460687" y="190500"/>
                  </a:lnTo>
                  <a:lnTo>
                    <a:pt x="1501580" y="215900"/>
                  </a:lnTo>
                  <a:lnTo>
                    <a:pt x="1542107" y="228600"/>
                  </a:lnTo>
                  <a:lnTo>
                    <a:pt x="1661315" y="304800"/>
                  </a:lnTo>
                  <a:lnTo>
                    <a:pt x="1738639" y="355600"/>
                  </a:lnTo>
                  <a:lnTo>
                    <a:pt x="1814082" y="406400"/>
                  </a:lnTo>
                  <a:lnTo>
                    <a:pt x="1887508" y="457200"/>
                  </a:lnTo>
                  <a:lnTo>
                    <a:pt x="1923421" y="495300"/>
                  </a:lnTo>
                  <a:lnTo>
                    <a:pt x="1958778" y="520700"/>
                  </a:lnTo>
                  <a:lnTo>
                    <a:pt x="1993561" y="558800"/>
                  </a:lnTo>
                  <a:lnTo>
                    <a:pt x="2027754" y="584200"/>
                  </a:lnTo>
                  <a:lnTo>
                    <a:pt x="2061339" y="622300"/>
                  </a:lnTo>
                  <a:lnTo>
                    <a:pt x="2094298" y="660400"/>
                  </a:lnTo>
                  <a:lnTo>
                    <a:pt x="2126442" y="685800"/>
                  </a:lnTo>
                  <a:lnTo>
                    <a:pt x="2157591" y="723900"/>
                  </a:lnTo>
                  <a:lnTo>
                    <a:pt x="2187745" y="762000"/>
                  </a:lnTo>
                  <a:lnTo>
                    <a:pt x="2216906" y="800100"/>
                  </a:lnTo>
                  <a:lnTo>
                    <a:pt x="2245075" y="838200"/>
                  </a:lnTo>
                  <a:lnTo>
                    <a:pt x="2272251" y="876300"/>
                  </a:lnTo>
                  <a:lnTo>
                    <a:pt x="2298435" y="914400"/>
                  </a:lnTo>
                  <a:lnTo>
                    <a:pt x="2323629" y="952500"/>
                  </a:lnTo>
                  <a:lnTo>
                    <a:pt x="2347833" y="990600"/>
                  </a:lnTo>
                  <a:lnTo>
                    <a:pt x="2371048" y="1028700"/>
                  </a:lnTo>
                  <a:lnTo>
                    <a:pt x="2393273" y="1079500"/>
                  </a:lnTo>
                  <a:lnTo>
                    <a:pt x="2414511" y="1117600"/>
                  </a:lnTo>
                  <a:lnTo>
                    <a:pt x="2434761" y="1155700"/>
                  </a:lnTo>
                  <a:lnTo>
                    <a:pt x="2454025" y="1193800"/>
                  </a:lnTo>
                  <a:lnTo>
                    <a:pt x="2472303" y="1244600"/>
                  </a:lnTo>
                  <a:lnTo>
                    <a:pt x="2489596" y="1282700"/>
                  </a:lnTo>
                  <a:lnTo>
                    <a:pt x="2505904" y="1320800"/>
                  </a:lnTo>
                  <a:lnTo>
                    <a:pt x="2521228" y="1371600"/>
                  </a:lnTo>
                  <a:lnTo>
                    <a:pt x="2535569" y="1409700"/>
                  </a:lnTo>
                  <a:lnTo>
                    <a:pt x="2548928" y="1447800"/>
                  </a:lnTo>
                  <a:lnTo>
                    <a:pt x="2561305" y="1498600"/>
                  </a:lnTo>
                  <a:lnTo>
                    <a:pt x="2572700" y="1536700"/>
                  </a:lnTo>
                  <a:lnTo>
                    <a:pt x="2583116" y="1587500"/>
                  </a:lnTo>
                  <a:lnTo>
                    <a:pt x="2592551" y="1625600"/>
                  </a:lnTo>
                  <a:lnTo>
                    <a:pt x="2601008" y="1676400"/>
                  </a:lnTo>
                  <a:lnTo>
                    <a:pt x="2608486" y="1714500"/>
                  </a:lnTo>
                  <a:lnTo>
                    <a:pt x="2614987" y="1765300"/>
                  </a:lnTo>
                  <a:lnTo>
                    <a:pt x="2620510" y="1803400"/>
                  </a:lnTo>
                  <a:lnTo>
                    <a:pt x="2625057" y="1854200"/>
                  </a:lnTo>
                  <a:lnTo>
                    <a:pt x="2628629" y="1892300"/>
                  </a:lnTo>
                  <a:lnTo>
                    <a:pt x="2631226" y="1943100"/>
                  </a:lnTo>
                  <a:lnTo>
                    <a:pt x="2632849" y="1981200"/>
                  </a:lnTo>
                  <a:lnTo>
                    <a:pt x="2633498" y="2032000"/>
                  </a:lnTo>
                  <a:lnTo>
                    <a:pt x="2633174" y="2070100"/>
                  </a:lnTo>
                  <a:lnTo>
                    <a:pt x="2631878" y="2120900"/>
                  </a:lnTo>
                  <a:lnTo>
                    <a:pt x="2626373" y="2209800"/>
                  </a:lnTo>
                  <a:lnTo>
                    <a:pt x="2622164" y="2247900"/>
                  </a:lnTo>
                  <a:lnTo>
                    <a:pt x="2616987" y="2298700"/>
                  </a:lnTo>
                  <a:lnTo>
                    <a:pt x="2610841" y="2336800"/>
                  </a:lnTo>
                  <a:lnTo>
                    <a:pt x="2603726" y="2387600"/>
                  </a:lnTo>
                  <a:lnTo>
                    <a:pt x="2595645" y="2425700"/>
                  </a:lnTo>
                  <a:lnTo>
                    <a:pt x="2586597" y="2463800"/>
                  </a:lnTo>
                  <a:lnTo>
                    <a:pt x="2576583" y="2514600"/>
                  </a:lnTo>
                  <a:lnTo>
                    <a:pt x="2565603" y="2552700"/>
                  </a:lnTo>
                  <a:lnTo>
                    <a:pt x="2553659" y="2603500"/>
                  </a:lnTo>
                  <a:lnTo>
                    <a:pt x="2540752" y="2641600"/>
                  </a:lnTo>
                  <a:lnTo>
                    <a:pt x="2526881" y="2679700"/>
                  </a:lnTo>
                  <a:lnTo>
                    <a:pt x="2512047" y="2730500"/>
                  </a:lnTo>
                  <a:lnTo>
                    <a:pt x="2507330" y="2741878"/>
                  </a:lnTo>
                  <a:close/>
                </a:path>
                <a:path w="2633980" h="2741929">
                  <a:moveTo>
                    <a:pt x="903573" y="25400"/>
                  </a:moveTo>
                  <a:lnTo>
                    <a:pt x="325323" y="25400"/>
                  </a:lnTo>
                  <a:lnTo>
                    <a:pt x="369692" y="12699"/>
                  </a:lnTo>
                  <a:lnTo>
                    <a:pt x="859360" y="12700"/>
                  </a:lnTo>
                  <a:lnTo>
                    <a:pt x="903573" y="25400"/>
                  </a:lnTo>
                  <a:close/>
                </a:path>
                <a:path w="2633980" h="2741929">
                  <a:moveTo>
                    <a:pt x="770627" y="12700"/>
                  </a:moveTo>
                  <a:lnTo>
                    <a:pt x="458658" y="12700"/>
                  </a:lnTo>
                  <a:lnTo>
                    <a:pt x="503221" y="0"/>
                  </a:lnTo>
                  <a:lnTo>
                    <a:pt x="726142" y="0"/>
                  </a:lnTo>
                  <a:lnTo>
                    <a:pt x="770627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98415" y="947573"/>
            <a:ext cx="9491345" cy="1633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50" spc="620"/>
              <a:t>KEY</a:t>
            </a:r>
            <a:r>
              <a:rPr dirty="0" sz="10550" spc="-75"/>
              <a:t> </a:t>
            </a:r>
            <a:r>
              <a:rPr dirty="0" sz="10550" spc="555"/>
              <a:t>FEATURES</a:t>
            </a:r>
            <a:endParaRPr sz="10550"/>
          </a:p>
        </p:txBody>
      </p:sp>
      <p:sp>
        <p:nvSpPr>
          <p:cNvPr id="11" name="object 11"/>
          <p:cNvSpPr txBox="1"/>
          <p:nvPr/>
        </p:nvSpPr>
        <p:spPr>
          <a:xfrm>
            <a:off x="1088207" y="2698388"/>
            <a:ext cx="16597630" cy="4803140"/>
          </a:xfrm>
          <a:prstGeom prst="rect">
            <a:avLst/>
          </a:prstGeom>
        </p:spPr>
        <p:txBody>
          <a:bodyPr wrap="square" lIns="0" tIns="31813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2505"/>
              </a:spcBef>
            </a:pPr>
            <a:r>
              <a:rPr dirty="0" sz="3800" spc="20" b="1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dirty="0" sz="3800" spc="45" b="1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dirty="0" sz="3800" spc="-140" b="1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dirty="0" sz="3800" spc="-35" b="1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dirty="0" sz="3800" spc="95" b="1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dirty="0" sz="3800" spc="70" b="1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dirty="0" sz="3800" spc="-75" b="1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dirty="0" sz="3800" spc="-35" b="1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dirty="0" sz="3800" spc="95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800" spc="-55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3800" spc="5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800" spc="-195" b="1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dirty="0" sz="3800" spc="45" b="1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dirty="0" sz="3800" spc="20" b="1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dirty="0" sz="3800" spc="95" b="1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dirty="0" sz="3800" spc="-60" b="1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dirty="0" sz="3800" spc="-160" b="1">
                <a:solidFill>
                  <a:srgbClr val="535353"/>
                </a:solidFill>
                <a:latin typeface="Arial"/>
                <a:cs typeface="Arial"/>
              </a:rPr>
              <a:t>:</a:t>
            </a:r>
            <a:r>
              <a:rPr dirty="0" sz="3800" spc="-3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800" spc="380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22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8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210">
                <a:solidFill>
                  <a:srgbClr val="535353"/>
                </a:solidFill>
                <a:latin typeface="Trebuchet MS"/>
                <a:cs typeface="Trebuchet MS"/>
              </a:rPr>
              <a:t>v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335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x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380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w</a:t>
            </a:r>
            <a:r>
              <a:rPr dirty="0" sz="3800" spc="-53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3800" spc="-5" b="1">
                <a:solidFill>
                  <a:srgbClr val="535353"/>
                </a:solidFill>
                <a:latin typeface="Arial"/>
                <a:cs typeface="Arial"/>
              </a:rPr>
              <a:t>Priority</a:t>
            </a:r>
            <a:r>
              <a:rPr dirty="0" sz="3800" spc="6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800" spc="-15" b="1">
                <a:solidFill>
                  <a:srgbClr val="535353"/>
                </a:solidFill>
                <a:latin typeface="Arial"/>
                <a:cs typeface="Arial"/>
              </a:rPr>
              <a:t>Scheduling:</a:t>
            </a:r>
            <a:r>
              <a:rPr dirty="0" sz="3800" spc="-2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800" spc="30">
                <a:solidFill>
                  <a:srgbClr val="535353"/>
                </a:solidFill>
                <a:latin typeface="Trebuchet MS"/>
                <a:cs typeface="Trebuchet MS"/>
              </a:rPr>
              <a:t>Ensures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535353"/>
                </a:solidFill>
                <a:latin typeface="Trebuchet MS"/>
                <a:cs typeface="Trebuchet MS"/>
              </a:rPr>
              <a:t>high-priority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535353"/>
                </a:solidFill>
                <a:latin typeface="Trebuchet MS"/>
                <a:cs typeface="Trebuchet MS"/>
              </a:rPr>
              <a:t>execute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75">
                <a:solidFill>
                  <a:srgbClr val="535353"/>
                </a:solidFill>
                <a:latin typeface="Trebuchet MS"/>
                <a:cs typeface="Trebuchet MS"/>
              </a:rPr>
              <a:t>first.</a:t>
            </a:r>
            <a:endParaRPr sz="3800">
              <a:latin typeface="Trebuchet MS"/>
              <a:cs typeface="Trebuchet MS"/>
            </a:endParaRPr>
          </a:p>
          <a:p>
            <a:pPr marL="55880" marR="861060" indent="635">
              <a:lnSpc>
                <a:spcPct val="131200"/>
              </a:lnSpc>
              <a:spcBef>
                <a:spcPts val="380"/>
              </a:spcBef>
            </a:pPr>
            <a:r>
              <a:rPr dirty="0" sz="3800" spc="80" b="1">
                <a:solidFill>
                  <a:srgbClr val="535353"/>
                </a:solidFill>
                <a:latin typeface="Arial"/>
                <a:cs typeface="Arial"/>
              </a:rPr>
              <a:t>State </a:t>
            </a:r>
            <a:r>
              <a:rPr dirty="0" sz="3800" spc="-40" b="1">
                <a:solidFill>
                  <a:srgbClr val="535353"/>
                </a:solidFill>
                <a:latin typeface="Arial"/>
                <a:cs typeface="Arial"/>
              </a:rPr>
              <a:t>Transitions: </a:t>
            </a:r>
            <a:r>
              <a:rPr dirty="0" sz="3800" spc="-15">
                <a:solidFill>
                  <a:srgbClr val="535353"/>
                </a:solidFill>
                <a:latin typeface="Trebuchet MS"/>
                <a:cs typeface="Trebuchet MS"/>
              </a:rPr>
              <a:t>Enables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to </a:t>
            </a:r>
            <a:r>
              <a:rPr dirty="0" sz="3800" spc="-130">
                <a:solidFill>
                  <a:srgbClr val="535353"/>
                </a:solidFill>
                <a:latin typeface="Trebuchet MS"/>
                <a:cs typeface="Trebuchet MS"/>
              </a:rPr>
              <a:t>move </a:t>
            </a:r>
            <a:r>
              <a:rPr dirty="0" sz="3800" spc="-125">
                <a:solidFill>
                  <a:srgbClr val="535353"/>
                </a:solidFill>
                <a:latin typeface="Trebuchet MS"/>
                <a:cs typeface="Trebuchet MS"/>
              </a:rPr>
              <a:t>between </a:t>
            </a:r>
            <a:r>
              <a:rPr dirty="0" sz="3800" spc="-80">
                <a:solidFill>
                  <a:srgbClr val="535353"/>
                </a:solidFill>
                <a:latin typeface="Trebuchet MS"/>
                <a:cs typeface="Trebuchet MS"/>
              </a:rPr>
              <a:t>Pending, </a:t>
            </a:r>
            <a:r>
              <a:rPr dirty="0" sz="3800" spc="-90">
                <a:solidFill>
                  <a:srgbClr val="535353"/>
                </a:solidFill>
                <a:latin typeface="Trebuchet MS"/>
                <a:cs typeface="Trebuchet MS"/>
              </a:rPr>
              <a:t>Running,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5">
                <a:solidFill>
                  <a:srgbClr val="535353"/>
                </a:solidFill>
                <a:latin typeface="Trebuchet MS"/>
                <a:cs typeface="Trebuchet MS"/>
              </a:rPr>
              <a:t>Suspended,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Terminated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535353"/>
                </a:solidFill>
                <a:latin typeface="Trebuchet MS"/>
                <a:cs typeface="Trebuchet MS"/>
              </a:rPr>
              <a:t>states.</a:t>
            </a:r>
            <a:endParaRPr sz="3800">
              <a:latin typeface="Trebuchet MS"/>
              <a:cs typeface="Trebuchet MS"/>
            </a:endParaRPr>
          </a:p>
          <a:p>
            <a:pPr marL="56515" marR="5080">
              <a:lnSpc>
                <a:spcPct val="117300"/>
              </a:lnSpc>
              <a:spcBef>
                <a:spcPts val="640"/>
              </a:spcBef>
            </a:pPr>
            <a:r>
              <a:rPr dirty="0" sz="3800" spc="35" b="1">
                <a:solidFill>
                  <a:srgbClr val="535353"/>
                </a:solidFill>
                <a:latin typeface="Arial"/>
                <a:cs typeface="Arial"/>
              </a:rPr>
              <a:t>Real-Time</a:t>
            </a:r>
            <a:r>
              <a:rPr dirty="0" sz="3800" spc="5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800" spc="25" b="1">
                <a:solidFill>
                  <a:srgbClr val="535353"/>
                </a:solidFill>
                <a:latin typeface="Arial"/>
                <a:cs typeface="Arial"/>
              </a:rPr>
              <a:t>Monitoring:</a:t>
            </a:r>
            <a:r>
              <a:rPr dirty="0" sz="3800" spc="-30" b="1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3800" spc="-5">
                <a:solidFill>
                  <a:srgbClr val="535353"/>
                </a:solidFill>
                <a:latin typeface="Trebuchet MS"/>
                <a:cs typeface="Trebuchet MS"/>
              </a:rPr>
              <a:t>Displays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the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70">
                <a:solidFill>
                  <a:srgbClr val="535353"/>
                </a:solidFill>
                <a:latin typeface="Trebuchet MS"/>
                <a:cs typeface="Trebuchet MS"/>
              </a:rPr>
              <a:t>current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535353"/>
                </a:solidFill>
                <a:latin typeface="Trebuchet MS"/>
                <a:cs typeface="Trebuchet MS"/>
              </a:rPr>
              <a:t>state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all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0">
                <a:solidFill>
                  <a:srgbClr val="535353"/>
                </a:solidFill>
                <a:latin typeface="Trebuchet MS"/>
                <a:cs typeface="Trebuchet MS"/>
              </a:rPr>
              <a:t>at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55">
                <a:solidFill>
                  <a:srgbClr val="535353"/>
                </a:solidFill>
                <a:latin typeface="Trebuchet MS"/>
                <a:cs typeface="Trebuchet MS"/>
              </a:rPr>
              <a:t>each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time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step,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providing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clear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535353"/>
                </a:solidFill>
                <a:latin typeface="Trebuchet MS"/>
                <a:cs typeface="Trebuchet MS"/>
              </a:rPr>
              <a:t>view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40">
                <a:solidFill>
                  <a:srgbClr val="535353"/>
                </a:solidFill>
                <a:latin typeface="Trebuchet MS"/>
                <a:cs typeface="Trebuchet MS"/>
              </a:rPr>
              <a:t>their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30">
                <a:solidFill>
                  <a:srgbClr val="535353"/>
                </a:solidFill>
                <a:latin typeface="Trebuchet MS"/>
                <a:cs typeface="Trebuchet MS"/>
              </a:rPr>
              <a:t>transitions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overall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system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behavior.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39626"/>
            <a:ext cx="2344420" cy="3347720"/>
            <a:chOff x="0" y="6939626"/>
            <a:chExt cx="2344420" cy="3347720"/>
          </a:xfrm>
        </p:grpSpPr>
        <p:sp>
          <p:nvSpPr>
            <p:cNvPr id="3" name="object 3"/>
            <p:cNvSpPr/>
            <p:nvPr/>
          </p:nvSpPr>
          <p:spPr>
            <a:xfrm>
              <a:off x="0" y="6939626"/>
              <a:ext cx="2264410" cy="3347720"/>
            </a:xfrm>
            <a:custGeom>
              <a:avLst/>
              <a:gdLst/>
              <a:ahLst/>
              <a:cxnLst/>
              <a:rect l="l" t="t" r="r" b="b"/>
              <a:pathLst>
                <a:path w="2264410" h="3347720">
                  <a:moveTo>
                    <a:pt x="534267" y="25400"/>
                  </a:moveTo>
                  <a:lnTo>
                    <a:pt x="0" y="25400"/>
                  </a:lnTo>
                  <a:lnTo>
                    <a:pt x="0" y="12810"/>
                  </a:lnTo>
                  <a:lnTo>
                    <a:pt x="386" y="12699"/>
                  </a:lnTo>
                  <a:lnTo>
                    <a:pt x="490054" y="12700"/>
                  </a:lnTo>
                  <a:lnTo>
                    <a:pt x="534267" y="25400"/>
                  </a:lnTo>
                  <a:close/>
                </a:path>
                <a:path w="2264410" h="3347720">
                  <a:moveTo>
                    <a:pt x="1805210" y="3327400"/>
                  </a:moveTo>
                  <a:lnTo>
                    <a:pt x="1781510" y="3347373"/>
                  </a:lnTo>
                  <a:lnTo>
                    <a:pt x="0" y="3347373"/>
                  </a:lnTo>
                  <a:lnTo>
                    <a:pt x="0" y="25400"/>
                  </a:lnTo>
                  <a:lnTo>
                    <a:pt x="578355" y="25400"/>
                  </a:lnTo>
                  <a:lnTo>
                    <a:pt x="709697" y="63500"/>
                  </a:lnTo>
                  <a:lnTo>
                    <a:pt x="753112" y="63500"/>
                  </a:lnTo>
                  <a:lnTo>
                    <a:pt x="839292" y="88900"/>
                  </a:lnTo>
                  <a:lnTo>
                    <a:pt x="882022" y="114300"/>
                  </a:lnTo>
                  <a:lnTo>
                    <a:pt x="1008565" y="152400"/>
                  </a:lnTo>
                  <a:lnTo>
                    <a:pt x="1050139" y="177800"/>
                  </a:lnTo>
                  <a:lnTo>
                    <a:pt x="1091381" y="190500"/>
                  </a:lnTo>
                  <a:lnTo>
                    <a:pt x="1132274" y="215900"/>
                  </a:lnTo>
                  <a:lnTo>
                    <a:pt x="1172801" y="228600"/>
                  </a:lnTo>
                  <a:lnTo>
                    <a:pt x="1292009" y="304800"/>
                  </a:lnTo>
                  <a:lnTo>
                    <a:pt x="1369332" y="355600"/>
                  </a:lnTo>
                  <a:lnTo>
                    <a:pt x="1444776" y="406400"/>
                  </a:lnTo>
                  <a:lnTo>
                    <a:pt x="1518202" y="457200"/>
                  </a:lnTo>
                  <a:lnTo>
                    <a:pt x="1554115" y="495300"/>
                  </a:lnTo>
                  <a:lnTo>
                    <a:pt x="1589472" y="520700"/>
                  </a:lnTo>
                  <a:lnTo>
                    <a:pt x="1624255" y="558800"/>
                  </a:lnTo>
                  <a:lnTo>
                    <a:pt x="1658448" y="584200"/>
                  </a:lnTo>
                  <a:lnTo>
                    <a:pt x="1692033" y="622300"/>
                  </a:lnTo>
                  <a:lnTo>
                    <a:pt x="1724992" y="660400"/>
                  </a:lnTo>
                  <a:lnTo>
                    <a:pt x="1757136" y="685800"/>
                  </a:lnTo>
                  <a:lnTo>
                    <a:pt x="1788285" y="723900"/>
                  </a:lnTo>
                  <a:lnTo>
                    <a:pt x="1818439" y="762000"/>
                  </a:lnTo>
                  <a:lnTo>
                    <a:pt x="1847600" y="800100"/>
                  </a:lnTo>
                  <a:lnTo>
                    <a:pt x="1875768" y="838200"/>
                  </a:lnTo>
                  <a:lnTo>
                    <a:pt x="1902945" y="876300"/>
                  </a:lnTo>
                  <a:lnTo>
                    <a:pt x="1929129" y="914400"/>
                  </a:lnTo>
                  <a:lnTo>
                    <a:pt x="1954323" y="952500"/>
                  </a:lnTo>
                  <a:lnTo>
                    <a:pt x="1978527" y="990600"/>
                  </a:lnTo>
                  <a:lnTo>
                    <a:pt x="2001741" y="1028700"/>
                  </a:lnTo>
                  <a:lnTo>
                    <a:pt x="2023967" y="1079500"/>
                  </a:lnTo>
                  <a:lnTo>
                    <a:pt x="2045205" y="1117600"/>
                  </a:lnTo>
                  <a:lnTo>
                    <a:pt x="2065455" y="1155700"/>
                  </a:lnTo>
                  <a:lnTo>
                    <a:pt x="2084719" y="1193800"/>
                  </a:lnTo>
                  <a:lnTo>
                    <a:pt x="2102997" y="1244600"/>
                  </a:lnTo>
                  <a:lnTo>
                    <a:pt x="2120290" y="1282700"/>
                  </a:lnTo>
                  <a:lnTo>
                    <a:pt x="2136598" y="1320800"/>
                  </a:lnTo>
                  <a:lnTo>
                    <a:pt x="2151922" y="1371600"/>
                  </a:lnTo>
                  <a:lnTo>
                    <a:pt x="2166263" y="1409700"/>
                  </a:lnTo>
                  <a:lnTo>
                    <a:pt x="2179622" y="1447800"/>
                  </a:lnTo>
                  <a:lnTo>
                    <a:pt x="2191999" y="1498600"/>
                  </a:lnTo>
                  <a:lnTo>
                    <a:pt x="2203394" y="1536700"/>
                  </a:lnTo>
                  <a:lnTo>
                    <a:pt x="2213810" y="1587500"/>
                  </a:lnTo>
                  <a:lnTo>
                    <a:pt x="2223245" y="1625600"/>
                  </a:lnTo>
                  <a:lnTo>
                    <a:pt x="2231702" y="1676400"/>
                  </a:lnTo>
                  <a:lnTo>
                    <a:pt x="2239180" y="1714500"/>
                  </a:lnTo>
                  <a:lnTo>
                    <a:pt x="2245680" y="1765300"/>
                  </a:lnTo>
                  <a:lnTo>
                    <a:pt x="2251204" y="1803400"/>
                  </a:lnTo>
                  <a:lnTo>
                    <a:pt x="2255751" y="1854200"/>
                  </a:lnTo>
                  <a:lnTo>
                    <a:pt x="2259323" y="1892300"/>
                  </a:lnTo>
                  <a:lnTo>
                    <a:pt x="2261920" y="1943100"/>
                  </a:lnTo>
                  <a:lnTo>
                    <a:pt x="2263542" y="1981200"/>
                  </a:lnTo>
                  <a:lnTo>
                    <a:pt x="2264191" y="2032000"/>
                  </a:lnTo>
                  <a:lnTo>
                    <a:pt x="2263868" y="2070100"/>
                  </a:lnTo>
                  <a:lnTo>
                    <a:pt x="2262572" y="2120900"/>
                  </a:lnTo>
                  <a:lnTo>
                    <a:pt x="2257066" y="2209800"/>
                  </a:lnTo>
                  <a:lnTo>
                    <a:pt x="2252858" y="2247900"/>
                  </a:lnTo>
                  <a:lnTo>
                    <a:pt x="2247681" y="2298700"/>
                  </a:lnTo>
                  <a:lnTo>
                    <a:pt x="2241534" y="2336800"/>
                  </a:lnTo>
                  <a:lnTo>
                    <a:pt x="2234420" y="2387600"/>
                  </a:lnTo>
                  <a:lnTo>
                    <a:pt x="2226339" y="2425700"/>
                  </a:lnTo>
                  <a:lnTo>
                    <a:pt x="2217290" y="2463800"/>
                  </a:lnTo>
                  <a:lnTo>
                    <a:pt x="2207276" y="2514600"/>
                  </a:lnTo>
                  <a:lnTo>
                    <a:pt x="2196297" y="2552700"/>
                  </a:lnTo>
                  <a:lnTo>
                    <a:pt x="2184353" y="2603500"/>
                  </a:lnTo>
                  <a:lnTo>
                    <a:pt x="2171445" y="2641600"/>
                  </a:lnTo>
                  <a:lnTo>
                    <a:pt x="2157574" y="2679700"/>
                  </a:lnTo>
                  <a:lnTo>
                    <a:pt x="2142741" y="2730500"/>
                  </a:lnTo>
                  <a:lnTo>
                    <a:pt x="2126946" y="2768600"/>
                  </a:lnTo>
                  <a:lnTo>
                    <a:pt x="2110189" y="2806700"/>
                  </a:lnTo>
                  <a:lnTo>
                    <a:pt x="2092473" y="2857500"/>
                  </a:lnTo>
                  <a:lnTo>
                    <a:pt x="2073796" y="2895600"/>
                  </a:lnTo>
                  <a:lnTo>
                    <a:pt x="2054161" y="2933700"/>
                  </a:lnTo>
                  <a:lnTo>
                    <a:pt x="2033567" y="2971800"/>
                  </a:lnTo>
                  <a:lnTo>
                    <a:pt x="2012015" y="3022600"/>
                  </a:lnTo>
                  <a:lnTo>
                    <a:pt x="1989507" y="3060700"/>
                  </a:lnTo>
                  <a:lnTo>
                    <a:pt x="1966042" y="3098800"/>
                  </a:lnTo>
                  <a:lnTo>
                    <a:pt x="1941622" y="3136900"/>
                  </a:lnTo>
                  <a:lnTo>
                    <a:pt x="1916246" y="3175000"/>
                  </a:lnTo>
                  <a:lnTo>
                    <a:pt x="1889917" y="3213100"/>
                  </a:lnTo>
                  <a:lnTo>
                    <a:pt x="1862634" y="3251200"/>
                  </a:lnTo>
                  <a:lnTo>
                    <a:pt x="1834398" y="3289300"/>
                  </a:lnTo>
                  <a:lnTo>
                    <a:pt x="1805210" y="3327400"/>
                  </a:lnTo>
                  <a:close/>
                </a:path>
                <a:path w="2264410" h="3347720">
                  <a:moveTo>
                    <a:pt x="401321" y="12700"/>
                  </a:moveTo>
                  <a:lnTo>
                    <a:pt x="89352" y="12700"/>
                  </a:lnTo>
                  <a:lnTo>
                    <a:pt x="133915" y="0"/>
                  </a:lnTo>
                  <a:lnTo>
                    <a:pt x="356836" y="0"/>
                  </a:lnTo>
                  <a:lnTo>
                    <a:pt x="401321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5349" y="9513656"/>
              <a:ext cx="2209165" cy="773430"/>
            </a:xfrm>
            <a:custGeom>
              <a:avLst/>
              <a:gdLst/>
              <a:ahLst/>
              <a:cxnLst/>
              <a:rect l="l" t="t" r="r" b="b"/>
              <a:pathLst>
                <a:path w="2209165" h="773429">
                  <a:moveTo>
                    <a:pt x="2208755" y="773343"/>
                  </a:moveTo>
                  <a:lnTo>
                    <a:pt x="0" y="773343"/>
                  </a:lnTo>
                  <a:lnTo>
                    <a:pt x="549045" y="266514"/>
                  </a:lnTo>
                  <a:lnTo>
                    <a:pt x="585608" y="234339"/>
                  </a:lnTo>
                  <a:lnTo>
                    <a:pt x="623281" y="204247"/>
                  </a:lnTo>
                  <a:lnTo>
                    <a:pt x="661987" y="176234"/>
                  </a:lnTo>
                  <a:lnTo>
                    <a:pt x="701654" y="150299"/>
                  </a:lnTo>
                  <a:lnTo>
                    <a:pt x="742207" y="126438"/>
                  </a:lnTo>
                  <a:lnTo>
                    <a:pt x="783571" y="104648"/>
                  </a:lnTo>
                  <a:lnTo>
                    <a:pt x="825671" y="84926"/>
                  </a:lnTo>
                  <a:lnTo>
                    <a:pt x="868435" y="67269"/>
                  </a:lnTo>
                  <a:lnTo>
                    <a:pt x="911786" y="51674"/>
                  </a:lnTo>
                  <a:lnTo>
                    <a:pt x="955651" y="38138"/>
                  </a:lnTo>
                  <a:lnTo>
                    <a:pt x="999956" y="26659"/>
                  </a:lnTo>
                  <a:lnTo>
                    <a:pt x="1044625" y="17232"/>
                  </a:lnTo>
                  <a:lnTo>
                    <a:pt x="1089585" y="9856"/>
                  </a:lnTo>
                  <a:lnTo>
                    <a:pt x="1134761" y="4527"/>
                  </a:lnTo>
                  <a:lnTo>
                    <a:pt x="1180079" y="1243"/>
                  </a:lnTo>
                  <a:lnTo>
                    <a:pt x="1225464" y="0"/>
                  </a:lnTo>
                  <a:lnTo>
                    <a:pt x="1270843" y="794"/>
                  </a:lnTo>
                  <a:lnTo>
                    <a:pt x="1316140" y="3625"/>
                  </a:lnTo>
                  <a:lnTo>
                    <a:pt x="1361281" y="8488"/>
                  </a:lnTo>
                  <a:lnTo>
                    <a:pt x="1406192" y="15380"/>
                  </a:lnTo>
                  <a:lnTo>
                    <a:pt x="1450799" y="24298"/>
                  </a:lnTo>
                  <a:lnTo>
                    <a:pt x="1495026" y="35240"/>
                  </a:lnTo>
                  <a:lnTo>
                    <a:pt x="1538800" y="48203"/>
                  </a:lnTo>
                  <a:lnTo>
                    <a:pt x="1582047" y="63183"/>
                  </a:lnTo>
                  <a:lnTo>
                    <a:pt x="1624691" y="80177"/>
                  </a:lnTo>
                  <a:lnTo>
                    <a:pt x="1666659" y="99183"/>
                  </a:lnTo>
                  <a:lnTo>
                    <a:pt x="1707876" y="120198"/>
                  </a:lnTo>
                  <a:lnTo>
                    <a:pt x="1748268" y="143218"/>
                  </a:lnTo>
                  <a:lnTo>
                    <a:pt x="1787760" y="168241"/>
                  </a:lnTo>
                  <a:lnTo>
                    <a:pt x="1826279" y="195264"/>
                  </a:lnTo>
                  <a:lnTo>
                    <a:pt x="1863748" y="224283"/>
                  </a:lnTo>
                  <a:lnTo>
                    <a:pt x="1900095" y="255296"/>
                  </a:lnTo>
                  <a:lnTo>
                    <a:pt x="1935245" y="288300"/>
                  </a:lnTo>
                  <a:lnTo>
                    <a:pt x="1969123" y="323291"/>
                  </a:lnTo>
                  <a:lnTo>
                    <a:pt x="2001298" y="359855"/>
                  </a:lnTo>
                  <a:lnTo>
                    <a:pt x="2031390" y="397527"/>
                  </a:lnTo>
                  <a:lnTo>
                    <a:pt x="2059402" y="436234"/>
                  </a:lnTo>
                  <a:lnTo>
                    <a:pt x="2085338" y="475901"/>
                  </a:lnTo>
                  <a:lnTo>
                    <a:pt x="2109199" y="516453"/>
                  </a:lnTo>
                  <a:lnTo>
                    <a:pt x="2130989" y="557817"/>
                  </a:lnTo>
                  <a:lnTo>
                    <a:pt x="2150711" y="599918"/>
                  </a:lnTo>
                  <a:lnTo>
                    <a:pt x="2168368" y="642681"/>
                  </a:lnTo>
                  <a:lnTo>
                    <a:pt x="2183963" y="686032"/>
                  </a:lnTo>
                  <a:lnTo>
                    <a:pt x="2197498" y="729898"/>
                  </a:lnTo>
                  <a:lnTo>
                    <a:pt x="2208755" y="77334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68664" y="1705060"/>
            <a:ext cx="10351135" cy="1237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950" spc="450"/>
              <a:t>PROCESS</a:t>
            </a:r>
            <a:r>
              <a:rPr dirty="0" sz="7950" spc="-45"/>
              <a:t> </a:t>
            </a:r>
            <a:r>
              <a:rPr dirty="0" sz="7950" spc="325"/>
              <a:t>STRUCTURE</a:t>
            </a:r>
            <a:endParaRPr sz="7950"/>
          </a:p>
        </p:txBody>
      </p:sp>
      <p:sp>
        <p:nvSpPr>
          <p:cNvPr id="11" name="object 11"/>
          <p:cNvSpPr txBox="1"/>
          <p:nvPr/>
        </p:nvSpPr>
        <p:spPr>
          <a:xfrm>
            <a:off x="1978075" y="3158921"/>
            <a:ext cx="15974694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35">
                <a:solidFill>
                  <a:srgbClr val="535353"/>
                </a:solidFill>
                <a:latin typeface="Trebuchet MS"/>
                <a:cs typeface="Trebuchet MS"/>
              </a:rPr>
              <a:t>Each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40">
                <a:solidFill>
                  <a:srgbClr val="535353"/>
                </a:solidFill>
                <a:latin typeface="Trebuchet MS"/>
                <a:cs typeface="Trebuchet MS"/>
              </a:rPr>
              <a:t>process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535353"/>
                </a:solidFill>
                <a:latin typeface="Trebuchet MS"/>
                <a:cs typeface="Trebuchet MS"/>
              </a:rPr>
              <a:t>is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represented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by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the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535353"/>
                </a:solidFill>
                <a:latin typeface="Trebuchet MS"/>
                <a:cs typeface="Trebuchet MS"/>
              </a:rPr>
              <a:t>following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attributes:</a:t>
            </a:r>
            <a:endParaRPr sz="3800">
              <a:latin typeface="Trebuchet MS"/>
              <a:cs typeface="Trebuchet MS"/>
            </a:endParaRPr>
          </a:p>
          <a:p>
            <a:pPr marL="454025">
              <a:lnSpc>
                <a:spcPct val="100000"/>
              </a:lnSpc>
              <a:spcBef>
                <a:spcPts val="2815"/>
              </a:spcBef>
            </a:pPr>
            <a:r>
              <a:rPr dirty="0" sz="3800" spc="125" b="1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320" b="1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290" b="1">
                <a:solidFill>
                  <a:srgbClr val="535353"/>
                </a:solidFill>
                <a:latin typeface="Trebuchet MS"/>
                <a:cs typeface="Trebuchet MS"/>
              </a:rPr>
              <a:t>:</a:t>
            </a:r>
            <a:r>
              <a:rPr dirty="0" sz="3800" spc="-12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21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un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q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380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9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ss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22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2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ss</a:t>
            </a:r>
            <a:r>
              <a:rPr dirty="0" sz="3800" spc="-53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  <a:p>
            <a:pPr marL="423545">
              <a:lnSpc>
                <a:spcPct val="100000"/>
              </a:lnSpc>
              <a:spcBef>
                <a:spcPts val="1410"/>
              </a:spcBef>
            </a:pPr>
            <a:r>
              <a:rPr dirty="0" sz="3800" spc="-15" b="1">
                <a:solidFill>
                  <a:srgbClr val="535353"/>
                </a:solidFill>
                <a:latin typeface="Trebuchet MS"/>
                <a:cs typeface="Trebuchet MS"/>
              </a:rPr>
              <a:t>Arrival</a:t>
            </a:r>
            <a:r>
              <a:rPr dirty="0" sz="3800" spc="-4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70" b="1">
                <a:solidFill>
                  <a:srgbClr val="535353"/>
                </a:solidFill>
                <a:latin typeface="Trebuchet MS"/>
                <a:cs typeface="Trebuchet MS"/>
              </a:rPr>
              <a:t>Time:</a:t>
            </a:r>
            <a:r>
              <a:rPr dirty="0" sz="3800" spc="-11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The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time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0">
                <a:solidFill>
                  <a:srgbClr val="535353"/>
                </a:solidFill>
                <a:latin typeface="Trebuchet MS"/>
                <a:cs typeface="Trebuchet MS"/>
              </a:rPr>
              <a:t>at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which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the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40">
                <a:solidFill>
                  <a:srgbClr val="535353"/>
                </a:solidFill>
                <a:latin typeface="Trebuchet MS"/>
                <a:cs typeface="Trebuchet MS"/>
              </a:rPr>
              <a:t>process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5">
                <a:solidFill>
                  <a:srgbClr val="535353"/>
                </a:solidFill>
                <a:latin typeface="Trebuchet MS"/>
                <a:cs typeface="Trebuchet MS"/>
              </a:rPr>
              <a:t>becomes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535353"/>
                </a:solidFill>
                <a:latin typeface="Trebuchet MS"/>
                <a:cs typeface="Trebuchet MS"/>
              </a:rPr>
              <a:t>ready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0">
                <a:solidFill>
                  <a:srgbClr val="535353"/>
                </a:solidFill>
                <a:latin typeface="Trebuchet MS"/>
                <a:cs typeface="Trebuchet MS"/>
              </a:rPr>
              <a:t>for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execution.</a:t>
            </a:r>
            <a:endParaRPr sz="3800">
              <a:latin typeface="Trebuchet MS"/>
              <a:cs typeface="Trebuchet MS"/>
            </a:endParaRPr>
          </a:p>
          <a:p>
            <a:pPr marL="453390" marR="742315" indent="-29845">
              <a:lnSpc>
                <a:spcPct val="106800"/>
              </a:lnSpc>
              <a:spcBef>
                <a:spcPts val="2625"/>
              </a:spcBef>
            </a:pPr>
            <a:r>
              <a:rPr dirty="0" sz="3800" spc="-55" b="1">
                <a:solidFill>
                  <a:srgbClr val="535353"/>
                </a:solidFill>
                <a:latin typeface="Trebuchet MS"/>
                <a:cs typeface="Trebuchet MS"/>
              </a:rPr>
              <a:t>Priority:</a:t>
            </a:r>
            <a:r>
              <a:rPr dirty="0" sz="3800" spc="-120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Determines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the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30">
                <a:solidFill>
                  <a:srgbClr val="535353"/>
                </a:solidFill>
                <a:latin typeface="Trebuchet MS"/>
                <a:cs typeface="Trebuchet MS"/>
              </a:rPr>
              <a:t>order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execution,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30">
                <a:solidFill>
                  <a:srgbClr val="535353"/>
                </a:solidFill>
                <a:latin typeface="Trebuchet MS"/>
                <a:cs typeface="Trebuchet MS"/>
              </a:rPr>
              <a:t>where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535353"/>
                </a:solidFill>
                <a:latin typeface="Trebuchet MS"/>
                <a:cs typeface="Trebuchet MS"/>
              </a:rPr>
              <a:t>lower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values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indicate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higher</a:t>
            </a:r>
            <a:r>
              <a:rPr dirty="0" sz="3800" spc="-12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priority.</a:t>
            </a:r>
            <a:endParaRPr sz="3800">
              <a:latin typeface="Trebuchet MS"/>
              <a:cs typeface="Trebuchet MS"/>
            </a:endParaRPr>
          </a:p>
          <a:p>
            <a:pPr marL="454025">
              <a:lnSpc>
                <a:spcPct val="100000"/>
              </a:lnSpc>
              <a:spcBef>
                <a:spcPts val="1675"/>
              </a:spcBef>
            </a:pPr>
            <a:r>
              <a:rPr dirty="0" sz="3800" spc="645" b="1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25" b="1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30" b="1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215" b="1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204" b="1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35" b="1">
                <a:solidFill>
                  <a:srgbClr val="535353"/>
                </a:solidFill>
                <a:latin typeface="Trebuchet MS"/>
                <a:cs typeface="Trebuchet MS"/>
              </a:rPr>
              <a:t>y</a:t>
            </a:r>
            <a:r>
              <a:rPr dirty="0" sz="3800" spc="-290" b="1">
                <a:solidFill>
                  <a:srgbClr val="535353"/>
                </a:solidFill>
                <a:latin typeface="Trebuchet MS"/>
                <a:cs typeface="Trebuchet MS"/>
              </a:rPr>
              <a:t>:</a:t>
            </a:r>
            <a:r>
              <a:rPr dirty="0" sz="3800" spc="-114" b="1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70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380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80">
                <a:solidFill>
                  <a:srgbClr val="535353"/>
                </a:solidFill>
                <a:latin typeface="Trebuchet MS"/>
                <a:cs typeface="Trebuchet MS"/>
              </a:rPr>
              <a:t>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un</a:t>
            </a:r>
            <a:r>
              <a:rPr dirty="0" sz="3800" spc="-40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375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215">
                <a:solidFill>
                  <a:srgbClr val="535353"/>
                </a:solidFill>
                <a:latin typeface="Trebuchet MS"/>
                <a:cs typeface="Trebuchet MS"/>
              </a:rPr>
              <a:t>y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4">
                <a:solidFill>
                  <a:srgbClr val="535353"/>
                </a:solidFill>
                <a:latin typeface="Trebuchet MS"/>
                <a:cs typeface="Trebuchet MS"/>
              </a:rPr>
              <a:t>(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380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dirty="0" sz="3800" spc="455">
                <a:solidFill>
                  <a:srgbClr val="535353"/>
                </a:solidFill>
                <a:latin typeface="Trebuchet MS"/>
                <a:cs typeface="Trebuchet MS"/>
              </a:rPr>
              <a:t>B</a:t>
            </a:r>
            <a:r>
              <a:rPr dirty="0" sz="3800" spc="-185">
                <a:solidFill>
                  <a:srgbClr val="535353"/>
                </a:solidFill>
                <a:latin typeface="Trebuchet MS"/>
                <a:cs typeface="Trebuchet MS"/>
              </a:rPr>
              <a:t>)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q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u</a:t>
            </a:r>
            <a:r>
              <a:rPr dirty="0" sz="3800" spc="-300">
                <a:solidFill>
                  <a:srgbClr val="535353"/>
                </a:solidFill>
                <a:latin typeface="Trebuchet MS"/>
                <a:cs typeface="Trebuchet MS"/>
              </a:rPr>
              <a:t>i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d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b</a:t>
            </a:r>
            <a:r>
              <a:rPr dirty="0" sz="3800" spc="-215">
                <a:solidFill>
                  <a:srgbClr val="535353"/>
                </a:solidFill>
                <a:latin typeface="Trebuchet MS"/>
                <a:cs typeface="Trebuchet MS"/>
              </a:rPr>
              <a:t>y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05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h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10">
                <a:solidFill>
                  <a:srgbClr val="535353"/>
                </a:solidFill>
                <a:latin typeface="Trebuchet MS"/>
                <a:cs typeface="Trebuchet MS"/>
              </a:rPr>
              <a:t>p</a:t>
            </a:r>
            <a:r>
              <a:rPr dirty="0" sz="3800" spc="-295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dirty="0" sz="3800" spc="15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dirty="0" sz="3800" spc="275">
                <a:solidFill>
                  <a:srgbClr val="535353"/>
                </a:solidFill>
                <a:latin typeface="Trebuchet MS"/>
                <a:cs typeface="Trebuchet MS"/>
              </a:rPr>
              <a:t>ss</a:t>
            </a:r>
            <a:r>
              <a:rPr dirty="0" sz="3800" spc="-53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879232"/>
            <a:ext cx="2607945" cy="3408045"/>
            <a:chOff x="0" y="6879232"/>
            <a:chExt cx="2607945" cy="3408045"/>
          </a:xfrm>
        </p:grpSpPr>
        <p:sp>
          <p:nvSpPr>
            <p:cNvPr id="3" name="object 3"/>
            <p:cNvSpPr/>
            <p:nvPr/>
          </p:nvSpPr>
          <p:spPr>
            <a:xfrm>
              <a:off x="0" y="6879232"/>
              <a:ext cx="2493645" cy="3408045"/>
            </a:xfrm>
            <a:custGeom>
              <a:avLst/>
              <a:gdLst/>
              <a:ahLst/>
              <a:cxnLst/>
              <a:rect l="l" t="t" r="r" b="b"/>
              <a:pathLst>
                <a:path w="2493645" h="3408045">
                  <a:moveTo>
                    <a:pt x="1959190" y="3407767"/>
                  </a:moveTo>
                  <a:lnTo>
                    <a:pt x="0" y="3407767"/>
                  </a:lnTo>
                  <a:lnTo>
                    <a:pt x="0" y="53686"/>
                  </a:lnTo>
                  <a:lnTo>
                    <a:pt x="52968" y="38099"/>
                  </a:lnTo>
                  <a:lnTo>
                    <a:pt x="96988" y="38100"/>
                  </a:lnTo>
                  <a:lnTo>
                    <a:pt x="141141" y="25399"/>
                  </a:lnTo>
                  <a:lnTo>
                    <a:pt x="807750" y="25400"/>
                  </a:lnTo>
                  <a:lnTo>
                    <a:pt x="939091" y="63500"/>
                  </a:lnTo>
                  <a:lnTo>
                    <a:pt x="982507" y="63500"/>
                  </a:lnTo>
                  <a:lnTo>
                    <a:pt x="1068687" y="88900"/>
                  </a:lnTo>
                  <a:lnTo>
                    <a:pt x="1111417" y="114300"/>
                  </a:lnTo>
                  <a:lnTo>
                    <a:pt x="1237959" y="152400"/>
                  </a:lnTo>
                  <a:lnTo>
                    <a:pt x="1279533" y="177800"/>
                  </a:lnTo>
                  <a:lnTo>
                    <a:pt x="1320776" y="190500"/>
                  </a:lnTo>
                  <a:lnTo>
                    <a:pt x="1361669" y="215900"/>
                  </a:lnTo>
                  <a:lnTo>
                    <a:pt x="1402195" y="228600"/>
                  </a:lnTo>
                  <a:lnTo>
                    <a:pt x="1521403" y="304800"/>
                  </a:lnTo>
                  <a:lnTo>
                    <a:pt x="1598727" y="355600"/>
                  </a:lnTo>
                  <a:lnTo>
                    <a:pt x="1674170" y="406400"/>
                  </a:lnTo>
                  <a:lnTo>
                    <a:pt x="1747596" y="457200"/>
                  </a:lnTo>
                  <a:lnTo>
                    <a:pt x="1783509" y="495300"/>
                  </a:lnTo>
                  <a:lnTo>
                    <a:pt x="1818866" y="520700"/>
                  </a:lnTo>
                  <a:lnTo>
                    <a:pt x="1853649" y="558800"/>
                  </a:lnTo>
                  <a:lnTo>
                    <a:pt x="1887842" y="584200"/>
                  </a:lnTo>
                  <a:lnTo>
                    <a:pt x="1921427" y="622300"/>
                  </a:lnTo>
                  <a:lnTo>
                    <a:pt x="1954387" y="660400"/>
                  </a:lnTo>
                  <a:lnTo>
                    <a:pt x="1986530" y="685800"/>
                  </a:lnTo>
                  <a:lnTo>
                    <a:pt x="2017679" y="723900"/>
                  </a:lnTo>
                  <a:lnTo>
                    <a:pt x="2047834" y="762000"/>
                  </a:lnTo>
                  <a:lnTo>
                    <a:pt x="2076995" y="800100"/>
                  </a:lnTo>
                  <a:lnTo>
                    <a:pt x="2105163" y="838200"/>
                  </a:lnTo>
                  <a:lnTo>
                    <a:pt x="2132339" y="876300"/>
                  </a:lnTo>
                  <a:lnTo>
                    <a:pt x="2158524" y="914400"/>
                  </a:lnTo>
                  <a:lnTo>
                    <a:pt x="2183717" y="952500"/>
                  </a:lnTo>
                  <a:lnTo>
                    <a:pt x="2207921" y="990600"/>
                  </a:lnTo>
                  <a:lnTo>
                    <a:pt x="2231136" y="1028700"/>
                  </a:lnTo>
                  <a:lnTo>
                    <a:pt x="2253361" y="1079500"/>
                  </a:lnTo>
                  <a:lnTo>
                    <a:pt x="2274599" y="1117600"/>
                  </a:lnTo>
                  <a:lnTo>
                    <a:pt x="2294850" y="1155700"/>
                  </a:lnTo>
                  <a:lnTo>
                    <a:pt x="2314113" y="1193800"/>
                  </a:lnTo>
                  <a:lnTo>
                    <a:pt x="2332391" y="1244600"/>
                  </a:lnTo>
                  <a:lnTo>
                    <a:pt x="2349684" y="1282700"/>
                  </a:lnTo>
                  <a:lnTo>
                    <a:pt x="2365992" y="1320800"/>
                  </a:lnTo>
                  <a:lnTo>
                    <a:pt x="2381316" y="1371600"/>
                  </a:lnTo>
                  <a:lnTo>
                    <a:pt x="2395657" y="1409700"/>
                  </a:lnTo>
                  <a:lnTo>
                    <a:pt x="2409016" y="1447800"/>
                  </a:lnTo>
                  <a:lnTo>
                    <a:pt x="2421393" y="1498600"/>
                  </a:lnTo>
                  <a:lnTo>
                    <a:pt x="2432789" y="1536700"/>
                  </a:lnTo>
                  <a:lnTo>
                    <a:pt x="2443204" y="1587500"/>
                  </a:lnTo>
                  <a:lnTo>
                    <a:pt x="2452639" y="1625600"/>
                  </a:lnTo>
                  <a:lnTo>
                    <a:pt x="2461096" y="1676400"/>
                  </a:lnTo>
                  <a:lnTo>
                    <a:pt x="2468574" y="1714500"/>
                  </a:lnTo>
                  <a:lnTo>
                    <a:pt x="2475075" y="1765300"/>
                  </a:lnTo>
                  <a:lnTo>
                    <a:pt x="2480598" y="1803400"/>
                  </a:lnTo>
                  <a:lnTo>
                    <a:pt x="2485146" y="1854200"/>
                  </a:lnTo>
                  <a:lnTo>
                    <a:pt x="2488717" y="1892300"/>
                  </a:lnTo>
                  <a:lnTo>
                    <a:pt x="2491314" y="1943100"/>
                  </a:lnTo>
                  <a:lnTo>
                    <a:pt x="2492937" y="1981200"/>
                  </a:lnTo>
                  <a:lnTo>
                    <a:pt x="2493586" y="2032000"/>
                  </a:lnTo>
                  <a:lnTo>
                    <a:pt x="2493262" y="2070100"/>
                  </a:lnTo>
                  <a:lnTo>
                    <a:pt x="2491966" y="2120900"/>
                  </a:lnTo>
                  <a:lnTo>
                    <a:pt x="2486461" y="2209800"/>
                  </a:lnTo>
                  <a:lnTo>
                    <a:pt x="2482253" y="2247900"/>
                  </a:lnTo>
                  <a:lnTo>
                    <a:pt x="2477075" y="2298700"/>
                  </a:lnTo>
                  <a:lnTo>
                    <a:pt x="2470929" y="2336800"/>
                  </a:lnTo>
                  <a:lnTo>
                    <a:pt x="2463815" y="2387600"/>
                  </a:lnTo>
                  <a:lnTo>
                    <a:pt x="2455733" y="2425700"/>
                  </a:lnTo>
                  <a:lnTo>
                    <a:pt x="2446685" y="2463800"/>
                  </a:lnTo>
                  <a:lnTo>
                    <a:pt x="2436671" y="2514600"/>
                  </a:lnTo>
                  <a:lnTo>
                    <a:pt x="2425691" y="2552700"/>
                  </a:lnTo>
                  <a:lnTo>
                    <a:pt x="2413748" y="2603500"/>
                  </a:lnTo>
                  <a:lnTo>
                    <a:pt x="2400840" y="2641600"/>
                  </a:lnTo>
                  <a:lnTo>
                    <a:pt x="2386969" y="2679700"/>
                  </a:lnTo>
                  <a:lnTo>
                    <a:pt x="2372135" y="2730500"/>
                  </a:lnTo>
                  <a:lnTo>
                    <a:pt x="2356340" y="2768600"/>
                  </a:lnTo>
                  <a:lnTo>
                    <a:pt x="2339584" y="2806700"/>
                  </a:lnTo>
                  <a:lnTo>
                    <a:pt x="2321867" y="2857500"/>
                  </a:lnTo>
                  <a:lnTo>
                    <a:pt x="2303191" y="2895600"/>
                  </a:lnTo>
                  <a:lnTo>
                    <a:pt x="2283555" y="2933700"/>
                  </a:lnTo>
                  <a:lnTo>
                    <a:pt x="2262961" y="2971800"/>
                  </a:lnTo>
                  <a:lnTo>
                    <a:pt x="2241410" y="3022600"/>
                  </a:lnTo>
                  <a:lnTo>
                    <a:pt x="2218901" y="3060700"/>
                  </a:lnTo>
                  <a:lnTo>
                    <a:pt x="2195436" y="3098800"/>
                  </a:lnTo>
                  <a:lnTo>
                    <a:pt x="2171016" y="3136900"/>
                  </a:lnTo>
                  <a:lnTo>
                    <a:pt x="2145641" y="3175000"/>
                  </a:lnTo>
                  <a:lnTo>
                    <a:pt x="2119311" y="3213100"/>
                  </a:lnTo>
                  <a:lnTo>
                    <a:pt x="2092028" y="3251200"/>
                  </a:lnTo>
                  <a:lnTo>
                    <a:pt x="2063793" y="3289300"/>
                  </a:lnTo>
                  <a:lnTo>
                    <a:pt x="2004465" y="3352800"/>
                  </a:lnTo>
                  <a:lnTo>
                    <a:pt x="1973375" y="3390900"/>
                  </a:lnTo>
                  <a:lnTo>
                    <a:pt x="1959190" y="3407767"/>
                  </a:lnTo>
                  <a:close/>
                </a:path>
                <a:path w="2493645" h="3408045">
                  <a:moveTo>
                    <a:pt x="763661" y="25400"/>
                  </a:moveTo>
                  <a:lnTo>
                    <a:pt x="185411" y="25400"/>
                  </a:lnTo>
                  <a:lnTo>
                    <a:pt x="229780" y="12699"/>
                  </a:lnTo>
                  <a:lnTo>
                    <a:pt x="719448" y="12700"/>
                  </a:lnTo>
                  <a:lnTo>
                    <a:pt x="763661" y="25400"/>
                  </a:lnTo>
                  <a:close/>
                </a:path>
                <a:path w="2493645" h="3408045">
                  <a:moveTo>
                    <a:pt x="630715" y="12700"/>
                  </a:moveTo>
                  <a:lnTo>
                    <a:pt x="318746" y="12700"/>
                  </a:lnTo>
                  <a:lnTo>
                    <a:pt x="363309" y="0"/>
                  </a:lnTo>
                  <a:lnTo>
                    <a:pt x="586230" y="0"/>
                  </a:lnTo>
                  <a:lnTo>
                    <a:pt x="630715" y="12700"/>
                  </a:lnTo>
                  <a:close/>
                </a:path>
                <a:path w="2493645" h="3408045">
                  <a:moveTo>
                    <a:pt x="2034605" y="3327400"/>
                  </a:moveTo>
                  <a:lnTo>
                    <a:pt x="2004465" y="3352800"/>
                  </a:lnTo>
                  <a:lnTo>
                    <a:pt x="2040941" y="3319128"/>
                  </a:lnTo>
                  <a:lnTo>
                    <a:pt x="2034605" y="33274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1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6" name="object 6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38209" y="1617231"/>
            <a:ext cx="10357485" cy="1374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850" spc="-400">
                <a:latin typeface="Microsoft Sans Serif"/>
                <a:cs typeface="Microsoft Sans Serif"/>
              </a:rPr>
              <a:t>DISPATCHER</a:t>
            </a:r>
            <a:r>
              <a:rPr dirty="0" sz="8850" spc="254">
                <a:latin typeface="Microsoft Sans Serif"/>
                <a:cs typeface="Microsoft Sans Serif"/>
              </a:rPr>
              <a:t> </a:t>
            </a:r>
            <a:r>
              <a:rPr dirty="0" sz="8850" spc="-400">
                <a:latin typeface="Microsoft Sans Serif"/>
                <a:cs typeface="Microsoft Sans Serif"/>
              </a:rPr>
              <a:t>LOGIC</a:t>
            </a:r>
            <a:endParaRPr sz="8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7594" y="3375557"/>
            <a:ext cx="1175702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The </a:t>
            </a:r>
            <a:r>
              <a:rPr dirty="0" sz="3800" spc="-90">
                <a:solidFill>
                  <a:srgbClr val="535353"/>
                </a:solidFill>
                <a:latin typeface="Trebuchet MS"/>
                <a:cs typeface="Trebuchet MS"/>
              </a:rPr>
              <a:t>dispatcher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75">
                <a:solidFill>
                  <a:srgbClr val="535353"/>
                </a:solidFill>
                <a:latin typeface="Trebuchet MS"/>
                <a:cs typeface="Trebuchet MS"/>
              </a:rPr>
              <a:t>plays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critical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role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in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40">
                <a:solidFill>
                  <a:srgbClr val="535353"/>
                </a:solidFill>
                <a:latin typeface="Trebuchet MS"/>
                <a:cs typeface="Trebuchet MS"/>
              </a:rPr>
              <a:t>process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75">
                <a:solidFill>
                  <a:srgbClr val="535353"/>
                </a:solidFill>
                <a:latin typeface="Trebuchet MS"/>
                <a:cs typeface="Trebuchet MS"/>
              </a:rPr>
              <a:t>scheduling: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4488" y="4049408"/>
            <a:ext cx="15385415" cy="3385185"/>
          </a:xfrm>
          <a:prstGeom prst="rect">
            <a:avLst/>
          </a:prstGeom>
        </p:spPr>
        <p:txBody>
          <a:bodyPr wrap="square" lIns="0" tIns="290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dirty="0" sz="3800" spc="100">
                <a:solidFill>
                  <a:srgbClr val="535353"/>
                </a:solidFill>
                <a:latin typeface="Trebuchet MS"/>
                <a:cs typeface="Trebuchet MS"/>
              </a:rPr>
              <a:t>Checks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535353"/>
                </a:solidFill>
                <a:latin typeface="Trebuchet MS"/>
                <a:cs typeface="Trebuchet MS"/>
              </a:rPr>
              <a:t>arrival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times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70">
                <a:solidFill>
                  <a:srgbClr val="535353"/>
                </a:solidFill>
                <a:latin typeface="Trebuchet MS"/>
                <a:cs typeface="Trebuchet MS"/>
              </a:rPr>
              <a:t>priorities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535353"/>
                </a:solidFill>
                <a:latin typeface="Trebuchet MS"/>
                <a:cs typeface="Trebuchet MS"/>
              </a:rPr>
              <a:t>processes.</a:t>
            </a:r>
            <a:endParaRPr sz="3800">
              <a:latin typeface="Trebuchet MS"/>
              <a:cs typeface="Trebuchet MS"/>
            </a:endParaRPr>
          </a:p>
          <a:p>
            <a:pPr marL="12700" marR="83185">
              <a:lnSpc>
                <a:spcPct val="147800"/>
              </a:lnSpc>
              <a:spcBef>
                <a:spcPts val="10"/>
              </a:spcBef>
            </a:pPr>
            <a:r>
              <a:rPr dirty="0" sz="3800" spc="75">
                <a:solidFill>
                  <a:srgbClr val="535353"/>
                </a:solidFill>
                <a:latin typeface="Trebuchet MS"/>
                <a:cs typeface="Trebuchet MS"/>
              </a:rPr>
              <a:t>Moves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 </a:t>
            </a:r>
            <a:r>
              <a:rPr dirty="0" sz="3800" spc="-225">
                <a:solidFill>
                  <a:srgbClr val="535353"/>
                </a:solidFill>
                <a:latin typeface="Trebuchet MS"/>
                <a:cs typeface="Trebuchet MS"/>
              </a:rPr>
              <a:t>from </a:t>
            </a:r>
            <a:r>
              <a:rPr dirty="0" sz="3800" spc="-20">
                <a:solidFill>
                  <a:srgbClr val="535353"/>
                </a:solidFill>
                <a:latin typeface="Trebuchet MS"/>
                <a:cs typeface="Trebuchet MS"/>
              </a:rPr>
              <a:t>Pending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to </a:t>
            </a:r>
            <a:r>
              <a:rPr dirty="0" sz="3800" spc="-25">
                <a:solidFill>
                  <a:srgbClr val="535353"/>
                </a:solidFill>
                <a:latin typeface="Trebuchet MS"/>
                <a:cs typeface="Trebuchet MS"/>
              </a:rPr>
              <a:t>Running </a:t>
            </a:r>
            <a:r>
              <a:rPr dirty="0" sz="3800" spc="-145">
                <a:solidFill>
                  <a:srgbClr val="535353"/>
                </a:solidFill>
                <a:latin typeface="Trebuchet MS"/>
                <a:cs typeface="Trebuchet MS"/>
              </a:rPr>
              <a:t>state </a:t>
            </a:r>
            <a:r>
              <a:rPr dirty="0" sz="3800" spc="-340">
                <a:solidFill>
                  <a:srgbClr val="535353"/>
                </a:solidFill>
                <a:latin typeface="Trebuchet MS"/>
                <a:cs typeface="Trebuchet MS"/>
              </a:rPr>
              <a:t>if </a:t>
            </a:r>
            <a:r>
              <a:rPr dirty="0" sz="3800" spc="-25">
                <a:solidFill>
                  <a:srgbClr val="535353"/>
                </a:solidFill>
                <a:latin typeface="Trebuchet MS"/>
                <a:cs typeface="Trebuchet MS"/>
              </a:rPr>
              <a:t>resources </a:t>
            </a:r>
            <a:r>
              <a:rPr dirty="0" sz="3800" spc="-165">
                <a:solidFill>
                  <a:srgbClr val="535353"/>
                </a:solidFill>
                <a:latin typeface="Trebuchet MS"/>
                <a:cs typeface="Trebuchet MS"/>
              </a:rPr>
              <a:t>are </a:t>
            </a:r>
            <a:r>
              <a:rPr dirty="0" sz="3800" spc="-210">
                <a:solidFill>
                  <a:srgbClr val="535353"/>
                </a:solidFill>
                <a:latin typeface="Trebuchet MS"/>
                <a:cs typeface="Trebuchet MS"/>
              </a:rPr>
              <a:t>available. </a:t>
            </a:r>
            <a:r>
              <a:rPr dirty="0" sz="3800" spc="-113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Terminates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">
                <a:solidFill>
                  <a:srgbClr val="535353"/>
                </a:solidFill>
                <a:latin typeface="Trebuchet MS"/>
                <a:cs typeface="Trebuchet MS"/>
              </a:rPr>
              <a:t>Running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">
                <a:solidFill>
                  <a:srgbClr val="535353"/>
                </a:solidFill>
                <a:latin typeface="Trebuchet MS"/>
                <a:cs typeface="Trebuchet MS"/>
              </a:rPr>
              <a:t>once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40">
                <a:solidFill>
                  <a:srgbClr val="535353"/>
                </a:solidFill>
                <a:latin typeface="Trebuchet MS"/>
                <a:cs typeface="Trebuchet MS"/>
              </a:rPr>
              <a:t>their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340">
                <a:solidFill>
                  <a:srgbClr val="535353"/>
                </a:solidFill>
                <a:latin typeface="Trebuchet MS"/>
                <a:cs typeface="Trebuchet MS"/>
              </a:rPr>
              <a:t>CPU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60">
                <a:solidFill>
                  <a:srgbClr val="535353"/>
                </a:solidFill>
                <a:latin typeface="Trebuchet MS"/>
                <a:cs typeface="Trebuchet MS"/>
              </a:rPr>
              <a:t>time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535353"/>
                </a:solidFill>
                <a:latin typeface="Trebuchet MS"/>
                <a:cs typeface="Trebuchet MS"/>
              </a:rPr>
              <a:t>is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535353"/>
                </a:solidFill>
                <a:latin typeface="Trebuchet MS"/>
                <a:cs typeface="Trebuchet MS"/>
              </a:rPr>
              <a:t>exhausted.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Resumes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65">
                <a:solidFill>
                  <a:srgbClr val="535353"/>
                </a:solidFill>
                <a:latin typeface="Trebuchet MS"/>
                <a:cs typeface="Trebuchet MS"/>
              </a:rPr>
              <a:t>Suspended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50">
                <a:solidFill>
                  <a:srgbClr val="535353"/>
                </a:solidFill>
                <a:latin typeface="Trebuchet MS"/>
                <a:cs typeface="Trebuchet MS"/>
              </a:rPr>
              <a:t>processes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20">
                <a:solidFill>
                  <a:srgbClr val="535353"/>
                </a:solidFill>
                <a:latin typeface="Trebuchet MS"/>
                <a:cs typeface="Trebuchet MS"/>
              </a:rPr>
              <a:t>based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5">
                <a:solidFill>
                  <a:srgbClr val="535353"/>
                </a:solidFill>
                <a:latin typeface="Trebuchet MS"/>
                <a:cs typeface="Trebuchet MS"/>
              </a:rPr>
              <a:t>on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5">
                <a:solidFill>
                  <a:srgbClr val="535353"/>
                </a:solidFill>
                <a:latin typeface="Trebuchet MS"/>
                <a:cs typeface="Trebuchet MS"/>
              </a:rPr>
              <a:t>priority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and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resource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50">
                <a:solidFill>
                  <a:srgbClr val="535353"/>
                </a:solidFill>
                <a:latin typeface="Trebuchet MS"/>
                <a:cs typeface="Trebuchet MS"/>
              </a:rPr>
              <a:t>availability.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713" y="3579570"/>
            <a:ext cx="333375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200" spc="-60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endParaRPr sz="9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713" y="4208467"/>
            <a:ext cx="333375" cy="31972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9200" spc="-60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endParaRPr sz="9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9200" spc="-60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endParaRPr sz="9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74847"/>
            <a:ext cx="2607945" cy="3312160"/>
            <a:chOff x="0" y="6974847"/>
            <a:chExt cx="2607945" cy="3312160"/>
          </a:xfrm>
        </p:grpSpPr>
        <p:sp>
          <p:nvSpPr>
            <p:cNvPr id="3" name="object 3"/>
            <p:cNvSpPr/>
            <p:nvPr/>
          </p:nvSpPr>
          <p:spPr>
            <a:xfrm>
              <a:off x="0" y="6974847"/>
              <a:ext cx="2287270" cy="3312160"/>
            </a:xfrm>
            <a:custGeom>
              <a:avLst/>
              <a:gdLst/>
              <a:ahLst/>
              <a:cxnLst/>
              <a:rect l="l" t="t" r="r" b="b"/>
              <a:pathLst>
                <a:path w="2287270" h="3312159">
                  <a:moveTo>
                    <a:pt x="556976" y="25400"/>
                  </a:moveTo>
                  <a:lnTo>
                    <a:pt x="0" y="25400"/>
                  </a:lnTo>
                  <a:lnTo>
                    <a:pt x="0" y="19310"/>
                  </a:lnTo>
                  <a:lnTo>
                    <a:pt x="23095" y="12699"/>
                  </a:lnTo>
                  <a:lnTo>
                    <a:pt x="512763" y="12700"/>
                  </a:lnTo>
                  <a:lnTo>
                    <a:pt x="556976" y="25400"/>
                  </a:lnTo>
                  <a:close/>
                </a:path>
                <a:path w="2287270" h="3312159">
                  <a:moveTo>
                    <a:pt x="1839600" y="3312152"/>
                  </a:moveTo>
                  <a:lnTo>
                    <a:pt x="0" y="3312152"/>
                  </a:lnTo>
                  <a:lnTo>
                    <a:pt x="0" y="25400"/>
                  </a:lnTo>
                  <a:lnTo>
                    <a:pt x="601065" y="25400"/>
                  </a:lnTo>
                  <a:lnTo>
                    <a:pt x="732406" y="63500"/>
                  </a:lnTo>
                  <a:lnTo>
                    <a:pt x="775822" y="63500"/>
                  </a:lnTo>
                  <a:lnTo>
                    <a:pt x="862002" y="88900"/>
                  </a:lnTo>
                  <a:lnTo>
                    <a:pt x="904732" y="114300"/>
                  </a:lnTo>
                  <a:lnTo>
                    <a:pt x="1031274" y="152400"/>
                  </a:lnTo>
                  <a:lnTo>
                    <a:pt x="1072848" y="177800"/>
                  </a:lnTo>
                  <a:lnTo>
                    <a:pt x="1114091" y="190500"/>
                  </a:lnTo>
                  <a:lnTo>
                    <a:pt x="1154984" y="215900"/>
                  </a:lnTo>
                  <a:lnTo>
                    <a:pt x="1195510" y="228600"/>
                  </a:lnTo>
                  <a:lnTo>
                    <a:pt x="1314718" y="304800"/>
                  </a:lnTo>
                  <a:lnTo>
                    <a:pt x="1392042" y="355600"/>
                  </a:lnTo>
                  <a:lnTo>
                    <a:pt x="1467485" y="406400"/>
                  </a:lnTo>
                  <a:lnTo>
                    <a:pt x="1540911" y="457200"/>
                  </a:lnTo>
                  <a:lnTo>
                    <a:pt x="1576824" y="495300"/>
                  </a:lnTo>
                  <a:lnTo>
                    <a:pt x="1612181" y="520700"/>
                  </a:lnTo>
                  <a:lnTo>
                    <a:pt x="1646964" y="558800"/>
                  </a:lnTo>
                  <a:lnTo>
                    <a:pt x="1681157" y="584200"/>
                  </a:lnTo>
                  <a:lnTo>
                    <a:pt x="1714742" y="622300"/>
                  </a:lnTo>
                  <a:lnTo>
                    <a:pt x="1747702" y="660400"/>
                  </a:lnTo>
                  <a:lnTo>
                    <a:pt x="1779845" y="685800"/>
                  </a:lnTo>
                  <a:lnTo>
                    <a:pt x="1810994" y="723900"/>
                  </a:lnTo>
                  <a:lnTo>
                    <a:pt x="1841149" y="762000"/>
                  </a:lnTo>
                  <a:lnTo>
                    <a:pt x="1870310" y="800100"/>
                  </a:lnTo>
                  <a:lnTo>
                    <a:pt x="1898478" y="838200"/>
                  </a:lnTo>
                  <a:lnTo>
                    <a:pt x="1925654" y="876300"/>
                  </a:lnTo>
                  <a:lnTo>
                    <a:pt x="1951838" y="914400"/>
                  </a:lnTo>
                  <a:lnTo>
                    <a:pt x="1977032" y="952500"/>
                  </a:lnTo>
                  <a:lnTo>
                    <a:pt x="2001236" y="990600"/>
                  </a:lnTo>
                  <a:lnTo>
                    <a:pt x="2024451" y="1028700"/>
                  </a:lnTo>
                  <a:lnTo>
                    <a:pt x="2046676" y="1079500"/>
                  </a:lnTo>
                  <a:lnTo>
                    <a:pt x="2067914" y="1117600"/>
                  </a:lnTo>
                  <a:lnTo>
                    <a:pt x="2088165" y="1155700"/>
                  </a:lnTo>
                  <a:lnTo>
                    <a:pt x="2107428" y="1193800"/>
                  </a:lnTo>
                  <a:lnTo>
                    <a:pt x="2125706" y="1244600"/>
                  </a:lnTo>
                  <a:lnTo>
                    <a:pt x="2142999" y="1282700"/>
                  </a:lnTo>
                  <a:lnTo>
                    <a:pt x="2159307" y="1320800"/>
                  </a:lnTo>
                  <a:lnTo>
                    <a:pt x="2174631" y="1371600"/>
                  </a:lnTo>
                  <a:lnTo>
                    <a:pt x="2188972" y="1409700"/>
                  </a:lnTo>
                  <a:lnTo>
                    <a:pt x="2202331" y="1447800"/>
                  </a:lnTo>
                  <a:lnTo>
                    <a:pt x="2214708" y="1498600"/>
                  </a:lnTo>
                  <a:lnTo>
                    <a:pt x="2226104" y="1536700"/>
                  </a:lnTo>
                  <a:lnTo>
                    <a:pt x="2236519" y="1587500"/>
                  </a:lnTo>
                  <a:lnTo>
                    <a:pt x="2245954" y="1625600"/>
                  </a:lnTo>
                  <a:lnTo>
                    <a:pt x="2254411" y="1676400"/>
                  </a:lnTo>
                  <a:lnTo>
                    <a:pt x="2261889" y="1714500"/>
                  </a:lnTo>
                  <a:lnTo>
                    <a:pt x="2268390" y="1765300"/>
                  </a:lnTo>
                  <a:lnTo>
                    <a:pt x="2273913" y="1803400"/>
                  </a:lnTo>
                  <a:lnTo>
                    <a:pt x="2278461" y="1854200"/>
                  </a:lnTo>
                  <a:lnTo>
                    <a:pt x="2282032" y="1892300"/>
                  </a:lnTo>
                  <a:lnTo>
                    <a:pt x="2284629" y="1943100"/>
                  </a:lnTo>
                  <a:lnTo>
                    <a:pt x="2286252" y="1981200"/>
                  </a:lnTo>
                  <a:lnTo>
                    <a:pt x="2286901" y="2032000"/>
                  </a:lnTo>
                  <a:lnTo>
                    <a:pt x="2286577" y="2070100"/>
                  </a:lnTo>
                  <a:lnTo>
                    <a:pt x="2285281" y="2120900"/>
                  </a:lnTo>
                  <a:lnTo>
                    <a:pt x="2279776" y="2209800"/>
                  </a:lnTo>
                  <a:lnTo>
                    <a:pt x="2275568" y="2247900"/>
                  </a:lnTo>
                  <a:lnTo>
                    <a:pt x="2270390" y="2298700"/>
                  </a:lnTo>
                  <a:lnTo>
                    <a:pt x="2264244" y="2336800"/>
                  </a:lnTo>
                  <a:lnTo>
                    <a:pt x="2257130" y="2387600"/>
                  </a:lnTo>
                  <a:lnTo>
                    <a:pt x="2249048" y="2425700"/>
                  </a:lnTo>
                  <a:lnTo>
                    <a:pt x="2240000" y="2463800"/>
                  </a:lnTo>
                  <a:lnTo>
                    <a:pt x="2229986" y="2514600"/>
                  </a:lnTo>
                  <a:lnTo>
                    <a:pt x="2219006" y="2552700"/>
                  </a:lnTo>
                  <a:lnTo>
                    <a:pt x="2207062" y="2603500"/>
                  </a:lnTo>
                  <a:lnTo>
                    <a:pt x="2194155" y="2641600"/>
                  </a:lnTo>
                  <a:lnTo>
                    <a:pt x="2180284" y="2679700"/>
                  </a:lnTo>
                  <a:lnTo>
                    <a:pt x="2165450" y="2730500"/>
                  </a:lnTo>
                  <a:lnTo>
                    <a:pt x="2149655" y="2768600"/>
                  </a:lnTo>
                  <a:lnTo>
                    <a:pt x="2132899" y="2806700"/>
                  </a:lnTo>
                  <a:lnTo>
                    <a:pt x="2115182" y="2857500"/>
                  </a:lnTo>
                  <a:lnTo>
                    <a:pt x="2096506" y="2895600"/>
                  </a:lnTo>
                  <a:lnTo>
                    <a:pt x="2076870" y="2933700"/>
                  </a:lnTo>
                  <a:lnTo>
                    <a:pt x="2056276" y="2971800"/>
                  </a:lnTo>
                  <a:lnTo>
                    <a:pt x="2034725" y="3022600"/>
                  </a:lnTo>
                  <a:lnTo>
                    <a:pt x="2012216" y="3060700"/>
                  </a:lnTo>
                  <a:lnTo>
                    <a:pt x="1988751" y="3098800"/>
                  </a:lnTo>
                  <a:lnTo>
                    <a:pt x="1964331" y="3136900"/>
                  </a:lnTo>
                  <a:lnTo>
                    <a:pt x="1938956" y="3175000"/>
                  </a:lnTo>
                  <a:lnTo>
                    <a:pt x="1912626" y="3213100"/>
                  </a:lnTo>
                  <a:lnTo>
                    <a:pt x="1885343" y="3251200"/>
                  </a:lnTo>
                  <a:lnTo>
                    <a:pt x="1857107" y="3289300"/>
                  </a:lnTo>
                  <a:lnTo>
                    <a:pt x="1839600" y="3312152"/>
                  </a:lnTo>
                  <a:close/>
                </a:path>
                <a:path w="2287270" h="3312159">
                  <a:moveTo>
                    <a:pt x="424030" y="12700"/>
                  </a:moveTo>
                  <a:lnTo>
                    <a:pt x="112061" y="12700"/>
                  </a:lnTo>
                  <a:lnTo>
                    <a:pt x="156624" y="0"/>
                  </a:lnTo>
                  <a:lnTo>
                    <a:pt x="379545" y="0"/>
                  </a:lnTo>
                  <a:lnTo>
                    <a:pt x="424030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1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8" name="object 8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4911" y="1604873"/>
            <a:ext cx="10537190" cy="1572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150" spc="580"/>
              <a:t>PROCESS</a:t>
            </a:r>
            <a:r>
              <a:rPr dirty="0" sz="10150" spc="-90"/>
              <a:t> </a:t>
            </a:r>
            <a:r>
              <a:rPr dirty="0" sz="10150" spc="490"/>
              <a:t>STATES</a:t>
            </a:r>
            <a:endParaRPr sz="1015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T</a:t>
            </a:r>
            <a:r>
              <a:rPr dirty="0" spc="-105"/>
              <a:t>h</a:t>
            </a:r>
            <a:r>
              <a:rPr dirty="0" spc="-95"/>
              <a:t>e</a:t>
            </a:r>
            <a:r>
              <a:rPr dirty="0" spc="-120"/>
              <a:t> </a:t>
            </a:r>
            <a:r>
              <a:rPr dirty="0" spc="275"/>
              <a:t>s</a:t>
            </a:r>
            <a:r>
              <a:rPr dirty="0" spc="-220"/>
              <a:t>y</a:t>
            </a:r>
            <a:r>
              <a:rPr dirty="0" spc="275"/>
              <a:t>s</a:t>
            </a:r>
            <a:r>
              <a:rPr dirty="0" spc="-405"/>
              <a:t>t</a:t>
            </a:r>
            <a:r>
              <a:rPr dirty="0" spc="-100"/>
              <a:t>e</a:t>
            </a:r>
            <a:r>
              <a:rPr dirty="0" spc="-225"/>
              <a:t>m</a:t>
            </a:r>
            <a:r>
              <a:rPr dirty="0" spc="-120"/>
              <a:t> </a:t>
            </a:r>
            <a:r>
              <a:rPr dirty="0" spc="275"/>
              <a:t>s</a:t>
            </a:r>
            <a:r>
              <a:rPr dirty="0" spc="-105"/>
              <a:t>u</a:t>
            </a:r>
            <a:r>
              <a:rPr dirty="0" spc="10"/>
              <a:t>pp</a:t>
            </a:r>
            <a:r>
              <a:rPr dirty="0" spc="15"/>
              <a:t>o</a:t>
            </a:r>
            <a:r>
              <a:rPr dirty="0" spc="-295"/>
              <a:t>r</a:t>
            </a:r>
            <a:r>
              <a:rPr dirty="0" spc="-405"/>
              <a:t>t</a:t>
            </a:r>
            <a:r>
              <a:rPr dirty="0" spc="280"/>
              <a:t>s</a:t>
            </a:r>
            <a:r>
              <a:rPr dirty="0" spc="-120"/>
              <a:t> </a:t>
            </a:r>
            <a:r>
              <a:rPr dirty="0" spc="-380"/>
              <a:t>f</a:t>
            </a:r>
            <a:r>
              <a:rPr dirty="0" spc="15"/>
              <a:t>o</a:t>
            </a:r>
            <a:r>
              <a:rPr dirty="0" spc="-105"/>
              <a:t>u</a:t>
            </a:r>
            <a:r>
              <a:rPr dirty="0" spc="-290"/>
              <a:t>r</a:t>
            </a:r>
            <a:r>
              <a:rPr dirty="0" spc="-120"/>
              <a:t> </a:t>
            </a:r>
            <a:r>
              <a:rPr dirty="0" spc="-185"/>
              <a:t>k</a:t>
            </a:r>
            <a:r>
              <a:rPr dirty="0" spc="-100"/>
              <a:t>e</a:t>
            </a:r>
            <a:r>
              <a:rPr dirty="0" spc="-215"/>
              <a:t>y</a:t>
            </a:r>
            <a:r>
              <a:rPr dirty="0" spc="-120"/>
              <a:t> </a:t>
            </a:r>
            <a:r>
              <a:rPr dirty="0" spc="10"/>
              <a:t>p</a:t>
            </a:r>
            <a:r>
              <a:rPr dirty="0" spc="-295"/>
              <a:t>r</a:t>
            </a:r>
            <a:r>
              <a:rPr dirty="0" spc="15"/>
              <a:t>o</a:t>
            </a:r>
            <a:r>
              <a:rPr dirty="0" spc="90"/>
              <a:t>c</a:t>
            </a:r>
            <a:r>
              <a:rPr dirty="0" spc="-100"/>
              <a:t>e</a:t>
            </a:r>
            <a:r>
              <a:rPr dirty="0" spc="275"/>
              <a:t>s</a:t>
            </a:r>
            <a:r>
              <a:rPr dirty="0" spc="280"/>
              <a:t>s</a:t>
            </a:r>
            <a:r>
              <a:rPr dirty="0" spc="-120"/>
              <a:t> </a:t>
            </a:r>
            <a:r>
              <a:rPr dirty="0" spc="275"/>
              <a:t>s</a:t>
            </a:r>
            <a:r>
              <a:rPr dirty="0" spc="-405"/>
              <a:t>t</a:t>
            </a:r>
            <a:r>
              <a:rPr dirty="0" spc="-105"/>
              <a:t>a</a:t>
            </a:r>
            <a:r>
              <a:rPr dirty="0" spc="-405"/>
              <a:t>t</a:t>
            </a:r>
            <a:r>
              <a:rPr dirty="0" spc="-100"/>
              <a:t>e</a:t>
            </a:r>
            <a:r>
              <a:rPr dirty="0" spc="275"/>
              <a:t>s</a:t>
            </a:r>
            <a:r>
              <a:rPr dirty="0" spc="-370"/>
              <a:t>:</a:t>
            </a:r>
          </a:p>
          <a:p>
            <a:pPr marL="2613025">
              <a:lnSpc>
                <a:spcPct val="100000"/>
              </a:lnSpc>
              <a:spcBef>
                <a:spcPts val="2750"/>
              </a:spcBef>
            </a:pPr>
            <a:r>
              <a:rPr dirty="0" spc="375" b="1">
                <a:latin typeface="Trebuchet MS"/>
                <a:cs typeface="Trebuchet MS"/>
              </a:rPr>
              <a:t>P</a:t>
            </a:r>
            <a:r>
              <a:rPr dirty="0" spc="25" b="1">
                <a:latin typeface="Trebuchet MS"/>
                <a:cs typeface="Trebuchet MS"/>
              </a:rPr>
              <a:t>e</a:t>
            </a:r>
            <a:r>
              <a:rPr dirty="0" spc="45" b="1">
                <a:latin typeface="Trebuchet MS"/>
                <a:cs typeface="Trebuchet MS"/>
              </a:rPr>
              <a:t>n</a:t>
            </a:r>
            <a:r>
              <a:rPr dirty="0" spc="80" b="1">
                <a:latin typeface="Trebuchet MS"/>
                <a:cs typeface="Trebuchet MS"/>
              </a:rPr>
              <a:t>d</a:t>
            </a:r>
            <a:r>
              <a:rPr dirty="0" spc="-30" b="1">
                <a:latin typeface="Trebuchet MS"/>
                <a:cs typeface="Trebuchet MS"/>
              </a:rPr>
              <a:t>i</a:t>
            </a:r>
            <a:r>
              <a:rPr dirty="0" spc="45" b="1">
                <a:latin typeface="Trebuchet MS"/>
                <a:cs typeface="Trebuchet MS"/>
              </a:rPr>
              <a:t>n</a:t>
            </a:r>
            <a:r>
              <a:rPr dirty="0" spc="380" b="1">
                <a:latin typeface="Trebuchet MS"/>
                <a:cs typeface="Trebuchet MS"/>
              </a:rPr>
              <a:t>g</a:t>
            </a:r>
            <a:r>
              <a:rPr dirty="0" spc="-290" b="1">
                <a:latin typeface="Trebuchet MS"/>
                <a:cs typeface="Trebuchet MS"/>
              </a:rPr>
              <a:t>:</a:t>
            </a:r>
            <a:r>
              <a:rPr dirty="0" spc="-114" b="1">
                <a:latin typeface="Trebuchet MS"/>
                <a:cs typeface="Trebuchet MS"/>
              </a:rPr>
              <a:t> </a:t>
            </a:r>
            <a:r>
              <a:rPr dirty="0" spc="-155"/>
              <a:t>T</a:t>
            </a:r>
            <a:r>
              <a:rPr dirty="0" spc="-105"/>
              <a:t>h</a:t>
            </a:r>
            <a:r>
              <a:rPr dirty="0" spc="-95"/>
              <a:t>e</a:t>
            </a:r>
            <a:r>
              <a:rPr dirty="0" spc="-120"/>
              <a:t> </a:t>
            </a:r>
            <a:r>
              <a:rPr dirty="0" spc="10"/>
              <a:t>p</a:t>
            </a:r>
            <a:r>
              <a:rPr dirty="0" spc="-295"/>
              <a:t>r</a:t>
            </a:r>
            <a:r>
              <a:rPr dirty="0" spc="15"/>
              <a:t>o</a:t>
            </a:r>
            <a:r>
              <a:rPr dirty="0" spc="90"/>
              <a:t>c</a:t>
            </a:r>
            <a:r>
              <a:rPr dirty="0" spc="-100"/>
              <a:t>e</a:t>
            </a:r>
            <a:r>
              <a:rPr dirty="0" spc="275"/>
              <a:t>s</a:t>
            </a:r>
            <a:r>
              <a:rPr dirty="0" spc="280"/>
              <a:t>s</a:t>
            </a:r>
            <a:r>
              <a:rPr dirty="0" spc="-120"/>
              <a:t> </a:t>
            </a:r>
            <a:r>
              <a:rPr dirty="0" spc="-300"/>
              <a:t>i</a:t>
            </a:r>
            <a:r>
              <a:rPr dirty="0" spc="280"/>
              <a:t>s</a:t>
            </a:r>
            <a:r>
              <a:rPr dirty="0" spc="-120"/>
              <a:t> </a:t>
            </a:r>
            <a:r>
              <a:rPr dirty="0" spc="-65"/>
              <a:t>w</a:t>
            </a:r>
            <a:r>
              <a:rPr dirty="0" spc="-105"/>
              <a:t>a</a:t>
            </a:r>
            <a:r>
              <a:rPr dirty="0" spc="-300"/>
              <a:t>i</a:t>
            </a:r>
            <a:r>
              <a:rPr dirty="0" spc="-405"/>
              <a:t>t</a:t>
            </a:r>
            <a:r>
              <a:rPr dirty="0" spc="-300"/>
              <a:t>i</a:t>
            </a:r>
            <a:r>
              <a:rPr dirty="0" spc="-105"/>
              <a:t>n</a:t>
            </a:r>
            <a:r>
              <a:rPr dirty="0" spc="225"/>
              <a:t>g</a:t>
            </a:r>
            <a:r>
              <a:rPr dirty="0" spc="-120"/>
              <a:t> </a:t>
            </a:r>
            <a:r>
              <a:rPr dirty="0" spc="-405"/>
              <a:t>t</a:t>
            </a:r>
            <a:r>
              <a:rPr dirty="0" spc="20"/>
              <a:t>o</a:t>
            </a:r>
            <a:r>
              <a:rPr dirty="0" spc="-120"/>
              <a:t> </a:t>
            </a:r>
            <a:r>
              <a:rPr dirty="0" spc="10"/>
              <a:t>b</a:t>
            </a:r>
            <a:r>
              <a:rPr dirty="0" spc="-95"/>
              <a:t>e</a:t>
            </a:r>
            <a:r>
              <a:rPr dirty="0" spc="-120"/>
              <a:t> </a:t>
            </a:r>
            <a:r>
              <a:rPr dirty="0" spc="-100"/>
              <a:t>e</a:t>
            </a:r>
            <a:r>
              <a:rPr dirty="0" spc="-405"/>
              <a:t>x</a:t>
            </a:r>
            <a:r>
              <a:rPr dirty="0" spc="-100"/>
              <a:t>e</a:t>
            </a:r>
            <a:r>
              <a:rPr dirty="0" spc="90"/>
              <a:t>c</a:t>
            </a:r>
            <a:r>
              <a:rPr dirty="0" spc="-105"/>
              <a:t>u</a:t>
            </a:r>
            <a:r>
              <a:rPr dirty="0" spc="-405"/>
              <a:t>t</a:t>
            </a:r>
            <a:r>
              <a:rPr dirty="0" spc="-100"/>
              <a:t>e</a:t>
            </a:r>
            <a:r>
              <a:rPr dirty="0" spc="10"/>
              <a:t>d</a:t>
            </a:r>
            <a:r>
              <a:rPr dirty="0" spc="-530"/>
              <a:t>.</a:t>
            </a:r>
          </a:p>
          <a:p>
            <a:pPr marL="2613025">
              <a:lnSpc>
                <a:spcPct val="100000"/>
              </a:lnSpc>
              <a:spcBef>
                <a:spcPts val="870"/>
              </a:spcBef>
            </a:pPr>
            <a:r>
              <a:rPr dirty="0" spc="75" b="1">
                <a:latin typeface="Trebuchet MS"/>
                <a:cs typeface="Trebuchet MS"/>
              </a:rPr>
              <a:t>Running:</a:t>
            </a:r>
            <a:r>
              <a:rPr dirty="0" spc="-35" b="1">
                <a:latin typeface="Trebuchet MS"/>
                <a:cs typeface="Trebuchet MS"/>
              </a:rPr>
              <a:t> </a:t>
            </a:r>
            <a:r>
              <a:rPr dirty="0" spc="-120"/>
              <a:t>The </a:t>
            </a:r>
            <a:r>
              <a:rPr dirty="0" spc="40"/>
              <a:t>process</a:t>
            </a:r>
            <a:r>
              <a:rPr dirty="0" spc="-114"/>
              <a:t> </a:t>
            </a:r>
            <a:r>
              <a:rPr dirty="0" spc="-10"/>
              <a:t>is</a:t>
            </a:r>
            <a:r>
              <a:rPr dirty="0" spc="-120"/>
              <a:t> </a:t>
            </a:r>
            <a:r>
              <a:rPr dirty="0" spc="-195"/>
              <a:t>actively</a:t>
            </a:r>
            <a:r>
              <a:rPr dirty="0" spc="-120"/>
              <a:t> </a:t>
            </a:r>
            <a:r>
              <a:rPr dirty="0" spc="-135"/>
              <a:t>executing</a:t>
            </a:r>
            <a:r>
              <a:rPr dirty="0" spc="-114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204"/>
              <a:t>utilizing</a:t>
            </a:r>
            <a:r>
              <a:rPr dirty="0" spc="-120"/>
              <a:t> </a:t>
            </a:r>
            <a:r>
              <a:rPr dirty="0" spc="340"/>
              <a:t>CPU</a:t>
            </a:r>
            <a:r>
              <a:rPr dirty="0" spc="-114"/>
              <a:t> </a:t>
            </a:r>
            <a:r>
              <a:rPr dirty="0" spc="-75"/>
              <a:t>resources.</a:t>
            </a:r>
          </a:p>
          <a:p>
            <a:pPr marL="2613025">
              <a:lnSpc>
                <a:spcPct val="100000"/>
              </a:lnSpc>
              <a:spcBef>
                <a:spcPts val="1980"/>
              </a:spcBef>
            </a:pPr>
            <a:r>
              <a:rPr dirty="0" spc="110" b="1">
                <a:latin typeface="Trebuchet MS"/>
                <a:cs typeface="Trebuchet MS"/>
              </a:rPr>
              <a:t>Suspended:</a:t>
            </a:r>
            <a:r>
              <a:rPr dirty="0" spc="-114" b="1">
                <a:latin typeface="Trebuchet MS"/>
                <a:cs typeface="Trebuchet MS"/>
              </a:rPr>
              <a:t> </a:t>
            </a:r>
            <a:r>
              <a:rPr dirty="0" spc="-120"/>
              <a:t>The</a:t>
            </a:r>
            <a:r>
              <a:rPr dirty="0" spc="-114"/>
              <a:t> </a:t>
            </a:r>
            <a:r>
              <a:rPr dirty="0" spc="40"/>
              <a:t>process</a:t>
            </a:r>
            <a:r>
              <a:rPr dirty="0" spc="-114"/>
              <a:t> </a:t>
            </a:r>
            <a:r>
              <a:rPr dirty="0" spc="-10"/>
              <a:t>is</a:t>
            </a:r>
            <a:r>
              <a:rPr dirty="0" spc="-114"/>
              <a:t> </a:t>
            </a:r>
            <a:r>
              <a:rPr dirty="0"/>
              <a:t>paused</a:t>
            </a:r>
            <a:r>
              <a:rPr dirty="0" spc="-114"/>
              <a:t> </a:t>
            </a:r>
            <a:r>
              <a:rPr dirty="0" spc="-65"/>
              <a:t>due</a:t>
            </a:r>
            <a:r>
              <a:rPr dirty="0" spc="-120"/>
              <a:t> </a:t>
            </a:r>
            <a:r>
              <a:rPr dirty="0" spc="-195"/>
              <a:t>to</a:t>
            </a:r>
            <a:r>
              <a:rPr dirty="0" spc="-114"/>
              <a:t> </a:t>
            </a:r>
            <a:r>
              <a:rPr dirty="0" spc="-65"/>
              <a:t>resource</a:t>
            </a:r>
            <a:r>
              <a:rPr dirty="0" spc="-114"/>
              <a:t> </a:t>
            </a:r>
            <a:r>
              <a:rPr dirty="0" spc="-229"/>
              <a:t>unavailability.</a:t>
            </a:r>
          </a:p>
          <a:p>
            <a:pPr marL="2613025">
              <a:lnSpc>
                <a:spcPct val="100000"/>
              </a:lnSpc>
              <a:spcBef>
                <a:spcPts val="1614"/>
              </a:spcBef>
            </a:pPr>
            <a:r>
              <a:rPr dirty="0" spc="-35" b="1">
                <a:latin typeface="Trebuchet MS"/>
                <a:cs typeface="Trebuchet MS"/>
              </a:rPr>
              <a:t>Terminated:</a:t>
            </a:r>
            <a:r>
              <a:rPr dirty="0" spc="-114" b="1">
                <a:latin typeface="Trebuchet MS"/>
                <a:cs typeface="Trebuchet MS"/>
              </a:rPr>
              <a:t> </a:t>
            </a:r>
            <a:r>
              <a:rPr dirty="0" spc="-120"/>
              <a:t>The </a:t>
            </a:r>
            <a:r>
              <a:rPr dirty="0" spc="40"/>
              <a:t>process</a:t>
            </a:r>
            <a:r>
              <a:rPr dirty="0" spc="-120"/>
              <a:t> </a:t>
            </a:r>
            <a:r>
              <a:rPr dirty="0" spc="25"/>
              <a:t>has</a:t>
            </a:r>
            <a:r>
              <a:rPr dirty="0" spc="-120"/>
              <a:t> </a:t>
            </a:r>
            <a:r>
              <a:rPr dirty="0" spc="-114"/>
              <a:t>completed</a:t>
            </a:r>
            <a:r>
              <a:rPr dirty="0" spc="-120"/>
              <a:t> </a:t>
            </a:r>
            <a:r>
              <a:rPr dirty="0" spc="-155"/>
              <a:t>execution</a:t>
            </a:r>
            <a:r>
              <a:rPr dirty="0" spc="-120"/>
              <a:t> </a:t>
            </a:r>
            <a:r>
              <a:rPr dirty="0" spc="-65"/>
              <a:t>and</a:t>
            </a:r>
            <a:r>
              <a:rPr dirty="0" spc="-120"/>
              <a:t> </a:t>
            </a:r>
            <a:r>
              <a:rPr dirty="0" spc="-10"/>
              <a:t>is</a:t>
            </a:r>
            <a:r>
              <a:rPr dirty="0" spc="-120"/>
              <a:t> </a:t>
            </a:r>
            <a:r>
              <a:rPr dirty="0" spc="-45"/>
              <a:t>no</a:t>
            </a:r>
            <a:r>
              <a:rPr dirty="0" spc="-120"/>
              <a:t> </a:t>
            </a:r>
            <a:r>
              <a:rPr dirty="0" spc="-100"/>
              <a:t>longer</a:t>
            </a:r>
            <a:r>
              <a:rPr dirty="0" spc="-120"/>
              <a:t> </a:t>
            </a:r>
            <a:r>
              <a:rPr dirty="0" spc="-220"/>
              <a:t>active.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96825"/>
            <a:ext cx="2607945" cy="2990215"/>
            <a:chOff x="0" y="7296825"/>
            <a:chExt cx="2607945" cy="2990215"/>
          </a:xfrm>
        </p:grpSpPr>
        <p:sp>
          <p:nvSpPr>
            <p:cNvPr id="3" name="object 3"/>
            <p:cNvSpPr/>
            <p:nvPr/>
          </p:nvSpPr>
          <p:spPr>
            <a:xfrm>
              <a:off x="0" y="7296825"/>
              <a:ext cx="2237105" cy="2990215"/>
            </a:xfrm>
            <a:custGeom>
              <a:avLst/>
              <a:gdLst/>
              <a:ahLst/>
              <a:cxnLst/>
              <a:rect l="l" t="t" r="r" b="b"/>
              <a:pathLst>
                <a:path w="2237105" h="2990215">
                  <a:moveTo>
                    <a:pt x="507094" y="25400"/>
                  </a:moveTo>
                  <a:lnTo>
                    <a:pt x="0" y="25400"/>
                  </a:lnTo>
                  <a:lnTo>
                    <a:pt x="0" y="12699"/>
                  </a:lnTo>
                  <a:lnTo>
                    <a:pt x="462881" y="12700"/>
                  </a:lnTo>
                  <a:lnTo>
                    <a:pt x="507094" y="25400"/>
                  </a:lnTo>
                  <a:close/>
                </a:path>
                <a:path w="2237105" h="2990215">
                  <a:moveTo>
                    <a:pt x="1998599" y="2990173"/>
                  </a:moveTo>
                  <a:lnTo>
                    <a:pt x="0" y="2990173"/>
                  </a:lnTo>
                  <a:lnTo>
                    <a:pt x="0" y="25400"/>
                  </a:lnTo>
                  <a:lnTo>
                    <a:pt x="551183" y="25400"/>
                  </a:lnTo>
                  <a:lnTo>
                    <a:pt x="682524" y="63500"/>
                  </a:lnTo>
                  <a:lnTo>
                    <a:pt x="725940" y="63500"/>
                  </a:lnTo>
                  <a:lnTo>
                    <a:pt x="812120" y="88900"/>
                  </a:lnTo>
                  <a:lnTo>
                    <a:pt x="854850" y="114300"/>
                  </a:lnTo>
                  <a:lnTo>
                    <a:pt x="981392" y="152400"/>
                  </a:lnTo>
                  <a:lnTo>
                    <a:pt x="1022966" y="177800"/>
                  </a:lnTo>
                  <a:lnTo>
                    <a:pt x="1064209" y="190500"/>
                  </a:lnTo>
                  <a:lnTo>
                    <a:pt x="1105102" y="215900"/>
                  </a:lnTo>
                  <a:lnTo>
                    <a:pt x="1145628" y="228600"/>
                  </a:lnTo>
                  <a:lnTo>
                    <a:pt x="1264836" y="304800"/>
                  </a:lnTo>
                  <a:lnTo>
                    <a:pt x="1342160" y="355600"/>
                  </a:lnTo>
                  <a:lnTo>
                    <a:pt x="1417603" y="406400"/>
                  </a:lnTo>
                  <a:lnTo>
                    <a:pt x="1491029" y="457200"/>
                  </a:lnTo>
                  <a:lnTo>
                    <a:pt x="1526942" y="495300"/>
                  </a:lnTo>
                  <a:lnTo>
                    <a:pt x="1562299" y="520700"/>
                  </a:lnTo>
                  <a:lnTo>
                    <a:pt x="1597082" y="558800"/>
                  </a:lnTo>
                  <a:lnTo>
                    <a:pt x="1631275" y="584200"/>
                  </a:lnTo>
                  <a:lnTo>
                    <a:pt x="1664860" y="622300"/>
                  </a:lnTo>
                  <a:lnTo>
                    <a:pt x="1697820" y="660400"/>
                  </a:lnTo>
                  <a:lnTo>
                    <a:pt x="1729963" y="685800"/>
                  </a:lnTo>
                  <a:lnTo>
                    <a:pt x="1761112" y="723900"/>
                  </a:lnTo>
                  <a:lnTo>
                    <a:pt x="1791267" y="762000"/>
                  </a:lnTo>
                  <a:lnTo>
                    <a:pt x="1820428" y="800100"/>
                  </a:lnTo>
                  <a:lnTo>
                    <a:pt x="1848596" y="838200"/>
                  </a:lnTo>
                  <a:lnTo>
                    <a:pt x="1875772" y="876300"/>
                  </a:lnTo>
                  <a:lnTo>
                    <a:pt x="1901957" y="914400"/>
                  </a:lnTo>
                  <a:lnTo>
                    <a:pt x="1927150" y="952500"/>
                  </a:lnTo>
                  <a:lnTo>
                    <a:pt x="1951354" y="990600"/>
                  </a:lnTo>
                  <a:lnTo>
                    <a:pt x="1974569" y="1028700"/>
                  </a:lnTo>
                  <a:lnTo>
                    <a:pt x="1996794" y="1079500"/>
                  </a:lnTo>
                  <a:lnTo>
                    <a:pt x="2018032" y="1117600"/>
                  </a:lnTo>
                  <a:lnTo>
                    <a:pt x="2038283" y="1155700"/>
                  </a:lnTo>
                  <a:lnTo>
                    <a:pt x="2057546" y="1193800"/>
                  </a:lnTo>
                  <a:lnTo>
                    <a:pt x="2075824" y="1244600"/>
                  </a:lnTo>
                  <a:lnTo>
                    <a:pt x="2093117" y="1282700"/>
                  </a:lnTo>
                  <a:lnTo>
                    <a:pt x="2109425" y="1320800"/>
                  </a:lnTo>
                  <a:lnTo>
                    <a:pt x="2124749" y="1371600"/>
                  </a:lnTo>
                  <a:lnTo>
                    <a:pt x="2139090" y="1409700"/>
                  </a:lnTo>
                  <a:lnTo>
                    <a:pt x="2152449" y="1447800"/>
                  </a:lnTo>
                  <a:lnTo>
                    <a:pt x="2164826" y="1498600"/>
                  </a:lnTo>
                  <a:lnTo>
                    <a:pt x="2176222" y="1536700"/>
                  </a:lnTo>
                  <a:lnTo>
                    <a:pt x="2186637" y="1587500"/>
                  </a:lnTo>
                  <a:lnTo>
                    <a:pt x="2196072" y="1625600"/>
                  </a:lnTo>
                  <a:lnTo>
                    <a:pt x="2204529" y="1676400"/>
                  </a:lnTo>
                  <a:lnTo>
                    <a:pt x="2212007" y="1714500"/>
                  </a:lnTo>
                  <a:lnTo>
                    <a:pt x="2218508" y="1765300"/>
                  </a:lnTo>
                  <a:lnTo>
                    <a:pt x="2224031" y="1803400"/>
                  </a:lnTo>
                  <a:lnTo>
                    <a:pt x="2228579" y="1854200"/>
                  </a:lnTo>
                  <a:lnTo>
                    <a:pt x="2232150" y="1892300"/>
                  </a:lnTo>
                  <a:lnTo>
                    <a:pt x="2234747" y="1943100"/>
                  </a:lnTo>
                  <a:lnTo>
                    <a:pt x="2236370" y="1981200"/>
                  </a:lnTo>
                  <a:lnTo>
                    <a:pt x="2237019" y="2032000"/>
                  </a:lnTo>
                  <a:lnTo>
                    <a:pt x="2236695" y="2070100"/>
                  </a:lnTo>
                  <a:lnTo>
                    <a:pt x="2235399" y="2120900"/>
                  </a:lnTo>
                  <a:lnTo>
                    <a:pt x="2229894" y="2209800"/>
                  </a:lnTo>
                  <a:lnTo>
                    <a:pt x="2225686" y="2247900"/>
                  </a:lnTo>
                  <a:lnTo>
                    <a:pt x="2220508" y="2298700"/>
                  </a:lnTo>
                  <a:lnTo>
                    <a:pt x="2214362" y="2336800"/>
                  </a:lnTo>
                  <a:lnTo>
                    <a:pt x="2207248" y="2387600"/>
                  </a:lnTo>
                  <a:lnTo>
                    <a:pt x="2199166" y="2425700"/>
                  </a:lnTo>
                  <a:lnTo>
                    <a:pt x="2190118" y="2463800"/>
                  </a:lnTo>
                  <a:lnTo>
                    <a:pt x="2180104" y="2514600"/>
                  </a:lnTo>
                  <a:lnTo>
                    <a:pt x="2169124" y="2552700"/>
                  </a:lnTo>
                  <a:lnTo>
                    <a:pt x="2157180" y="2603500"/>
                  </a:lnTo>
                  <a:lnTo>
                    <a:pt x="2144273" y="2641600"/>
                  </a:lnTo>
                  <a:lnTo>
                    <a:pt x="2130402" y="2679700"/>
                  </a:lnTo>
                  <a:lnTo>
                    <a:pt x="2115568" y="2730500"/>
                  </a:lnTo>
                  <a:lnTo>
                    <a:pt x="2099773" y="2768600"/>
                  </a:lnTo>
                  <a:lnTo>
                    <a:pt x="2083017" y="2806700"/>
                  </a:lnTo>
                  <a:lnTo>
                    <a:pt x="2065300" y="2857500"/>
                  </a:lnTo>
                  <a:lnTo>
                    <a:pt x="2046624" y="2895600"/>
                  </a:lnTo>
                  <a:lnTo>
                    <a:pt x="2026988" y="2933700"/>
                  </a:lnTo>
                  <a:lnTo>
                    <a:pt x="2006394" y="2971800"/>
                  </a:lnTo>
                  <a:lnTo>
                    <a:pt x="1998599" y="2990173"/>
                  </a:lnTo>
                  <a:close/>
                </a:path>
                <a:path w="2237105" h="2990215">
                  <a:moveTo>
                    <a:pt x="374148" y="12700"/>
                  </a:moveTo>
                  <a:lnTo>
                    <a:pt x="62179" y="12700"/>
                  </a:lnTo>
                  <a:lnTo>
                    <a:pt x="106742" y="0"/>
                  </a:lnTo>
                  <a:lnTo>
                    <a:pt x="329663" y="0"/>
                  </a:lnTo>
                  <a:lnTo>
                    <a:pt x="374148" y="127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7566" y="9607320"/>
              <a:ext cx="2080260" cy="680085"/>
            </a:xfrm>
            <a:custGeom>
              <a:avLst/>
              <a:gdLst/>
              <a:ahLst/>
              <a:cxnLst/>
              <a:rect l="l" t="t" r="r" b="b"/>
              <a:pathLst>
                <a:path w="2080260" h="680084">
                  <a:moveTo>
                    <a:pt x="2080210" y="679678"/>
                  </a:moveTo>
                  <a:lnTo>
                    <a:pt x="0" y="679678"/>
                  </a:lnTo>
                  <a:lnTo>
                    <a:pt x="447578" y="266514"/>
                  </a:lnTo>
                  <a:lnTo>
                    <a:pt x="484141" y="234339"/>
                  </a:lnTo>
                  <a:lnTo>
                    <a:pt x="521814" y="204247"/>
                  </a:lnTo>
                  <a:lnTo>
                    <a:pt x="560521" y="176234"/>
                  </a:lnTo>
                  <a:lnTo>
                    <a:pt x="600188" y="150299"/>
                  </a:lnTo>
                  <a:lnTo>
                    <a:pt x="640740" y="126438"/>
                  </a:lnTo>
                  <a:lnTo>
                    <a:pt x="682104" y="104648"/>
                  </a:lnTo>
                  <a:lnTo>
                    <a:pt x="724205" y="84926"/>
                  </a:lnTo>
                  <a:lnTo>
                    <a:pt x="766968" y="67269"/>
                  </a:lnTo>
                  <a:lnTo>
                    <a:pt x="810319" y="51674"/>
                  </a:lnTo>
                  <a:lnTo>
                    <a:pt x="854185" y="38138"/>
                  </a:lnTo>
                  <a:lnTo>
                    <a:pt x="898489" y="26659"/>
                  </a:lnTo>
                  <a:lnTo>
                    <a:pt x="943158" y="17232"/>
                  </a:lnTo>
                  <a:lnTo>
                    <a:pt x="988118" y="9856"/>
                  </a:lnTo>
                  <a:lnTo>
                    <a:pt x="1033294" y="4527"/>
                  </a:lnTo>
                  <a:lnTo>
                    <a:pt x="1078612" y="1243"/>
                  </a:lnTo>
                  <a:lnTo>
                    <a:pt x="1123998" y="0"/>
                  </a:lnTo>
                  <a:lnTo>
                    <a:pt x="1169376" y="794"/>
                  </a:lnTo>
                  <a:lnTo>
                    <a:pt x="1214673" y="3625"/>
                  </a:lnTo>
                  <a:lnTo>
                    <a:pt x="1259814" y="8488"/>
                  </a:lnTo>
                  <a:lnTo>
                    <a:pt x="1304725" y="15380"/>
                  </a:lnTo>
                  <a:lnTo>
                    <a:pt x="1349332" y="24298"/>
                  </a:lnTo>
                  <a:lnTo>
                    <a:pt x="1393559" y="35240"/>
                  </a:lnTo>
                  <a:lnTo>
                    <a:pt x="1437334" y="48203"/>
                  </a:lnTo>
                  <a:lnTo>
                    <a:pt x="1480580" y="63183"/>
                  </a:lnTo>
                  <a:lnTo>
                    <a:pt x="1523225" y="80177"/>
                  </a:lnTo>
                  <a:lnTo>
                    <a:pt x="1565193" y="99183"/>
                  </a:lnTo>
                  <a:lnTo>
                    <a:pt x="1606410" y="120198"/>
                  </a:lnTo>
                  <a:lnTo>
                    <a:pt x="1646801" y="143218"/>
                  </a:lnTo>
                  <a:lnTo>
                    <a:pt x="1686294" y="168241"/>
                  </a:lnTo>
                  <a:lnTo>
                    <a:pt x="1724812" y="195264"/>
                  </a:lnTo>
                  <a:lnTo>
                    <a:pt x="1762281" y="224283"/>
                  </a:lnTo>
                  <a:lnTo>
                    <a:pt x="1798628" y="255296"/>
                  </a:lnTo>
                  <a:lnTo>
                    <a:pt x="1833778" y="288300"/>
                  </a:lnTo>
                  <a:lnTo>
                    <a:pt x="1867656" y="323291"/>
                  </a:lnTo>
                  <a:lnTo>
                    <a:pt x="1899831" y="359855"/>
                  </a:lnTo>
                  <a:lnTo>
                    <a:pt x="1929923" y="397527"/>
                  </a:lnTo>
                  <a:lnTo>
                    <a:pt x="1957936" y="436234"/>
                  </a:lnTo>
                  <a:lnTo>
                    <a:pt x="1983871" y="475901"/>
                  </a:lnTo>
                  <a:lnTo>
                    <a:pt x="2007732" y="516453"/>
                  </a:lnTo>
                  <a:lnTo>
                    <a:pt x="2029522" y="557817"/>
                  </a:lnTo>
                  <a:lnTo>
                    <a:pt x="2049244" y="599918"/>
                  </a:lnTo>
                  <a:lnTo>
                    <a:pt x="2066901" y="642681"/>
                  </a:lnTo>
                  <a:lnTo>
                    <a:pt x="2080210" y="67967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863780" y="9175967"/>
            <a:ext cx="702310" cy="1111250"/>
          </a:xfrm>
          <a:custGeom>
            <a:avLst/>
            <a:gdLst/>
            <a:ahLst/>
            <a:cxnLst/>
            <a:rect l="l" t="t" r="r" b="b"/>
            <a:pathLst>
              <a:path w="702309" h="1111250">
                <a:moveTo>
                  <a:pt x="0" y="0"/>
                </a:moveTo>
                <a:lnTo>
                  <a:pt x="73632" y="21449"/>
                </a:lnTo>
                <a:lnTo>
                  <a:pt x="115809" y="36941"/>
                </a:lnTo>
                <a:lnTo>
                  <a:pt x="157324" y="54531"/>
                </a:lnTo>
                <a:lnTo>
                  <a:pt x="198096" y="74216"/>
                </a:lnTo>
                <a:lnTo>
                  <a:pt x="238042" y="95991"/>
                </a:lnTo>
                <a:lnTo>
                  <a:pt x="277079" y="119854"/>
                </a:lnTo>
                <a:lnTo>
                  <a:pt x="315126" y="145801"/>
                </a:lnTo>
                <a:lnTo>
                  <a:pt x="352100" y="173830"/>
                </a:lnTo>
                <a:lnTo>
                  <a:pt x="387919" y="203936"/>
                </a:lnTo>
                <a:lnTo>
                  <a:pt x="422500" y="236117"/>
                </a:lnTo>
                <a:lnTo>
                  <a:pt x="455759" y="270367"/>
                </a:lnTo>
              </a:path>
              <a:path w="702309" h="1111250">
                <a:moveTo>
                  <a:pt x="455763" y="270372"/>
                </a:moveTo>
                <a:lnTo>
                  <a:pt x="487248" y="306259"/>
                </a:lnTo>
                <a:lnTo>
                  <a:pt x="516566" y="343298"/>
                </a:lnTo>
                <a:lnTo>
                  <a:pt x="543716" y="381406"/>
                </a:lnTo>
                <a:lnTo>
                  <a:pt x="568704" y="420500"/>
                </a:lnTo>
                <a:lnTo>
                  <a:pt x="591531" y="460497"/>
                </a:lnTo>
                <a:lnTo>
                  <a:pt x="612201" y="501315"/>
                </a:lnTo>
                <a:lnTo>
                  <a:pt x="630718" y="542872"/>
                </a:lnTo>
                <a:lnTo>
                  <a:pt x="647084" y="585085"/>
                </a:lnTo>
                <a:lnTo>
                  <a:pt x="661303" y="627872"/>
                </a:lnTo>
                <a:lnTo>
                  <a:pt x="673379" y="671151"/>
                </a:lnTo>
                <a:lnTo>
                  <a:pt x="683315" y="714839"/>
                </a:lnTo>
                <a:lnTo>
                  <a:pt x="691113" y="758855"/>
                </a:lnTo>
                <a:lnTo>
                  <a:pt x="696777" y="803114"/>
                </a:lnTo>
                <a:lnTo>
                  <a:pt x="700311" y="847536"/>
                </a:lnTo>
                <a:lnTo>
                  <a:pt x="701718" y="892038"/>
                </a:lnTo>
                <a:lnTo>
                  <a:pt x="701001" y="936538"/>
                </a:lnTo>
                <a:lnTo>
                  <a:pt x="698163" y="980952"/>
                </a:lnTo>
                <a:lnTo>
                  <a:pt x="693208" y="1025200"/>
                </a:lnTo>
                <a:lnTo>
                  <a:pt x="686139" y="1069198"/>
                </a:lnTo>
                <a:lnTo>
                  <a:pt x="677344" y="1111031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7190" y="0"/>
            <a:ext cx="388620" cy="1131570"/>
          </a:xfrm>
          <a:custGeom>
            <a:avLst/>
            <a:gdLst/>
            <a:ahLst/>
            <a:cxnLst/>
            <a:rect l="l" t="t" r="r" b="b"/>
            <a:pathLst>
              <a:path w="388619" h="1131570">
                <a:moveTo>
                  <a:pt x="388297" y="1130970"/>
                </a:moveTo>
                <a:lnTo>
                  <a:pt x="351160" y="1102818"/>
                </a:lnTo>
                <a:lnTo>
                  <a:pt x="315183" y="1072579"/>
                </a:lnTo>
                <a:lnTo>
                  <a:pt x="280450" y="1040256"/>
                </a:lnTo>
                <a:lnTo>
                  <a:pt x="247042" y="1005852"/>
                </a:lnTo>
                <a:lnTo>
                  <a:pt x="215416" y="969805"/>
                </a:lnTo>
                <a:lnTo>
                  <a:pt x="185969" y="932601"/>
                </a:lnTo>
                <a:lnTo>
                  <a:pt x="158698" y="894325"/>
                </a:lnTo>
                <a:lnTo>
                  <a:pt x="133601" y="855059"/>
                </a:lnTo>
                <a:lnTo>
                  <a:pt x="110673" y="814886"/>
                </a:lnTo>
                <a:lnTo>
                  <a:pt x="89912" y="773887"/>
                </a:lnTo>
                <a:lnTo>
                  <a:pt x="71313" y="732147"/>
                </a:lnTo>
                <a:lnTo>
                  <a:pt x="54875" y="689748"/>
                </a:lnTo>
                <a:lnTo>
                  <a:pt x="40593" y="646772"/>
                </a:lnTo>
                <a:lnTo>
                  <a:pt x="28463" y="603302"/>
                </a:lnTo>
                <a:lnTo>
                  <a:pt x="18484" y="559421"/>
                </a:lnTo>
                <a:lnTo>
                  <a:pt x="10652" y="515212"/>
                </a:lnTo>
                <a:lnTo>
                  <a:pt x="4962" y="470756"/>
                </a:lnTo>
                <a:lnTo>
                  <a:pt x="1412" y="426138"/>
                </a:lnTo>
                <a:lnTo>
                  <a:pt x="0" y="381440"/>
                </a:lnTo>
                <a:lnTo>
                  <a:pt x="720" y="336744"/>
                </a:lnTo>
                <a:lnTo>
                  <a:pt x="3570" y="292134"/>
                </a:lnTo>
                <a:lnTo>
                  <a:pt x="8547" y="247691"/>
                </a:lnTo>
                <a:lnTo>
                  <a:pt x="15647" y="203499"/>
                </a:lnTo>
                <a:lnTo>
                  <a:pt x="24868" y="159640"/>
                </a:lnTo>
                <a:lnTo>
                  <a:pt x="36205" y="116197"/>
                </a:lnTo>
                <a:lnTo>
                  <a:pt x="49656" y="73253"/>
                </a:lnTo>
                <a:lnTo>
                  <a:pt x="65217" y="30890"/>
                </a:lnTo>
                <a:lnTo>
                  <a:pt x="78305" y="0"/>
                </a:lnTo>
              </a:path>
            </a:pathLst>
          </a:custGeom>
          <a:ln w="114300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335116" y="0"/>
            <a:ext cx="1953260" cy="4264025"/>
            <a:chOff x="16335116" y="0"/>
            <a:chExt cx="1953260" cy="4264025"/>
          </a:xfrm>
        </p:grpSpPr>
        <p:sp>
          <p:nvSpPr>
            <p:cNvPr id="8" name="object 8"/>
            <p:cNvSpPr/>
            <p:nvPr/>
          </p:nvSpPr>
          <p:spPr>
            <a:xfrm>
              <a:off x="16335116" y="0"/>
              <a:ext cx="1953260" cy="4264025"/>
            </a:xfrm>
            <a:custGeom>
              <a:avLst/>
              <a:gdLst/>
              <a:ahLst/>
              <a:cxnLst/>
              <a:rect l="l" t="t" r="r" b="b"/>
              <a:pathLst>
                <a:path w="1953259" h="4264025">
                  <a:moveTo>
                    <a:pt x="1264337" y="0"/>
                  </a:moveTo>
                  <a:lnTo>
                    <a:pt x="594022" y="618774"/>
                  </a:lnTo>
                  <a:lnTo>
                    <a:pt x="627399" y="580674"/>
                  </a:lnTo>
                  <a:lnTo>
                    <a:pt x="661681" y="542574"/>
                  </a:lnTo>
                  <a:lnTo>
                    <a:pt x="696866" y="517174"/>
                  </a:lnTo>
                  <a:lnTo>
                    <a:pt x="1257118" y="0"/>
                  </a:lnTo>
                  <a:lnTo>
                    <a:pt x="1264337" y="0"/>
                  </a:lnTo>
                  <a:close/>
                </a:path>
                <a:path w="1953259" h="4264025">
                  <a:moveTo>
                    <a:pt x="1257118" y="0"/>
                  </a:moveTo>
                  <a:lnTo>
                    <a:pt x="696866" y="517174"/>
                  </a:lnTo>
                  <a:lnTo>
                    <a:pt x="1255624" y="0"/>
                  </a:lnTo>
                  <a:lnTo>
                    <a:pt x="1257118" y="0"/>
                  </a:lnTo>
                  <a:close/>
                </a:path>
                <a:path w="1953259" h="4264025">
                  <a:moveTo>
                    <a:pt x="1952885" y="4250975"/>
                  </a:moveTo>
                  <a:lnTo>
                    <a:pt x="1855825" y="4250975"/>
                  </a:lnTo>
                  <a:lnTo>
                    <a:pt x="1811352" y="4238275"/>
                  </a:lnTo>
                  <a:lnTo>
                    <a:pt x="1767010" y="4238275"/>
                  </a:lnTo>
                  <a:lnTo>
                    <a:pt x="1376360" y="4123975"/>
                  </a:lnTo>
                  <a:lnTo>
                    <a:pt x="1334176" y="4098575"/>
                  </a:lnTo>
                  <a:lnTo>
                    <a:pt x="1250729" y="4073175"/>
                  </a:lnTo>
                  <a:lnTo>
                    <a:pt x="1168611" y="4022375"/>
                  </a:lnTo>
                  <a:lnTo>
                    <a:pt x="1128090" y="4009675"/>
                  </a:lnTo>
                  <a:lnTo>
                    <a:pt x="1008864" y="3933475"/>
                  </a:lnTo>
                  <a:lnTo>
                    <a:pt x="931484" y="3882675"/>
                  </a:lnTo>
                  <a:lnTo>
                    <a:pt x="855931" y="3831875"/>
                  </a:lnTo>
                  <a:lnTo>
                    <a:pt x="818878" y="3806475"/>
                  </a:lnTo>
                  <a:lnTo>
                    <a:pt x="782330" y="3768375"/>
                  </a:lnTo>
                  <a:lnTo>
                    <a:pt x="746300" y="3742975"/>
                  </a:lnTo>
                  <a:lnTo>
                    <a:pt x="710806" y="3704875"/>
                  </a:lnTo>
                  <a:lnTo>
                    <a:pt x="683844" y="3685277"/>
                  </a:lnTo>
                  <a:lnTo>
                    <a:pt x="485808" y="3470746"/>
                  </a:lnTo>
                  <a:lnTo>
                    <a:pt x="450484" y="3425475"/>
                  </a:lnTo>
                  <a:lnTo>
                    <a:pt x="421852" y="3387375"/>
                  </a:lnTo>
                  <a:lnTo>
                    <a:pt x="394166" y="3349275"/>
                  </a:lnTo>
                  <a:lnTo>
                    <a:pt x="367425" y="3311175"/>
                  </a:lnTo>
                  <a:lnTo>
                    <a:pt x="341629" y="3273075"/>
                  </a:lnTo>
                  <a:lnTo>
                    <a:pt x="316777" y="3234975"/>
                  </a:lnTo>
                  <a:lnTo>
                    <a:pt x="292869" y="3196875"/>
                  </a:lnTo>
                  <a:lnTo>
                    <a:pt x="269904" y="3146075"/>
                  </a:lnTo>
                  <a:lnTo>
                    <a:pt x="247881" y="3107975"/>
                  </a:lnTo>
                  <a:lnTo>
                    <a:pt x="226800" y="3069875"/>
                  </a:lnTo>
                  <a:lnTo>
                    <a:pt x="206660" y="3031775"/>
                  </a:lnTo>
                  <a:lnTo>
                    <a:pt x="187460" y="2980975"/>
                  </a:lnTo>
                  <a:lnTo>
                    <a:pt x="169200" y="2942875"/>
                  </a:lnTo>
                  <a:lnTo>
                    <a:pt x="151880" y="2904775"/>
                  </a:lnTo>
                  <a:lnTo>
                    <a:pt x="135497" y="2853975"/>
                  </a:lnTo>
                  <a:lnTo>
                    <a:pt x="120053" y="2815875"/>
                  </a:lnTo>
                  <a:lnTo>
                    <a:pt x="105546" y="2777775"/>
                  </a:lnTo>
                  <a:lnTo>
                    <a:pt x="91976" y="2726975"/>
                  </a:lnTo>
                  <a:lnTo>
                    <a:pt x="79342" y="2688875"/>
                  </a:lnTo>
                  <a:lnTo>
                    <a:pt x="67644" y="2638075"/>
                  </a:lnTo>
                  <a:lnTo>
                    <a:pt x="56880" y="2599975"/>
                  </a:lnTo>
                  <a:lnTo>
                    <a:pt x="47050" y="2549175"/>
                  </a:lnTo>
                  <a:lnTo>
                    <a:pt x="38154" y="2511075"/>
                  </a:lnTo>
                  <a:lnTo>
                    <a:pt x="30191" y="2460275"/>
                  </a:lnTo>
                  <a:lnTo>
                    <a:pt x="23161" y="2422175"/>
                  </a:lnTo>
                  <a:lnTo>
                    <a:pt x="17062" y="2371375"/>
                  </a:lnTo>
                  <a:lnTo>
                    <a:pt x="11894" y="2333275"/>
                  </a:lnTo>
                  <a:lnTo>
                    <a:pt x="4349" y="2244375"/>
                  </a:lnTo>
                  <a:lnTo>
                    <a:pt x="1971" y="2193575"/>
                  </a:lnTo>
                  <a:lnTo>
                    <a:pt x="521" y="2155475"/>
                  </a:lnTo>
                  <a:lnTo>
                    <a:pt x="0" y="2104675"/>
                  </a:lnTo>
                  <a:lnTo>
                    <a:pt x="405" y="2066575"/>
                  </a:lnTo>
                  <a:lnTo>
                    <a:pt x="1738" y="2015775"/>
                  </a:lnTo>
                  <a:lnTo>
                    <a:pt x="7181" y="1926875"/>
                  </a:lnTo>
                  <a:lnTo>
                    <a:pt x="11290" y="1888775"/>
                  </a:lnTo>
                  <a:lnTo>
                    <a:pt x="16323" y="1837974"/>
                  </a:lnTo>
                  <a:lnTo>
                    <a:pt x="22280" y="1799874"/>
                  </a:lnTo>
                  <a:lnTo>
                    <a:pt x="29160" y="1749074"/>
                  </a:lnTo>
                  <a:lnTo>
                    <a:pt x="36962" y="1710974"/>
                  </a:lnTo>
                  <a:lnTo>
                    <a:pt x="45686" y="1660174"/>
                  </a:lnTo>
                  <a:lnTo>
                    <a:pt x="55332" y="1622074"/>
                  </a:lnTo>
                  <a:lnTo>
                    <a:pt x="65898" y="1571274"/>
                  </a:lnTo>
                  <a:lnTo>
                    <a:pt x="77383" y="1533174"/>
                  </a:lnTo>
                  <a:lnTo>
                    <a:pt x="89788" y="1482374"/>
                  </a:lnTo>
                  <a:lnTo>
                    <a:pt x="103112" y="1444274"/>
                  </a:lnTo>
                  <a:lnTo>
                    <a:pt x="117354" y="1393474"/>
                  </a:lnTo>
                  <a:lnTo>
                    <a:pt x="132513" y="1355374"/>
                  </a:lnTo>
                  <a:lnTo>
                    <a:pt x="148589" y="1317274"/>
                  </a:lnTo>
                  <a:lnTo>
                    <a:pt x="165581" y="1266474"/>
                  </a:lnTo>
                  <a:lnTo>
                    <a:pt x="183489" y="1228374"/>
                  </a:lnTo>
                  <a:lnTo>
                    <a:pt x="202312" y="1190274"/>
                  </a:lnTo>
                  <a:lnTo>
                    <a:pt x="222049" y="1152174"/>
                  </a:lnTo>
                  <a:lnTo>
                    <a:pt x="242699" y="1101374"/>
                  </a:lnTo>
                  <a:lnTo>
                    <a:pt x="264263" y="1063274"/>
                  </a:lnTo>
                  <a:lnTo>
                    <a:pt x="286739" y="1025174"/>
                  </a:lnTo>
                  <a:lnTo>
                    <a:pt x="310128" y="987074"/>
                  </a:lnTo>
                  <a:lnTo>
                    <a:pt x="334427" y="948974"/>
                  </a:lnTo>
                  <a:lnTo>
                    <a:pt x="359637" y="910874"/>
                  </a:lnTo>
                  <a:lnTo>
                    <a:pt x="385756" y="872774"/>
                  </a:lnTo>
                  <a:lnTo>
                    <a:pt x="412786" y="834674"/>
                  </a:lnTo>
                  <a:lnTo>
                    <a:pt x="440724" y="796574"/>
                  </a:lnTo>
                  <a:lnTo>
                    <a:pt x="469570" y="758474"/>
                  </a:lnTo>
                  <a:lnTo>
                    <a:pt x="499323" y="720374"/>
                  </a:lnTo>
                  <a:lnTo>
                    <a:pt x="529983" y="682274"/>
                  </a:lnTo>
                  <a:lnTo>
                    <a:pt x="561550" y="644174"/>
                  </a:lnTo>
                  <a:lnTo>
                    <a:pt x="594022" y="618774"/>
                  </a:lnTo>
                  <a:lnTo>
                    <a:pt x="1264337" y="0"/>
                  </a:lnTo>
                  <a:lnTo>
                    <a:pt x="1952885" y="0"/>
                  </a:lnTo>
                  <a:lnTo>
                    <a:pt x="1952885" y="4250975"/>
                  </a:lnTo>
                  <a:close/>
                </a:path>
                <a:path w="1953259" h="4264025">
                  <a:moveTo>
                    <a:pt x="1952885" y="4263675"/>
                  </a:moveTo>
                  <a:lnTo>
                    <a:pt x="1945099" y="4263675"/>
                  </a:lnTo>
                  <a:lnTo>
                    <a:pt x="1900412" y="4250975"/>
                  </a:lnTo>
                  <a:lnTo>
                    <a:pt x="1952885" y="4250975"/>
                  </a:lnTo>
                  <a:lnTo>
                    <a:pt x="1952885" y="42636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29710" y="0"/>
              <a:ext cx="1558290" cy="582295"/>
            </a:xfrm>
            <a:custGeom>
              <a:avLst/>
              <a:gdLst/>
              <a:ahLst/>
              <a:cxnLst/>
              <a:rect l="l" t="t" r="r" b="b"/>
              <a:pathLst>
                <a:path w="1558290" h="582295">
                  <a:moveTo>
                    <a:pt x="1558290" y="394218"/>
                  </a:moveTo>
                  <a:lnTo>
                    <a:pt x="1490828" y="437214"/>
                  </a:lnTo>
                  <a:lnTo>
                    <a:pt x="1450676" y="459451"/>
                  </a:lnTo>
                  <a:lnTo>
                    <a:pt x="1409829" y="479826"/>
                  </a:lnTo>
                  <a:lnTo>
                    <a:pt x="1368347" y="498342"/>
                  </a:lnTo>
                  <a:lnTo>
                    <a:pt x="1326293" y="515001"/>
                  </a:lnTo>
                  <a:lnTo>
                    <a:pt x="1283729" y="529806"/>
                  </a:lnTo>
                  <a:lnTo>
                    <a:pt x="1240714" y="542758"/>
                  </a:lnTo>
                  <a:lnTo>
                    <a:pt x="1197312" y="553861"/>
                  </a:lnTo>
                  <a:lnTo>
                    <a:pt x="1153583" y="563117"/>
                  </a:lnTo>
                  <a:lnTo>
                    <a:pt x="1109589" y="570528"/>
                  </a:lnTo>
                  <a:lnTo>
                    <a:pt x="1065391" y="576097"/>
                  </a:lnTo>
                  <a:lnTo>
                    <a:pt x="1021052" y="579826"/>
                  </a:lnTo>
                  <a:lnTo>
                    <a:pt x="976632" y="581719"/>
                  </a:lnTo>
                  <a:lnTo>
                    <a:pt x="932193" y="581776"/>
                  </a:lnTo>
                  <a:lnTo>
                    <a:pt x="887796" y="580001"/>
                  </a:lnTo>
                  <a:lnTo>
                    <a:pt x="843503" y="576396"/>
                  </a:lnTo>
                  <a:lnTo>
                    <a:pt x="799376" y="570963"/>
                  </a:lnTo>
                  <a:lnTo>
                    <a:pt x="755476" y="563706"/>
                  </a:lnTo>
                  <a:lnTo>
                    <a:pt x="711864" y="554626"/>
                  </a:lnTo>
                  <a:lnTo>
                    <a:pt x="668602" y="543727"/>
                  </a:lnTo>
                  <a:lnTo>
                    <a:pt x="625751" y="531009"/>
                  </a:lnTo>
                  <a:lnTo>
                    <a:pt x="583374" y="516477"/>
                  </a:lnTo>
                  <a:lnTo>
                    <a:pt x="541531" y="500131"/>
                  </a:lnTo>
                  <a:lnTo>
                    <a:pt x="500284" y="481976"/>
                  </a:lnTo>
                  <a:lnTo>
                    <a:pt x="459694" y="462013"/>
                  </a:lnTo>
                  <a:lnTo>
                    <a:pt x="419823" y="440244"/>
                  </a:lnTo>
                  <a:lnTo>
                    <a:pt x="380733" y="416673"/>
                  </a:lnTo>
                  <a:lnTo>
                    <a:pt x="342484" y="391301"/>
                  </a:lnTo>
                  <a:lnTo>
                    <a:pt x="305139" y="364132"/>
                  </a:lnTo>
                  <a:lnTo>
                    <a:pt x="268759" y="335167"/>
                  </a:lnTo>
                  <a:lnTo>
                    <a:pt x="233406" y="304409"/>
                  </a:lnTo>
                  <a:lnTo>
                    <a:pt x="199140" y="271860"/>
                  </a:lnTo>
                  <a:lnTo>
                    <a:pt x="166024" y="237523"/>
                  </a:lnTo>
                  <a:lnTo>
                    <a:pt x="134441" y="201772"/>
                  </a:lnTo>
                  <a:lnTo>
                    <a:pt x="104732" y="165017"/>
                  </a:lnTo>
                  <a:lnTo>
                    <a:pt x="76894" y="127320"/>
                  </a:lnTo>
                  <a:lnTo>
                    <a:pt x="50926" y="88744"/>
                  </a:lnTo>
                  <a:lnTo>
                    <a:pt x="26825" y="49349"/>
                  </a:lnTo>
                  <a:lnTo>
                    <a:pt x="4587" y="9197"/>
                  </a:lnTo>
                  <a:lnTo>
                    <a:pt x="0" y="0"/>
                  </a:lnTo>
                  <a:lnTo>
                    <a:pt x="1558290" y="0"/>
                  </a:lnTo>
                  <a:lnTo>
                    <a:pt x="1558290" y="394218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79750" y="1459199"/>
            <a:ext cx="6927850" cy="2327275"/>
          </a:xfrm>
          <a:prstGeom prst="rect"/>
        </p:spPr>
        <p:txBody>
          <a:bodyPr wrap="square" lIns="0" tIns="408940" rIns="0" bIns="0" rtlCol="0" vert="horz">
            <a:spAutoFit/>
          </a:bodyPr>
          <a:lstStyle/>
          <a:p>
            <a:pPr marL="90170" marR="5080" indent="-78105">
              <a:lnSpc>
                <a:spcPct val="70600"/>
              </a:lnSpc>
              <a:spcBef>
                <a:spcPts val="3220"/>
              </a:spcBef>
            </a:pPr>
            <a:r>
              <a:rPr dirty="0" sz="8850" spc="-405">
                <a:latin typeface="Microsoft Sans Serif"/>
                <a:cs typeface="Microsoft Sans Serif"/>
              </a:rPr>
              <a:t>BENEFITS</a:t>
            </a:r>
            <a:r>
              <a:rPr dirty="0" sz="8850" spc="210">
                <a:latin typeface="Microsoft Sans Serif"/>
                <a:cs typeface="Microsoft Sans Serif"/>
              </a:rPr>
              <a:t> </a:t>
            </a:r>
            <a:r>
              <a:rPr dirty="0" sz="8850" spc="-340">
                <a:latin typeface="Microsoft Sans Serif"/>
                <a:cs typeface="Microsoft Sans Serif"/>
              </a:rPr>
              <a:t>OF </a:t>
            </a:r>
            <a:r>
              <a:rPr dirty="0" sz="8850" spc="-2335">
                <a:latin typeface="Microsoft Sans Serif"/>
                <a:cs typeface="Microsoft Sans Serif"/>
              </a:rPr>
              <a:t> </a:t>
            </a:r>
            <a:r>
              <a:rPr dirty="0" sz="8850" spc="-105">
                <a:latin typeface="Microsoft Sans Serif"/>
                <a:cs typeface="Microsoft Sans Serif"/>
              </a:rPr>
              <a:t>SIMULATION</a:t>
            </a:r>
            <a:endParaRPr sz="8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8914" y="4376947"/>
            <a:ext cx="11736070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642" sz="13800" spc="-89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baseline="6642" sz="13800" spc="-2122">
                <a:solidFill>
                  <a:srgbClr val="535353"/>
                </a:solidFill>
                <a:latin typeface="Georgia"/>
                <a:cs typeface="Georgia"/>
              </a:rPr>
              <a:t> </a:t>
            </a:r>
            <a:r>
              <a:rPr dirty="0" sz="3800" spc="25">
                <a:solidFill>
                  <a:srgbClr val="535353"/>
                </a:solidFill>
                <a:latin typeface="Trebuchet MS"/>
                <a:cs typeface="Trebuchet MS"/>
              </a:rPr>
              <a:t>Helps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535353"/>
                </a:solidFill>
                <a:latin typeface="Trebuchet MS"/>
                <a:cs typeface="Trebuchet MS"/>
              </a:rPr>
              <a:t>visualize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535353"/>
                </a:solidFill>
                <a:latin typeface="Trebuchet MS"/>
                <a:cs typeface="Trebuchet MS"/>
              </a:rPr>
              <a:t>state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30">
                <a:solidFill>
                  <a:srgbClr val="535353"/>
                </a:solidFill>
                <a:latin typeface="Trebuchet MS"/>
                <a:cs typeface="Trebuchet MS"/>
              </a:rPr>
              <a:t>transitions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0">
                <a:solidFill>
                  <a:srgbClr val="535353"/>
                </a:solidFill>
                <a:latin typeface="Trebuchet MS"/>
                <a:cs typeface="Trebuchet MS"/>
              </a:rPr>
              <a:t>for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9">
                <a:solidFill>
                  <a:srgbClr val="535353"/>
                </a:solidFill>
                <a:latin typeface="Trebuchet MS"/>
                <a:cs typeface="Trebuchet MS"/>
              </a:rPr>
              <a:t>different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535353"/>
                </a:solidFill>
                <a:latin typeface="Trebuchet MS"/>
                <a:cs typeface="Trebuchet MS"/>
              </a:rPr>
              <a:t>processes.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4314" y="3485059"/>
            <a:ext cx="13745844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925" sz="13800" spc="-89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baseline="3925" sz="13800" spc="-2122">
                <a:solidFill>
                  <a:srgbClr val="535353"/>
                </a:solidFill>
                <a:latin typeface="Georgia"/>
                <a:cs typeface="Georgia"/>
              </a:rPr>
              <a:t> </a:t>
            </a:r>
            <a:r>
              <a:rPr dirty="0" sz="3800" spc="-60">
                <a:solidFill>
                  <a:srgbClr val="535353"/>
                </a:solidFill>
                <a:latin typeface="Trebuchet MS"/>
                <a:cs typeface="Trebuchet MS"/>
              </a:rPr>
              <a:t>Offers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50">
                <a:solidFill>
                  <a:srgbClr val="535353"/>
                </a:solidFill>
                <a:latin typeface="Trebuchet MS"/>
                <a:cs typeface="Trebuchet MS"/>
              </a:rPr>
              <a:t>clear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85">
                <a:solidFill>
                  <a:srgbClr val="535353"/>
                </a:solidFill>
                <a:latin typeface="Trebuchet MS"/>
                <a:cs typeface="Trebuchet MS"/>
              </a:rPr>
              <a:t>understanding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40">
                <a:solidFill>
                  <a:srgbClr val="535353"/>
                </a:solidFill>
                <a:latin typeface="Trebuchet MS"/>
                <a:cs typeface="Trebuchet MS"/>
              </a:rPr>
              <a:t>process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5">
                <a:solidFill>
                  <a:srgbClr val="535353"/>
                </a:solidFill>
                <a:latin typeface="Trebuchet MS"/>
                <a:cs typeface="Trebuchet MS"/>
              </a:rPr>
              <a:t>scheduling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95">
                <a:solidFill>
                  <a:srgbClr val="535353"/>
                </a:solidFill>
                <a:latin typeface="Trebuchet MS"/>
                <a:cs typeface="Trebuchet MS"/>
              </a:rPr>
              <a:t>mechanisms.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914" y="6118754"/>
            <a:ext cx="15807055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340" sz="13800" spc="-89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baseline="6340" sz="13800" spc="-2107">
                <a:solidFill>
                  <a:srgbClr val="535353"/>
                </a:solidFill>
                <a:latin typeface="Georgia"/>
                <a:cs typeface="Georgia"/>
              </a:rPr>
              <a:t> </a:t>
            </a:r>
            <a:r>
              <a:rPr dirty="0" sz="3800" spc="45">
                <a:solidFill>
                  <a:srgbClr val="535353"/>
                </a:solidFill>
                <a:latin typeface="Trebuchet MS"/>
                <a:cs typeface="Trebuchet MS"/>
              </a:rPr>
              <a:t>Serves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90">
                <a:solidFill>
                  <a:srgbClr val="535353"/>
                </a:solidFill>
                <a:latin typeface="Trebuchet MS"/>
                <a:cs typeface="Trebuchet MS"/>
              </a:rPr>
              <a:t>as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535353"/>
                </a:solidFill>
                <a:latin typeface="Trebuchet MS"/>
                <a:cs typeface="Trebuchet MS"/>
              </a:rPr>
              <a:t>foundational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tool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20">
                <a:solidFill>
                  <a:srgbClr val="535353"/>
                </a:solidFill>
                <a:latin typeface="Trebuchet MS"/>
                <a:cs typeface="Trebuchet MS"/>
              </a:rPr>
              <a:t>for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535353"/>
                </a:solidFill>
                <a:latin typeface="Trebuchet MS"/>
                <a:cs typeface="Trebuchet MS"/>
              </a:rPr>
              <a:t>learning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535353"/>
                </a:solidFill>
                <a:latin typeface="Trebuchet MS"/>
                <a:cs typeface="Trebuchet MS"/>
              </a:rPr>
              <a:t>advanced</a:t>
            </a:r>
            <a:r>
              <a:rPr dirty="0" sz="3800" spc="-11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45">
                <a:solidFill>
                  <a:srgbClr val="535353"/>
                </a:solidFill>
                <a:latin typeface="Trebuchet MS"/>
                <a:cs typeface="Trebuchet MS"/>
              </a:rPr>
              <a:t>scheduling</a:t>
            </a:r>
            <a:r>
              <a:rPr dirty="0" sz="3800" spc="-10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25">
                <a:solidFill>
                  <a:srgbClr val="535353"/>
                </a:solidFill>
                <a:latin typeface="Trebuchet MS"/>
                <a:cs typeface="Trebuchet MS"/>
              </a:rPr>
              <a:t>techniques.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4314" y="5236686"/>
            <a:ext cx="12176760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4830" sz="13800" spc="-89">
                <a:solidFill>
                  <a:srgbClr val="535353"/>
                </a:solidFill>
                <a:latin typeface="Georgia"/>
                <a:cs typeface="Georgia"/>
              </a:rPr>
              <a:t>.</a:t>
            </a:r>
            <a:r>
              <a:rPr dirty="0" baseline="4830" sz="13800" spc="-2122">
                <a:solidFill>
                  <a:srgbClr val="535353"/>
                </a:solidFill>
                <a:latin typeface="Georgia"/>
                <a:cs typeface="Georgia"/>
              </a:rPr>
              <a:t> </a:t>
            </a:r>
            <a:r>
              <a:rPr dirty="0" sz="3800" spc="-70">
                <a:solidFill>
                  <a:srgbClr val="535353"/>
                </a:solidFill>
                <a:latin typeface="Trebuchet MS"/>
                <a:cs typeface="Trebuchet MS"/>
              </a:rPr>
              <a:t>Demonstrates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535353"/>
                </a:solidFill>
                <a:latin typeface="Trebuchet MS"/>
                <a:cs typeface="Trebuchet MS"/>
              </a:rPr>
              <a:t>the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535353"/>
                </a:solidFill>
                <a:latin typeface="Trebuchet MS"/>
                <a:cs typeface="Trebuchet MS"/>
              </a:rPr>
              <a:t>importance</a:t>
            </a:r>
            <a:r>
              <a:rPr dirty="0" sz="3800" spc="-114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535353"/>
                </a:solidFill>
                <a:latin typeface="Trebuchet MS"/>
                <a:cs typeface="Trebuchet MS"/>
              </a:rPr>
              <a:t>of</a:t>
            </a:r>
            <a:r>
              <a:rPr dirty="0" sz="3800" spc="-120">
                <a:solidFill>
                  <a:srgbClr val="535353"/>
                </a:solidFill>
                <a:latin typeface="Trebuchet MS"/>
                <a:cs typeface="Trebuchet MS"/>
              </a:rPr>
              <a:t> priority-based </a:t>
            </a:r>
            <a:r>
              <a:rPr dirty="0" sz="3800" spc="-195">
                <a:solidFill>
                  <a:srgbClr val="535353"/>
                </a:solidFill>
                <a:latin typeface="Trebuchet MS"/>
                <a:cs typeface="Trebuchet MS"/>
              </a:rPr>
              <a:t>execution.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harshitha 999</dc:creator>
  <cp:keywords>DAGWuv4vs_U,BAGL3wqEGmY</cp:keywords>
  <dc:title>Gray Simple Shapes Group Project Presentation</dc:title>
  <dcterms:created xsi:type="dcterms:W3CDTF">2024-11-23T13:42:47Z</dcterms:created>
  <dcterms:modified xsi:type="dcterms:W3CDTF">2024-11-23T13:42:47Z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2024-11-23T00:00:00Z</vt:filetime>
  </property>
</Properties>
</file>