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8" r:id="rId5"/>
    <p:sldId id="280" r:id="rId6"/>
    <p:sldId id="282" r:id="rId7"/>
    <p:sldId id="283" r:id="rId8"/>
    <p:sldId id="284" r:id="rId9"/>
    <p:sldId id="294" r:id="rId10"/>
    <p:sldId id="286" r:id="rId11"/>
    <p:sldId id="293" r:id="rId12"/>
    <p:sldId id="289" r:id="rId13"/>
    <p:sldId id="291" r:id="rId14"/>
    <p:sldId id="29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12/5/2023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danielpradilla.info/blog/es/como-organizarte-encontrar-tiempo-para-trabajar-ser-feliz-en-el-proceso/" TargetMode="External"/><Relationship Id="rId2" Type="http://schemas.openxmlformats.org/officeDocument/2006/relationships/image" Target="../media/image7.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TO DO LIST MANAGER</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C++ PROJECT</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D4A4E-7DAF-DC2E-0671-A77C20EEAE4F}"/>
              </a:ext>
            </a:extLst>
          </p:cNvPr>
          <p:cNvSpPr>
            <a:spLocks noGrp="1"/>
          </p:cNvSpPr>
          <p:nvPr>
            <p:ph type="title"/>
          </p:nvPr>
        </p:nvSpPr>
        <p:spPr/>
        <p:txBody>
          <a:bodyPr>
            <a:noAutofit/>
          </a:bodyPr>
          <a:lstStyle/>
          <a:p>
            <a:pPr algn="l"/>
            <a:r>
              <a:rPr lang="en-IN" sz="6000" b="1" dirty="0"/>
              <a:t>Conclusion:</a:t>
            </a:r>
            <a:br>
              <a:rPr lang="en-IN" sz="6000" b="1" dirty="0"/>
            </a:br>
            <a:endParaRPr lang="en-IN" sz="6000" dirty="0"/>
          </a:p>
        </p:txBody>
      </p:sp>
      <p:sp>
        <p:nvSpPr>
          <p:cNvPr id="3" name="Content Placeholder 2">
            <a:extLst>
              <a:ext uri="{FF2B5EF4-FFF2-40B4-BE49-F238E27FC236}">
                <a16:creationId xmlns:a16="http://schemas.microsoft.com/office/drawing/2014/main" id="{8527CD1D-7C50-0895-ECC7-AC5701A8CC89}"/>
              </a:ext>
            </a:extLst>
          </p:cNvPr>
          <p:cNvSpPr>
            <a:spLocks noGrp="1"/>
          </p:cNvSpPr>
          <p:nvPr>
            <p:ph idx="1"/>
          </p:nvPr>
        </p:nvSpPr>
        <p:spPr/>
        <p:txBody>
          <a:bodyPr/>
          <a:lstStyle/>
          <a:p>
            <a:r>
              <a:rPr lang="en-US" dirty="0"/>
              <a:t>The conclusion of the proposed system is based on the needs of the users. This system has been developed to address the issues faced by users in forgetting their tasks.</a:t>
            </a:r>
          </a:p>
          <a:p>
            <a:r>
              <a:rPr lang="en-US" dirty="0"/>
              <a:t>This implementation of "TO DO LIST MANAGER" aims to help and solve problems for people who struggle with remembering their tasks. It improves user productivity by preventing task procrastination and overdue tasks.</a:t>
            </a:r>
          </a:p>
          <a:p>
            <a:r>
              <a:rPr lang="en-US" dirty="0"/>
              <a:t>Using the "TO DO LIST MANAGER" can contribute to the overall growth of users, including their career and health.</a:t>
            </a:r>
          </a:p>
          <a:p>
            <a:endParaRPr lang="en-IN" dirty="0"/>
          </a:p>
        </p:txBody>
      </p:sp>
    </p:spTree>
    <p:extLst>
      <p:ext uri="{BB962C8B-B14F-4D97-AF65-F5344CB8AC3E}">
        <p14:creationId xmlns:p14="http://schemas.microsoft.com/office/powerpoint/2010/main" val="2338882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57B6-D96B-2151-78F1-F6BFB2EFE721}"/>
              </a:ext>
            </a:extLst>
          </p:cNvPr>
          <p:cNvSpPr>
            <a:spLocks noGrp="1"/>
          </p:cNvSpPr>
          <p:nvPr>
            <p:ph type="title"/>
          </p:nvPr>
        </p:nvSpPr>
        <p:spPr/>
        <p:txBody>
          <a:bodyPr>
            <a:noAutofit/>
          </a:bodyPr>
          <a:lstStyle/>
          <a:p>
            <a:pPr algn="l"/>
            <a:r>
              <a:rPr lang="en-IN" sz="5400" b="1" dirty="0"/>
              <a:t>Thank You!</a:t>
            </a:r>
            <a:br>
              <a:rPr lang="en-IN" sz="5400" b="1" dirty="0"/>
            </a:br>
            <a:endParaRPr lang="en-IN" sz="5400" dirty="0"/>
          </a:p>
        </p:txBody>
      </p:sp>
      <p:sp>
        <p:nvSpPr>
          <p:cNvPr id="3" name="Content Placeholder 2">
            <a:extLst>
              <a:ext uri="{FF2B5EF4-FFF2-40B4-BE49-F238E27FC236}">
                <a16:creationId xmlns:a16="http://schemas.microsoft.com/office/drawing/2014/main" id="{5319B6A8-4B76-36EC-7469-15AF9D5BF765}"/>
              </a:ext>
            </a:extLst>
          </p:cNvPr>
          <p:cNvSpPr>
            <a:spLocks noGrp="1"/>
          </p:cNvSpPr>
          <p:nvPr>
            <p:ph idx="1"/>
          </p:nvPr>
        </p:nvSpPr>
        <p:spPr/>
        <p:txBody>
          <a:bodyPr>
            <a:normAutofit lnSpcReduction="10000"/>
          </a:bodyPr>
          <a:lstStyle/>
          <a:p>
            <a:r>
              <a:rPr lang="en-US" sz="3600" dirty="0"/>
              <a:t>We sincerely appreciate your support and trust in our "TO DO LIST MANAGER" system. Our goal is to provide a reliable and efficient solution to help you stay organized and on top of your tasks. If you have any feedback or suggestions, please don't hesitate to reach out. Thank you again for choosing us!</a:t>
            </a:r>
          </a:p>
          <a:p>
            <a:endParaRPr lang="en-IN" dirty="0"/>
          </a:p>
        </p:txBody>
      </p:sp>
    </p:spTree>
    <p:extLst>
      <p:ext uri="{BB962C8B-B14F-4D97-AF65-F5344CB8AC3E}">
        <p14:creationId xmlns:p14="http://schemas.microsoft.com/office/powerpoint/2010/main" val="280837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BB7F-46C7-7DBB-2A34-11E22BDDF895}"/>
              </a:ext>
            </a:extLst>
          </p:cNvPr>
          <p:cNvSpPr>
            <a:spLocks noGrp="1"/>
          </p:cNvSpPr>
          <p:nvPr>
            <p:ph type="title"/>
          </p:nvPr>
        </p:nvSpPr>
        <p:spPr/>
        <p:txBody>
          <a:bodyPr>
            <a:normAutofit fontScale="90000"/>
          </a:bodyPr>
          <a:lstStyle/>
          <a:p>
            <a:r>
              <a:rPr lang="en-US" b="1" dirty="0"/>
              <a:t>The Ultimate Solution for Task Management</a:t>
            </a:r>
            <a:br>
              <a:rPr lang="en-US" b="1" dirty="0"/>
            </a:br>
            <a:endParaRPr lang="en-IN" dirty="0"/>
          </a:p>
        </p:txBody>
      </p:sp>
      <p:sp>
        <p:nvSpPr>
          <p:cNvPr id="3" name="Content Placeholder 2">
            <a:extLst>
              <a:ext uri="{FF2B5EF4-FFF2-40B4-BE49-F238E27FC236}">
                <a16:creationId xmlns:a16="http://schemas.microsoft.com/office/drawing/2014/main" id="{CF5EAE1F-E6CF-42F0-5418-95F3628028C6}"/>
              </a:ext>
            </a:extLst>
          </p:cNvPr>
          <p:cNvSpPr>
            <a:spLocks noGrp="1"/>
          </p:cNvSpPr>
          <p:nvPr>
            <p:ph idx="1"/>
          </p:nvPr>
        </p:nvSpPr>
        <p:spPr/>
        <p:txBody>
          <a:bodyPr/>
          <a:lstStyle/>
          <a:p>
            <a:r>
              <a:rPr lang="en-US" dirty="0"/>
              <a:t>In this fast-paced world, it's easy to forget important tasks and daily needs. That's why we created the "To-Do List Manager" - a powerful tool that reminds you of your tasks and ensures you never miss a thing. With this system, you can be more productive than ever and move forward with ease.</a:t>
            </a:r>
          </a:p>
          <a:p>
            <a:r>
              <a:rPr lang="en-US" dirty="0"/>
              <a:t>Try the To-Do List Manager today and experience the benefits of organized task management!</a:t>
            </a:r>
          </a:p>
          <a:p>
            <a:endParaRPr lang="en-IN" dirty="0"/>
          </a:p>
        </p:txBody>
      </p:sp>
    </p:spTree>
    <p:extLst>
      <p:ext uri="{BB962C8B-B14F-4D97-AF65-F5344CB8AC3E}">
        <p14:creationId xmlns:p14="http://schemas.microsoft.com/office/powerpoint/2010/main" val="1784791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624D-B075-DD89-ADD3-81C2231A9700}"/>
              </a:ext>
            </a:extLst>
          </p:cNvPr>
          <p:cNvSpPr>
            <a:spLocks noGrp="1"/>
          </p:cNvSpPr>
          <p:nvPr>
            <p:ph type="title"/>
          </p:nvPr>
        </p:nvSpPr>
        <p:spPr/>
        <p:txBody>
          <a:bodyPr>
            <a:normAutofit fontScale="90000"/>
          </a:bodyPr>
          <a:lstStyle/>
          <a:p>
            <a:r>
              <a:rPr lang="en-IN" b="1" dirty="0"/>
              <a:t>Methodology and Design</a:t>
            </a:r>
            <a:br>
              <a:rPr lang="en-IN" b="1" dirty="0"/>
            </a:br>
            <a:endParaRPr lang="en-IN" dirty="0"/>
          </a:p>
        </p:txBody>
      </p:sp>
      <p:sp>
        <p:nvSpPr>
          <p:cNvPr id="5" name="Content Placeholder 4">
            <a:extLst>
              <a:ext uri="{FF2B5EF4-FFF2-40B4-BE49-F238E27FC236}">
                <a16:creationId xmlns:a16="http://schemas.microsoft.com/office/drawing/2014/main" id="{5F711CEB-75E0-BA55-CD04-371C5747BA7A}"/>
              </a:ext>
            </a:extLst>
          </p:cNvPr>
          <p:cNvSpPr>
            <a:spLocks noGrp="1"/>
          </p:cNvSpPr>
          <p:nvPr>
            <p:ph idx="1"/>
          </p:nvPr>
        </p:nvSpPr>
        <p:spPr>
          <a:xfrm>
            <a:off x="913795" y="2076450"/>
            <a:ext cx="10353762" cy="4431926"/>
          </a:xfrm>
        </p:spPr>
        <p:txBody>
          <a:bodyPr>
            <a:normAutofit fontScale="92500"/>
          </a:bodyPr>
          <a:lstStyle/>
          <a:p>
            <a:r>
              <a:rPr lang="en-US" dirty="0"/>
              <a:t>In this project ,we have implemented two classes: Task and </a:t>
            </a:r>
            <a:r>
              <a:rPr lang="en-US" dirty="0" err="1"/>
              <a:t>ToDoList</a:t>
            </a:r>
            <a:r>
              <a:rPr lang="en-US" dirty="0"/>
              <a:t>.</a:t>
            </a:r>
          </a:p>
          <a:p>
            <a:r>
              <a:rPr lang="en-US" dirty="0"/>
              <a:t>The Task class contains two data members: a description of the task(a string) and the due date of the task (an integer).The due date is stored in the format of YYYY MM DD.</a:t>
            </a:r>
          </a:p>
          <a:p>
            <a:r>
              <a:rPr lang="en-US" dirty="0"/>
              <a:t>The </a:t>
            </a:r>
            <a:r>
              <a:rPr lang="en-US" dirty="0" err="1"/>
              <a:t>ToDoList</a:t>
            </a:r>
            <a:r>
              <a:rPr lang="en-US" dirty="0"/>
              <a:t> class has a private </a:t>
            </a:r>
            <a:r>
              <a:rPr lang="en-US" dirty="0" err="1"/>
              <a:t>attribute,which</a:t>
            </a:r>
            <a:r>
              <a:rPr lang="en-US" dirty="0"/>
              <a:t> is a vector of the Task, to store all the tasks. It also has three member functions:</a:t>
            </a:r>
          </a:p>
          <a:p>
            <a:r>
              <a:rPr lang="en-US" dirty="0"/>
              <a:t>  </a:t>
            </a:r>
            <a:r>
              <a:rPr lang="en-US" dirty="0" err="1"/>
              <a:t>addTask</a:t>
            </a:r>
            <a:r>
              <a:rPr lang="en-US" dirty="0"/>
              <a:t>():To add new task to the list.</a:t>
            </a:r>
          </a:p>
          <a:p>
            <a:r>
              <a:rPr lang="en-US" dirty="0" err="1"/>
              <a:t>displayTasks</a:t>
            </a:r>
            <a:r>
              <a:rPr lang="en-US" dirty="0"/>
              <a:t>(): To display all the tasks in the list.</a:t>
            </a:r>
          </a:p>
          <a:p>
            <a:r>
              <a:rPr lang="en-US" dirty="0" err="1"/>
              <a:t>marksAsCompleted</a:t>
            </a:r>
            <a:r>
              <a:rPr lang="en-US" dirty="0"/>
              <a:t>():To make a task as completed.</a:t>
            </a:r>
          </a:p>
          <a:p>
            <a:r>
              <a:rPr lang="en-US" dirty="0" err="1"/>
              <a:t>removeTask</a:t>
            </a:r>
            <a:r>
              <a:rPr lang="en-US" dirty="0"/>
              <a:t>():To remove a task from the list.</a:t>
            </a:r>
            <a:endParaRPr lang="en-IN" dirty="0"/>
          </a:p>
        </p:txBody>
      </p:sp>
      <p:sp>
        <p:nvSpPr>
          <p:cNvPr id="6" name="Rectangle 2">
            <a:extLst>
              <a:ext uri="{FF2B5EF4-FFF2-40B4-BE49-F238E27FC236}">
                <a16:creationId xmlns:a16="http://schemas.microsoft.com/office/drawing/2014/main" id="{E2C10BA9-C9E0-EAF3-9147-DA9F17CE7B1B}"/>
              </a:ext>
            </a:extLst>
          </p:cNvPr>
          <p:cNvSpPr>
            <a:spLocks noChangeArrowheads="1"/>
          </p:cNvSpPr>
          <p:nvPr/>
        </p:nvSpPr>
        <p:spPr bwMode="auto">
          <a:xfrm>
            <a:off x="0" y="120877"/>
            <a:ext cx="21031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5406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9E5C9-8241-B90B-0443-762BA1430848}"/>
              </a:ext>
            </a:extLst>
          </p:cNvPr>
          <p:cNvSpPr>
            <a:spLocks noGrp="1"/>
          </p:cNvSpPr>
          <p:nvPr>
            <p:ph type="title"/>
          </p:nvPr>
        </p:nvSpPr>
        <p:spPr/>
        <p:txBody>
          <a:bodyPr>
            <a:normAutofit fontScale="90000"/>
          </a:bodyPr>
          <a:lstStyle/>
          <a:p>
            <a:r>
              <a:rPr lang="en-IN" sz="6700" b="1" dirty="0"/>
              <a:t>Task Manager Program</a:t>
            </a:r>
            <a:br>
              <a:rPr lang="en-IN" b="1" dirty="0"/>
            </a:br>
            <a:endParaRPr lang="en-IN" dirty="0"/>
          </a:p>
        </p:txBody>
      </p:sp>
      <p:sp>
        <p:nvSpPr>
          <p:cNvPr id="5" name="Content Placeholder 4">
            <a:extLst>
              <a:ext uri="{FF2B5EF4-FFF2-40B4-BE49-F238E27FC236}">
                <a16:creationId xmlns:a16="http://schemas.microsoft.com/office/drawing/2014/main" id="{F8FA296F-4DC7-773C-AB2F-E146077FA98E}"/>
              </a:ext>
            </a:extLst>
          </p:cNvPr>
          <p:cNvSpPr>
            <a:spLocks noGrp="1"/>
          </p:cNvSpPr>
          <p:nvPr>
            <p:ph idx="1"/>
          </p:nvPr>
        </p:nvSpPr>
        <p:spPr/>
        <p:txBody>
          <a:bodyPr>
            <a:noAutofit/>
          </a:bodyPr>
          <a:lstStyle/>
          <a:p>
            <a:r>
              <a:rPr lang="en-US" sz="3600" dirty="0"/>
              <a:t>This program uses the Task and </a:t>
            </a:r>
            <a:r>
              <a:rPr lang="en-US" sz="3600" dirty="0" err="1"/>
              <a:t>ToDoList</a:t>
            </a:r>
            <a:r>
              <a:rPr lang="en-US" sz="3600" dirty="0"/>
              <a:t> classes to manage tasks.</a:t>
            </a:r>
          </a:p>
          <a:p>
            <a:r>
              <a:rPr lang="en-US" sz="3600" dirty="0"/>
              <a:t>In the main()function , a do _while loop is written to display all the choices and ask the user to enter a choice. The program then directs the user to the corresponding function to perform the task . When ) is entered, the program stops executing</a:t>
            </a:r>
            <a:endParaRPr lang="en-IN" sz="3600" dirty="0"/>
          </a:p>
        </p:txBody>
      </p:sp>
    </p:spTree>
    <p:extLst>
      <p:ext uri="{BB962C8B-B14F-4D97-AF65-F5344CB8AC3E}">
        <p14:creationId xmlns:p14="http://schemas.microsoft.com/office/powerpoint/2010/main" val="4089734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1937B4A-47BF-21A2-04EF-6806F44865ED}"/>
              </a:ext>
            </a:extLst>
          </p:cNvPr>
          <p:cNvSpPr txBox="1"/>
          <p:nvPr/>
        </p:nvSpPr>
        <p:spPr>
          <a:xfrm>
            <a:off x="1004047" y="950259"/>
            <a:ext cx="9897035" cy="3693319"/>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#include&lt;iostream&gt;</a:t>
            </a:r>
          </a:p>
          <a:p>
            <a:r>
              <a:rPr lang="en-IN" dirty="0">
                <a:latin typeface="Arial" panose="020B0604020202020204" pitchFamily="34" charset="0"/>
                <a:cs typeface="Arial" panose="020B0604020202020204" pitchFamily="34" charset="0"/>
              </a:rPr>
              <a:t>#include &lt;vector&gt;</a:t>
            </a:r>
          </a:p>
          <a:p>
            <a:r>
              <a:rPr lang="en-IN" dirty="0">
                <a:latin typeface="Arial" panose="020B0604020202020204" pitchFamily="34" charset="0"/>
                <a:cs typeface="Arial" panose="020B0604020202020204" pitchFamily="34" charset="0"/>
              </a:rPr>
              <a:t>#include&lt;ctime&gt;</a:t>
            </a:r>
          </a:p>
          <a:p>
            <a:r>
              <a:rPr lang="en-IN" dirty="0">
                <a:latin typeface="Arial" panose="020B0604020202020204" pitchFamily="34" charset="0"/>
                <a:cs typeface="Arial" panose="020B0604020202020204" pitchFamily="34" charset="0"/>
              </a:rPr>
              <a:t>#include &lt;</a:t>
            </a:r>
            <a:r>
              <a:rPr lang="en-IN" dirty="0" err="1">
                <a:latin typeface="Arial" panose="020B0604020202020204" pitchFamily="34" charset="0"/>
                <a:cs typeface="Arial" panose="020B0604020202020204" pitchFamily="34" charset="0"/>
              </a:rPr>
              <a:t>iomainp</a:t>
            </a:r>
            <a:r>
              <a:rPr lang="en-IN" dirty="0">
                <a:latin typeface="Arial" panose="020B0604020202020204" pitchFamily="34" charset="0"/>
                <a:cs typeface="Arial" panose="020B0604020202020204" pitchFamily="34" charset="0"/>
              </a:rPr>
              <a:t>&gt;</a:t>
            </a:r>
          </a:p>
          <a:p>
            <a:r>
              <a:rPr lang="en-IN" dirty="0">
                <a:latin typeface="Arial" panose="020B0604020202020204" pitchFamily="34" charset="0"/>
                <a:cs typeface="Arial" panose="020B0604020202020204" pitchFamily="34" charset="0"/>
              </a:rPr>
              <a:t>class Task {</a:t>
            </a:r>
          </a:p>
          <a:p>
            <a:r>
              <a:rPr lang="en-IN" dirty="0">
                <a:latin typeface="Arial" panose="020B0604020202020204" pitchFamily="34" charset="0"/>
                <a:cs typeface="Arial" panose="020B0604020202020204" pitchFamily="34" charset="0"/>
              </a:rPr>
              <a:t>public:</a:t>
            </a:r>
          </a:p>
          <a:p>
            <a:r>
              <a:rPr lang="en-IN" dirty="0">
                <a:latin typeface="Arial" panose="020B0604020202020204" pitchFamily="34" charset="0"/>
                <a:cs typeface="Arial" panose="020B0604020202020204" pitchFamily="34" charset="0"/>
              </a:rPr>
              <a:t>    string description;</a:t>
            </a:r>
          </a:p>
          <a:p>
            <a:r>
              <a:rPr lang="en-IN" dirty="0">
                <a:latin typeface="Arial" panose="020B0604020202020204" pitchFamily="34" charset="0"/>
                <a:cs typeface="Arial" panose="020B0604020202020204" pitchFamily="34" charset="0"/>
              </a:rPr>
              <a:t>    tm </a:t>
            </a:r>
            <a:r>
              <a:rPr lang="en-IN" dirty="0" err="1">
                <a:latin typeface="Arial" panose="020B0604020202020204" pitchFamily="34" charset="0"/>
                <a:cs typeface="Arial" panose="020B0604020202020204" pitchFamily="34" charset="0"/>
              </a:rPr>
              <a:t>dueDate</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bool completed;</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Task(</a:t>
            </a:r>
            <a:r>
              <a:rPr lang="en-IN" dirty="0" err="1">
                <a:latin typeface="Arial" panose="020B0604020202020204" pitchFamily="34" charset="0"/>
                <a:cs typeface="Arial" panose="020B0604020202020204" pitchFamily="34" charset="0"/>
              </a:rPr>
              <a:t>const</a:t>
            </a:r>
            <a:r>
              <a:rPr lang="en-IN" dirty="0">
                <a:latin typeface="Arial" panose="020B0604020202020204" pitchFamily="34" charset="0"/>
                <a:cs typeface="Arial" panose="020B0604020202020204" pitchFamily="34" charset="0"/>
              </a:rPr>
              <a:t> string&amp; </a:t>
            </a:r>
            <a:r>
              <a:rPr lang="en-IN" dirty="0" err="1">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const</a:t>
            </a:r>
            <a:r>
              <a:rPr lang="en-IN" dirty="0">
                <a:latin typeface="Arial" panose="020B0604020202020204" pitchFamily="34" charset="0"/>
                <a:cs typeface="Arial" panose="020B0604020202020204" pitchFamily="34" charset="0"/>
              </a:rPr>
              <a:t> tm&amp; date) : description(</a:t>
            </a:r>
            <a:r>
              <a:rPr lang="en-IN" dirty="0" err="1">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dueDate</a:t>
            </a:r>
            <a:r>
              <a:rPr lang="en-IN" dirty="0">
                <a:latin typeface="Arial" panose="020B0604020202020204" pitchFamily="34" charset="0"/>
                <a:cs typeface="Arial" panose="020B0604020202020204" pitchFamily="34" charset="0"/>
              </a:rPr>
              <a:t>(date), completed(false) {}</a:t>
            </a:r>
          </a:p>
          <a:p>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906527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0551F8-CE5A-A484-E1E7-11225F289189}"/>
              </a:ext>
            </a:extLst>
          </p:cNvPr>
          <p:cNvSpPr txBox="1"/>
          <p:nvPr/>
        </p:nvSpPr>
        <p:spPr>
          <a:xfrm>
            <a:off x="358588" y="128096"/>
            <a:ext cx="11474824" cy="6601807"/>
          </a:xfrm>
          <a:prstGeom prst="rect">
            <a:avLst/>
          </a:prstGeom>
          <a:noFill/>
        </p:spPr>
        <p:txBody>
          <a:bodyPr wrap="square" rtlCol="0">
            <a:spAutoFit/>
          </a:bodyPr>
          <a:lstStyle/>
          <a:p>
            <a:r>
              <a:rPr lang="en-IN" sz="900" dirty="0">
                <a:latin typeface="Arial" panose="020B0604020202020204" pitchFamily="34" charset="0"/>
                <a:cs typeface="Arial" panose="020B0604020202020204" pitchFamily="34" charset="0"/>
              </a:rPr>
              <a:t>class </a:t>
            </a:r>
            <a:r>
              <a:rPr lang="en-IN" sz="900" dirty="0" err="1">
                <a:latin typeface="Arial" panose="020B0604020202020204" pitchFamily="34" charset="0"/>
                <a:cs typeface="Arial" panose="020B0604020202020204" pitchFamily="34" charset="0"/>
              </a:rPr>
              <a:t>ToDoList</a:t>
            </a:r>
            <a:r>
              <a:rPr lang="en-IN" sz="900" dirty="0">
                <a:latin typeface="Arial" panose="020B0604020202020204" pitchFamily="34" charset="0"/>
                <a:cs typeface="Arial" panose="020B0604020202020204" pitchFamily="34" charset="0"/>
              </a:rPr>
              <a:t> {</a:t>
            </a:r>
          </a:p>
          <a:p>
            <a:r>
              <a:rPr lang="en-IN" sz="900" dirty="0">
                <a:latin typeface="Arial" panose="020B0604020202020204" pitchFamily="34" charset="0"/>
                <a:cs typeface="Arial" panose="020B0604020202020204" pitchFamily="34" charset="0"/>
              </a:rPr>
              <a:t>private:</a:t>
            </a:r>
          </a:p>
          <a:p>
            <a:r>
              <a:rPr lang="en-IN" sz="900" dirty="0">
                <a:latin typeface="Arial" panose="020B0604020202020204" pitchFamily="34" charset="0"/>
                <a:cs typeface="Arial" panose="020B0604020202020204" pitchFamily="34" charset="0"/>
              </a:rPr>
              <a:t>    vector&lt;Task&gt; tasks;</a:t>
            </a:r>
          </a:p>
          <a:p>
            <a:endParaRPr lang="en-IN" sz="900" dirty="0">
              <a:latin typeface="Arial" panose="020B0604020202020204" pitchFamily="34" charset="0"/>
              <a:cs typeface="Arial" panose="020B0604020202020204" pitchFamily="34" charset="0"/>
            </a:endParaRPr>
          </a:p>
          <a:p>
            <a:r>
              <a:rPr lang="en-IN" sz="900" dirty="0">
                <a:latin typeface="Arial" panose="020B0604020202020204" pitchFamily="34" charset="0"/>
                <a:cs typeface="Arial" panose="020B0604020202020204" pitchFamily="34" charset="0"/>
              </a:rPr>
              <a:t>public:</a:t>
            </a:r>
          </a:p>
          <a:p>
            <a:r>
              <a:rPr lang="en-IN" sz="900" dirty="0">
                <a:latin typeface="Arial" panose="020B0604020202020204" pitchFamily="34" charset="0"/>
                <a:cs typeface="Arial" panose="020B0604020202020204" pitchFamily="34" charset="0"/>
              </a:rPr>
              <a:t>    void </a:t>
            </a:r>
            <a:r>
              <a:rPr lang="en-IN" sz="900" dirty="0" err="1">
                <a:latin typeface="Arial" panose="020B0604020202020204" pitchFamily="34" charset="0"/>
                <a:cs typeface="Arial" panose="020B0604020202020204" pitchFamily="34" charset="0"/>
              </a:rPr>
              <a:t>addTask</a:t>
            </a:r>
            <a:r>
              <a:rPr lang="en-IN" sz="900" dirty="0">
                <a:latin typeface="Arial" panose="020B0604020202020204" pitchFamily="34" charset="0"/>
                <a:cs typeface="Arial" panose="020B0604020202020204" pitchFamily="34" charset="0"/>
              </a:rPr>
              <a:t>(</a:t>
            </a:r>
            <a:r>
              <a:rPr lang="en-IN" sz="900" dirty="0" err="1">
                <a:latin typeface="Arial" panose="020B0604020202020204" pitchFamily="34" charset="0"/>
                <a:cs typeface="Arial" panose="020B0604020202020204" pitchFamily="34" charset="0"/>
              </a:rPr>
              <a:t>const</a:t>
            </a:r>
            <a:r>
              <a:rPr lang="en-IN" sz="900" dirty="0">
                <a:latin typeface="Arial" panose="020B0604020202020204" pitchFamily="34" charset="0"/>
                <a:cs typeface="Arial" panose="020B0604020202020204" pitchFamily="34" charset="0"/>
              </a:rPr>
              <a:t> string&amp; </a:t>
            </a:r>
            <a:r>
              <a:rPr lang="en-IN" sz="900" dirty="0" err="1">
                <a:latin typeface="Arial" panose="020B0604020202020204" pitchFamily="34" charset="0"/>
                <a:cs typeface="Arial" panose="020B0604020202020204" pitchFamily="34" charset="0"/>
              </a:rPr>
              <a:t>desc</a:t>
            </a:r>
            <a:r>
              <a:rPr lang="en-IN" sz="900" dirty="0">
                <a:latin typeface="Arial" panose="020B0604020202020204" pitchFamily="34" charset="0"/>
                <a:cs typeface="Arial" panose="020B0604020202020204" pitchFamily="34" charset="0"/>
              </a:rPr>
              <a:t>, </a:t>
            </a:r>
            <a:r>
              <a:rPr lang="en-IN" sz="900" dirty="0" err="1">
                <a:latin typeface="Arial" panose="020B0604020202020204" pitchFamily="34" charset="0"/>
                <a:cs typeface="Arial" panose="020B0604020202020204" pitchFamily="34" charset="0"/>
              </a:rPr>
              <a:t>const</a:t>
            </a:r>
            <a:r>
              <a:rPr lang="en-IN" sz="900" dirty="0">
                <a:latin typeface="Arial" panose="020B0604020202020204" pitchFamily="34" charset="0"/>
                <a:cs typeface="Arial" panose="020B0604020202020204" pitchFamily="34" charset="0"/>
              </a:rPr>
              <a:t> tm&amp; date) {</a:t>
            </a:r>
          </a:p>
          <a:p>
            <a:r>
              <a:rPr lang="en-IN" sz="900" dirty="0">
                <a:latin typeface="Arial" panose="020B0604020202020204" pitchFamily="34" charset="0"/>
                <a:cs typeface="Arial" panose="020B0604020202020204" pitchFamily="34" charset="0"/>
              </a:rPr>
              <a:t>        Task </a:t>
            </a:r>
            <a:r>
              <a:rPr lang="en-IN" sz="900" dirty="0" err="1">
                <a:latin typeface="Arial" panose="020B0604020202020204" pitchFamily="34" charset="0"/>
                <a:cs typeface="Arial" panose="020B0604020202020204" pitchFamily="34" charset="0"/>
              </a:rPr>
              <a:t>newTask</a:t>
            </a:r>
            <a:r>
              <a:rPr lang="en-IN" sz="900" dirty="0">
                <a:latin typeface="Arial" panose="020B0604020202020204" pitchFamily="34" charset="0"/>
                <a:cs typeface="Arial" panose="020B0604020202020204" pitchFamily="34" charset="0"/>
              </a:rPr>
              <a:t>(</a:t>
            </a:r>
            <a:r>
              <a:rPr lang="en-IN" sz="900" dirty="0" err="1">
                <a:latin typeface="Arial" panose="020B0604020202020204" pitchFamily="34" charset="0"/>
                <a:cs typeface="Arial" panose="020B0604020202020204" pitchFamily="34" charset="0"/>
              </a:rPr>
              <a:t>desc</a:t>
            </a:r>
            <a:r>
              <a:rPr lang="en-IN" sz="900" dirty="0">
                <a:latin typeface="Arial" panose="020B0604020202020204" pitchFamily="34" charset="0"/>
                <a:cs typeface="Arial" panose="020B0604020202020204" pitchFamily="34" charset="0"/>
              </a:rPr>
              <a:t>, date);</a:t>
            </a:r>
          </a:p>
          <a:p>
            <a:r>
              <a:rPr lang="en-IN" sz="900" dirty="0">
                <a:latin typeface="Arial" panose="020B0604020202020204" pitchFamily="34" charset="0"/>
                <a:cs typeface="Arial" panose="020B0604020202020204" pitchFamily="34" charset="0"/>
              </a:rPr>
              <a:t>        </a:t>
            </a:r>
            <a:r>
              <a:rPr lang="en-IN" sz="900" dirty="0" err="1">
                <a:latin typeface="Arial" panose="020B0604020202020204" pitchFamily="34" charset="0"/>
                <a:cs typeface="Arial" panose="020B0604020202020204" pitchFamily="34" charset="0"/>
              </a:rPr>
              <a:t>tasks.push_back</a:t>
            </a:r>
            <a:r>
              <a:rPr lang="en-IN" sz="900" dirty="0">
                <a:latin typeface="Arial" panose="020B0604020202020204" pitchFamily="34" charset="0"/>
                <a:cs typeface="Arial" panose="020B0604020202020204" pitchFamily="34" charset="0"/>
              </a:rPr>
              <a:t>(</a:t>
            </a:r>
            <a:r>
              <a:rPr lang="en-IN" sz="900" dirty="0" err="1">
                <a:latin typeface="Arial" panose="020B0604020202020204" pitchFamily="34" charset="0"/>
                <a:cs typeface="Arial" panose="020B0604020202020204" pitchFamily="34" charset="0"/>
              </a:rPr>
              <a:t>newTask</a:t>
            </a:r>
            <a:r>
              <a:rPr lang="en-IN" sz="900" dirty="0">
                <a:latin typeface="Arial" panose="020B0604020202020204" pitchFamily="34" charset="0"/>
                <a:cs typeface="Arial" panose="020B0604020202020204" pitchFamily="34" charset="0"/>
              </a:rPr>
              <a:t>);</a:t>
            </a:r>
          </a:p>
          <a:p>
            <a:r>
              <a:rPr lang="en-IN" sz="900" dirty="0">
                <a:latin typeface="Arial" panose="020B0604020202020204" pitchFamily="34" charset="0"/>
                <a:cs typeface="Arial" panose="020B0604020202020204" pitchFamily="34" charset="0"/>
              </a:rPr>
              <a:t>        </a:t>
            </a:r>
            <a:r>
              <a:rPr lang="en-IN" sz="900" dirty="0" err="1">
                <a:latin typeface="Arial" panose="020B0604020202020204" pitchFamily="34" charset="0"/>
                <a:cs typeface="Arial" panose="020B0604020202020204" pitchFamily="34" charset="0"/>
              </a:rPr>
              <a:t>cout</a:t>
            </a:r>
            <a:r>
              <a:rPr lang="en-IN" sz="900" dirty="0">
                <a:latin typeface="Arial" panose="020B0604020202020204" pitchFamily="34" charset="0"/>
                <a:cs typeface="Arial" panose="020B0604020202020204" pitchFamily="34" charset="0"/>
              </a:rPr>
              <a:t> &lt;&lt; "Task added successfully.\n";</a:t>
            </a:r>
          </a:p>
          <a:p>
            <a:r>
              <a:rPr lang="en-IN" sz="900" dirty="0">
                <a:latin typeface="Arial" panose="020B0604020202020204" pitchFamily="34" charset="0"/>
                <a:cs typeface="Arial" panose="020B0604020202020204" pitchFamily="34" charset="0"/>
              </a:rPr>
              <a:t>    }</a:t>
            </a:r>
          </a:p>
          <a:p>
            <a:endParaRPr lang="en-IN" sz="900" dirty="0">
              <a:latin typeface="Arial" panose="020B0604020202020204" pitchFamily="34" charset="0"/>
              <a:cs typeface="Arial" panose="020B0604020202020204" pitchFamily="34" charset="0"/>
            </a:endParaRPr>
          </a:p>
          <a:p>
            <a:r>
              <a:rPr lang="en-IN" sz="900" dirty="0">
                <a:latin typeface="Arial" panose="020B0604020202020204" pitchFamily="34" charset="0"/>
                <a:cs typeface="Arial" panose="020B0604020202020204" pitchFamily="34" charset="0"/>
              </a:rPr>
              <a:t>    void </a:t>
            </a:r>
            <a:r>
              <a:rPr lang="en-IN" sz="900" dirty="0" err="1">
                <a:latin typeface="Arial" panose="020B0604020202020204" pitchFamily="34" charset="0"/>
                <a:cs typeface="Arial" panose="020B0604020202020204" pitchFamily="34" charset="0"/>
              </a:rPr>
              <a:t>displayTasks</a:t>
            </a:r>
            <a:r>
              <a:rPr lang="en-IN" sz="900" dirty="0">
                <a:latin typeface="Arial" panose="020B0604020202020204" pitchFamily="34" charset="0"/>
                <a:cs typeface="Arial" panose="020B0604020202020204" pitchFamily="34" charset="0"/>
              </a:rPr>
              <a:t>() </a:t>
            </a:r>
            <a:r>
              <a:rPr lang="en-IN" sz="900" dirty="0" err="1">
                <a:latin typeface="Arial" panose="020B0604020202020204" pitchFamily="34" charset="0"/>
                <a:cs typeface="Arial" panose="020B0604020202020204" pitchFamily="34" charset="0"/>
              </a:rPr>
              <a:t>const</a:t>
            </a:r>
            <a:r>
              <a:rPr lang="en-IN" sz="900" dirty="0">
                <a:latin typeface="Arial" panose="020B0604020202020204" pitchFamily="34" charset="0"/>
                <a:cs typeface="Arial" panose="020B0604020202020204" pitchFamily="34" charset="0"/>
              </a:rPr>
              <a:t> {</a:t>
            </a:r>
          </a:p>
          <a:p>
            <a:r>
              <a:rPr lang="en-IN" sz="900" dirty="0">
                <a:latin typeface="Arial" panose="020B0604020202020204" pitchFamily="34" charset="0"/>
                <a:cs typeface="Arial" panose="020B0604020202020204" pitchFamily="34" charset="0"/>
              </a:rPr>
              <a:t>        if (</a:t>
            </a:r>
            <a:r>
              <a:rPr lang="en-IN" sz="900" dirty="0" err="1">
                <a:latin typeface="Arial" panose="020B0604020202020204" pitchFamily="34" charset="0"/>
                <a:cs typeface="Arial" panose="020B0604020202020204" pitchFamily="34" charset="0"/>
              </a:rPr>
              <a:t>tasks.empty</a:t>
            </a:r>
            <a:r>
              <a:rPr lang="en-IN" sz="900" dirty="0">
                <a:latin typeface="Arial" panose="020B0604020202020204" pitchFamily="34" charset="0"/>
                <a:cs typeface="Arial" panose="020B0604020202020204" pitchFamily="34" charset="0"/>
              </a:rPr>
              <a:t>()) {</a:t>
            </a:r>
          </a:p>
          <a:p>
            <a:r>
              <a:rPr lang="en-IN" sz="900" dirty="0">
                <a:latin typeface="Arial" panose="020B0604020202020204" pitchFamily="34" charset="0"/>
                <a:cs typeface="Arial" panose="020B0604020202020204" pitchFamily="34" charset="0"/>
              </a:rPr>
              <a:t>            </a:t>
            </a:r>
            <a:r>
              <a:rPr lang="en-IN" sz="900" dirty="0" err="1">
                <a:latin typeface="Arial" panose="020B0604020202020204" pitchFamily="34" charset="0"/>
                <a:cs typeface="Arial" panose="020B0604020202020204" pitchFamily="34" charset="0"/>
              </a:rPr>
              <a:t>cout</a:t>
            </a:r>
            <a:r>
              <a:rPr lang="en-IN" sz="900" dirty="0">
                <a:latin typeface="Arial" panose="020B0604020202020204" pitchFamily="34" charset="0"/>
                <a:cs typeface="Arial" panose="020B0604020202020204" pitchFamily="34" charset="0"/>
              </a:rPr>
              <a:t> &lt;&lt; "No tasks in the to-do list.\n";</a:t>
            </a:r>
          </a:p>
          <a:p>
            <a:r>
              <a:rPr lang="en-IN" sz="900" dirty="0">
                <a:latin typeface="Arial" panose="020B0604020202020204" pitchFamily="34" charset="0"/>
                <a:cs typeface="Arial" panose="020B0604020202020204" pitchFamily="34" charset="0"/>
              </a:rPr>
              <a:t>        } else {</a:t>
            </a:r>
          </a:p>
          <a:p>
            <a:r>
              <a:rPr lang="en-IN" sz="900" dirty="0">
                <a:latin typeface="Arial" panose="020B0604020202020204" pitchFamily="34" charset="0"/>
                <a:cs typeface="Arial" panose="020B0604020202020204" pitchFamily="34" charset="0"/>
              </a:rPr>
              <a:t>            </a:t>
            </a:r>
            <a:r>
              <a:rPr lang="en-IN" sz="900" dirty="0" err="1">
                <a:latin typeface="Arial" panose="020B0604020202020204" pitchFamily="34" charset="0"/>
                <a:cs typeface="Arial" panose="020B0604020202020204" pitchFamily="34" charset="0"/>
              </a:rPr>
              <a:t>cout</a:t>
            </a:r>
            <a:r>
              <a:rPr lang="en-IN" sz="900" dirty="0">
                <a:latin typeface="Arial" panose="020B0604020202020204" pitchFamily="34" charset="0"/>
                <a:cs typeface="Arial" panose="020B0604020202020204" pitchFamily="34" charset="0"/>
              </a:rPr>
              <a:t> &lt;&lt; "To-Do List:\n";</a:t>
            </a:r>
          </a:p>
          <a:p>
            <a:r>
              <a:rPr lang="en-IN" sz="900" dirty="0">
                <a:latin typeface="Arial" panose="020B0604020202020204" pitchFamily="34" charset="0"/>
                <a:cs typeface="Arial" panose="020B0604020202020204" pitchFamily="34" charset="0"/>
              </a:rPr>
              <a:t>            for (</a:t>
            </a:r>
            <a:r>
              <a:rPr lang="en-IN" sz="900" dirty="0" err="1">
                <a:latin typeface="Arial" panose="020B0604020202020204" pitchFamily="34" charset="0"/>
                <a:cs typeface="Arial" panose="020B0604020202020204" pitchFamily="34" charset="0"/>
              </a:rPr>
              <a:t>size_t</a:t>
            </a:r>
            <a:r>
              <a:rPr lang="en-IN" sz="900" dirty="0">
                <a:latin typeface="Arial" panose="020B0604020202020204" pitchFamily="34" charset="0"/>
                <a:cs typeface="Arial" panose="020B0604020202020204" pitchFamily="34" charset="0"/>
              </a:rPr>
              <a:t> </a:t>
            </a:r>
            <a:r>
              <a:rPr lang="en-IN" sz="900" dirty="0" err="1">
                <a:latin typeface="Arial" panose="020B0604020202020204" pitchFamily="34" charset="0"/>
                <a:cs typeface="Arial" panose="020B0604020202020204" pitchFamily="34" charset="0"/>
              </a:rPr>
              <a:t>i</a:t>
            </a:r>
            <a:r>
              <a:rPr lang="en-IN" sz="900" dirty="0">
                <a:latin typeface="Arial" panose="020B0604020202020204" pitchFamily="34" charset="0"/>
                <a:cs typeface="Arial" panose="020B0604020202020204" pitchFamily="34" charset="0"/>
              </a:rPr>
              <a:t> = 0; </a:t>
            </a:r>
            <a:r>
              <a:rPr lang="en-IN" sz="900" dirty="0" err="1">
                <a:latin typeface="Arial" panose="020B0604020202020204" pitchFamily="34" charset="0"/>
                <a:cs typeface="Arial" panose="020B0604020202020204" pitchFamily="34" charset="0"/>
              </a:rPr>
              <a:t>i</a:t>
            </a:r>
            <a:r>
              <a:rPr lang="en-IN" sz="900" dirty="0">
                <a:latin typeface="Arial" panose="020B0604020202020204" pitchFamily="34" charset="0"/>
                <a:cs typeface="Arial" panose="020B0604020202020204" pitchFamily="34" charset="0"/>
              </a:rPr>
              <a:t> &lt; </a:t>
            </a:r>
            <a:r>
              <a:rPr lang="en-IN" sz="900" dirty="0" err="1">
                <a:latin typeface="Arial" panose="020B0604020202020204" pitchFamily="34" charset="0"/>
                <a:cs typeface="Arial" panose="020B0604020202020204" pitchFamily="34" charset="0"/>
              </a:rPr>
              <a:t>tasks.size</a:t>
            </a:r>
            <a:r>
              <a:rPr lang="en-IN" sz="900" dirty="0">
                <a:latin typeface="Arial" panose="020B0604020202020204" pitchFamily="34" charset="0"/>
                <a:cs typeface="Arial" panose="020B0604020202020204" pitchFamily="34" charset="0"/>
              </a:rPr>
              <a:t>(); ++</a:t>
            </a:r>
            <a:r>
              <a:rPr lang="en-IN" sz="900" dirty="0" err="1">
                <a:latin typeface="Arial" panose="020B0604020202020204" pitchFamily="34" charset="0"/>
                <a:cs typeface="Arial" panose="020B0604020202020204" pitchFamily="34" charset="0"/>
              </a:rPr>
              <a:t>i</a:t>
            </a:r>
            <a:r>
              <a:rPr lang="en-IN" sz="900" dirty="0">
                <a:latin typeface="Arial" panose="020B0604020202020204" pitchFamily="34" charset="0"/>
                <a:cs typeface="Arial" panose="020B0604020202020204" pitchFamily="34" charset="0"/>
              </a:rPr>
              <a:t>) {</a:t>
            </a:r>
          </a:p>
          <a:p>
            <a:r>
              <a:rPr lang="en-IN" sz="900" dirty="0">
                <a:latin typeface="Arial" panose="020B0604020202020204" pitchFamily="34" charset="0"/>
                <a:cs typeface="Arial" panose="020B0604020202020204" pitchFamily="34" charset="0"/>
              </a:rPr>
              <a:t>                </a:t>
            </a:r>
            <a:r>
              <a:rPr lang="en-IN" sz="900" dirty="0" err="1">
                <a:latin typeface="Arial" panose="020B0604020202020204" pitchFamily="34" charset="0"/>
                <a:cs typeface="Arial" panose="020B0604020202020204" pitchFamily="34" charset="0"/>
              </a:rPr>
              <a:t>const</a:t>
            </a:r>
            <a:r>
              <a:rPr lang="en-IN" sz="900" dirty="0">
                <a:latin typeface="Arial" panose="020B0604020202020204" pitchFamily="34" charset="0"/>
                <a:cs typeface="Arial" panose="020B0604020202020204" pitchFamily="34" charset="0"/>
              </a:rPr>
              <a:t> auto&amp; task = tasks[</a:t>
            </a:r>
            <a:r>
              <a:rPr lang="en-IN" sz="900" dirty="0" err="1">
                <a:latin typeface="Arial" panose="020B0604020202020204" pitchFamily="34" charset="0"/>
                <a:cs typeface="Arial" panose="020B0604020202020204" pitchFamily="34" charset="0"/>
              </a:rPr>
              <a:t>i</a:t>
            </a:r>
            <a:r>
              <a:rPr lang="en-IN" sz="900" dirty="0">
                <a:latin typeface="Arial" panose="020B0604020202020204" pitchFamily="34" charset="0"/>
                <a:cs typeface="Arial" panose="020B0604020202020204" pitchFamily="34" charset="0"/>
              </a:rPr>
              <a:t>];</a:t>
            </a:r>
          </a:p>
          <a:p>
            <a:r>
              <a:rPr lang="en-IN" sz="900" dirty="0">
                <a:latin typeface="Arial" panose="020B0604020202020204" pitchFamily="34" charset="0"/>
                <a:cs typeface="Arial" panose="020B0604020202020204" pitchFamily="34" charset="0"/>
              </a:rPr>
              <a:t>                </a:t>
            </a:r>
            <a:r>
              <a:rPr lang="en-IN" sz="900" dirty="0" err="1">
                <a:latin typeface="Arial" panose="020B0604020202020204" pitchFamily="34" charset="0"/>
                <a:cs typeface="Arial" panose="020B0604020202020204" pitchFamily="34" charset="0"/>
              </a:rPr>
              <a:t>cout</a:t>
            </a:r>
            <a:r>
              <a:rPr lang="en-IN" sz="900" dirty="0">
                <a:latin typeface="Arial" panose="020B0604020202020204" pitchFamily="34" charset="0"/>
                <a:cs typeface="Arial" panose="020B0604020202020204" pitchFamily="34" charset="0"/>
              </a:rPr>
              <a:t> &lt;&lt; </a:t>
            </a:r>
            <a:r>
              <a:rPr lang="en-IN" sz="900" dirty="0" err="1">
                <a:latin typeface="Arial" panose="020B0604020202020204" pitchFamily="34" charset="0"/>
                <a:cs typeface="Arial" panose="020B0604020202020204" pitchFamily="34" charset="0"/>
              </a:rPr>
              <a:t>i</a:t>
            </a:r>
            <a:r>
              <a:rPr lang="en-IN" sz="900" dirty="0">
                <a:latin typeface="Arial" panose="020B0604020202020204" pitchFamily="34" charset="0"/>
                <a:cs typeface="Arial" panose="020B0604020202020204" pitchFamily="34" charset="0"/>
              </a:rPr>
              <a:t> + 1 &lt;&lt; ". " &lt;&lt; </a:t>
            </a:r>
            <a:r>
              <a:rPr lang="en-IN" sz="900" dirty="0" err="1">
                <a:latin typeface="Arial" panose="020B0604020202020204" pitchFamily="34" charset="0"/>
                <a:cs typeface="Arial" panose="020B0604020202020204" pitchFamily="34" charset="0"/>
              </a:rPr>
              <a:t>task.description</a:t>
            </a:r>
            <a:r>
              <a:rPr lang="en-IN" sz="900" dirty="0">
                <a:latin typeface="Arial" panose="020B0604020202020204" pitchFamily="34" charset="0"/>
                <a:cs typeface="Arial" panose="020B0604020202020204" pitchFamily="34" charset="0"/>
              </a:rPr>
              <a:t>;</a:t>
            </a:r>
          </a:p>
          <a:p>
            <a:r>
              <a:rPr lang="en-IN" sz="900" dirty="0">
                <a:latin typeface="Arial" panose="020B0604020202020204" pitchFamily="34" charset="0"/>
                <a:cs typeface="Arial" panose="020B0604020202020204" pitchFamily="34" charset="0"/>
              </a:rPr>
              <a:t>                </a:t>
            </a:r>
            <a:r>
              <a:rPr lang="en-IN" sz="900" dirty="0" err="1">
                <a:latin typeface="Arial" panose="020B0604020202020204" pitchFamily="34" charset="0"/>
                <a:cs typeface="Arial" panose="020B0604020202020204" pitchFamily="34" charset="0"/>
              </a:rPr>
              <a:t>cout</a:t>
            </a:r>
            <a:r>
              <a:rPr lang="en-IN" sz="900" dirty="0">
                <a:latin typeface="Arial" panose="020B0604020202020204" pitchFamily="34" charset="0"/>
                <a:cs typeface="Arial" panose="020B0604020202020204" pitchFamily="34" charset="0"/>
              </a:rPr>
              <a:t> &lt;&lt; " (Due: " &lt;&lt; </a:t>
            </a:r>
            <a:r>
              <a:rPr lang="en-IN" sz="900" dirty="0" err="1">
                <a:latin typeface="Arial" panose="020B0604020202020204" pitchFamily="34" charset="0"/>
                <a:cs typeface="Arial" panose="020B0604020202020204" pitchFamily="34" charset="0"/>
              </a:rPr>
              <a:t>task.dueDate.tm_year</a:t>
            </a:r>
            <a:r>
              <a:rPr lang="en-IN" sz="900" dirty="0">
                <a:latin typeface="Arial" panose="020B0604020202020204" pitchFamily="34" charset="0"/>
                <a:cs typeface="Arial" panose="020B0604020202020204" pitchFamily="34" charset="0"/>
              </a:rPr>
              <a:t> + 1900 &lt;&lt; "/" &lt;&lt; </a:t>
            </a:r>
            <a:r>
              <a:rPr lang="en-IN" sz="900" dirty="0" err="1">
                <a:latin typeface="Arial" panose="020B0604020202020204" pitchFamily="34" charset="0"/>
                <a:cs typeface="Arial" panose="020B0604020202020204" pitchFamily="34" charset="0"/>
              </a:rPr>
              <a:t>task.dueDate.tm_mon</a:t>
            </a:r>
            <a:r>
              <a:rPr lang="en-IN" sz="900" dirty="0">
                <a:latin typeface="Arial" panose="020B0604020202020204" pitchFamily="34" charset="0"/>
                <a:cs typeface="Arial" panose="020B0604020202020204" pitchFamily="34" charset="0"/>
              </a:rPr>
              <a:t> + 1 &lt;&lt; "/"</a:t>
            </a:r>
          </a:p>
          <a:p>
            <a:r>
              <a:rPr lang="en-IN" sz="900" dirty="0">
                <a:latin typeface="Arial" panose="020B0604020202020204" pitchFamily="34" charset="0"/>
                <a:cs typeface="Arial" panose="020B0604020202020204" pitchFamily="34" charset="0"/>
              </a:rPr>
              <a:t>                      &lt;&lt; </a:t>
            </a:r>
            <a:r>
              <a:rPr lang="en-IN" sz="900" dirty="0" err="1">
                <a:latin typeface="Arial" panose="020B0604020202020204" pitchFamily="34" charset="0"/>
                <a:cs typeface="Arial" panose="020B0604020202020204" pitchFamily="34" charset="0"/>
              </a:rPr>
              <a:t>task.dueDate.tm_mday</a:t>
            </a:r>
            <a:r>
              <a:rPr lang="en-IN" sz="900" dirty="0">
                <a:latin typeface="Arial" panose="020B0604020202020204" pitchFamily="34" charset="0"/>
                <a:cs typeface="Arial" panose="020B0604020202020204" pitchFamily="34" charset="0"/>
              </a:rPr>
              <a:t> &lt;&lt; ")";</a:t>
            </a:r>
          </a:p>
          <a:p>
            <a:r>
              <a:rPr lang="en-IN" sz="900" dirty="0">
                <a:latin typeface="Arial" panose="020B0604020202020204" pitchFamily="34" charset="0"/>
                <a:cs typeface="Arial" panose="020B0604020202020204" pitchFamily="34" charset="0"/>
              </a:rPr>
              <a:t>                if (</a:t>
            </a:r>
            <a:r>
              <a:rPr lang="en-IN" sz="900" dirty="0" err="1">
                <a:latin typeface="Arial" panose="020B0604020202020204" pitchFamily="34" charset="0"/>
                <a:cs typeface="Arial" panose="020B0604020202020204" pitchFamily="34" charset="0"/>
              </a:rPr>
              <a:t>task.completed</a:t>
            </a:r>
            <a:r>
              <a:rPr lang="en-IN" sz="900" dirty="0">
                <a:latin typeface="Arial" panose="020B0604020202020204" pitchFamily="34" charset="0"/>
                <a:cs typeface="Arial" panose="020B0604020202020204" pitchFamily="34" charset="0"/>
              </a:rPr>
              <a:t>) {</a:t>
            </a:r>
          </a:p>
          <a:p>
            <a:r>
              <a:rPr lang="en-IN" sz="900" dirty="0">
                <a:latin typeface="Arial" panose="020B0604020202020204" pitchFamily="34" charset="0"/>
                <a:cs typeface="Arial" panose="020B0604020202020204" pitchFamily="34" charset="0"/>
              </a:rPr>
              <a:t>                    </a:t>
            </a:r>
            <a:r>
              <a:rPr lang="en-IN" sz="900" dirty="0" err="1">
                <a:latin typeface="Arial" panose="020B0604020202020204" pitchFamily="34" charset="0"/>
                <a:cs typeface="Arial" panose="020B0604020202020204" pitchFamily="34" charset="0"/>
              </a:rPr>
              <a:t>cout</a:t>
            </a:r>
            <a:r>
              <a:rPr lang="en-IN" sz="900" dirty="0">
                <a:latin typeface="Arial" panose="020B0604020202020204" pitchFamily="34" charset="0"/>
                <a:cs typeface="Arial" panose="020B0604020202020204" pitchFamily="34" charset="0"/>
              </a:rPr>
              <a:t> &lt;&lt; " [Completed]";</a:t>
            </a:r>
          </a:p>
          <a:p>
            <a:r>
              <a:rPr lang="en-IN" sz="900" dirty="0">
                <a:latin typeface="Arial" panose="020B0604020202020204" pitchFamily="34" charset="0"/>
                <a:cs typeface="Arial" panose="020B0604020202020204" pitchFamily="34" charset="0"/>
              </a:rPr>
              <a:t>                }</a:t>
            </a:r>
          </a:p>
          <a:p>
            <a:r>
              <a:rPr lang="en-IN" sz="900" dirty="0">
                <a:latin typeface="Arial" panose="020B0604020202020204" pitchFamily="34" charset="0"/>
                <a:cs typeface="Arial" panose="020B0604020202020204" pitchFamily="34" charset="0"/>
              </a:rPr>
              <a:t>                </a:t>
            </a:r>
            <a:r>
              <a:rPr lang="en-IN" sz="900" dirty="0" err="1">
                <a:latin typeface="Arial" panose="020B0604020202020204" pitchFamily="34" charset="0"/>
                <a:cs typeface="Arial" panose="020B0604020202020204" pitchFamily="34" charset="0"/>
              </a:rPr>
              <a:t>cout</a:t>
            </a:r>
            <a:r>
              <a:rPr lang="en-IN" sz="900" dirty="0">
                <a:latin typeface="Arial" panose="020B0604020202020204" pitchFamily="34" charset="0"/>
                <a:cs typeface="Arial" panose="020B0604020202020204" pitchFamily="34" charset="0"/>
              </a:rPr>
              <a:t> &lt;&lt; "\n";</a:t>
            </a:r>
          </a:p>
          <a:p>
            <a:r>
              <a:rPr lang="en-IN" sz="900" dirty="0">
                <a:latin typeface="Arial" panose="020B0604020202020204" pitchFamily="34" charset="0"/>
                <a:cs typeface="Arial" panose="020B0604020202020204" pitchFamily="34" charset="0"/>
              </a:rPr>
              <a:t>            }</a:t>
            </a:r>
          </a:p>
          <a:p>
            <a:r>
              <a:rPr lang="en-IN" sz="900" dirty="0">
                <a:latin typeface="Arial" panose="020B0604020202020204" pitchFamily="34" charset="0"/>
                <a:cs typeface="Arial" panose="020B0604020202020204" pitchFamily="34" charset="0"/>
              </a:rPr>
              <a:t>        }</a:t>
            </a:r>
          </a:p>
          <a:p>
            <a:r>
              <a:rPr lang="en-IN" sz="900" dirty="0">
                <a:latin typeface="Arial" panose="020B0604020202020204" pitchFamily="34" charset="0"/>
                <a:cs typeface="Arial" panose="020B0604020202020204" pitchFamily="34" charset="0"/>
              </a:rPr>
              <a:t>    }</a:t>
            </a:r>
          </a:p>
          <a:p>
            <a:endParaRPr lang="en-IN" sz="900" dirty="0">
              <a:latin typeface="Arial" panose="020B0604020202020204" pitchFamily="34" charset="0"/>
              <a:cs typeface="Arial" panose="020B0604020202020204" pitchFamily="34" charset="0"/>
            </a:endParaRPr>
          </a:p>
          <a:p>
            <a:r>
              <a:rPr lang="en-IN" sz="900" dirty="0">
                <a:latin typeface="Arial" panose="020B0604020202020204" pitchFamily="34" charset="0"/>
                <a:cs typeface="Arial" panose="020B0604020202020204" pitchFamily="34" charset="0"/>
              </a:rPr>
              <a:t>    void </a:t>
            </a:r>
            <a:r>
              <a:rPr lang="en-IN" sz="900" dirty="0" err="1">
                <a:latin typeface="Arial" panose="020B0604020202020204" pitchFamily="34" charset="0"/>
                <a:cs typeface="Arial" panose="020B0604020202020204" pitchFamily="34" charset="0"/>
              </a:rPr>
              <a:t>markTaskAsCompleted</a:t>
            </a:r>
            <a:r>
              <a:rPr lang="en-IN" sz="900" dirty="0">
                <a:latin typeface="Arial" panose="020B0604020202020204" pitchFamily="34" charset="0"/>
                <a:cs typeface="Arial" panose="020B0604020202020204" pitchFamily="34" charset="0"/>
              </a:rPr>
              <a:t>(</a:t>
            </a:r>
            <a:r>
              <a:rPr lang="en-IN" sz="900" dirty="0" err="1">
                <a:latin typeface="Arial" panose="020B0604020202020204" pitchFamily="34" charset="0"/>
                <a:cs typeface="Arial" panose="020B0604020202020204" pitchFamily="34" charset="0"/>
              </a:rPr>
              <a:t>size_t</a:t>
            </a:r>
            <a:r>
              <a:rPr lang="en-IN" sz="900" dirty="0">
                <a:latin typeface="Arial" panose="020B0604020202020204" pitchFamily="34" charset="0"/>
                <a:cs typeface="Arial" panose="020B0604020202020204" pitchFamily="34" charset="0"/>
              </a:rPr>
              <a:t> index) {</a:t>
            </a:r>
          </a:p>
          <a:p>
            <a:r>
              <a:rPr lang="en-IN" sz="900" dirty="0">
                <a:latin typeface="Arial" panose="020B0604020202020204" pitchFamily="34" charset="0"/>
                <a:cs typeface="Arial" panose="020B0604020202020204" pitchFamily="34" charset="0"/>
              </a:rPr>
              <a:t>        if (index &lt; </a:t>
            </a:r>
            <a:r>
              <a:rPr lang="en-IN" sz="900" dirty="0" err="1">
                <a:latin typeface="Arial" panose="020B0604020202020204" pitchFamily="34" charset="0"/>
                <a:cs typeface="Arial" panose="020B0604020202020204" pitchFamily="34" charset="0"/>
              </a:rPr>
              <a:t>tasks.size</a:t>
            </a:r>
            <a:r>
              <a:rPr lang="en-IN" sz="900" dirty="0">
                <a:latin typeface="Arial" panose="020B0604020202020204" pitchFamily="34" charset="0"/>
                <a:cs typeface="Arial" panose="020B0604020202020204" pitchFamily="34" charset="0"/>
              </a:rPr>
              <a:t>()) {</a:t>
            </a:r>
          </a:p>
          <a:p>
            <a:r>
              <a:rPr lang="en-IN" sz="900" dirty="0">
                <a:latin typeface="Arial" panose="020B0604020202020204" pitchFamily="34" charset="0"/>
                <a:cs typeface="Arial" panose="020B0604020202020204" pitchFamily="34" charset="0"/>
              </a:rPr>
              <a:t>            tasks[index].completed = true;</a:t>
            </a:r>
          </a:p>
          <a:p>
            <a:r>
              <a:rPr lang="en-IN" sz="900" dirty="0">
                <a:latin typeface="Arial" panose="020B0604020202020204" pitchFamily="34" charset="0"/>
                <a:cs typeface="Arial" panose="020B0604020202020204" pitchFamily="34" charset="0"/>
              </a:rPr>
              <a:t>            </a:t>
            </a:r>
            <a:r>
              <a:rPr lang="en-IN" sz="900" dirty="0" err="1">
                <a:latin typeface="Arial" panose="020B0604020202020204" pitchFamily="34" charset="0"/>
                <a:cs typeface="Arial" panose="020B0604020202020204" pitchFamily="34" charset="0"/>
              </a:rPr>
              <a:t>cout</a:t>
            </a:r>
            <a:r>
              <a:rPr lang="en-IN" sz="900" dirty="0">
                <a:latin typeface="Arial" panose="020B0604020202020204" pitchFamily="34" charset="0"/>
                <a:cs typeface="Arial" panose="020B0604020202020204" pitchFamily="34" charset="0"/>
              </a:rPr>
              <a:t> &lt;&lt; "Task marked as completed.\n";</a:t>
            </a:r>
          </a:p>
          <a:p>
            <a:r>
              <a:rPr lang="en-IN" sz="900" dirty="0">
                <a:latin typeface="Arial" panose="020B0604020202020204" pitchFamily="34" charset="0"/>
                <a:cs typeface="Arial" panose="020B0604020202020204" pitchFamily="34" charset="0"/>
              </a:rPr>
              <a:t>        } else {</a:t>
            </a:r>
          </a:p>
          <a:p>
            <a:r>
              <a:rPr lang="en-IN" sz="900" dirty="0">
                <a:latin typeface="Arial" panose="020B0604020202020204" pitchFamily="34" charset="0"/>
                <a:cs typeface="Arial" panose="020B0604020202020204" pitchFamily="34" charset="0"/>
              </a:rPr>
              <a:t>            </a:t>
            </a:r>
            <a:r>
              <a:rPr lang="en-IN" sz="900" dirty="0" err="1">
                <a:latin typeface="Arial" panose="020B0604020202020204" pitchFamily="34" charset="0"/>
                <a:cs typeface="Arial" panose="020B0604020202020204" pitchFamily="34" charset="0"/>
              </a:rPr>
              <a:t>cout</a:t>
            </a:r>
            <a:r>
              <a:rPr lang="en-IN" sz="900" dirty="0">
                <a:latin typeface="Arial" panose="020B0604020202020204" pitchFamily="34" charset="0"/>
                <a:cs typeface="Arial" panose="020B0604020202020204" pitchFamily="34" charset="0"/>
              </a:rPr>
              <a:t> &lt;&lt; "Invalid task index.\n";</a:t>
            </a:r>
          </a:p>
          <a:p>
            <a:r>
              <a:rPr lang="en-IN" sz="900" dirty="0">
                <a:latin typeface="Arial" panose="020B0604020202020204" pitchFamily="34" charset="0"/>
                <a:cs typeface="Arial" panose="020B0604020202020204" pitchFamily="34" charset="0"/>
              </a:rPr>
              <a:t>        }</a:t>
            </a:r>
          </a:p>
          <a:p>
            <a:r>
              <a:rPr lang="en-IN" sz="900" dirty="0">
                <a:latin typeface="Arial" panose="020B0604020202020204" pitchFamily="34" charset="0"/>
                <a:cs typeface="Arial" panose="020B0604020202020204" pitchFamily="34" charset="0"/>
              </a:rPr>
              <a:t>    }</a:t>
            </a:r>
          </a:p>
          <a:p>
            <a:endParaRPr lang="en-IN" sz="900" dirty="0">
              <a:latin typeface="Arial" panose="020B0604020202020204" pitchFamily="34" charset="0"/>
              <a:cs typeface="Arial" panose="020B0604020202020204" pitchFamily="34" charset="0"/>
            </a:endParaRPr>
          </a:p>
          <a:p>
            <a:r>
              <a:rPr lang="en-IN" sz="900" dirty="0">
                <a:latin typeface="Arial" panose="020B0604020202020204" pitchFamily="34" charset="0"/>
                <a:cs typeface="Arial" panose="020B0604020202020204" pitchFamily="34" charset="0"/>
              </a:rPr>
              <a:t>    void </a:t>
            </a:r>
            <a:r>
              <a:rPr lang="en-IN" sz="900" dirty="0" err="1">
                <a:latin typeface="Arial" panose="020B0604020202020204" pitchFamily="34" charset="0"/>
                <a:cs typeface="Arial" panose="020B0604020202020204" pitchFamily="34" charset="0"/>
              </a:rPr>
              <a:t>removeTask</a:t>
            </a:r>
            <a:r>
              <a:rPr lang="en-IN" sz="900" dirty="0">
                <a:latin typeface="Arial" panose="020B0604020202020204" pitchFamily="34" charset="0"/>
                <a:cs typeface="Arial" panose="020B0604020202020204" pitchFamily="34" charset="0"/>
              </a:rPr>
              <a:t>(</a:t>
            </a:r>
            <a:r>
              <a:rPr lang="en-IN" sz="900" dirty="0" err="1">
                <a:latin typeface="Arial" panose="020B0604020202020204" pitchFamily="34" charset="0"/>
                <a:cs typeface="Arial" panose="020B0604020202020204" pitchFamily="34" charset="0"/>
              </a:rPr>
              <a:t>size_t</a:t>
            </a:r>
            <a:r>
              <a:rPr lang="en-IN" sz="900" dirty="0">
                <a:latin typeface="Arial" panose="020B0604020202020204" pitchFamily="34" charset="0"/>
                <a:cs typeface="Arial" panose="020B0604020202020204" pitchFamily="34" charset="0"/>
              </a:rPr>
              <a:t> index) {</a:t>
            </a:r>
          </a:p>
          <a:p>
            <a:r>
              <a:rPr lang="en-IN" sz="900" dirty="0">
                <a:latin typeface="Arial" panose="020B0604020202020204" pitchFamily="34" charset="0"/>
                <a:cs typeface="Arial" panose="020B0604020202020204" pitchFamily="34" charset="0"/>
              </a:rPr>
              <a:t>        if (index &lt; </a:t>
            </a:r>
            <a:r>
              <a:rPr lang="en-IN" sz="900" dirty="0" err="1">
                <a:latin typeface="Arial" panose="020B0604020202020204" pitchFamily="34" charset="0"/>
                <a:cs typeface="Arial" panose="020B0604020202020204" pitchFamily="34" charset="0"/>
              </a:rPr>
              <a:t>tasks.size</a:t>
            </a:r>
            <a:r>
              <a:rPr lang="en-IN" sz="900" dirty="0">
                <a:latin typeface="Arial" panose="020B0604020202020204" pitchFamily="34" charset="0"/>
                <a:cs typeface="Arial" panose="020B0604020202020204" pitchFamily="34" charset="0"/>
              </a:rPr>
              <a:t>()) {</a:t>
            </a:r>
          </a:p>
          <a:p>
            <a:r>
              <a:rPr lang="en-IN" sz="900" dirty="0">
                <a:latin typeface="Arial" panose="020B0604020202020204" pitchFamily="34" charset="0"/>
                <a:cs typeface="Arial" panose="020B0604020202020204" pitchFamily="34" charset="0"/>
              </a:rPr>
              <a:t>            </a:t>
            </a:r>
            <a:r>
              <a:rPr lang="en-IN" sz="900" dirty="0" err="1">
                <a:latin typeface="Arial" panose="020B0604020202020204" pitchFamily="34" charset="0"/>
                <a:cs typeface="Arial" panose="020B0604020202020204" pitchFamily="34" charset="0"/>
              </a:rPr>
              <a:t>tasks.erase</a:t>
            </a:r>
            <a:r>
              <a:rPr lang="en-IN" sz="900" dirty="0">
                <a:latin typeface="Arial" panose="020B0604020202020204" pitchFamily="34" charset="0"/>
                <a:cs typeface="Arial" panose="020B0604020202020204" pitchFamily="34" charset="0"/>
              </a:rPr>
              <a:t>(</a:t>
            </a:r>
            <a:r>
              <a:rPr lang="en-IN" sz="900" dirty="0" err="1">
                <a:latin typeface="Arial" panose="020B0604020202020204" pitchFamily="34" charset="0"/>
                <a:cs typeface="Arial" panose="020B0604020202020204" pitchFamily="34" charset="0"/>
              </a:rPr>
              <a:t>tasks.begin</a:t>
            </a:r>
            <a:r>
              <a:rPr lang="en-IN" sz="900" dirty="0">
                <a:latin typeface="Arial" panose="020B0604020202020204" pitchFamily="34" charset="0"/>
                <a:cs typeface="Arial" panose="020B0604020202020204" pitchFamily="34" charset="0"/>
              </a:rPr>
              <a:t>() + index);</a:t>
            </a:r>
          </a:p>
          <a:p>
            <a:r>
              <a:rPr lang="en-IN" sz="900" dirty="0">
                <a:latin typeface="Arial" panose="020B0604020202020204" pitchFamily="34" charset="0"/>
                <a:cs typeface="Arial" panose="020B0604020202020204" pitchFamily="34" charset="0"/>
              </a:rPr>
              <a:t>            </a:t>
            </a:r>
            <a:r>
              <a:rPr lang="en-IN" sz="900" dirty="0" err="1">
                <a:latin typeface="Arial" panose="020B0604020202020204" pitchFamily="34" charset="0"/>
                <a:cs typeface="Arial" panose="020B0604020202020204" pitchFamily="34" charset="0"/>
              </a:rPr>
              <a:t>cout</a:t>
            </a:r>
            <a:r>
              <a:rPr lang="en-IN" sz="900" dirty="0">
                <a:latin typeface="Arial" panose="020B0604020202020204" pitchFamily="34" charset="0"/>
                <a:cs typeface="Arial" panose="020B0604020202020204" pitchFamily="34" charset="0"/>
              </a:rPr>
              <a:t> &lt;&lt; "Task removed successfully.\n";</a:t>
            </a:r>
          </a:p>
          <a:p>
            <a:r>
              <a:rPr lang="en-IN" sz="900" dirty="0">
                <a:latin typeface="Arial" panose="020B0604020202020204" pitchFamily="34" charset="0"/>
                <a:cs typeface="Arial" panose="020B0604020202020204" pitchFamily="34" charset="0"/>
              </a:rPr>
              <a:t>        } else {</a:t>
            </a:r>
          </a:p>
          <a:p>
            <a:r>
              <a:rPr lang="en-IN" sz="900" dirty="0">
                <a:latin typeface="Arial" panose="020B0604020202020204" pitchFamily="34" charset="0"/>
                <a:cs typeface="Arial" panose="020B0604020202020204" pitchFamily="34" charset="0"/>
              </a:rPr>
              <a:t>            </a:t>
            </a:r>
            <a:r>
              <a:rPr lang="en-IN" sz="900" dirty="0" err="1">
                <a:latin typeface="Arial" panose="020B0604020202020204" pitchFamily="34" charset="0"/>
                <a:cs typeface="Arial" panose="020B0604020202020204" pitchFamily="34" charset="0"/>
              </a:rPr>
              <a:t>cout</a:t>
            </a:r>
            <a:r>
              <a:rPr lang="en-IN" sz="900" dirty="0">
                <a:latin typeface="Arial" panose="020B0604020202020204" pitchFamily="34" charset="0"/>
                <a:cs typeface="Arial" panose="020B0604020202020204" pitchFamily="34" charset="0"/>
              </a:rPr>
              <a:t> &lt;&lt; "Invalid task index.\n";</a:t>
            </a:r>
          </a:p>
          <a:p>
            <a:r>
              <a:rPr lang="en-IN" sz="900" dirty="0">
                <a:latin typeface="Arial" panose="020B0604020202020204" pitchFamily="34" charset="0"/>
                <a:cs typeface="Arial" panose="020B0604020202020204" pitchFamily="34" charset="0"/>
              </a:rPr>
              <a:t>        }</a:t>
            </a:r>
          </a:p>
          <a:p>
            <a:r>
              <a:rPr lang="en-IN" sz="900" dirty="0">
                <a:latin typeface="Arial" panose="020B0604020202020204" pitchFamily="34" charset="0"/>
                <a:cs typeface="Arial" panose="020B0604020202020204" pitchFamily="34" charset="0"/>
              </a:rPr>
              <a:t>    }</a:t>
            </a:r>
          </a:p>
          <a:p>
            <a:r>
              <a:rPr lang="en-IN" sz="9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64188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632FC8-4926-7B7B-4B0F-E862F8270F6F}"/>
              </a:ext>
            </a:extLst>
          </p:cNvPr>
          <p:cNvSpPr txBox="1"/>
          <p:nvPr/>
        </p:nvSpPr>
        <p:spPr>
          <a:xfrm>
            <a:off x="107577" y="35859"/>
            <a:ext cx="11725835" cy="7032694"/>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int main() {</a:t>
            </a:r>
          </a:p>
          <a:p>
            <a:r>
              <a:rPr lang="en-IN" sz="1100" dirty="0">
                <a:latin typeface="Arial" panose="020B0604020202020204" pitchFamily="34" charset="0"/>
                <a:cs typeface="Arial" panose="020B0604020202020204" pitchFamily="34" charset="0"/>
              </a:rPr>
              <a:t>    </a:t>
            </a:r>
            <a:r>
              <a:rPr lang="en-IN" sz="1100" dirty="0" err="1">
                <a:latin typeface="Arial" panose="020B0604020202020204" pitchFamily="34" charset="0"/>
                <a:cs typeface="Arial" panose="020B0604020202020204" pitchFamily="34" charset="0"/>
              </a:rPr>
              <a:t>ToDoList</a:t>
            </a:r>
            <a:r>
              <a:rPr lang="en-IN" sz="1100" dirty="0">
                <a:latin typeface="Arial" panose="020B0604020202020204" pitchFamily="34" charset="0"/>
                <a:cs typeface="Arial" panose="020B0604020202020204" pitchFamily="34" charset="0"/>
              </a:rPr>
              <a:t> </a:t>
            </a:r>
            <a:r>
              <a:rPr lang="en-IN" sz="1100" dirty="0" err="1">
                <a:latin typeface="Arial" panose="020B0604020202020204" pitchFamily="34" charset="0"/>
                <a:cs typeface="Arial" panose="020B0604020202020204" pitchFamily="34" charset="0"/>
              </a:rPr>
              <a:t>toDoList</a:t>
            </a:r>
            <a:r>
              <a:rPr lang="en-IN" sz="1100" dirty="0">
                <a:latin typeface="Arial" panose="020B0604020202020204" pitchFamily="34" charset="0"/>
                <a:cs typeface="Arial" panose="020B0604020202020204" pitchFamily="34" charset="0"/>
              </a:rPr>
              <a:t>;</a:t>
            </a:r>
          </a:p>
          <a:p>
            <a:endParaRPr lang="en-IN" sz="1100" dirty="0">
              <a:latin typeface="Arial" panose="020B0604020202020204" pitchFamily="34" charset="0"/>
              <a:cs typeface="Arial" panose="020B0604020202020204" pitchFamily="34" charset="0"/>
            </a:endParaRPr>
          </a:p>
          <a:p>
            <a:r>
              <a:rPr lang="en-IN" sz="1100" dirty="0">
                <a:latin typeface="Arial" panose="020B0604020202020204" pitchFamily="34" charset="0"/>
                <a:cs typeface="Arial" panose="020B0604020202020204" pitchFamily="34" charset="0"/>
              </a:rPr>
              <a:t>    // Example tasks</a:t>
            </a:r>
          </a:p>
          <a:p>
            <a:r>
              <a:rPr lang="en-IN" sz="1100" dirty="0">
                <a:latin typeface="Arial" panose="020B0604020202020204" pitchFamily="34" charset="0"/>
                <a:cs typeface="Arial" panose="020B0604020202020204" pitchFamily="34" charset="0"/>
              </a:rPr>
              <a:t>    tm dueDate1 = {0, 0, 0, 1, 1, 122};  // Due on January 1, 2023</a:t>
            </a:r>
          </a:p>
          <a:p>
            <a:r>
              <a:rPr lang="en-IN" sz="1100" dirty="0">
                <a:latin typeface="Arial" panose="020B0604020202020204" pitchFamily="34" charset="0"/>
                <a:cs typeface="Arial" panose="020B0604020202020204" pitchFamily="34" charset="0"/>
              </a:rPr>
              <a:t>    tm dueDate2 = {0, 0, 0, 15, 3, 123}; // Due on March 15, 2023</a:t>
            </a:r>
          </a:p>
          <a:p>
            <a:endParaRPr lang="en-IN" sz="1100" dirty="0">
              <a:latin typeface="Arial" panose="020B0604020202020204" pitchFamily="34" charset="0"/>
              <a:cs typeface="Arial" panose="020B0604020202020204" pitchFamily="34" charset="0"/>
            </a:endParaRPr>
          </a:p>
          <a:p>
            <a:r>
              <a:rPr lang="en-IN" sz="1100" dirty="0">
                <a:latin typeface="Arial" panose="020B0604020202020204" pitchFamily="34" charset="0"/>
                <a:cs typeface="Arial" panose="020B0604020202020204" pitchFamily="34" charset="0"/>
              </a:rPr>
              <a:t>    </a:t>
            </a:r>
            <a:r>
              <a:rPr lang="en-IN" sz="1100" dirty="0" err="1">
                <a:latin typeface="Arial" panose="020B0604020202020204" pitchFamily="34" charset="0"/>
                <a:cs typeface="Arial" panose="020B0604020202020204" pitchFamily="34" charset="0"/>
              </a:rPr>
              <a:t>toDoList.addTask</a:t>
            </a:r>
            <a:r>
              <a:rPr lang="en-IN" sz="1100" dirty="0">
                <a:latin typeface="Arial" panose="020B0604020202020204" pitchFamily="34" charset="0"/>
                <a:cs typeface="Arial" panose="020B0604020202020204" pitchFamily="34" charset="0"/>
              </a:rPr>
              <a:t>("Complete assignment", dueDate1);</a:t>
            </a:r>
          </a:p>
          <a:p>
            <a:r>
              <a:rPr lang="en-IN" sz="1100" dirty="0">
                <a:latin typeface="Arial" panose="020B0604020202020204" pitchFamily="34" charset="0"/>
                <a:cs typeface="Arial" panose="020B0604020202020204" pitchFamily="34" charset="0"/>
              </a:rPr>
              <a:t>    </a:t>
            </a:r>
            <a:r>
              <a:rPr lang="en-IN" sz="1100" dirty="0" err="1">
                <a:latin typeface="Arial" panose="020B0604020202020204" pitchFamily="34" charset="0"/>
                <a:cs typeface="Arial" panose="020B0604020202020204" pitchFamily="34" charset="0"/>
              </a:rPr>
              <a:t>toDoList.addTask</a:t>
            </a:r>
            <a:r>
              <a:rPr lang="en-IN" sz="1100" dirty="0">
                <a:latin typeface="Arial" panose="020B0604020202020204" pitchFamily="34" charset="0"/>
                <a:cs typeface="Arial" panose="020B0604020202020204" pitchFamily="34" charset="0"/>
              </a:rPr>
              <a:t>("Buy groceries", dueDate2);</a:t>
            </a:r>
          </a:p>
          <a:p>
            <a:endParaRPr lang="en-IN" sz="1100" dirty="0">
              <a:latin typeface="Arial" panose="020B0604020202020204" pitchFamily="34" charset="0"/>
              <a:cs typeface="Arial" panose="020B0604020202020204" pitchFamily="34" charset="0"/>
            </a:endParaRPr>
          </a:p>
          <a:p>
            <a:r>
              <a:rPr lang="en-IN" sz="1100" dirty="0">
                <a:latin typeface="Arial" panose="020B0604020202020204" pitchFamily="34" charset="0"/>
                <a:cs typeface="Arial" panose="020B0604020202020204" pitchFamily="34" charset="0"/>
              </a:rPr>
              <a:t>    int choice;</a:t>
            </a:r>
          </a:p>
          <a:p>
            <a:r>
              <a:rPr lang="en-IN" sz="1100" dirty="0">
                <a:latin typeface="Arial" panose="020B0604020202020204" pitchFamily="34" charset="0"/>
                <a:cs typeface="Arial" panose="020B0604020202020204" pitchFamily="34" charset="0"/>
              </a:rPr>
              <a:t>    do {</a:t>
            </a:r>
          </a:p>
          <a:p>
            <a:r>
              <a:rPr lang="en-IN" sz="1100" dirty="0">
                <a:latin typeface="Arial" panose="020B0604020202020204" pitchFamily="34" charset="0"/>
                <a:cs typeface="Arial" panose="020B0604020202020204" pitchFamily="34" charset="0"/>
              </a:rPr>
              <a:t>        </a:t>
            </a:r>
            <a:r>
              <a:rPr lang="en-IN" sz="1100" dirty="0" err="1">
                <a:latin typeface="Arial" panose="020B0604020202020204" pitchFamily="34" charset="0"/>
                <a:cs typeface="Arial" panose="020B0604020202020204" pitchFamily="34" charset="0"/>
              </a:rPr>
              <a:t>cout</a:t>
            </a:r>
            <a:r>
              <a:rPr lang="en-IN" sz="1100" dirty="0">
                <a:latin typeface="Arial" panose="020B0604020202020204" pitchFamily="34" charset="0"/>
                <a:cs typeface="Arial" panose="020B0604020202020204" pitchFamily="34" charset="0"/>
              </a:rPr>
              <a:t> &lt;&lt; "\</a:t>
            </a:r>
            <a:r>
              <a:rPr lang="en-IN" sz="1100" dirty="0" err="1">
                <a:latin typeface="Arial" panose="020B0604020202020204" pitchFamily="34" charset="0"/>
                <a:cs typeface="Arial" panose="020B0604020202020204" pitchFamily="34" charset="0"/>
              </a:rPr>
              <a:t>nMenu</a:t>
            </a:r>
            <a:r>
              <a:rPr lang="en-IN" sz="1100" dirty="0">
                <a:latin typeface="Arial" panose="020B0604020202020204" pitchFamily="34" charset="0"/>
                <a:cs typeface="Arial" panose="020B0604020202020204" pitchFamily="34" charset="0"/>
              </a:rPr>
              <a:t>:\n";</a:t>
            </a:r>
          </a:p>
          <a:p>
            <a:r>
              <a:rPr lang="en-IN" sz="1100" dirty="0">
                <a:latin typeface="Arial" panose="020B0604020202020204" pitchFamily="34" charset="0"/>
                <a:cs typeface="Arial" panose="020B0604020202020204" pitchFamily="34" charset="0"/>
              </a:rPr>
              <a:t>        </a:t>
            </a:r>
            <a:r>
              <a:rPr lang="en-IN" sz="1100" dirty="0" err="1">
                <a:latin typeface="Arial" panose="020B0604020202020204" pitchFamily="34" charset="0"/>
                <a:cs typeface="Arial" panose="020B0604020202020204" pitchFamily="34" charset="0"/>
              </a:rPr>
              <a:t>cout</a:t>
            </a:r>
            <a:r>
              <a:rPr lang="en-IN" sz="1100" dirty="0">
                <a:latin typeface="Arial" panose="020B0604020202020204" pitchFamily="34" charset="0"/>
                <a:cs typeface="Arial" panose="020B0604020202020204" pitchFamily="34" charset="0"/>
              </a:rPr>
              <a:t> &lt;&lt; "1. Add Task\n";</a:t>
            </a:r>
          </a:p>
          <a:p>
            <a:r>
              <a:rPr lang="en-IN" sz="1100" dirty="0">
                <a:latin typeface="Arial" panose="020B0604020202020204" pitchFamily="34" charset="0"/>
                <a:cs typeface="Arial" panose="020B0604020202020204" pitchFamily="34" charset="0"/>
              </a:rPr>
              <a:t>        </a:t>
            </a:r>
            <a:r>
              <a:rPr lang="en-IN" sz="1100" dirty="0" err="1">
                <a:latin typeface="Arial" panose="020B0604020202020204" pitchFamily="34" charset="0"/>
                <a:cs typeface="Arial" panose="020B0604020202020204" pitchFamily="34" charset="0"/>
              </a:rPr>
              <a:t>cout</a:t>
            </a:r>
            <a:r>
              <a:rPr lang="en-IN" sz="1100" dirty="0">
                <a:latin typeface="Arial" panose="020B0604020202020204" pitchFamily="34" charset="0"/>
                <a:cs typeface="Arial" panose="020B0604020202020204" pitchFamily="34" charset="0"/>
              </a:rPr>
              <a:t> &lt;&lt; "2. Display Tasks\n";</a:t>
            </a:r>
          </a:p>
          <a:p>
            <a:r>
              <a:rPr lang="en-IN" sz="1100" dirty="0">
                <a:latin typeface="Arial" panose="020B0604020202020204" pitchFamily="34" charset="0"/>
                <a:cs typeface="Arial" panose="020B0604020202020204" pitchFamily="34" charset="0"/>
              </a:rPr>
              <a:t>        </a:t>
            </a:r>
            <a:r>
              <a:rPr lang="en-IN" sz="1100" dirty="0" err="1">
                <a:latin typeface="Arial" panose="020B0604020202020204" pitchFamily="34" charset="0"/>
                <a:cs typeface="Arial" panose="020B0604020202020204" pitchFamily="34" charset="0"/>
              </a:rPr>
              <a:t>cout</a:t>
            </a:r>
            <a:r>
              <a:rPr lang="en-IN" sz="1100" dirty="0">
                <a:latin typeface="Arial" panose="020B0604020202020204" pitchFamily="34" charset="0"/>
                <a:cs typeface="Arial" panose="020B0604020202020204" pitchFamily="34" charset="0"/>
              </a:rPr>
              <a:t> &lt;&lt; "3. Mark Task as Completed\n";</a:t>
            </a:r>
          </a:p>
          <a:p>
            <a:r>
              <a:rPr lang="en-IN" sz="1100" dirty="0">
                <a:latin typeface="Arial" panose="020B0604020202020204" pitchFamily="34" charset="0"/>
                <a:cs typeface="Arial" panose="020B0604020202020204" pitchFamily="34" charset="0"/>
              </a:rPr>
              <a:t>        </a:t>
            </a:r>
            <a:r>
              <a:rPr lang="en-IN" sz="1100" dirty="0" err="1">
                <a:latin typeface="Arial" panose="020B0604020202020204" pitchFamily="34" charset="0"/>
                <a:cs typeface="Arial" panose="020B0604020202020204" pitchFamily="34" charset="0"/>
              </a:rPr>
              <a:t>cout</a:t>
            </a:r>
            <a:r>
              <a:rPr lang="en-IN" sz="1100" dirty="0">
                <a:latin typeface="Arial" panose="020B0604020202020204" pitchFamily="34" charset="0"/>
                <a:cs typeface="Arial" panose="020B0604020202020204" pitchFamily="34" charset="0"/>
              </a:rPr>
              <a:t> &lt;&lt; "4. Remove Task\n";</a:t>
            </a:r>
          </a:p>
          <a:p>
            <a:r>
              <a:rPr lang="en-IN" sz="1100" dirty="0">
                <a:latin typeface="Arial" panose="020B0604020202020204" pitchFamily="34" charset="0"/>
                <a:cs typeface="Arial" panose="020B0604020202020204" pitchFamily="34" charset="0"/>
              </a:rPr>
              <a:t>        </a:t>
            </a:r>
            <a:r>
              <a:rPr lang="en-IN" sz="1100" dirty="0" err="1">
                <a:latin typeface="Arial" panose="020B0604020202020204" pitchFamily="34" charset="0"/>
                <a:cs typeface="Arial" panose="020B0604020202020204" pitchFamily="34" charset="0"/>
              </a:rPr>
              <a:t>cout</a:t>
            </a:r>
            <a:r>
              <a:rPr lang="en-IN" sz="1100" dirty="0">
                <a:latin typeface="Arial" panose="020B0604020202020204" pitchFamily="34" charset="0"/>
                <a:cs typeface="Arial" panose="020B0604020202020204" pitchFamily="34" charset="0"/>
              </a:rPr>
              <a:t> &lt;&lt; "0. Exit\n";</a:t>
            </a:r>
          </a:p>
          <a:p>
            <a:r>
              <a:rPr lang="en-IN" sz="1100" dirty="0">
                <a:latin typeface="Arial" panose="020B0604020202020204" pitchFamily="34" charset="0"/>
                <a:cs typeface="Arial" panose="020B0604020202020204" pitchFamily="34" charset="0"/>
              </a:rPr>
              <a:t>        </a:t>
            </a:r>
            <a:r>
              <a:rPr lang="en-IN" sz="1100" dirty="0" err="1">
                <a:latin typeface="Arial" panose="020B0604020202020204" pitchFamily="34" charset="0"/>
                <a:cs typeface="Arial" panose="020B0604020202020204" pitchFamily="34" charset="0"/>
              </a:rPr>
              <a:t>cout</a:t>
            </a:r>
            <a:r>
              <a:rPr lang="en-IN" sz="1100" dirty="0">
                <a:latin typeface="Arial" panose="020B0604020202020204" pitchFamily="34" charset="0"/>
                <a:cs typeface="Arial" panose="020B0604020202020204" pitchFamily="34" charset="0"/>
              </a:rPr>
              <a:t> &lt;&lt; "Enter your choice: ";</a:t>
            </a:r>
          </a:p>
          <a:p>
            <a:r>
              <a:rPr lang="en-IN" sz="1100" dirty="0">
                <a:latin typeface="Arial" panose="020B0604020202020204" pitchFamily="34" charset="0"/>
                <a:cs typeface="Arial" panose="020B0604020202020204" pitchFamily="34" charset="0"/>
              </a:rPr>
              <a:t>        </a:t>
            </a:r>
            <a:r>
              <a:rPr lang="en-IN" sz="1100" dirty="0" err="1">
                <a:latin typeface="Arial" panose="020B0604020202020204" pitchFamily="34" charset="0"/>
                <a:cs typeface="Arial" panose="020B0604020202020204" pitchFamily="34" charset="0"/>
              </a:rPr>
              <a:t>cin</a:t>
            </a:r>
            <a:r>
              <a:rPr lang="en-IN" sz="1100" dirty="0">
                <a:latin typeface="Arial" panose="020B0604020202020204" pitchFamily="34" charset="0"/>
                <a:cs typeface="Arial" panose="020B0604020202020204" pitchFamily="34" charset="0"/>
              </a:rPr>
              <a:t> &gt;&gt; choice;</a:t>
            </a:r>
          </a:p>
          <a:p>
            <a:endParaRPr lang="en-IN" sz="1100" dirty="0">
              <a:latin typeface="Arial" panose="020B0604020202020204" pitchFamily="34" charset="0"/>
              <a:cs typeface="Arial" panose="020B0604020202020204" pitchFamily="34" charset="0"/>
            </a:endParaRPr>
          </a:p>
          <a:p>
            <a:r>
              <a:rPr lang="en-IN" sz="1100" dirty="0">
                <a:latin typeface="Arial" panose="020B0604020202020204" pitchFamily="34" charset="0"/>
                <a:cs typeface="Arial" panose="020B0604020202020204" pitchFamily="34" charset="0"/>
              </a:rPr>
              <a:t>        switch (choice) {</a:t>
            </a:r>
          </a:p>
          <a:p>
            <a:r>
              <a:rPr lang="en-IN" sz="1100" dirty="0">
                <a:latin typeface="Arial" panose="020B0604020202020204" pitchFamily="34" charset="0"/>
                <a:cs typeface="Arial" panose="020B0604020202020204" pitchFamily="34" charset="0"/>
              </a:rPr>
              <a:t>            case 1: {</a:t>
            </a:r>
          </a:p>
          <a:p>
            <a:r>
              <a:rPr lang="en-IN" sz="1100" dirty="0">
                <a:latin typeface="Arial" panose="020B0604020202020204" pitchFamily="34" charset="0"/>
                <a:cs typeface="Arial" panose="020B0604020202020204" pitchFamily="34" charset="0"/>
              </a:rPr>
              <a:t>                string </a:t>
            </a:r>
            <a:r>
              <a:rPr lang="en-IN" sz="1100" dirty="0" err="1">
                <a:latin typeface="Arial" panose="020B0604020202020204" pitchFamily="34" charset="0"/>
                <a:cs typeface="Arial" panose="020B0604020202020204" pitchFamily="34" charset="0"/>
              </a:rPr>
              <a:t>desc</a:t>
            </a:r>
            <a:r>
              <a:rPr lang="en-IN" sz="1100" dirty="0">
                <a:latin typeface="Arial" panose="020B0604020202020204" pitchFamily="34" charset="0"/>
                <a:cs typeface="Arial" panose="020B0604020202020204" pitchFamily="34" charset="0"/>
              </a:rPr>
              <a:t>;</a:t>
            </a:r>
          </a:p>
          <a:p>
            <a:r>
              <a:rPr lang="en-IN" sz="1100" dirty="0">
                <a:latin typeface="Arial" panose="020B0604020202020204" pitchFamily="34" charset="0"/>
                <a:cs typeface="Arial" panose="020B0604020202020204" pitchFamily="34" charset="0"/>
              </a:rPr>
              <a:t>                </a:t>
            </a:r>
            <a:r>
              <a:rPr lang="en-IN" sz="1100" dirty="0" err="1">
                <a:latin typeface="Arial" panose="020B0604020202020204" pitchFamily="34" charset="0"/>
                <a:cs typeface="Arial" panose="020B0604020202020204" pitchFamily="34" charset="0"/>
              </a:rPr>
              <a:t>cout</a:t>
            </a:r>
            <a:r>
              <a:rPr lang="en-IN" sz="1100" dirty="0">
                <a:latin typeface="Arial" panose="020B0604020202020204" pitchFamily="34" charset="0"/>
                <a:cs typeface="Arial" panose="020B0604020202020204" pitchFamily="34" charset="0"/>
              </a:rPr>
              <a:t> &lt;&lt; "Enter task description: ";</a:t>
            </a:r>
          </a:p>
          <a:p>
            <a:r>
              <a:rPr lang="en-IN" sz="1100" dirty="0">
                <a:latin typeface="Arial" panose="020B0604020202020204" pitchFamily="34" charset="0"/>
                <a:cs typeface="Arial" panose="020B0604020202020204" pitchFamily="34" charset="0"/>
              </a:rPr>
              <a:t>                </a:t>
            </a:r>
            <a:r>
              <a:rPr lang="en-IN" sz="1100" dirty="0" err="1">
                <a:latin typeface="Arial" panose="020B0604020202020204" pitchFamily="34" charset="0"/>
                <a:cs typeface="Arial" panose="020B0604020202020204" pitchFamily="34" charset="0"/>
              </a:rPr>
              <a:t>cin.ignore</a:t>
            </a:r>
            <a:r>
              <a:rPr lang="en-IN" sz="1100" dirty="0">
                <a:latin typeface="Arial" panose="020B0604020202020204" pitchFamily="34" charset="0"/>
                <a:cs typeface="Arial" panose="020B0604020202020204" pitchFamily="34" charset="0"/>
              </a:rPr>
              <a:t>(); // Clear input buffer</a:t>
            </a:r>
          </a:p>
          <a:p>
            <a:r>
              <a:rPr lang="en-IN" sz="1100" dirty="0">
                <a:latin typeface="Arial" panose="020B0604020202020204" pitchFamily="34" charset="0"/>
                <a:cs typeface="Arial" panose="020B0604020202020204" pitchFamily="34" charset="0"/>
              </a:rPr>
              <a:t>                </a:t>
            </a:r>
            <a:r>
              <a:rPr lang="en-IN" sz="1100" dirty="0" err="1">
                <a:latin typeface="Arial" panose="020B0604020202020204" pitchFamily="34" charset="0"/>
                <a:cs typeface="Arial" panose="020B0604020202020204" pitchFamily="34" charset="0"/>
              </a:rPr>
              <a:t>getline</a:t>
            </a:r>
            <a:r>
              <a:rPr lang="en-IN" sz="1100" dirty="0">
                <a:latin typeface="Arial" panose="020B0604020202020204" pitchFamily="34" charset="0"/>
                <a:cs typeface="Arial" panose="020B0604020202020204" pitchFamily="34" charset="0"/>
              </a:rPr>
              <a:t>(</a:t>
            </a:r>
            <a:r>
              <a:rPr lang="en-IN" sz="1100" dirty="0" err="1">
                <a:latin typeface="Arial" panose="020B0604020202020204" pitchFamily="34" charset="0"/>
                <a:cs typeface="Arial" panose="020B0604020202020204" pitchFamily="34" charset="0"/>
              </a:rPr>
              <a:t>cin</a:t>
            </a:r>
            <a:r>
              <a:rPr lang="en-IN" sz="1100" dirty="0">
                <a:latin typeface="Arial" panose="020B0604020202020204" pitchFamily="34" charset="0"/>
                <a:cs typeface="Arial" panose="020B0604020202020204" pitchFamily="34" charset="0"/>
              </a:rPr>
              <a:t>, </a:t>
            </a:r>
            <a:r>
              <a:rPr lang="en-IN" sz="1100" dirty="0" err="1">
                <a:latin typeface="Arial" panose="020B0604020202020204" pitchFamily="34" charset="0"/>
                <a:cs typeface="Arial" panose="020B0604020202020204" pitchFamily="34" charset="0"/>
              </a:rPr>
              <a:t>desc</a:t>
            </a:r>
            <a:r>
              <a:rPr lang="en-IN" sz="1100" dirty="0">
                <a:latin typeface="Arial" panose="020B0604020202020204" pitchFamily="34" charset="0"/>
                <a:cs typeface="Arial" panose="020B0604020202020204" pitchFamily="34" charset="0"/>
              </a:rPr>
              <a:t>);</a:t>
            </a:r>
          </a:p>
          <a:p>
            <a:endParaRPr lang="en-IN" sz="1100" dirty="0">
              <a:latin typeface="Arial" panose="020B0604020202020204" pitchFamily="34" charset="0"/>
              <a:cs typeface="Arial" panose="020B0604020202020204" pitchFamily="34" charset="0"/>
            </a:endParaRPr>
          </a:p>
          <a:p>
            <a:r>
              <a:rPr lang="en-IN" sz="1100" dirty="0">
                <a:latin typeface="Arial" panose="020B0604020202020204" pitchFamily="34" charset="0"/>
                <a:cs typeface="Arial" panose="020B0604020202020204" pitchFamily="34" charset="0"/>
              </a:rPr>
              <a:t>                </a:t>
            </a:r>
            <a:r>
              <a:rPr lang="en-IN" sz="1100" dirty="0" err="1">
                <a:latin typeface="Arial" panose="020B0604020202020204" pitchFamily="34" charset="0"/>
                <a:cs typeface="Arial" panose="020B0604020202020204" pitchFamily="34" charset="0"/>
              </a:rPr>
              <a:t>cout</a:t>
            </a:r>
            <a:r>
              <a:rPr lang="en-IN" sz="1100" dirty="0">
                <a:latin typeface="Arial" panose="020B0604020202020204" pitchFamily="34" charset="0"/>
                <a:cs typeface="Arial" panose="020B0604020202020204" pitchFamily="34" charset="0"/>
              </a:rPr>
              <a:t> &lt;&lt; "Enter due date (YYYY MM DD): ";</a:t>
            </a:r>
          </a:p>
          <a:p>
            <a:r>
              <a:rPr lang="en-IN" sz="1100" dirty="0">
                <a:latin typeface="Arial" panose="020B0604020202020204" pitchFamily="34" charset="0"/>
                <a:cs typeface="Arial" panose="020B0604020202020204" pitchFamily="34" charset="0"/>
              </a:rPr>
              <a:t>                int year, month, day;</a:t>
            </a:r>
          </a:p>
          <a:p>
            <a:r>
              <a:rPr lang="en-IN" sz="1100" dirty="0">
                <a:latin typeface="Arial" panose="020B0604020202020204" pitchFamily="34" charset="0"/>
                <a:cs typeface="Arial" panose="020B0604020202020204" pitchFamily="34" charset="0"/>
              </a:rPr>
              <a:t>                </a:t>
            </a:r>
            <a:r>
              <a:rPr lang="en-IN" sz="1100" dirty="0" err="1">
                <a:latin typeface="Arial" panose="020B0604020202020204" pitchFamily="34" charset="0"/>
                <a:cs typeface="Arial" panose="020B0604020202020204" pitchFamily="34" charset="0"/>
              </a:rPr>
              <a:t>cin</a:t>
            </a:r>
            <a:r>
              <a:rPr lang="en-IN" sz="1100" dirty="0">
                <a:latin typeface="Arial" panose="020B0604020202020204" pitchFamily="34" charset="0"/>
                <a:cs typeface="Arial" panose="020B0604020202020204" pitchFamily="34" charset="0"/>
              </a:rPr>
              <a:t> &gt;&gt; year &gt;&gt; month &gt;&gt; day;</a:t>
            </a:r>
          </a:p>
          <a:p>
            <a:endParaRPr lang="en-IN" sz="1100" dirty="0">
              <a:latin typeface="Arial" panose="020B0604020202020204" pitchFamily="34" charset="0"/>
              <a:cs typeface="Arial" panose="020B0604020202020204" pitchFamily="34" charset="0"/>
            </a:endParaRPr>
          </a:p>
          <a:p>
            <a:r>
              <a:rPr lang="en-IN" sz="1100" dirty="0">
                <a:latin typeface="Arial" panose="020B0604020202020204" pitchFamily="34" charset="0"/>
                <a:cs typeface="Arial" panose="020B0604020202020204" pitchFamily="34" charset="0"/>
              </a:rPr>
              <a:t>                tm </a:t>
            </a:r>
            <a:r>
              <a:rPr lang="en-IN" sz="1100" dirty="0" err="1">
                <a:latin typeface="Arial" panose="020B0604020202020204" pitchFamily="34" charset="0"/>
                <a:cs typeface="Arial" panose="020B0604020202020204" pitchFamily="34" charset="0"/>
              </a:rPr>
              <a:t>dueDate</a:t>
            </a:r>
            <a:r>
              <a:rPr lang="en-IN" sz="1100" dirty="0">
                <a:latin typeface="Arial" panose="020B0604020202020204" pitchFamily="34" charset="0"/>
                <a:cs typeface="Arial" panose="020B0604020202020204" pitchFamily="34" charset="0"/>
              </a:rPr>
              <a:t> = {};</a:t>
            </a:r>
          </a:p>
          <a:p>
            <a:r>
              <a:rPr lang="en-IN" sz="1100" dirty="0">
                <a:latin typeface="Arial" panose="020B0604020202020204" pitchFamily="34" charset="0"/>
                <a:cs typeface="Arial" panose="020B0604020202020204" pitchFamily="34" charset="0"/>
              </a:rPr>
              <a:t>                </a:t>
            </a:r>
            <a:r>
              <a:rPr lang="en-IN" sz="1100" dirty="0" err="1">
                <a:latin typeface="Arial" panose="020B0604020202020204" pitchFamily="34" charset="0"/>
                <a:cs typeface="Arial" panose="020B0604020202020204" pitchFamily="34" charset="0"/>
              </a:rPr>
              <a:t>dueDate.tm_year</a:t>
            </a:r>
            <a:r>
              <a:rPr lang="en-IN" sz="1100" dirty="0">
                <a:latin typeface="Arial" panose="020B0604020202020204" pitchFamily="34" charset="0"/>
                <a:cs typeface="Arial" panose="020B0604020202020204" pitchFamily="34" charset="0"/>
              </a:rPr>
              <a:t> = year - 1900; // Adjust for the year (</a:t>
            </a:r>
            <a:r>
              <a:rPr lang="en-IN" sz="1100" dirty="0" err="1">
                <a:latin typeface="Arial" panose="020B0604020202020204" pitchFamily="34" charset="0"/>
                <a:cs typeface="Arial" panose="020B0604020202020204" pitchFamily="34" charset="0"/>
              </a:rPr>
              <a:t>tm_year</a:t>
            </a:r>
            <a:r>
              <a:rPr lang="en-IN" sz="1100" dirty="0">
                <a:latin typeface="Arial" panose="020B0604020202020204" pitchFamily="34" charset="0"/>
                <a:cs typeface="Arial" panose="020B0604020202020204" pitchFamily="34" charset="0"/>
              </a:rPr>
              <a:t> is years since 1900)</a:t>
            </a:r>
          </a:p>
          <a:p>
            <a:r>
              <a:rPr lang="en-IN" sz="1100" dirty="0">
                <a:latin typeface="Arial" panose="020B0604020202020204" pitchFamily="34" charset="0"/>
                <a:cs typeface="Arial" panose="020B0604020202020204" pitchFamily="34" charset="0"/>
              </a:rPr>
              <a:t>                </a:t>
            </a:r>
            <a:r>
              <a:rPr lang="en-IN" sz="1100" dirty="0" err="1">
                <a:latin typeface="Arial" panose="020B0604020202020204" pitchFamily="34" charset="0"/>
                <a:cs typeface="Arial" panose="020B0604020202020204" pitchFamily="34" charset="0"/>
              </a:rPr>
              <a:t>dueDate.tm_mon</a:t>
            </a:r>
            <a:r>
              <a:rPr lang="en-IN" sz="1100" dirty="0">
                <a:latin typeface="Arial" panose="020B0604020202020204" pitchFamily="34" charset="0"/>
                <a:cs typeface="Arial" panose="020B0604020202020204" pitchFamily="34" charset="0"/>
              </a:rPr>
              <a:t> = month - 1;    // Adjust for the month (</a:t>
            </a:r>
            <a:r>
              <a:rPr lang="en-IN" sz="1100" dirty="0" err="1">
                <a:latin typeface="Arial" panose="020B0604020202020204" pitchFamily="34" charset="0"/>
                <a:cs typeface="Arial" panose="020B0604020202020204" pitchFamily="34" charset="0"/>
              </a:rPr>
              <a:t>tm_mon</a:t>
            </a:r>
            <a:r>
              <a:rPr lang="en-IN" sz="1100" dirty="0">
                <a:latin typeface="Arial" panose="020B0604020202020204" pitchFamily="34" charset="0"/>
                <a:cs typeface="Arial" panose="020B0604020202020204" pitchFamily="34" charset="0"/>
              </a:rPr>
              <a:t> is 0-based)</a:t>
            </a:r>
          </a:p>
          <a:p>
            <a:r>
              <a:rPr lang="en-IN" sz="1100" dirty="0">
                <a:latin typeface="Arial" panose="020B0604020202020204" pitchFamily="34" charset="0"/>
                <a:cs typeface="Arial" panose="020B0604020202020204" pitchFamily="34" charset="0"/>
              </a:rPr>
              <a:t>                </a:t>
            </a:r>
            <a:r>
              <a:rPr lang="en-IN" sz="1100" dirty="0" err="1">
                <a:latin typeface="Arial" panose="020B0604020202020204" pitchFamily="34" charset="0"/>
                <a:cs typeface="Arial" panose="020B0604020202020204" pitchFamily="34" charset="0"/>
              </a:rPr>
              <a:t>dueDate.tm_mday</a:t>
            </a:r>
            <a:r>
              <a:rPr lang="en-IN" sz="1100" dirty="0">
                <a:latin typeface="Arial" panose="020B0604020202020204" pitchFamily="34" charset="0"/>
                <a:cs typeface="Arial" panose="020B0604020202020204" pitchFamily="34" charset="0"/>
              </a:rPr>
              <a:t> = day;</a:t>
            </a:r>
          </a:p>
          <a:p>
            <a:endParaRPr lang="en-IN" sz="1100" dirty="0">
              <a:latin typeface="Arial" panose="020B0604020202020204" pitchFamily="34" charset="0"/>
              <a:cs typeface="Arial" panose="020B0604020202020204" pitchFamily="34" charset="0"/>
            </a:endParaRPr>
          </a:p>
          <a:p>
            <a:r>
              <a:rPr lang="en-IN" sz="1100" dirty="0">
                <a:latin typeface="Arial" panose="020B0604020202020204" pitchFamily="34" charset="0"/>
                <a:cs typeface="Arial" panose="020B0604020202020204" pitchFamily="34" charset="0"/>
              </a:rPr>
              <a:t>                </a:t>
            </a:r>
            <a:r>
              <a:rPr lang="en-IN" sz="1100" dirty="0" err="1">
                <a:latin typeface="Arial" panose="020B0604020202020204" pitchFamily="34" charset="0"/>
                <a:cs typeface="Arial" panose="020B0604020202020204" pitchFamily="34" charset="0"/>
              </a:rPr>
              <a:t>toDoList.addTask</a:t>
            </a:r>
            <a:r>
              <a:rPr lang="en-IN" sz="1100" dirty="0">
                <a:latin typeface="Arial" panose="020B0604020202020204" pitchFamily="34" charset="0"/>
                <a:cs typeface="Arial" panose="020B0604020202020204" pitchFamily="34" charset="0"/>
              </a:rPr>
              <a:t>(</a:t>
            </a:r>
            <a:r>
              <a:rPr lang="en-IN" sz="1100" dirty="0" err="1">
                <a:latin typeface="Arial" panose="020B0604020202020204" pitchFamily="34" charset="0"/>
                <a:cs typeface="Arial" panose="020B0604020202020204" pitchFamily="34" charset="0"/>
              </a:rPr>
              <a:t>desc</a:t>
            </a:r>
            <a:r>
              <a:rPr lang="en-IN" sz="1100" dirty="0">
                <a:latin typeface="Arial" panose="020B0604020202020204" pitchFamily="34" charset="0"/>
                <a:cs typeface="Arial" panose="020B0604020202020204" pitchFamily="34" charset="0"/>
              </a:rPr>
              <a:t>, </a:t>
            </a:r>
            <a:r>
              <a:rPr lang="en-IN" sz="1100" dirty="0" err="1">
                <a:latin typeface="Arial" panose="020B0604020202020204" pitchFamily="34" charset="0"/>
                <a:cs typeface="Arial" panose="020B0604020202020204" pitchFamily="34" charset="0"/>
              </a:rPr>
              <a:t>dueDate</a:t>
            </a:r>
            <a:r>
              <a:rPr lang="en-IN" sz="1100" dirty="0">
                <a:latin typeface="Arial" panose="020B0604020202020204" pitchFamily="34" charset="0"/>
                <a:cs typeface="Arial" panose="020B0604020202020204" pitchFamily="34" charset="0"/>
              </a:rPr>
              <a:t>);</a:t>
            </a:r>
          </a:p>
          <a:p>
            <a:r>
              <a:rPr lang="en-IN" sz="1100" dirty="0">
                <a:latin typeface="Arial" panose="020B0604020202020204" pitchFamily="34" charset="0"/>
                <a:cs typeface="Arial" panose="020B0604020202020204" pitchFamily="34" charset="0"/>
              </a:rPr>
              <a:t>                break;</a:t>
            </a:r>
          </a:p>
          <a:p>
            <a:r>
              <a:rPr lang="en-IN" sz="1100" dirty="0">
                <a:latin typeface="Arial" panose="020B0604020202020204" pitchFamily="34" charset="0"/>
                <a:cs typeface="Arial" panose="020B0604020202020204" pitchFamily="34" charset="0"/>
              </a:rPr>
              <a:t>            }</a:t>
            </a:r>
          </a:p>
          <a:p>
            <a:r>
              <a:rPr lang="en-IN" sz="11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58475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469CA1-2D0A-3F53-C316-F87DAD3A105C}"/>
              </a:ext>
            </a:extLst>
          </p:cNvPr>
          <p:cNvSpPr txBox="1"/>
          <p:nvPr/>
        </p:nvSpPr>
        <p:spPr>
          <a:xfrm>
            <a:off x="304799" y="44824"/>
            <a:ext cx="10237694" cy="6986528"/>
          </a:xfrm>
          <a:prstGeom prst="rect">
            <a:avLst/>
          </a:prstGeom>
          <a:noFill/>
        </p:spPr>
        <p:txBody>
          <a:bodyPr wrap="square" rtlCol="0">
            <a:spAutoFit/>
          </a:bodyPr>
          <a:lstStyle/>
          <a:p>
            <a:r>
              <a:rPr lang="en-IN" sz="1600" dirty="0">
                <a:latin typeface="Arial" panose="020B0604020202020204" pitchFamily="34" charset="0"/>
                <a:cs typeface="Arial" panose="020B0604020202020204" pitchFamily="34" charset="0"/>
              </a:rPr>
              <a:t>case 2:</a:t>
            </a:r>
          </a:p>
          <a:p>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toDoList.displayTasks</a:t>
            </a:r>
            <a:r>
              <a:rPr lang="en-IN" sz="1600" dirty="0">
                <a:latin typeface="Arial" panose="020B0604020202020204" pitchFamily="34" charset="0"/>
                <a:cs typeface="Arial" panose="020B0604020202020204" pitchFamily="34" charset="0"/>
              </a:rPr>
              <a:t>();</a:t>
            </a:r>
          </a:p>
          <a:p>
            <a:r>
              <a:rPr lang="en-IN" sz="1600" dirty="0">
                <a:latin typeface="Arial" panose="020B0604020202020204" pitchFamily="34" charset="0"/>
                <a:cs typeface="Arial" panose="020B0604020202020204" pitchFamily="34" charset="0"/>
              </a:rPr>
              <a:t>                break;</a:t>
            </a:r>
          </a:p>
          <a:p>
            <a:r>
              <a:rPr lang="en-IN" sz="1600" dirty="0">
                <a:latin typeface="Arial" panose="020B0604020202020204" pitchFamily="34" charset="0"/>
                <a:cs typeface="Arial" panose="020B0604020202020204" pitchFamily="34" charset="0"/>
              </a:rPr>
              <a:t>            case 3: {</a:t>
            </a:r>
          </a:p>
          <a:p>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size_t</a:t>
            </a:r>
            <a:r>
              <a:rPr lang="en-IN" sz="1600" dirty="0">
                <a:latin typeface="Arial" panose="020B0604020202020204" pitchFamily="34" charset="0"/>
                <a:cs typeface="Arial" panose="020B0604020202020204" pitchFamily="34" charset="0"/>
              </a:rPr>
              <a:t> index;</a:t>
            </a:r>
          </a:p>
          <a:p>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cout</a:t>
            </a:r>
            <a:r>
              <a:rPr lang="en-IN" sz="1600" dirty="0">
                <a:latin typeface="Arial" panose="020B0604020202020204" pitchFamily="34" charset="0"/>
                <a:cs typeface="Arial" panose="020B0604020202020204" pitchFamily="34" charset="0"/>
              </a:rPr>
              <a:t> &lt;&lt; "Enter the index of the task to mark as completed: ";</a:t>
            </a:r>
          </a:p>
          <a:p>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cin</a:t>
            </a:r>
            <a:r>
              <a:rPr lang="en-IN" sz="1600" dirty="0">
                <a:latin typeface="Arial" panose="020B0604020202020204" pitchFamily="34" charset="0"/>
                <a:cs typeface="Arial" panose="020B0604020202020204" pitchFamily="34" charset="0"/>
              </a:rPr>
              <a:t> &gt;&gt; index;</a:t>
            </a:r>
          </a:p>
          <a:p>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toDoList.markTaskAsCompleted</a:t>
            </a:r>
            <a:r>
              <a:rPr lang="en-IN" sz="1600" dirty="0">
                <a:latin typeface="Arial" panose="020B0604020202020204" pitchFamily="34" charset="0"/>
                <a:cs typeface="Arial" panose="020B0604020202020204" pitchFamily="34" charset="0"/>
              </a:rPr>
              <a:t>(index - 1);</a:t>
            </a:r>
          </a:p>
          <a:p>
            <a:r>
              <a:rPr lang="en-IN" sz="1600" dirty="0">
                <a:latin typeface="Arial" panose="020B0604020202020204" pitchFamily="34" charset="0"/>
                <a:cs typeface="Arial" panose="020B0604020202020204" pitchFamily="34" charset="0"/>
              </a:rPr>
              <a:t>                break;</a:t>
            </a:r>
          </a:p>
          <a:p>
            <a:r>
              <a:rPr lang="en-IN" sz="1600" dirty="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case 4: {</a:t>
            </a:r>
          </a:p>
          <a:p>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size_t</a:t>
            </a:r>
            <a:r>
              <a:rPr lang="en-IN" sz="1600" dirty="0">
                <a:latin typeface="Arial" panose="020B0604020202020204" pitchFamily="34" charset="0"/>
                <a:cs typeface="Arial" panose="020B0604020202020204" pitchFamily="34" charset="0"/>
              </a:rPr>
              <a:t> index;</a:t>
            </a:r>
          </a:p>
          <a:p>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cout</a:t>
            </a:r>
            <a:r>
              <a:rPr lang="en-IN" sz="1600" dirty="0">
                <a:latin typeface="Arial" panose="020B0604020202020204" pitchFamily="34" charset="0"/>
                <a:cs typeface="Arial" panose="020B0604020202020204" pitchFamily="34" charset="0"/>
              </a:rPr>
              <a:t> &lt;&lt; "Enter the index of the task to remove: ";</a:t>
            </a:r>
          </a:p>
          <a:p>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cin</a:t>
            </a:r>
            <a:r>
              <a:rPr lang="en-IN" sz="1600" dirty="0">
                <a:latin typeface="Arial" panose="020B0604020202020204" pitchFamily="34" charset="0"/>
                <a:cs typeface="Arial" panose="020B0604020202020204" pitchFamily="34" charset="0"/>
              </a:rPr>
              <a:t> &gt;&gt; index;</a:t>
            </a:r>
          </a:p>
          <a:p>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toDoList.removeTask</a:t>
            </a:r>
            <a:r>
              <a:rPr lang="en-IN" sz="1600" dirty="0">
                <a:latin typeface="Arial" panose="020B0604020202020204" pitchFamily="34" charset="0"/>
                <a:cs typeface="Arial" panose="020B0604020202020204" pitchFamily="34" charset="0"/>
              </a:rPr>
              <a:t>(index - 1);</a:t>
            </a:r>
          </a:p>
          <a:p>
            <a:r>
              <a:rPr lang="en-IN" sz="1600" dirty="0">
                <a:latin typeface="Arial" panose="020B0604020202020204" pitchFamily="34" charset="0"/>
                <a:cs typeface="Arial" panose="020B0604020202020204" pitchFamily="34" charset="0"/>
              </a:rPr>
              <a:t>                break;</a:t>
            </a:r>
          </a:p>
          <a:p>
            <a:r>
              <a:rPr lang="en-IN" sz="1600" dirty="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case 0:</a:t>
            </a:r>
          </a:p>
          <a:p>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cout</a:t>
            </a:r>
            <a:r>
              <a:rPr lang="en-IN" sz="1600" dirty="0">
                <a:latin typeface="Arial" panose="020B0604020202020204" pitchFamily="34" charset="0"/>
                <a:cs typeface="Arial" panose="020B0604020202020204" pitchFamily="34" charset="0"/>
              </a:rPr>
              <a:t> &lt;&lt; "Exiting the program.\n";</a:t>
            </a:r>
          </a:p>
          <a:p>
            <a:r>
              <a:rPr lang="en-IN" sz="1600" dirty="0">
                <a:latin typeface="Arial" panose="020B0604020202020204" pitchFamily="34" charset="0"/>
                <a:cs typeface="Arial" panose="020B0604020202020204" pitchFamily="34" charset="0"/>
              </a:rPr>
              <a:t>                break;</a:t>
            </a:r>
          </a:p>
          <a:p>
            <a:r>
              <a:rPr lang="en-IN" sz="1600" dirty="0">
                <a:latin typeface="Arial" panose="020B0604020202020204" pitchFamily="34" charset="0"/>
                <a:cs typeface="Arial" panose="020B0604020202020204" pitchFamily="34" charset="0"/>
              </a:rPr>
              <a:t>            default:</a:t>
            </a:r>
          </a:p>
          <a:p>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cout</a:t>
            </a:r>
            <a:r>
              <a:rPr lang="en-IN" sz="1600" dirty="0">
                <a:latin typeface="Arial" panose="020B0604020202020204" pitchFamily="34" charset="0"/>
                <a:cs typeface="Arial" panose="020B0604020202020204" pitchFamily="34" charset="0"/>
              </a:rPr>
              <a:t> &lt;&lt; "Invalid choice. Try again.\n";</a:t>
            </a:r>
          </a:p>
          <a:p>
            <a:r>
              <a:rPr lang="en-IN" sz="1600" dirty="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 while (choice != 0);</a:t>
            </a:r>
          </a:p>
          <a:p>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    return 0;</a:t>
            </a:r>
          </a:p>
          <a:p>
            <a:r>
              <a:rPr lang="en-IN" sz="1600" dirty="0">
                <a:latin typeface="Arial" panose="020B0604020202020204" pitchFamily="34" charset="0"/>
                <a:cs typeface="Arial" panose="020B0604020202020204" pitchFamily="34" charset="0"/>
              </a:rPr>
              <a:t>}</a:t>
            </a:r>
          </a:p>
          <a:p>
            <a:endParaRPr lang="en-IN" sz="1600" dirty="0"/>
          </a:p>
        </p:txBody>
      </p:sp>
    </p:spTree>
    <p:extLst>
      <p:ext uri="{BB962C8B-B14F-4D97-AF65-F5344CB8AC3E}">
        <p14:creationId xmlns:p14="http://schemas.microsoft.com/office/powerpoint/2010/main" val="465359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6D817-FB9F-936D-9A44-7DC1BF6E8A4C}"/>
              </a:ext>
            </a:extLst>
          </p:cNvPr>
          <p:cNvSpPr>
            <a:spLocks noGrp="1"/>
          </p:cNvSpPr>
          <p:nvPr>
            <p:ph type="title"/>
          </p:nvPr>
        </p:nvSpPr>
        <p:spPr/>
        <p:txBody>
          <a:bodyPr/>
          <a:lstStyle/>
          <a:p>
            <a:r>
              <a:rPr lang="en-US" sz="4800" b="1" dirty="0"/>
              <a:t>Benefits of TO DO LIST MANAGER</a:t>
            </a:r>
            <a:endParaRPr lang="en-IN" sz="4800" dirty="0"/>
          </a:p>
        </p:txBody>
      </p:sp>
      <p:pic>
        <p:nvPicPr>
          <p:cNvPr id="6" name="Picture 5">
            <a:extLst>
              <a:ext uri="{FF2B5EF4-FFF2-40B4-BE49-F238E27FC236}">
                <a16:creationId xmlns:a16="http://schemas.microsoft.com/office/drawing/2014/main" id="{8EEFC739-48AB-6BED-AFB6-5EAAFDCFCC0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355540" y="763701"/>
            <a:ext cx="3509683" cy="5051693"/>
          </a:xfrm>
          <a:prstGeom prst="rect">
            <a:avLst/>
          </a:prstGeom>
        </p:spPr>
      </p:pic>
      <p:sp>
        <p:nvSpPr>
          <p:cNvPr id="9" name="Text Placeholder 8">
            <a:extLst>
              <a:ext uri="{FF2B5EF4-FFF2-40B4-BE49-F238E27FC236}">
                <a16:creationId xmlns:a16="http://schemas.microsoft.com/office/drawing/2014/main" id="{7686B265-6BFF-F94F-8ABD-A0F1C31966F1}"/>
              </a:ext>
            </a:extLst>
          </p:cNvPr>
          <p:cNvSpPr>
            <a:spLocks noGrp="1"/>
          </p:cNvSpPr>
          <p:nvPr>
            <p:ph type="body" sz="half" idx="2"/>
          </p:nvPr>
        </p:nvSpPr>
        <p:spPr>
          <a:xfrm>
            <a:off x="913794" y="2679699"/>
            <a:ext cx="5119453" cy="3414600"/>
          </a:xfrm>
        </p:spPr>
        <p:txBody>
          <a:bodyPr>
            <a:noAutofit/>
          </a:bodyPr>
          <a:lstStyle/>
          <a:p>
            <a:pPr marL="914400" lvl="1" indent="-457200">
              <a:buFont typeface="Arial" panose="020B0604020202020204" pitchFamily="34" charset="0"/>
              <a:buChar char="•"/>
            </a:pPr>
            <a:r>
              <a:rPr lang="en-US" sz="2400" dirty="0"/>
              <a:t>Stay organized and prioritize tasks </a:t>
            </a:r>
          </a:p>
          <a:p>
            <a:pPr marL="914400" lvl="1" indent="-457200">
              <a:buFont typeface="Arial" panose="020B0604020202020204" pitchFamily="34" charset="0"/>
              <a:buChar char="•"/>
            </a:pPr>
            <a:r>
              <a:rPr lang="en-US" sz="2400" dirty="0"/>
              <a:t>Increase </a:t>
            </a:r>
            <a:r>
              <a:rPr lang="en-US" sz="2400" dirty="0" err="1"/>
              <a:t>produvtivity</a:t>
            </a:r>
            <a:r>
              <a:rPr lang="en-US" sz="2400" dirty="0"/>
              <a:t> and efficiency</a:t>
            </a:r>
          </a:p>
          <a:p>
            <a:pPr marL="914400" lvl="1" indent="-457200">
              <a:buFont typeface="Arial" panose="020B0604020202020204" pitchFamily="34" charset="0"/>
              <a:buChar char="•"/>
            </a:pPr>
            <a:r>
              <a:rPr lang="en-US" sz="2400" dirty="0"/>
              <a:t>Track progress and </a:t>
            </a:r>
            <a:r>
              <a:rPr lang="en-US" sz="2400" dirty="0" err="1"/>
              <a:t>deadkines</a:t>
            </a:r>
            <a:endParaRPr lang="en-US" sz="2400" dirty="0"/>
          </a:p>
          <a:p>
            <a:pPr marL="914400" lvl="1" indent="-457200">
              <a:buFont typeface="Arial" panose="020B0604020202020204" pitchFamily="34" charset="0"/>
              <a:buChar char="•"/>
            </a:pPr>
            <a:r>
              <a:rPr lang="en-US" sz="2400" dirty="0" err="1"/>
              <a:t>Collborate</a:t>
            </a:r>
            <a:r>
              <a:rPr lang="en-US" sz="2400" dirty="0"/>
              <a:t> and delegate tasks</a:t>
            </a:r>
            <a:endParaRPr lang="en-IN" sz="2400" dirty="0"/>
          </a:p>
        </p:txBody>
      </p:sp>
    </p:spTree>
    <p:extLst>
      <p:ext uri="{BB962C8B-B14F-4D97-AF65-F5344CB8AC3E}">
        <p14:creationId xmlns:p14="http://schemas.microsoft.com/office/powerpoint/2010/main" val="1526400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{80F8FCD4-B07A-4E5C-8143-CBA5FF0C071E}tf55705232_win32</Template>
  <TotalTime>79</TotalTime>
  <Words>1326</Words>
  <Application>Microsoft Office PowerPoint</Application>
  <PresentationFormat>Widescreen</PresentationFormat>
  <Paragraphs>155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Goudy Old Style</vt:lpstr>
      <vt:lpstr>Wingdings 2</vt:lpstr>
      <vt:lpstr>SlateVTI</vt:lpstr>
      <vt:lpstr>TO DO LIST MANAGER</vt:lpstr>
      <vt:lpstr>The Ultimate Solution for Task Management </vt:lpstr>
      <vt:lpstr>Methodology and Design </vt:lpstr>
      <vt:lpstr>Task Manager Program </vt:lpstr>
      <vt:lpstr>PowerPoint Presentation</vt:lpstr>
      <vt:lpstr>PowerPoint Presentation</vt:lpstr>
      <vt:lpstr>PowerPoint Presentation</vt:lpstr>
      <vt:lpstr>PowerPoint Presentation</vt:lpstr>
      <vt:lpstr>Benefits of TO DO LIST MANAGER</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DO LIST MANAGER</dc:title>
  <dc:creator>paneendra bhargav</dc:creator>
  <cp:lastModifiedBy>RohithSai Gudibandla</cp:lastModifiedBy>
  <cp:revision>3</cp:revision>
  <dcterms:created xsi:type="dcterms:W3CDTF">2023-11-27T16:09:41Z</dcterms:created>
  <dcterms:modified xsi:type="dcterms:W3CDTF">2023-12-05T05:34:50Z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