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D2AD2-9B2E-44B8-9833-E29CBC5CFFD5}" v="1" dt="2024-02-13T22:43:09.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4" autoAdjust="0"/>
    <p:restoredTop sz="94660"/>
  </p:normalViewPr>
  <p:slideViewPr>
    <p:cSldViewPr snapToGrid="0">
      <p:cViewPr>
        <p:scale>
          <a:sx n="88" d="100"/>
          <a:sy n="88" d="100"/>
        </p:scale>
        <p:origin x="354"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u, Rohith" userId="232948c9-5e12-4ee2-8876-aeac7e9d3e5f" providerId="ADAL" clId="{653D2AD2-9B2E-44B8-9833-E29CBC5CFFD5}"/>
    <pc:docChg chg="undo custSel addSld modSld">
      <pc:chgData name="Sanku, Rohith" userId="232948c9-5e12-4ee2-8876-aeac7e9d3e5f" providerId="ADAL" clId="{653D2AD2-9B2E-44B8-9833-E29CBC5CFFD5}" dt="2024-02-13T22:59:58.433" v="329" actId="26606"/>
      <pc:docMkLst>
        <pc:docMk/>
      </pc:docMkLst>
      <pc:sldChg chg="addSp delSp modSp mod setBg">
        <pc:chgData name="Sanku, Rohith" userId="232948c9-5e12-4ee2-8876-aeac7e9d3e5f" providerId="ADAL" clId="{653D2AD2-9B2E-44B8-9833-E29CBC5CFFD5}" dt="2024-02-13T22:39:51.394" v="47" actId="14100"/>
        <pc:sldMkLst>
          <pc:docMk/>
          <pc:sldMk cId="1167693992" sldId="269"/>
        </pc:sldMkLst>
        <pc:spChg chg="mod">
          <ac:chgData name="Sanku, Rohith" userId="232948c9-5e12-4ee2-8876-aeac7e9d3e5f" providerId="ADAL" clId="{653D2AD2-9B2E-44B8-9833-E29CBC5CFFD5}" dt="2024-02-13T22:39:10.126" v="39" actId="14100"/>
          <ac:spMkLst>
            <pc:docMk/>
            <pc:sldMk cId="1167693992" sldId="269"/>
            <ac:spMk id="2" creationId="{C2E0D83A-4658-D277-72A1-23138012D64B}"/>
          </ac:spMkLst>
        </pc:spChg>
        <pc:spChg chg="mod">
          <ac:chgData name="Sanku, Rohith" userId="232948c9-5e12-4ee2-8876-aeac7e9d3e5f" providerId="ADAL" clId="{653D2AD2-9B2E-44B8-9833-E29CBC5CFFD5}" dt="2024-02-13T22:39:51.394" v="47" actId="14100"/>
          <ac:spMkLst>
            <pc:docMk/>
            <pc:sldMk cId="1167693992" sldId="269"/>
            <ac:spMk id="3" creationId="{7FC8CE2C-F72F-1CD1-A5CC-734BF9BB680B}"/>
          </ac:spMkLst>
        </pc:spChg>
        <pc:spChg chg="add del">
          <ac:chgData name="Sanku, Rohith" userId="232948c9-5e12-4ee2-8876-aeac7e9d3e5f" providerId="ADAL" clId="{653D2AD2-9B2E-44B8-9833-E29CBC5CFFD5}" dt="2024-02-13T22:38:04.354" v="16" actId="26606"/>
          <ac:spMkLst>
            <pc:docMk/>
            <pc:sldMk cId="1167693992" sldId="269"/>
            <ac:spMk id="10" creationId="{4D47D7CD-06A5-4710-B816-F23F56C52C16}"/>
          </ac:spMkLst>
        </pc:spChg>
        <pc:spChg chg="add del">
          <ac:chgData name="Sanku, Rohith" userId="232948c9-5e12-4ee2-8876-aeac7e9d3e5f" providerId="ADAL" clId="{653D2AD2-9B2E-44B8-9833-E29CBC5CFFD5}" dt="2024-02-13T22:38:04.354" v="16" actId="26606"/>
          <ac:spMkLst>
            <pc:docMk/>
            <pc:sldMk cId="1167693992" sldId="269"/>
            <ac:spMk id="12" creationId="{8058D9C7-7C50-4582-9A60-0569A536A190}"/>
          </ac:spMkLst>
        </pc:spChg>
        <pc:spChg chg="add del">
          <ac:chgData name="Sanku, Rohith" userId="232948c9-5e12-4ee2-8876-aeac7e9d3e5f" providerId="ADAL" clId="{653D2AD2-9B2E-44B8-9833-E29CBC5CFFD5}" dt="2024-02-13T22:39:01.957" v="37" actId="26606"/>
          <ac:spMkLst>
            <pc:docMk/>
            <pc:sldMk cId="1167693992" sldId="269"/>
            <ac:spMk id="22" creationId="{8427DF8B-AF40-4916-BF81-7B4B1D6A063D}"/>
          </ac:spMkLst>
        </pc:spChg>
        <pc:spChg chg="add del">
          <ac:chgData name="Sanku, Rohith" userId="232948c9-5e12-4ee2-8876-aeac7e9d3e5f" providerId="ADAL" clId="{653D2AD2-9B2E-44B8-9833-E29CBC5CFFD5}" dt="2024-02-13T22:39:01.957" v="37" actId="26606"/>
          <ac:spMkLst>
            <pc:docMk/>
            <pc:sldMk cId="1167693992" sldId="269"/>
            <ac:spMk id="23" creationId="{6AE0E191-47BD-46BD-846E-E994713F2C91}"/>
          </ac:spMkLst>
        </pc:spChg>
        <pc:spChg chg="add del">
          <ac:chgData name="Sanku, Rohith" userId="232948c9-5e12-4ee2-8876-aeac7e9d3e5f" providerId="ADAL" clId="{653D2AD2-9B2E-44B8-9833-E29CBC5CFFD5}" dt="2024-02-13T22:39:01.957" v="37" actId="26606"/>
          <ac:spMkLst>
            <pc:docMk/>
            <pc:sldMk cId="1167693992" sldId="269"/>
            <ac:spMk id="24" creationId="{D60DC0FE-B192-4898-9A42-DD3CA1061184}"/>
          </ac:spMkLst>
        </pc:spChg>
        <pc:spChg chg="add">
          <ac:chgData name="Sanku, Rohith" userId="232948c9-5e12-4ee2-8876-aeac7e9d3e5f" providerId="ADAL" clId="{653D2AD2-9B2E-44B8-9833-E29CBC5CFFD5}" dt="2024-02-13T22:39:01.957" v="37" actId="26606"/>
          <ac:spMkLst>
            <pc:docMk/>
            <pc:sldMk cId="1167693992" sldId="269"/>
            <ac:spMk id="33" creationId="{4F8E18AC-903E-4B46-8CC0-FE20E612CE37}"/>
          </ac:spMkLst>
        </pc:spChg>
        <pc:spChg chg="add">
          <ac:chgData name="Sanku, Rohith" userId="232948c9-5e12-4ee2-8876-aeac7e9d3e5f" providerId="ADAL" clId="{653D2AD2-9B2E-44B8-9833-E29CBC5CFFD5}" dt="2024-02-13T22:39:01.957" v="37" actId="26606"/>
          <ac:spMkLst>
            <pc:docMk/>
            <pc:sldMk cId="1167693992" sldId="269"/>
            <ac:spMk id="35" creationId="{3DEE38FB-0763-470C-8A5E-44456B5130D7}"/>
          </ac:spMkLst>
        </pc:spChg>
        <pc:spChg chg="add">
          <ac:chgData name="Sanku, Rohith" userId="232948c9-5e12-4ee2-8876-aeac7e9d3e5f" providerId="ADAL" clId="{653D2AD2-9B2E-44B8-9833-E29CBC5CFFD5}" dt="2024-02-13T22:39:01.957" v="37" actId="26606"/>
          <ac:spMkLst>
            <pc:docMk/>
            <pc:sldMk cId="1167693992" sldId="269"/>
            <ac:spMk id="37" creationId="{F1D6E6C0-11C7-4A38-BD12-80741960B53C}"/>
          </ac:spMkLst>
        </pc:spChg>
        <pc:grpChg chg="add del">
          <ac:chgData name="Sanku, Rohith" userId="232948c9-5e12-4ee2-8876-aeac7e9d3e5f" providerId="ADAL" clId="{653D2AD2-9B2E-44B8-9833-E29CBC5CFFD5}" dt="2024-02-13T22:38:04.354" v="16" actId="26606"/>
          <ac:grpSpMkLst>
            <pc:docMk/>
            <pc:sldMk cId="1167693992" sldId="269"/>
            <ac:grpSpMk id="14" creationId="{A5A42520-81F5-4CA6-A7DA-9CD71733ABEC}"/>
          </ac:grpSpMkLst>
        </pc:grpChg>
        <pc:grpChg chg="add del">
          <ac:chgData name="Sanku, Rohith" userId="232948c9-5e12-4ee2-8876-aeac7e9d3e5f" providerId="ADAL" clId="{653D2AD2-9B2E-44B8-9833-E29CBC5CFFD5}" dt="2024-02-13T22:39:01.957" v="37" actId="26606"/>
          <ac:grpSpMkLst>
            <pc:docMk/>
            <pc:sldMk cId="1167693992" sldId="269"/>
            <ac:grpSpMk id="25" creationId="{47154ABD-A760-4C29-A394-422706C2C032}"/>
          </ac:grpSpMkLst>
        </pc:grpChg>
        <pc:grpChg chg="add">
          <ac:chgData name="Sanku, Rohith" userId="232948c9-5e12-4ee2-8876-aeac7e9d3e5f" providerId="ADAL" clId="{653D2AD2-9B2E-44B8-9833-E29CBC5CFFD5}" dt="2024-02-13T22:39:01.957" v="37" actId="26606"/>
          <ac:grpSpMkLst>
            <pc:docMk/>
            <pc:sldMk cId="1167693992" sldId="269"/>
            <ac:grpSpMk id="39" creationId="{2B16E781-E64A-4007-B0F1-5A50135A4276}"/>
          </ac:grpSpMkLst>
        </pc:grpChg>
        <pc:picChg chg="add mod">
          <ac:chgData name="Sanku, Rohith" userId="232948c9-5e12-4ee2-8876-aeac7e9d3e5f" providerId="ADAL" clId="{653D2AD2-9B2E-44B8-9833-E29CBC5CFFD5}" dt="2024-02-13T22:39:01.957" v="37" actId="26606"/>
          <ac:picMkLst>
            <pc:docMk/>
            <pc:sldMk cId="1167693992" sldId="269"/>
            <ac:picMk id="5" creationId="{41E9ED51-6DE3-33E5-7B51-A32FE323D654}"/>
          </ac:picMkLst>
        </pc:picChg>
      </pc:sldChg>
      <pc:sldChg chg="addSp delSp modSp new mod setBg">
        <pc:chgData name="Sanku, Rohith" userId="232948c9-5e12-4ee2-8876-aeac7e9d3e5f" providerId="ADAL" clId="{653D2AD2-9B2E-44B8-9833-E29CBC5CFFD5}" dt="2024-02-13T22:40:38.295" v="51" actId="26606"/>
        <pc:sldMkLst>
          <pc:docMk/>
          <pc:sldMk cId="1287797607" sldId="270"/>
        </pc:sldMkLst>
        <pc:spChg chg="del">
          <ac:chgData name="Sanku, Rohith" userId="232948c9-5e12-4ee2-8876-aeac7e9d3e5f" providerId="ADAL" clId="{653D2AD2-9B2E-44B8-9833-E29CBC5CFFD5}" dt="2024-02-13T22:40:38.295" v="51" actId="26606"/>
          <ac:spMkLst>
            <pc:docMk/>
            <pc:sldMk cId="1287797607" sldId="270"/>
            <ac:spMk id="2" creationId="{477D1287-06CB-09D3-8AFE-8CB0926A6860}"/>
          </ac:spMkLst>
        </pc:spChg>
        <pc:spChg chg="del">
          <ac:chgData name="Sanku, Rohith" userId="232948c9-5e12-4ee2-8876-aeac7e9d3e5f" providerId="ADAL" clId="{653D2AD2-9B2E-44B8-9833-E29CBC5CFFD5}" dt="2024-02-13T22:40:33.583" v="49" actId="22"/>
          <ac:spMkLst>
            <pc:docMk/>
            <pc:sldMk cId="1287797607" sldId="270"/>
            <ac:spMk id="3" creationId="{1B28364F-965C-4C0F-6413-2E3BA83F94FD}"/>
          </ac:spMkLst>
        </pc:spChg>
        <pc:spChg chg="add">
          <ac:chgData name="Sanku, Rohith" userId="232948c9-5e12-4ee2-8876-aeac7e9d3e5f" providerId="ADAL" clId="{653D2AD2-9B2E-44B8-9833-E29CBC5CFFD5}" dt="2024-02-13T22:40:38.295" v="51" actId="26606"/>
          <ac:spMkLst>
            <pc:docMk/>
            <pc:sldMk cId="1287797607" sldId="270"/>
            <ac:spMk id="10" creationId="{99B5B3C5-A599-465B-B2B9-866E8B2087CE}"/>
          </ac:spMkLst>
        </pc:spChg>
        <pc:spChg chg="add">
          <ac:chgData name="Sanku, Rohith" userId="232948c9-5e12-4ee2-8876-aeac7e9d3e5f" providerId="ADAL" clId="{653D2AD2-9B2E-44B8-9833-E29CBC5CFFD5}" dt="2024-02-13T22:40:38.295" v="51" actId="26606"/>
          <ac:spMkLst>
            <pc:docMk/>
            <pc:sldMk cId="1287797607" sldId="270"/>
            <ac:spMk id="12" creationId="{25C84982-7DD0-43B1-8A2D-BFA4DF1B4E60}"/>
          </ac:spMkLst>
        </pc:spChg>
        <pc:spChg chg="add">
          <ac:chgData name="Sanku, Rohith" userId="232948c9-5e12-4ee2-8876-aeac7e9d3e5f" providerId="ADAL" clId="{653D2AD2-9B2E-44B8-9833-E29CBC5CFFD5}" dt="2024-02-13T22:40:38.295" v="51" actId="26606"/>
          <ac:spMkLst>
            <pc:docMk/>
            <pc:sldMk cId="1287797607" sldId="270"/>
            <ac:spMk id="31" creationId="{B7818AA9-82F7-46F6-8A83-1A6258163B48}"/>
          </ac:spMkLst>
        </pc:spChg>
        <pc:grpChg chg="add">
          <ac:chgData name="Sanku, Rohith" userId="232948c9-5e12-4ee2-8876-aeac7e9d3e5f" providerId="ADAL" clId="{653D2AD2-9B2E-44B8-9833-E29CBC5CFFD5}" dt="2024-02-13T22:40:38.295" v="51" actId="26606"/>
          <ac:grpSpMkLst>
            <pc:docMk/>
            <pc:sldMk cId="1287797607" sldId="270"/>
            <ac:grpSpMk id="14" creationId="{1D912E1C-3BBA-42F0-A3EE-FEC382E7230A}"/>
          </ac:grpSpMkLst>
        </pc:grpChg>
        <pc:picChg chg="add mod ord">
          <ac:chgData name="Sanku, Rohith" userId="232948c9-5e12-4ee2-8876-aeac7e9d3e5f" providerId="ADAL" clId="{653D2AD2-9B2E-44B8-9833-E29CBC5CFFD5}" dt="2024-02-13T22:40:38.295" v="51" actId="26606"/>
          <ac:picMkLst>
            <pc:docMk/>
            <pc:sldMk cId="1287797607" sldId="270"/>
            <ac:picMk id="5" creationId="{021F1C0D-D0CB-B8A9-F867-7D2646F82274}"/>
          </ac:picMkLst>
        </pc:picChg>
      </pc:sldChg>
      <pc:sldChg chg="addSp delSp modSp new mod setBg">
        <pc:chgData name="Sanku, Rohith" userId="232948c9-5e12-4ee2-8876-aeac7e9d3e5f" providerId="ADAL" clId="{653D2AD2-9B2E-44B8-9833-E29CBC5CFFD5}" dt="2024-02-13T22:46:16.511" v="90" actId="14100"/>
        <pc:sldMkLst>
          <pc:docMk/>
          <pc:sldMk cId="4180943459" sldId="271"/>
        </pc:sldMkLst>
        <pc:spChg chg="mod">
          <ac:chgData name="Sanku, Rohith" userId="232948c9-5e12-4ee2-8876-aeac7e9d3e5f" providerId="ADAL" clId="{653D2AD2-9B2E-44B8-9833-E29CBC5CFFD5}" dt="2024-02-13T22:46:06.468" v="87" actId="26606"/>
          <ac:spMkLst>
            <pc:docMk/>
            <pc:sldMk cId="4180943459" sldId="271"/>
            <ac:spMk id="2" creationId="{EE5D0050-3260-E656-1AB3-02BE7F833067}"/>
          </ac:spMkLst>
        </pc:spChg>
        <pc:spChg chg="del">
          <ac:chgData name="Sanku, Rohith" userId="232948c9-5e12-4ee2-8876-aeac7e9d3e5f" providerId="ADAL" clId="{653D2AD2-9B2E-44B8-9833-E29CBC5CFFD5}" dt="2024-02-13T22:43:09.084" v="53"/>
          <ac:spMkLst>
            <pc:docMk/>
            <pc:sldMk cId="4180943459" sldId="271"/>
            <ac:spMk id="3" creationId="{FF8A74E2-F046-3860-7D2B-EED56524A714}"/>
          </ac:spMkLst>
        </pc:spChg>
        <pc:spChg chg="add mod ord">
          <ac:chgData name="Sanku, Rohith" userId="232948c9-5e12-4ee2-8876-aeac7e9d3e5f" providerId="ADAL" clId="{653D2AD2-9B2E-44B8-9833-E29CBC5CFFD5}" dt="2024-02-13T22:46:16.511" v="90" actId="14100"/>
          <ac:spMkLst>
            <pc:docMk/>
            <pc:sldMk cId="4180943459" sldId="271"/>
            <ac:spMk id="4102" creationId="{D4F012AA-CF9B-8D26-D346-B89D7C88D1F7}"/>
          </ac:spMkLst>
        </pc:spChg>
        <pc:spChg chg="add del">
          <ac:chgData name="Sanku, Rohith" userId="232948c9-5e12-4ee2-8876-aeac7e9d3e5f" providerId="ADAL" clId="{653D2AD2-9B2E-44B8-9833-E29CBC5CFFD5}" dt="2024-02-13T22:46:06.494" v="88" actId="26606"/>
          <ac:spMkLst>
            <pc:docMk/>
            <pc:sldMk cId="4180943459" sldId="271"/>
            <ac:spMk id="4105" creationId="{6A28A739-9732-461A-A853-1E4989EFF7D1}"/>
          </ac:spMkLst>
        </pc:spChg>
        <pc:spChg chg="add del">
          <ac:chgData name="Sanku, Rohith" userId="232948c9-5e12-4ee2-8876-aeac7e9d3e5f" providerId="ADAL" clId="{653D2AD2-9B2E-44B8-9833-E29CBC5CFFD5}" dt="2024-02-13T22:46:06.494" v="88" actId="26606"/>
          <ac:spMkLst>
            <pc:docMk/>
            <pc:sldMk cId="4180943459" sldId="271"/>
            <ac:spMk id="4107" creationId="{7110C6A7-D16B-4C77-8E1C-AD3F05B5A249}"/>
          </ac:spMkLst>
        </pc:spChg>
        <pc:spChg chg="add del">
          <ac:chgData name="Sanku, Rohith" userId="232948c9-5e12-4ee2-8876-aeac7e9d3e5f" providerId="ADAL" clId="{653D2AD2-9B2E-44B8-9833-E29CBC5CFFD5}" dt="2024-02-13T22:46:06.494" v="88" actId="26606"/>
          <ac:spMkLst>
            <pc:docMk/>
            <pc:sldMk cId="4180943459" sldId="271"/>
            <ac:spMk id="4117" creationId="{170F1B99-B713-43B1-8E57-B88FEE6FE09B}"/>
          </ac:spMkLst>
        </pc:spChg>
        <pc:spChg chg="add del">
          <ac:chgData name="Sanku, Rohith" userId="232948c9-5e12-4ee2-8876-aeac7e9d3e5f" providerId="ADAL" clId="{653D2AD2-9B2E-44B8-9833-E29CBC5CFFD5}" dt="2024-02-13T22:46:06.494" v="88" actId="26606"/>
          <ac:spMkLst>
            <pc:docMk/>
            <pc:sldMk cId="4180943459" sldId="271"/>
            <ac:spMk id="4119" creationId="{A9A446E8-F042-49A3-AA02-3FF2F236B1B9}"/>
          </ac:spMkLst>
        </pc:spChg>
        <pc:spChg chg="add del">
          <ac:chgData name="Sanku, Rohith" userId="232948c9-5e12-4ee2-8876-aeac7e9d3e5f" providerId="ADAL" clId="{653D2AD2-9B2E-44B8-9833-E29CBC5CFFD5}" dt="2024-02-13T22:46:06.468" v="87" actId="26606"/>
          <ac:spMkLst>
            <pc:docMk/>
            <pc:sldMk cId="4180943459" sldId="271"/>
            <ac:spMk id="4126" creationId="{2ADB7B5D-2D2C-480B-A280-A38BE6DC9E21}"/>
          </ac:spMkLst>
        </pc:spChg>
        <pc:spChg chg="add del">
          <ac:chgData name="Sanku, Rohith" userId="232948c9-5e12-4ee2-8876-aeac7e9d3e5f" providerId="ADAL" clId="{653D2AD2-9B2E-44B8-9833-E29CBC5CFFD5}" dt="2024-02-13T22:46:06.468" v="87" actId="26606"/>
          <ac:spMkLst>
            <pc:docMk/>
            <pc:sldMk cId="4180943459" sldId="271"/>
            <ac:spMk id="4128" creationId="{7C1BB6C0-A1F8-4D00-9774-3DA6FC0AA189}"/>
          </ac:spMkLst>
        </pc:spChg>
        <pc:spChg chg="add del">
          <ac:chgData name="Sanku, Rohith" userId="232948c9-5e12-4ee2-8876-aeac7e9d3e5f" providerId="ADAL" clId="{653D2AD2-9B2E-44B8-9833-E29CBC5CFFD5}" dt="2024-02-13T22:46:06.468" v="87" actId="26606"/>
          <ac:spMkLst>
            <pc:docMk/>
            <pc:sldMk cId="4180943459" sldId="271"/>
            <ac:spMk id="4140" creationId="{BF5F006E-C975-4963-AF42-F65C57E43465}"/>
          </ac:spMkLst>
        </pc:spChg>
        <pc:spChg chg="add del">
          <ac:chgData name="Sanku, Rohith" userId="232948c9-5e12-4ee2-8876-aeac7e9d3e5f" providerId="ADAL" clId="{653D2AD2-9B2E-44B8-9833-E29CBC5CFFD5}" dt="2024-02-13T22:46:06.468" v="87" actId="26606"/>
          <ac:spMkLst>
            <pc:docMk/>
            <pc:sldMk cId="4180943459" sldId="271"/>
            <ac:spMk id="4142" creationId="{C1AFB672-BA87-472C-9879-9EC2BF722360}"/>
          </ac:spMkLst>
        </pc:spChg>
        <pc:spChg chg="add del">
          <ac:chgData name="Sanku, Rohith" userId="232948c9-5e12-4ee2-8876-aeac7e9d3e5f" providerId="ADAL" clId="{653D2AD2-9B2E-44B8-9833-E29CBC5CFFD5}" dt="2024-02-13T22:46:06.468" v="87" actId="26606"/>
          <ac:spMkLst>
            <pc:docMk/>
            <pc:sldMk cId="4180943459" sldId="271"/>
            <ac:spMk id="4144" creationId="{B79F54E6-071E-4530-B747-6FED52D98175}"/>
          </ac:spMkLst>
        </pc:spChg>
        <pc:spChg chg="add">
          <ac:chgData name="Sanku, Rohith" userId="232948c9-5e12-4ee2-8876-aeac7e9d3e5f" providerId="ADAL" clId="{653D2AD2-9B2E-44B8-9833-E29CBC5CFFD5}" dt="2024-02-13T22:46:06.494" v="88" actId="26606"/>
          <ac:spMkLst>
            <pc:docMk/>
            <pc:sldMk cId="4180943459" sldId="271"/>
            <ac:spMk id="4148" creationId="{7D0C7BAC-A9A7-4A90-8672-2EBEC5D6CFA5}"/>
          </ac:spMkLst>
        </pc:spChg>
        <pc:spChg chg="add">
          <ac:chgData name="Sanku, Rohith" userId="232948c9-5e12-4ee2-8876-aeac7e9d3e5f" providerId="ADAL" clId="{653D2AD2-9B2E-44B8-9833-E29CBC5CFFD5}" dt="2024-02-13T22:46:06.494" v="88" actId="26606"/>
          <ac:spMkLst>
            <pc:docMk/>
            <pc:sldMk cId="4180943459" sldId="271"/>
            <ac:spMk id="4149" creationId="{F596CC8E-63AE-4FBB-B170-725D8CC84319}"/>
          </ac:spMkLst>
        </pc:spChg>
        <pc:grpChg chg="add del">
          <ac:chgData name="Sanku, Rohith" userId="232948c9-5e12-4ee2-8876-aeac7e9d3e5f" providerId="ADAL" clId="{653D2AD2-9B2E-44B8-9833-E29CBC5CFFD5}" dt="2024-02-13T22:46:06.494" v="88" actId="26606"/>
          <ac:grpSpMkLst>
            <pc:docMk/>
            <pc:sldMk cId="4180943459" sldId="271"/>
            <ac:grpSpMk id="4109" creationId="{147F989C-8016-4A7A-872B-625A48589FA2}"/>
          </ac:grpSpMkLst>
        </pc:grpChg>
        <pc:grpChg chg="add del">
          <ac:chgData name="Sanku, Rohith" userId="232948c9-5e12-4ee2-8876-aeac7e9d3e5f" providerId="ADAL" clId="{653D2AD2-9B2E-44B8-9833-E29CBC5CFFD5}" dt="2024-02-13T22:46:06.468" v="87" actId="26606"/>
          <ac:grpSpMkLst>
            <pc:docMk/>
            <pc:sldMk cId="4180943459" sldId="271"/>
            <ac:grpSpMk id="4130" creationId="{2CDFC692-DF3D-45E1-B1FB-083C308E5C02}"/>
          </ac:grpSpMkLst>
        </pc:grpChg>
        <pc:grpChg chg="add">
          <ac:chgData name="Sanku, Rohith" userId="232948c9-5e12-4ee2-8876-aeac7e9d3e5f" providerId="ADAL" clId="{653D2AD2-9B2E-44B8-9833-E29CBC5CFFD5}" dt="2024-02-13T22:46:06.494" v="88" actId="26606"/>
          <ac:grpSpMkLst>
            <pc:docMk/>
            <pc:sldMk cId="4180943459" sldId="271"/>
            <ac:grpSpMk id="4150" creationId="{844DB1CD-B507-4DAC-B2EA-076521D31AFE}"/>
          </ac:grpSpMkLst>
        </pc:grpChg>
        <pc:picChg chg="add mod">
          <ac:chgData name="Sanku, Rohith" userId="232948c9-5e12-4ee2-8876-aeac7e9d3e5f" providerId="ADAL" clId="{653D2AD2-9B2E-44B8-9833-E29CBC5CFFD5}" dt="2024-02-13T22:46:06.494" v="88" actId="26606"/>
          <ac:picMkLst>
            <pc:docMk/>
            <pc:sldMk cId="4180943459" sldId="271"/>
            <ac:picMk id="5" creationId="{32C5B0CE-8C3F-F3AE-FB9E-A3C73B787F4F}"/>
          </ac:picMkLst>
        </pc:picChg>
        <pc:picChg chg="add mod ord">
          <ac:chgData name="Sanku, Rohith" userId="232948c9-5e12-4ee2-8876-aeac7e9d3e5f" providerId="ADAL" clId="{653D2AD2-9B2E-44B8-9833-E29CBC5CFFD5}" dt="2024-02-13T22:46:06.494" v="88" actId="26606"/>
          <ac:picMkLst>
            <pc:docMk/>
            <pc:sldMk cId="4180943459" sldId="271"/>
            <ac:picMk id="4098" creationId="{55AD0D2E-25C1-13F2-8BEC-3DFA8D239C24}"/>
          </ac:picMkLst>
        </pc:picChg>
        <pc:picChg chg="add del">
          <ac:chgData name="Sanku, Rohith" userId="232948c9-5e12-4ee2-8876-aeac7e9d3e5f" providerId="ADAL" clId="{653D2AD2-9B2E-44B8-9833-E29CBC5CFFD5}" dt="2024-02-13T22:46:06.494" v="88" actId="26606"/>
          <ac:picMkLst>
            <pc:docMk/>
            <pc:sldMk cId="4180943459" sldId="271"/>
            <ac:picMk id="4121" creationId="{8DF2F6D9-C508-4D35-92B7-1550771658C6}"/>
          </ac:picMkLst>
        </pc:picChg>
        <pc:picChg chg="add del">
          <ac:chgData name="Sanku, Rohith" userId="232948c9-5e12-4ee2-8876-aeac7e9d3e5f" providerId="ADAL" clId="{653D2AD2-9B2E-44B8-9833-E29CBC5CFFD5}" dt="2024-02-13T22:46:06.468" v="87" actId="26606"/>
          <ac:picMkLst>
            <pc:docMk/>
            <pc:sldMk cId="4180943459" sldId="271"/>
            <ac:picMk id="4146" creationId="{17FD31DE-E96E-493A-A390-0A3D1E729C66}"/>
          </ac:picMkLst>
        </pc:picChg>
      </pc:sldChg>
      <pc:sldChg chg="addSp delSp modSp new mod setBg">
        <pc:chgData name="Sanku, Rohith" userId="232948c9-5e12-4ee2-8876-aeac7e9d3e5f" providerId="ADAL" clId="{653D2AD2-9B2E-44B8-9833-E29CBC5CFFD5}" dt="2024-02-13T22:52:04.195" v="127" actId="1076"/>
        <pc:sldMkLst>
          <pc:docMk/>
          <pc:sldMk cId="777265891" sldId="272"/>
        </pc:sldMkLst>
        <pc:spChg chg="mod ord">
          <ac:chgData name="Sanku, Rohith" userId="232948c9-5e12-4ee2-8876-aeac7e9d3e5f" providerId="ADAL" clId="{653D2AD2-9B2E-44B8-9833-E29CBC5CFFD5}" dt="2024-02-13T22:52:04.195" v="127" actId="1076"/>
          <ac:spMkLst>
            <pc:docMk/>
            <pc:sldMk cId="777265891" sldId="272"/>
            <ac:spMk id="2" creationId="{148F81ED-9415-D7BA-DCB2-795765DD5114}"/>
          </ac:spMkLst>
        </pc:spChg>
        <pc:spChg chg="del">
          <ac:chgData name="Sanku, Rohith" userId="232948c9-5e12-4ee2-8876-aeac7e9d3e5f" providerId="ADAL" clId="{653D2AD2-9B2E-44B8-9833-E29CBC5CFFD5}" dt="2024-02-13T22:46:49.863" v="92" actId="22"/>
          <ac:spMkLst>
            <pc:docMk/>
            <pc:sldMk cId="777265891" sldId="272"/>
            <ac:spMk id="3" creationId="{1DF5BEF7-EC35-74FA-0BBB-B9A521A88B1D}"/>
          </ac:spMkLst>
        </pc:spChg>
        <pc:spChg chg="add del mod">
          <ac:chgData name="Sanku, Rohith" userId="232948c9-5e12-4ee2-8876-aeac7e9d3e5f" providerId="ADAL" clId="{653D2AD2-9B2E-44B8-9833-E29CBC5CFFD5}" dt="2024-02-13T22:51:27.678" v="123" actId="26606"/>
          <ac:spMkLst>
            <pc:docMk/>
            <pc:sldMk cId="777265891" sldId="272"/>
            <ac:spMk id="7" creationId="{659F70D6-579E-9006-F8E0-016B9DEADB7F}"/>
          </ac:spMkLst>
        </pc:spChg>
        <pc:spChg chg="add">
          <ac:chgData name="Sanku, Rohith" userId="232948c9-5e12-4ee2-8876-aeac7e9d3e5f" providerId="ADAL" clId="{653D2AD2-9B2E-44B8-9833-E29CBC5CFFD5}" dt="2024-02-13T22:51:27.678" v="123" actId="26606"/>
          <ac:spMkLst>
            <pc:docMk/>
            <pc:sldMk cId="777265891" sldId="272"/>
            <ac:spMk id="14" creationId="{99B5B3C5-A599-465B-B2B9-866E8B2087CE}"/>
          </ac:spMkLst>
        </pc:spChg>
        <pc:spChg chg="add">
          <ac:chgData name="Sanku, Rohith" userId="232948c9-5e12-4ee2-8876-aeac7e9d3e5f" providerId="ADAL" clId="{653D2AD2-9B2E-44B8-9833-E29CBC5CFFD5}" dt="2024-02-13T22:51:27.678" v="123" actId="26606"/>
          <ac:spMkLst>
            <pc:docMk/>
            <pc:sldMk cId="777265891" sldId="272"/>
            <ac:spMk id="16" creationId="{25C84982-7DD0-43B1-8A2D-BFA4DF1B4E60}"/>
          </ac:spMkLst>
        </pc:spChg>
        <pc:spChg chg="add">
          <ac:chgData name="Sanku, Rohith" userId="232948c9-5e12-4ee2-8876-aeac7e9d3e5f" providerId="ADAL" clId="{653D2AD2-9B2E-44B8-9833-E29CBC5CFFD5}" dt="2024-02-13T22:51:27.678" v="123" actId="26606"/>
          <ac:spMkLst>
            <pc:docMk/>
            <pc:sldMk cId="777265891" sldId="272"/>
            <ac:spMk id="35" creationId="{55D20674-CF0C-4687-81B6-A613F871AF46}"/>
          </ac:spMkLst>
        </pc:spChg>
        <pc:spChg chg="add">
          <ac:chgData name="Sanku, Rohith" userId="232948c9-5e12-4ee2-8876-aeac7e9d3e5f" providerId="ADAL" clId="{653D2AD2-9B2E-44B8-9833-E29CBC5CFFD5}" dt="2024-02-13T22:51:27.678" v="123" actId="26606"/>
          <ac:spMkLst>
            <pc:docMk/>
            <pc:sldMk cId="777265891" sldId="272"/>
            <ac:spMk id="37" creationId="{C2BD3211-5B9B-40DA-8BD0-C3426AE78CEE}"/>
          </ac:spMkLst>
        </pc:spChg>
        <pc:spChg chg="add">
          <ac:chgData name="Sanku, Rohith" userId="232948c9-5e12-4ee2-8876-aeac7e9d3e5f" providerId="ADAL" clId="{653D2AD2-9B2E-44B8-9833-E29CBC5CFFD5}" dt="2024-02-13T22:51:27.678" v="123" actId="26606"/>
          <ac:spMkLst>
            <pc:docMk/>
            <pc:sldMk cId="777265891" sldId="272"/>
            <ac:spMk id="39" creationId="{AD8121B6-45E6-447F-87B8-58EDD064ED93}"/>
          </ac:spMkLst>
        </pc:spChg>
        <pc:spChg chg="add">
          <ac:chgData name="Sanku, Rohith" userId="232948c9-5e12-4ee2-8876-aeac7e9d3e5f" providerId="ADAL" clId="{653D2AD2-9B2E-44B8-9833-E29CBC5CFFD5}" dt="2024-02-13T22:51:27.678" v="123" actId="26606"/>
          <ac:spMkLst>
            <pc:docMk/>
            <pc:sldMk cId="777265891" sldId="272"/>
            <ac:spMk id="41" creationId="{FC95B8E3-CBB0-4A5C-B65B-59C12D44BB27}"/>
          </ac:spMkLst>
        </pc:spChg>
        <pc:spChg chg="add">
          <ac:chgData name="Sanku, Rohith" userId="232948c9-5e12-4ee2-8876-aeac7e9d3e5f" providerId="ADAL" clId="{653D2AD2-9B2E-44B8-9833-E29CBC5CFFD5}" dt="2024-02-13T22:51:27.678" v="123" actId="26606"/>
          <ac:spMkLst>
            <pc:docMk/>
            <pc:sldMk cId="777265891" sldId="272"/>
            <ac:spMk id="43" creationId="{0EA710C0-F536-4B31-8D0F-28E2F0893A50}"/>
          </ac:spMkLst>
        </pc:spChg>
        <pc:spChg chg="add">
          <ac:chgData name="Sanku, Rohith" userId="232948c9-5e12-4ee2-8876-aeac7e9d3e5f" providerId="ADAL" clId="{653D2AD2-9B2E-44B8-9833-E29CBC5CFFD5}" dt="2024-02-13T22:51:27.678" v="123" actId="26606"/>
          <ac:spMkLst>
            <pc:docMk/>
            <pc:sldMk cId="777265891" sldId="272"/>
            <ac:spMk id="45" creationId="{11EB61F8-34CD-4251-9B31-59AB92843F5F}"/>
          </ac:spMkLst>
        </pc:spChg>
        <pc:spChg chg="add">
          <ac:chgData name="Sanku, Rohith" userId="232948c9-5e12-4ee2-8876-aeac7e9d3e5f" providerId="ADAL" clId="{653D2AD2-9B2E-44B8-9833-E29CBC5CFFD5}" dt="2024-02-13T22:51:27.678" v="123" actId="26606"/>
          <ac:spMkLst>
            <pc:docMk/>
            <pc:sldMk cId="777265891" sldId="272"/>
            <ac:spMk id="47" creationId="{033FA5DB-69DC-4137-9264-5F838B99043F}"/>
          </ac:spMkLst>
        </pc:spChg>
        <pc:spChg chg="add">
          <ac:chgData name="Sanku, Rohith" userId="232948c9-5e12-4ee2-8876-aeac7e9d3e5f" providerId="ADAL" clId="{653D2AD2-9B2E-44B8-9833-E29CBC5CFFD5}" dt="2024-02-13T22:51:27.678" v="123" actId="26606"/>
          <ac:spMkLst>
            <pc:docMk/>
            <pc:sldMk cId="777265891" sldId="272"/>
            <ac:spMk id="49" creationId="{5E98D956-6B7A-4A94-B508-F7A30E642105}"/>
          </ac:spMkLst>
        </pc:spChg>
        <pc:spChg chg="add">
          <ac:chgData name="Sanku, Rohith" userId="232948c9-5e12-4ee2-8876-aeac7e9d3e5f" providerId="ADAL" clId="{653D2AD2-9B2E-44B8-9833-E29CBC5CFFD5}" dt="2024-02-13T22:51:27.678" v="123" actId="26606"/>
          <ac:spMkLst>
            <pc:docMk/>
            <pc:sldMk cId="777265891" sldId="272"/>
            <ac:spMk id="51" creationId="{D6A3D2FC-6F98-4157-94A8-7D7FBD56EF86}"/>
          </ac:spMkLst>
        </pc:spChg>
        <pc:spChg chg="add">
          <ac:chgData name="Sanku, Rohith" userId="232948c9-5e12-4ee2-8876-aeac7e9d3e5f" providerId="ADAL" clId="{653D2AD2-9B2E-44B8-9833-E29CBC5CFFD5}" dt="2024-02-13T22:51:27.678" v="123" actId="26606"/>
          <ac:spMkLst>
            <pc:docMk/>
            <pc:sldMk cId="777265891" sldId="272"/>
            <ac:spMk id="53" creationId="{17AE16AB-F0AB-4AC3-BD8F-336B5D98CD58}"/>
          </ac:spMkLst>
        </pc:spChg>
        <pc:spChg chg="add">
          <ac:chgData name="Sanku, Rohith" userId="232948c9-5e12-4ee2-8876-aeac7e9d3e5f" providerId="ADAL" clId="{653D2AD2-9B2E-44B8-9833-E29CBC5CFFD5}" dt="2024-02-13T22:51:27.678" v="123" actId="26606"/>
          <ac:spMkLst>
            <pc:docMk/>
            <pc:sldMk cId="777265891" sldId="272"/>
            <ac:spMk id="55" creationId="{6C819BFF-25C5-425C-8CD1-789F7A30D26B}"/>
          </ac:spMkLst>
        </pc:spChg>
        <pc:spChg chg="add">
          <ac:chgData name="Sanku, Rohith" userId="232948c9-5e12-4ee2-8876-aeac7e9d3e5f" providerId="ADAL" clId="{653D2AD2-9B2E-44B8-9833-E29CBC5CFFD5}" dt="2024-02-13T22:51:27.678" v="123" actId="26606"/>
          <ac:spMkLst>
            <pc:docMk/>
            <pc:sldMk cId="777265891" sldId="272"/>
            <ac:spMk id="57" creationId="{20BE49C6-06E3-4324-91A8-F25B7DA1D564}"/>
          </ac:spMkLst>
        </pc:spChg>
        <pc:spChg chg="add">
          <ac:chgData name="Sanku, Rohith" userId="232948c9-5e12-4ee2-8876-aeac7e9d3e5f" providerId="ADAL" clId="{653D2AD2-9B2E-44B8-9833-E29CBC5CFFD5}" dt="2024-02-13T22:51:27.678" v="123" actId="26606"/>
          <ac:spMkLst>
            <pc:docMk/>
            <pc:sldMk cId="777265891" sldId="272"/>
            <ac:spMk id="59" creationId="{578ABC8A-B58F-4AAE-8F6F-A07EB9D6DDE6}"/>
          </ac:spMkLst>
        </pc:spChg>
        <pc:grpChg chg="add">
          <ac:chgData name="Sanku, Rohith" userId="232948c9-5e12-4ee2-8876-aeac7e9d3e5f" providerId="ADAL" clId="{653D2AD2-9B2E-44B8-9833-E29CBC5CFFD5}" dt="2024-02-13T22:51:27.678" v="123" actId="26606"/>
          <ac:grpSpMkLst>
            <pc:docMk/>
            <pc:sldMk cId="777265891" sldId="272"/>
            <ac:grpSpMk id="18" creationId="{1D912E1C-3BBA-42F0-A3EE-FEC382E7230A}"/>
          </ac:grpSpMkLst>
        </pc:grpChg>
        <pc:picChg chg="add del mod ord">
          <ac:chgData name="Sanku, Rohith" userId="232948c9-5e12-4ee2-8876-aeac7e9d3e5f" providerId="ADAL" clId="{653D2AD2-9B2E-44B8-9833-E29CBC5CFFD5}" dt="2024-02-13T22:51:24.026" v="121" actId="478"/>
          <ac:picMkLst>
            <pc:docMk/>
            <pc:sldMk cId="777265891" sldId="272"/>
            <ac:picMk id="5" creationId="{665872EE-48BE-1E95-676A-9D161F5AF793}"/>
          </ac:picMkLst>
        </pc:picChg>
        <pc:picChg chg="add mod">
          <ac:chgData name="Sanku, Rohith" userId="232948c9-5e12-4ee2-8876-aeac7e9d3e5f" providerId="ADAL" clId="{653D2AD2-9B2E-44B8-9833-E29CBC5CFFD5}" dt="2024-02-13T22:51:27.678" v="123" actId="26606"/>
          <ac:picMkLst>
            <pc:docMk/>
            <pc:sldMk cId="777265891" sldId="272"/>
            <ac:picMk id="9" creationId="{77DA5286-1201-233B-C194-5355A2DB2154}"/>
          </ac:picMkLst>
        </pc:picChg>
      </pc:sldChg>
      <pc:sldChg chg="addSp delSp modSp new mod setBg">
        <pc:chgData name="Sanku, Rohith" userId="232948c9-5e12-4ee2-8876-aeac7e9d3e5f" providerId="ADAL" clId="{653D2AD2-9B2E-44B8-9833-E29CBC5CFFD5}" dt="2024-02-13T22:59:04.631" v="268" actId="20577"/>
        <pc:sldMkLst>
          <pc:docMk/>
          <pc:sldMk cId="2390398798" sldId="273"/>
        </pc:sldMkLst>
        <pc:spChg chg="del mod">
          <ac:chgData name="Sanku, Rohith" userId="232948c9-5e12-4ee2-8876-aeac7e9d3e5f" providerId="ADAL" clId="{653D2AD2-9B2E-44B8-9833-E29CBC5CFFD5}" dt="2024-02-13T22:56:56.152" v="137" actId="21"/>
          <ac:spMkLst>
            <pc:docMk/>
            <pc:sldMk cId="2390398798" sldId="273"/>
            <ac:spMk id="2" creationId="{E8FD6B20-778C-D405-843E-2B7D3B5C50B6}"/>
          </ac:spMkLst>
        </pc:spChg>
        <pc:spChg chg="mod ord">
          <ac:chgData name="Sanku, Rohith" userId="232948c9-5e12-4ee2-8876-aeac7e9d3e5f" providerId="ADAL" clId="{653D2AD2-9B2E-44B8-9833-E29CBC5CFFD5}" dt="2024-02-13T22:59:04.631" v="268" actId="20577"/>
          <ac:spMkLst>
            <pc:docMk/>
            <pc:sldMk cId="2390398798" sldId="273"/>
            <ac:spMk id="3" creationId="{55090429-C91F-61D8-13CF-1BAC872DED06}"/>
          </ac:spMkLst>
        </pc:spChg>
        <pc:spChg chg="add del">
          <ac:chgData name="Sanku, Rohith" userId="232948c9-5e12-4ee2-8876-aeac7e9d3e5f" providerId="ADAL" clId="{653D2AD2-9B2E-44B8-9833-E29CBC5CFFD5}" dt="2024-02-13T22:58:12.911" v="261" actId="26606"/>
          <ac:spMkLst>
            <pc:docMk/>
            <pc:sldMk cId="2390398798" sldId="273"/>
            <ac:spMk id="10" creationId="{458183E0-58D3-4C7F-97F0-2494113B38F6}"/>
          </ac:spMkLst>
        </pc:spChg>
        <pc:spChg chg="add del">
          <ac:chgData name="Sanku, Rohith" userId="232948c9-5e12-4ee2-8876-aeac7e9d3e5f" providerId="ADAL" clId="{653D2AD2-9B2E-44B8-9833-E29CBC5CFFD5}" dt="2024-02-13T22:58:12.911" v="261" actId="26606"/>
          <ac:spMkLst>
            <pc:docMk/>
            <pc:sldMk cId="2390398798" sldId="273"/>
            <ac:spMk id="12" creationId="{493D7220-9A41-4B89-8A05-2E854925EDA1}"/>
          </ac:spMkLst>
        </pc:spChg>
        <pc:spChg chg="add del">
          <ac:chgData name="Sanku, Rohith" userId="232948c9-5e12-4ee2-8876-aeac7e9d3e5f" providerId="ADAL" clId="{653D2AD2-9B2E-44B8-9833-E29CBC5CFFD5}" dt="2024-02-13T22:58:37.413" v="264" actId="26606"/>
          <ac:spMkLst>
            <pc:docMk/>
            <pc:sldMk cId="2390398798" sldId="273"/>
            <ac:spMk id="27" creationId="{295DBEFB-AF18-40AC-9D38-C38DDBAF0C1A}"/>
          </ac:spMkLst>
        </pc:spChg>
        <pc:spChg chg="add del">
          <ac:chgData name="Sanku, Rohith" userId="232948c9-5e12-4ee2-8876-aeac7e9d3e5f" providerId="ADAL" clId="{653D2AD2-9B2E-44B8-9833-E29CBC5CFFD5}" dt="2024-02-13T22:58:37.413" v="264" actId="26606"/>
          <ac:spMkLst>
            <pc:docMk/>
            <pc:sldMk cId="2390398798" sldId="273"/>
            <ac:spMk id="29" creationId="{2BF149F8-2DEF-47E0-801E-6613E6698DAC}"/>
          </ac:spMkLst>
        </pc:spChg>
        <pc:spChg chg="add del">
          <ac:chgData name="Sanku, Rohith" userId="232948c9-5e12-4ee2-8876-aeac7e9d3e5f" providerId="ADAL" clId="{653D2AD2-9B2E-44B8-9833-E29CBC5CFFD5}" dt="2024-02-13T22:58:37.413" v="264" actId="26606"/>
          <ac:spMkLst>
            <pc:docMk/>
            <pc:sldMk cId="2390398798" sldId="273"/>
            <ac:spMk id="31" creationId="{C8281224-063B-4327-819C-DF82BA103124}"/>
          </ac:spMkLst>
        </pc:spChg>
        <pc:spChg chg="add del">
          <ac:chgData name="Sanku, Rohith" userId="232948c9-5e12-4ee2-8876-aeac7e9d3e5f" providerId="ADAL" clId="{653D2AD2-9B2E-44B8-9833-E29CBC5CFFD5}" dt="2024-02-13T22:58:37.413" v="264" actId="26606"/>
          <ac:spMkLst>
            <pc:docMk/>
            <pc:sldMk cId="2390398798" sldId="273"/>
            <ac:spMk id="39" creationId="{7B18CADE-0134-4106-B6F5-4EC8B7751A0E}"/>
          </ac:spMkLst>
        </pc:spChg>
        <pc:spChg chg="add">
          <ac:chgData name="Sanku, Rohith" userId="232948c9-5e12-4ee2-8876-aeac7e9d3e5f" providerId="ADAL" clId="{653D2AD2-9B2E-44B8-9833-E29CBC5CFFD5}" dt="2024-02-13T22:58:37.413" v="264" actId="26606"/>
          <ac:spMkLst>
            <pc:docMk/>
            <pc:sldMk cId="2390398798" sldId="273"/>
            <ac:spMk id="48" creationId="{458183E0-58D3-4C7F-97F0-2494113B38F6}"/>
          </ac:spMkLst>
        </pc:spChg>
        <pc:spChg chg="add">
          <ac:chgData name="Sanku, Rohith" userId="232948c9-5e12-4ee2-8876-aeac7e9d3e5f" providerId="ADAL" clId="{653D2AD2-9B2E-44B8-9833-E29CBC5CFFD5}" dt="2024-02-13T22:58:37.413" v="264" actId="26606"/>
          <ac:spMkLst>
            <pc:docMk/>
            <pc:sldMk cId="2390398798" sldId="273"/>
            <ac:spMk id="50" creationId="{493D7220-9A41-4B89-8A05-2E854925EDA1}"/>
          </ac:spMkLst>
        </pc:spChg>
        <pc:grpChg chg="add del">
          <ac:chgData name="Sanku, Rohith" userId="232948c9-5e12-4ee2-8876-aeac7e9d3e5f" providerId="ADAL" clId="{653D2AD2-9B2E-44B8-9833-E29CBC5CFFD5}" dt="2024-02-13T22:58:12.911" v="261" actId="26606"/>
          <ac:grpSpMkLst>
            <pc:docMk/>
            <pc:sldMk cId="2390398798" sldId="273"/>
            <ac:grpSpMk id="14" creationId="{C1F869AB-954B-4EAB-8260-60AE9C8D0C6F}"/>
          </ac:grpSpMkLst>
        </pc:grpChg>
        <pc:grpChg chg="add del">
          <ac:chgData name="Sanku, Rohith" userId="232948c9-5e12-4ee2-8876-aeac7e9d3e5f" providerId="ADAL" clId="{653D2AD2-9B2E-44B8-9833-E29CBC5CFFD5}" dt="2024-02-13T22:58:37.413" v="264" actId="26606"/>
          <ac:grpSpMkLst>
            <pc:docMk/>
            <pc:sldMk cId="2390398798" sldId="273"/>
            <ac:grpSpMk id="33" creationId="{074E60FF-2E08-427F-ABDE-24492653C61C}"/>
          </ac:grpSpMkLst>
        </pc:grpChg>
        <pc:grpChg chg="add">
          <ac:chgData name="Sanku, Rohith" userId="232948c9-5e12-4ee2-8876-aeac7e9d3e5f" providerId="ADAL" clId="{653D2AD2-9B2E-44B8-9833-E29CBC5CFFD5}" dt="2024-02-13T22:58:37.413" v="264" actId="26606"/>
          <ac:grpSpMkLst>
            <pc:docMk/>
            <pc:sldMk cId="2390398798" sldId="273"/>
            <ac:grpSpMk id="52" creationId="{C1F869AB-954B-4EAB-8260-60AE9C8D0C6F}"/>
          </ac:grpSpMkLst>
        </pc:grpChg>
        <pc:picChg chg="add mod ord">
          <ac:chgData name="Sanku, Rohith" userId="232948c9-5e12-4ee2-8876-aeac7e9d3e5f" providerId="ADAL" clId="{653D2AD2-9B2E-44B8-9833-E29CBC5CFFD5}" dt="2024-02-13T22:58:37.413" v="264" actId="26606"/>
          <ac:picMkLst>
            <pc:docMk/>
            <pc:sldMk cId="2390398798" sldId="273"/>
            <ac:picMk id="5" creationId="{0E1740F4-3698-7D31-376B-0D28EBCAD949}"/>
          </ac:picMkLst>
        </pc:picChg>
        <pc:picChg chg="add del">
          <ac:chgData name="Sanku, Rohith" userId="232948c9-5e12-4ee2-8876-aeac7e9d3e5f" providerId="ADAL" clId="{653D2AD2-9B2E-44B8-9833-E29CBC5CFFD5}" dt="2024-02-13T22:58:37.413" v="264" actId="26606"/>
          <ac:picMkLst>
            <pc:docMk/>
            <pc:sldMk cId="2390398798" sldId="273"/>
            <ac:picMk id="41" creationId="{1DAB2FA3-EE10-42B7-BBDB-B701E9DDDF5E}"/>
          </ac:picMkLst>
        </pc:picChg>
        <pc:picChg chg="add del">
          <ac:chgData name="Sanku, Rohith" userId="232948c9-5e12-4ee2-8876-aeac7e9d3e5f" providerId="ADAL" clId="{653D2AD2-9B2E-44B8-9833-E29CBC5CFFD5}" dt="2024-02-13T22:58:37.413" v="264" actId="26606"/>
          <ac:picMkLst>
            <pc:docMk/>
            <pc:sldMk cId="2390398798" sldId="273"/>
            <ac:picMk id="43" creationId="{B7B2B5DA-BB14-4461-ADE0-07DACEEEDAEF}"/>
          </ac:picMkLst>
        </pc:picChg>
      </pc:sldChg>
      <pc:sldChg chg="addSp delSp modSp new mod setBg">
        <pc:chgData name="Sanku, Rohith" userId="232948c9-5e12-4ee2-8876-aeac7e9d3e5f" providerId="ADAL" clId="{653D2AD2-9B2E-44B8-9833-E29CBC5CFFD5}" dt="2024-02-13T22:59:58.433" v="329" actId="26606"/>
        <pc:sldMkLst>
          <pc:docMk/>
          <pc:sldMk cId="2047515763" sldId="274"/>
        </pc:sldMkLst>
        <pc:spChg chg="mod">
          <ac:chgData name="Sanku, Rohith" userId="232948c9-5e12-4ee2-8876-aeac7e9d3e5f" providerId="ADAL" clId="{653D2AD2-9B2E-44B8-9833-E29CBC5CFFD5}" dt="2024-02-13T22:59:58.433" v="329" actId="26606"/>
          <ac:spMkLst>
            <pc:docMk/>
            <pc:sldMk cId="2047515763" sldId="274"/>
            <ac:spMk id="2" creationId="{277A9F08-2F0D-80E1-BD73-6FA0E84F51C3}"/>
          </ac:spMkLst>
        </pc:spChg>
        <pc:spChg chg="del mod">
          <ac:chgData name="Sanku, Rohith" userId="232948c9-5e12-4ee2-8876-aeac7e9d3e5f" providerId="ADAL" clId="{653D2AD2-9B2E-44B8-9833-E29CBC5CFFD5}" dt="2024-02-13T22:59:58.433" v="329" actId="26606"/>
          <ac:spMkLst>
            <pc:docMk/>
            <pc:sldMk cId="2047515763" sldId="274"/>
            <ac:spMk id="3" creationId="{CF6E52A4-D804-0CA3-FDD0-557157E0F44D}"/>
          </ac:spMkLst>
        </pc:spChg>
        <pc:spChg chg="add">
          <ac:chgData name="Sanku, Rohith" userId="232948c9-5e12-4ee2-8876-aeac7e9d3e5f" providerId="ADAL" clId="{653D2AD2-9B2E-44B8-9833-E29CBC5CFFD5}" dt="2024-02-13T22:59:58.433" v="329" actId="26606"/>
          <ac:spMkLst>
            <pc:docMk/>
            <pc:sldMk cId="2047515763" sldId="274"/>
            <ac:spMk id="9" creationId="{99B5B3C5-A599-465B-B2B9-866E8B2087CE}"/>
          </ac:spMkLst>
        </pc:spChg>
        <pc:spChg chg="add">
          <ac:chgData name="Sanku, Rohith" userId="232948c9-5e12-4ee2-8876-aeac7e9d3e5f" providerId="ADAL" clId="{653D2AD2-9B2E-44B8-9833-E29CBC5CFFD5}" dt="2024-02-13T22:59:58.433" v="329" actId="26606"/>
          <ac:spMkLst>
            <pc:docMk/>
            <pc:sldMk cId="2047515763" sldId="274"/>
            <ac:spMk id="11" creationId="{25C84982-7DD0-43B1-8A2D-BFA4DF1B4E60}"/>
          </ac:spMkLst>
        </pc:spChg>
        <pc:spChg chg="add">
          <ac:chgData name="Sanku, Rohith" userId="232948c9-5e12-4ee2-8876-aeac7e9d3e5f" providerId="ADAL" clId="{653D2AD2-9B2E-44B8-9833-E29CBC5CFFD5}" dt="2024-02-13T22:59:58.433" v="329" actId="26606"/>
          <ac:spMkLst>
            <pc:docMk/>
            <pc:sldMk cId="2047515763" sldId="274"/>
            <ac:spMk id="30" creationId="{E2748806-3AF5-4078-830A-C1F26BF1B200}"/>
          </ac:spMkLst>
        </pc:spChg>
        <pc:spChg chg="add">
          <ac:chgData name="Sanku, Rohith" userId="232948c9-5e12-4ee2-8876-aeac7e9d3e5f" providerId="ADAL" clId="{653D2AD2-9B2E-44B8-9833-E29CBC5CFFD5}" dt="2024-02-13T22:59:58.433" v="329" actId="26606"/>
          <ac:spMkLst>
            <pc:docMk/>
            <pc:sldMk cId="2047515763" sldId="274"/>
            <ac:spMk id="32" creationId="{34FBEBF3-C941-4CB0-8AC2-3B50E1371BBF}"/>
          </ac:spMkLst>
        </pc:spChg>
        <pc:grpChg chg="add">
          <ac:chgData name="Sanku, Rohith" userId="232948c9-5e12-4ee2-8876-aeac7e9d3e5f" providerId="ADAL" clId="{653D2AD2-9B2E-44B8-9833-E29CBC5CFFD5}" dt="2024-02-13T22:59:58.433" v="329" actId="26606"/>
          <ac:grpSpMkLst>
            <pc:docMk/>
            <pc:sldMk cId="2047515763" sldId="274"/>
            <ac:grpSpMk id="13" creationId="{1D912E1C-3BBA-42F0-A3EE-FEC382E7230A}"/>
          </ac:grpSpMkLst>
        </pc:grpChg>
        <pc:grpChg chg="add">
          <ac:chgData name="Sanku, Rohith" userId="232948c9-5e12-4ee2-8876-aeac7e9d3e5f" providerId="ADAL" clId="{653D2AD2-9B2E-44B8-9833-E29CBC5CFFD5}" dt="2024-02-13T22:59:58.433" v="329" actId="26606"/>
          <ac:grpSpMkLst>
            <pc:docMk/>
            <pc:sldMk cId="2047515763" sldId="274"/>
            <ac:grpSpMk id="34" creationId="{AFCA5498-D019-48A6-B194-72CE1ABB0B3A}"/>
          </ac:grpSpMkLst>
        </pc:grpChg>
        <pc:picChg chg="add">
          <ac:chgData name="Sanku, Rohith" userId="232948c9-5e12-4ee2-8876-aeac7e9d3e5f" providerId="ADAL" clId="{653D2AD2-9B2E-44B8-9833-E29CBC5CFFD5}" dt="2024-02-13T22:59:58.433" v="329" actId="26606"/>
          <ac:picMkLst>
            <pc:docMk/>
            <pc:sldMk cId="2047515763" sldId="274"/>
            <ac:picMk id="5" creationId="{EE580F5B-47C1-70B8-83FB-D7BEC0A7A0DE}"/>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B7D3AB-F009-4977-BB73-6ACE8846431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300BA1-331A-4398-86E3-88644997534A}">
      <dgm:prSet/>
      <dgm:spPr/>
      <dgm:t>
        <a:bodyPr/>
        <a:lstStyle/>
        <a:p>
          <a:r>
            <a:rPr lang="en-US"/>
            <a:t>The objective of this project is to optimize marketing campaigns, enhance customer engagement, and drive revenue growth for the organization by leveraging CRM data. </a:t>
          </a:r>
        </a:p>
      </dgm:t>
    </dgm:pt>
    <dgm:pt modelId="{5714FD7E-34A3-44C4-96A5-385018E85517}" type="parTrans" cxnId="{E56A5F20-433F-47D7-9481-8A8E13F2B152}">
      <dgm:prSet/>
      <dgm:spPr/>
      <dgm:t>
        <a:bodyPr/>
        <a:lstStyle/>
        <a:p>
          <a:endParaRPr lang="en-US"/>
        </a:p>
      </dgm:t>
    </dgm:pt>
    <dgm:pt modelId="{347EC56D-B1E9-474A-A75D-7DDD938919DB}" type="sibTrans" cxnId="{E56A5F20-433F-47D7-9481-8A8E13F2B152}">
      <dgm:prSet/>
      <dgm:spPr/>
      <dgm:t>
        <a:bodyPr/>
        <a:lstStyle/>
        <a:p>
          <a:endParaRPr lang="en-US"/>
        </a:p>
      </dgm:t>
    </dgm:pt>
    <dgm:pt modelId="{078F21C0-3670-4532-8EF1-BD66539E450F}">
      <dgm:prSet/>
      <dgm:spPr/>
      <dgm:t>
        <a:bodyPr/>
        <a:lstStyle/>
        <a:p>
          <a:r>
            <a:rPr lang="en-US" b="0" i="0" dirty="0"/>
            <a:t>This will be achieved through the implementation of RFM (Recency, Frequency, Monetary) analysis and item-based collaborative filtering techniques. </a:t>
          </a:r>
          <a:endParaRPr lang="en-US" dirty="0"/>
        </a:p>
      </dgm:t>
    </dgm:pt>
    <dgm:pt modelId="{BC64AE67-537A-435C-AEB8-0C4334F3259A}" type="parTrans" cxnId="{7803E654-9EFD-4856-8B6E-671DAAC9A4D9}">
      <dgm:prSet/>
      <dgm:spPr/>
      <dgm:t>
        <a:bodyPr/>
        <a:lstStyle/>
        <a:p>
          <a:endParaRPr lang="en-US"/>
        </a:p>
      </dgm:t>
    </dgm:pt>
    <dgm:pt modelId="{999A83C5-1067-42C8-B700-5E34EE5365ED}" type="sibTrans" cxnId="{7803E654-9EFD-4856-8B6E-671DAAC9A4D9}">
      <dgm:prSet/>
      <dgm:spPr/>
      <dgm:t>
        <a:bodyPr/>
        <a:lstStyle/>
        <a:p>
          <a:endParaRPr lang="en-US"/>
        </a:p>
      </dgm:t>
    </dgm:pt>
    <dgm:pt modelId="{7EE9F74E-9583-4D69-8002-108B03AC9936}">
      <dgm:prSet/>
      <dgm:spPr/>
      <dgm:t>
        <a:bodyPr/>
        <a:lstStyle/>
        <a:p>
          <a:r>
            <a:rPr lang="en-US" b="0" i="0"/>
            <a:t>By gaining insights into customer behavior, preferences, and purchase patterns, we aim to tailor marketing strategies, improve customer satisfaction, and maximize revenue generation opportunities.</a:t>
          </a:r>
          <a:endParaRPr lang="en-US"/>
        </a:p>
      </dgm:t>
    </dgm:pt>
    <dgm:pt modelId="{5F3D8DED-CDE4-4506-BFD0-93BD62C85D0E}" type="parTrans" cxnId="{FE0FCBFD-B10C-4669-86AD-1E58B00568C6}">
      <dgm:prSet/>
      <dgm:spPr/>
      <dgm:t>
        <a:bodyPr/>
        <a:lstStyle/>
        <a:p>
          <a:endParaRPr lang="en-US"/>
        </a:p>
      </dgm:t>
    </dgm:pt>
    <dgm:pt modelId="{79B4824B-9074-480C-889C-9B9EDBEF9D92}" type="sibTrans" cxnId="{FE0FCBFD-B10C-4669-86AD-1E58B00568C6}">
      <dgm:prSet/>
      <dgm:spPr/>
      <dgm:t>
        <a:bodyPr/>
        <a:lstStyle/>
        <a:p>
          <a:endParaRPr lang="en-US"/>
        </a:p>
      </dgm:t>
    </dgm:pt>
    <dgm:pt modelId="{1A07E808-BC29-4C43-9C78-470E369905B0}" type="pres">
      <dgm:prSet presAssocID="{02B7D3AB-F009-4977-BB73-6ACE88464316}" presName="root" presStyleCnt="0">
        <dgm:presLayoutVars>
          <dgm:dir/>
          <dgm:resizeHandles val="exact"/>
        </dgm:presLayoutVars>
      </dgm:prSet>
      <dgm:spPr/>
    </dgm:pt>
    <dgm:pt modelId="{F1100A08-C0DF-46FA-A20B-A4B7D3B641F6}" type="pres">
      <dgm:prSet presAssocID="{7B300BA1-331A-4398-86E3-88644997534A}" presName="compNode" presStyleCnt="0"/>
      <dgm:spPr/>
    </dgm:pt>
    <dgm:pt modelId="{19072967-8994-47BD-80B2-C15493E45E91}" type="pres">
      <dgm:prSet presAssocID="{7B300BA1-331A-4398-86E3-88644997534A}" presName="bgRect" presStyleLbl="bgShp" presStyleIdx="0" presStyleCnt="3"/>
      <dgm:spPr/>
    </dgm:pt>
    <dgm:pt modelId="{BBFAED84-00D1-4C4F-81B6-BF38A19C59EC}" type="pres">
      <dgm:prSet presAssocID="{7B300BA1-331A-4398-86E3-8864499753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010C75E-15C9-43F7-9E1B-51E16138600A}" type="pres">
      <dgm:prSet presAssocID="{7B300BA1-331A-4398-86E3-88644997534A}" presName="spaceRect" presStyleCnt="0"/>
      <dgm:spPr/>
    </dgm:pt>
    <dgm:pt modelId="{66D3DFC3-3028-46D1-AC18-3F9193D77851}" type="pres">
      <dgm:prSet presAssocID="{7B300BA1-331A-4398-86E3-88644997534A}" presName="parTx" presStyleLbl="revTx" presStyleIdx="0" presStyleCnt="3">
        <dgm:presLayoutVars>
          <dgm:chMax val="0"/>
          <dgm:chPref val="0"/>
        </dgm:presLayoutVars>
      </dgm:prSet>
      <dgm:spPr/>
    </dgm:pt>
    <dgm:pt modelId="{509F047B-09D9-42CF-B22A-9BE097BE7859}" type="pres">
      <dgm:prSet presAssocID="{347EC56D-B1E9-474A-A75D-7DDD938919DB}" presName="sibTrans" presStyleCnt="0"/>
      <dgm:spPr/>
    </dgm:pt>
    <dgm:pt modelId="{070D3805-7464-4C1A-AC51-C51B1263DEDB}" type="pres">
      <dgm:prSet presAssocID="{078F21C0-3670-4532-8EF1-BD66539E450F}" presName="compNode" presStyleCnt="0"/>
      <dgm:spPr/>
    </dgm:pt>
    <dgm:pt modelId="{6601BE31-BB1B-49D5-A618-D8EFD658A808}" type="pres">
      <dgm:prSet presAssocID="{078F21C0-3670-4532-8EF1-BD66539E450F}" presName="bgRect" presStyleLbl="bgShp" presStyleIdx="1" presStyleCnt="3"/>
      <dgm:spPr/>
    </dgm:pt>
    <dgm:pt modelId="{D56AD027-EEE2-4675-861C-41FF2847FAD7}" type="pres">
      <dgm:prSet presAssocID="{078F21C0-3670-4532-8EF1-BD66539E45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8301B5A-59AC-40DB-9227-1EC84D364C4A}" type="pres">
      <dgm:prSet presAssocID="{078F21C0-3670-4532-8EF1-BD66539E450F}" presName="spaceRect" presStyleCnt="0"/>
      <dgm:spPr/>
    </dgm:pt>
    <dgm:pt modelId="{097B3BE1-FA65-4247-860D-C9DDF6990248}" type="pres">
      <dgm:prSet presAssocID="{078F21C0-3670-4532-8EF1-BD66539E450F}" presName="parTx" presStyleLbl="revTx" presStyleIdx="1" presStyleCnt="3">
        <dgm:presLayoutVars>
          <dgm:chMax val="0"/>
          <dgm:chPref val="0"/>
        </dgm:presLayoutVars>
      </dgm:prSet>
      <dgm:spPr/>
    </dgm:pt>
    <dgm:pt modelId="{3F06968F-4CFD-401F-928F-CE85DD3C1501}" type="pres">
      <dgm:prSet presAssocID="{999A83C5-1067-42C8-B700-5E34EE5365ED}" presName="sibTrans" presStyleCnt="0"/>
      <dgm:spPr/>
    </dgm:pt>
    <dgm:pt modelId="{BBB1237E-A4AA-4068-85EB-7FE6D9193892}" type="pres">
      <dgm:prSet presAssocID="{7EE9F74E-9583-4D69-8002-108B03AC9936}" presName="compNode" presStyleCnt="0"/>
      <dgm:spPr/>
    </dgm:pt>
    <dgm:pt modelId="{4103819F-0CFF-49BA-92E3-C21FF378DF0A}" type="pres">
      <dgm:prSet presAssocID="{7EE9F74E-9583-4D69-8002-108B03AC9936}" presName="bgRect" presStyleLbl="bgShp" presStyleIdx="2" presStyleCnt="3"/>
      <dgm:spPr/>
    </dgm:pt>
    <dgm:pt modelId="{BCAC977B-6831-4681-99A6-9D6F083382FC}" type="pres">
      <dgm:prSet presAssocID="{7EE9F74E-9583-4D69-8002-108B03AC993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osk"/>
        </a:ext>
      </dgm:extLst>
    </dgm:pt>
    <dgm:pt modelId="{AD9D739B-5D0A-4507-9AFD-387A9777F700}" type="pres">
      <dgm:prSet presAssocID="{7EE9F74E-9583-4D69-8002-108B03AC9936}" presName="spaceRect" presStyleCnt="0"/>
      <dgm:spPr/>
    </dgm:pt>
    <dgm:pt modelId="{B3024F78-B4A0-453A-B4A6-B0792AD0678B}" type="pres">
      <dgm:prSet presAssocID="{7EE9F74E-9583-4D69-8002-108B03AC9936}" presName="parTx" presStyleLbl="revTx" presStyleIdx="2" presStyleCnt="3">
        <dgm:presLayoutVars>
          <dgm:chMax val="0"/>
          <dgm:chPref val="0"/>
        </dgm:presLayoutVars>
      </dgm:prSet>
      <dgm:spPr/>
    </dgm:pt>
  </dgm:ptLst>
  <dgm:cxnLst>
    <dgm:cxn modelId="{E56A5F20-433F-47D7-9481-8A8E13F2B152}" srcId="{02B7D3AB-F009-4977-BB73-6ACE88464316}" destId="{7B300BA1-331A-4398-86E3-88644997534A}" srcOrd="0" destOrd="0" parTransId="{5714FD7E-34A3-44C4-96A5-385018E85517}" sibTransId="{347EC56D-B1E9-474A-A75D-7DDD938919DB}"/>
    <dgm:cxn modelId="{9143FB42-8359-4E2C-8724-939D4312E1F0}" type="presOf" srcId="{7B300BA1-331A-4398-86E3-88644997534A}" destId="{66D3DFC3-3028-46D1-AC18-3F9193D77851}" srcOrd="0" destOrd="0" presId="urn:microsoft.com/office/officeart/2018/2/layout/IconVerticalSolidList"/>
    <dgm:cxn modelId="{7803E654-9EFD-4856-8B6E-671DAAC9A4D9}" srcId="{02B7D3AB-F009-4977-BB73-6ACE88464316}" destId="{078F21C0-3670-4532-8EF1-BD66539E450F}" srcOrd="1" destOrd="0" parTransId="{BC64AE67-537A-435C-AEB8-0C4334F3259A}" sibTransId="{999A83C5-1067-42C8-B700-5E34EE5365ED}"/>
    <dgm:cxn modelId="{757CD8A6-6875-4572-8609-190526778CCB}" type="presOf" srcId="{7EE9F74E-9583-4D69-8002-108B03AC9936}" destId="{B3024F78-B4A0-453A-B4A6-B0792AD0678B}" srcOrd="0" destOrd="0" presId="urn:microsoft.com/office/officeart/2018/2/layout/IconVerticalSolidList"/>
    <dgm:cxn modelId="{D58AD5D5-3B9A-4138-8C8F-39842B8D30EB}" type="presOf" srcId="{078F21C0-3670-4532-8EF1-BD66539E450F}" destId="{097B3BE1-FA65-4247-860D-C9DDF6990248}" srcOrd="0" destOrd="0" presId="urn:microsoft.com/office/officeart/2018/2/layout/IconVerticalSolidList"/>
    <dgm:cxn modelId="{6F5004F5-7B3C-474B-9CC1-740DC9102819}" type="presOf" srcId="{02B7D3AB-F009-4977-BB73-6ACE88464316}" destId="{1A07E808-BC29-4C43-9C78-470E369905B0}" srcOrd="0" destOrd="0" presId="urn:microsoft.com/office/officeart/2018/2/layout/IconVerticalSolidList"/>
    <dgm:cxn modelId="{FE0FCBFD-B10C-4669-86AD-1E58B00568C6}" srcId="{02B7D3AB-F009-4977-BB73-6ACE88464316}" destId="{7EE9F74E-9583-4D69-8002-108B03AC9936}" srcOrd="2" destOrd="0" parTransId="{5F3D8DED-CDE4-4506-BFD0-93BD62C85D0E}" sibTransId="{79B4824B-9074-480C-889C-9B9EDBEF9D92}"/>
    <dgm:cxn modelId="{525DD70E-F5DA-4CBB-97E4-B7F746FCE965}" type="presParOf" srcId="{1A07E808-BC29-4C43-9C78-470E369905B0}" destId="{F1100A08-C0DF-46FA-A20B-A4B7D3B641F6}" srcOrd="0" destOrd="0" presId="urn:microsoft.com/office/officeart/2018/2/layout/IconVerticalSolidList"/>
    <dgm:cxn modelId="{6CF4F7C8-8765-41C5-B65C-3A0FE4383AF2}" type="presParOf" srcId="{F1100A08-C0DF-46FA-A20B-A4B7D3B641F6}" destId="{19072967-8994-47BD-80B2-C15493E45E91}" srcOrd="0" destOrd="0" presId="urn:microsoft.com/office/officeart/2018/2/layout/IconVerticalSolidList"/>
    <dgm:cxn modelId="{D3F9A6B6-D959-48CE-85A0-EEB346B6853B}" type="presParOf" srcId="{F1100A08-C0DF-46FA-A20B-A4B7D3B641F6}" destId="{BBFAED84-00D1-4C4F-81B6-BF38A19C59EC}" srcOrd="1" destOrd="0" presId="urn:microsoft.com/office/officeart/2018/2/layout/IconVerticalSolidList"/>
    <dgm:cxn modelId="{47D89BC4-7935-47C4-8B33-94BA82546E12}" type="presParOf" srcId="{F1100A08-C0DF-46FA-A20B-A4B7D3B641F6}" destId="{C010C75E-15C9-43F7-9E1B-51E16138600A}" srcOrd="2" destOrd="0" presId="urn:microsoft.com/office/officeart/2018/2/layout/IconVerticalSolidList"/>
    <dgm:cxn modelId="{CA7723F8-E988-45BB-B592-3BEC214C40DB}" type="presParOf" srcId="{F1100A08-C0DF-46FA-A20B-A4B7D3B641F6}" destId="{66D3DFC3-3028-46D1-AC18-3F9193D77851}" srcOrd="3" destOrd="0" presId="urn:microsoft.com/office/officeart/2018/2/layout/IconVerticalSolidList"/>
    <dgm:cxn modelId="{33D83138-B5AF-446A-92DF-F2BCD3D3E6D6}" type="presParOf" srcId="{1A07E808-BC29-4C43-9C78-470E369905B0}" destId="{509F047B-09D9-42CF-B22A-9BE097BE7859}" srcOrd="1" destOrd="0" presId="urn:microsoft.com/office/officeart/2018/2/layout/IconVerticalSolidList"/>
    <dgm:cxn modelId="{545C3BD0-4911-4730-A8C1-EF2E8F147D6B}" type="presParOf" srcId="{1A07E808-BC29-4C43-9C78-470E369905B0}" destId="{070D3805-7464-4C1A-AC51-C51B1263DEDB}" srcOrd="2" destOrd="0" presId="urn:microsoft.com/office/officeart/2018/2/layout/IconVerticalSolidList"/>
    <dgm:cxn modelId="{9FF04438-DB47-4499-AEAD-78D0249E01C0}" type="presParOf" srcId="{070D3805-7464-4C1A-AC51-C51B1263DEDB}" destId="{6601BE31-BB1B-49D5-A618-D8EFD658A808}" srcOrd="0" destOrd="0" presId="urn:microsoft.com/office/officeart/2018/2/layout/IconVerticalSolidList"/>
    <dgm:cxn modelId="{EF64B892-9676-4461-8394-50DCCBAFB42C}" type="presParOf" srcId="{070D3805-7464-4C1A-AC51-C51B1263DEDB}" destId="{D56AD027-EEE2-4675-861C-41FF2847FAD7}" srcOrd="1" destOrd="0" presId="urn:microsoft.com/office/officeart/2018/2/layout/IconVerticalSolidList"/>
    <dgm:cxn modelId="{BC4FE80E-4FA2-402D-BE81-6F9593DF0AB3}" type="presParOf" srcId="{070D3805-7464-4C1A-AC51-C51B1263DEDB}" destId="{E8301B5A-59AC-40DB-9227-1EC84D364C4A}" srcOrd="2" destOrd="0" presId="urn:microsoft.com/office/officeart/2018/2/layout/IconVerticalSolidList"/>
    <dgm:cxn modelId="{AB22E077-55C0-46E4-8F1B-5EEF43697474}" type="presParOf" srcId="{070D3805-7464-4C1A-AC51-C51B1263DEDB}" destId="{097B3BE1-FA65-4247-860D-C9DDF6990248}" srcOrd="3" destOrd="0" presId="urn:microsoft.com/office/officeart/2018/2/layout/IconVerticalSolidList"/>
    <dgm:cxn modelId="{128ABCA1-93EB-4C20-81E3-DA629271EFC7}" type="presParOf" srcId="{1A07E808-BC29-4C43-9C78-470E369905B0}" destId="{3F06968F-4CFD-401F-928F-CE85DD3C1501}" srcOrd="3" destOrd="0" presId="urn:microsoft.com/office/officeart/2018/2/layout/IconVerticalSolidList"/>
    <dgm:cxn modelId="{8B670FD1-39A8-4AB8-BA23-F1FF579074C0}" type="presParOf" srcId="{1A07E808-BC29-4C43-9C78-470E369905B0}" destId="{BBB1237E-A4AA-4068-85EB-7FE6D9193892}" srcOrd="4" destOrd="0" presId="urn:microsoft.com/office/officeart/2018/2/layout/IconVerticalSolidList"/>
    <dgm:cxn modelId="{2EA21930-5571-40D2-9F87-C360DFB8DD48}" type="presParOf" srcId="{BBB1237E-A4AA-4068-85EB-7FE6D9193892}" destId="{4103819F-0CFF-49BA-92E3-C21FF378DF0A}" srcOrd="0" destOrd="0" presId="urn:microsoft.com/office/officeart/2018/2/layout/IconVerticalSolidList"/>
    <dgm:cxn modelId="{387AE9F2-8BEC-409F-8803-5694FF3FF602}" type="presParOf" srcId="{BBB1237E-A4AA-4068-85EB-7FE6D9193892}" destId="{BCAC977B-6831-4681-99A6-9D6F083382FC}" srcOrd="1" destOrd="0" presId="urn:microsoft.com/office/officeart/2018/2/layout/IconVerticalSolidList"/>
    <dgm:cxn modelId="{250BD6A7-5EDD-4DCE-BAB9-B3AC0C8C69DE}" type="presParOf" srcId="{BBB1237E-A4AA-4068-85EB-7FE6D9193892}" destId="{AD9D739B-5D0A-4507-9AFD-387A9777F700}" srcOrd="2" destOrd="0" presId="urn:microsoft.com/office/officeart/2018/2/layout/IconVerticalSolidList"/>
    <dgm:cxn modelId="{2AB97DC3-8661-4DE0-8BA5-15A4EBEA8384}" type="presParOf" srcId="{BBB1237E-A4AA-4068-85EB-7FE6D9193892}" destId="{B3024F78-B4A0-453A-B4A6-B0792AD067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72967-8994-47BD-80B2-C15493E45E91}">
      <dsp:nvSpPr>
        <dsp:cNvPr id="0" name=""/>
        <dsp:cNvSpPr/>
      </dsp:nvSpPr>
      <dsp:spPr>
        <a:xfrm>
          <a:off x="0" y="629"/>
          <a:ext cx="7117918" cy="147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FAED84-00D1-4C4F-81B6-BF38A19C59EC}">
      <dsp:nvSpPr>
        <dsp:cNvPr id="0" name=""/>
        <dsp:cNvSpPr/>
      </dsp:nvSpPr>
      <dsp:spPr>
        <a:xfrm>
          <a:off x="445607" y="332073"/>
          <a:ext cx="810195" cy="810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D3DFC3-3028-46D1-AC18-3F9193D77851}">
      <dsp:nvSpPr>
        <dsp:cNvPr id="0" name=""/>
        <dsp:cNvSpPr/>
      </dsp:nvSpPr>
      <dsp:spPr>
        <a:xfrm>
          <a:off x="1701410" y="629"/>
          <a:ext cx="5416507" cy="147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901" tIns="155901" rIns="155901" bIns="155901" numCol="1" spcCol="1270" anchor="ctr" anchorCtr="0">
          <a:noAutofit/>
        </a:bodyPr>
        <a:lstStyle/>
        <a:p>
          <a:pPr marL="0" lvl="0" indent="0" algn="l" defTabSz="800100">
            <a:lnSpc>
              <a:spcPct val="90000"/>
            </a:lnSpc>
            <a:spcBef>
              <a:spcPct val="0"/>
            </a:spcBef>
            <a:spcAft>
              <a:spcPct val="35000"/>
            </a:spcAft>
            <a:buNone/>
          </a:pPr>
          <a:r>
            <a:rPr lang="en-US" sz="1800" kern="1200"/>
            <a:t>The objective of this project is to optimize marketing campaigns, enhance customer engagement, and drive revenue growth for the organization by leveraging CRM data. </a:t>
          </a:r>
        </a:p>
      </dsp:txBody>
      <dsp:txXfrm>
        <a:off x="1701410" y="629"/>
        <a:ext cx="5416507" cy="1473082"/>
      </dsp:txXfrm>
    </dsp:sp>
    <dsp:sp modelId="{6601BE31-BB1B-49D5-A618-D8EFD658A808}">
      <dsp:nvSpPr>
        <dsp:cNvPr id="0" name=""/>
        <dsp:cNvSpPr/>
      </dsp:nvSpPr>
      <dsp:spPr>
        <a:xfrm>
          <a:off x="0" y="1841983"/>
          <a:ext cx="7117918" cy="147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6AD027-EEE2-4675-861C-41FF2847FAD7}">
      <dsp:nvSpPr>
        <dsp:cNvPr id="0" name=""/>
        <dsp:cNvSpPr/>
      </dsp:nvSpPr>
      <dsp:spPr>
        <a:xfrm>
          <a:off x="445607" y="2173426"/>
          <a:ext cx="810195" cy="8101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7B3BE1-FA65-4247-860D-C9DDF6990248}">
      <dsp:nvSpPr>
        <dsp:cNvPr id="0" name=""/>
        <dsp:cNvSpPr/>
      </dsp:nvSpPr>
      <dsp:spPr>
        <a:xfrm>
          <a:off x="1701410" y="1841983"/>
          <a:ext cx="5416507" cy="147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901" tIns="155901" rIns="155901" bIns="155901" numCol="1" spcCol="1270" anchor="ctr" anchorCtr="0">
          <a:noAutofit/>
        </a:bodyPr>
        <a:lstStyle/>
        <a:p>
          <a:pPr marL="0" lvl="0" indent="0" algn="l" defTabSz="800100">
            <a:lnSpc>
              <a:spcPct val="90000"/>
            </a:lnSpc>
            <a:spcBef>
              <a:spcPct val="0"/>
            </a:spcBef>
            <a:spcAft>
              <a:spcPct val="35000"/>
            </a:spcAft>
            <a:buNone/>
          </a:pPr>
          <a:r>
            <a:rPr lang="en-US" sz="1800" b="0" i="0" kern="1200" dirty="0"/>
            <a:t>This will be achieved through the implementation of RFM (Recency, Frequency, Monetary) analysis and item-based collaborative filtering techniques. </a:t>
          </a:r>
          <a:endParaRPr lang="en-US" sz="1800" kern="1200" dirty="0"/>
        </a:p>
      </dsp:txBody>
      <dsp:txXfrm>
        <a:off x="1701410" y="1841983"/>
        <a:ext cx="5416507" cy="1473082"/>
      </dsp:txXfrm>
    </dsp:sp>
    <dsp:sp modelId="{4103819F-0CFF-49BA-92E3-C21FF378DF0A}">
      <dsp:nvSpPr>
        <dsp:cNvPr id="0" name=""/>
        <dsp:cNvSpPr/>
      </dsp:nvSpPr>
      <dsp:spPr>
        <a:xfrm>
          <a:off x="0" y="3683336"/>
          <a:ext cx="7117918" cy="147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C977B-6831-4681-99A6-9D6F083382FC}">
      <dsp:nvSpPr>
        <dsp:cNvPr id="0" name=""/>
        <dsp:cNvSpPr/>
      </dsp:nvSpPr>
      <dsp:spPr>
        <a:xfrm>
          <a:off x="445607" y="4014780"/>
          <a:ext cx="810195" cy="8101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024F78-B4A0-453A-B4A6-B0792AD0678B}">
      <dsp:nvSpPr>
        <dsp:cNvPr id="0" name=""/>
        <dsp:cNvSpPr/>
      </dsp:nvSpPr>
      <dsp:spPr>
        <a:xfrm>
          <a:off x="1701410" y="3683336"/>
          <a:ext cx="5416507" cy="147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901" tIns="155901" rIns="155901" bIns="155901" numCol="1" spcCol="1270" anchor="ctr" anchorCtr="0">
          <a:noAutofit/>
        </a:bodyPr>
        <a:lstStyle/>
        <a:p>
          <a:pPr marL="0" lvl="0" indent="0" algn="l" defTabSz="800100">
            <a:lnSpc>
              <a:spcPct val="90000"/>
            </a:lnSpc>
            <a:spcBef>
              <a:spcPct val="0"/>
            </a:spcBef>
            <a:spcAft>
              <a:spcPct val="35000"/>
            </a:spcAft>
            <a:buNone/>
          </a:pPr>
          <a:r>
            <a:rPr lang="en-US" sz="1800" b="0" i="0" kern="1200"/>
            <a:t>By gaining insights into customer behavior, preferences, and purchase patterns, we aim to tailor marketing strategies, improve customer satisfaction, and maximize revenue generation opportunities.</a:t>
          </a:r>
          <a:endParaRPr lang="en-US" sz="1800" kern="1200"/>
        </a:p>
      </dsp:txBody>
      <dsp:txXfrm>
        <a:off x="1701410" y="3683336"/>
        <a:ext cx="5416507" cy="14730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2/13/2024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8095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2/13/2024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8387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2/13/2024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95377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2/13/2024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50773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2/13/2024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1806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2/13/2024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8145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2/13/2024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40828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2/13/2024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1050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2/13/2024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7341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2/13/2024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328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2/13/2024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5354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2/13/2024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9052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3D Hologram from iPad">
            <a:extLst>
              <a:ext uri="{FF2B5EF4-FFF2-40B4-BE49-F238E27FC236}">
                <a16:creationId xmlns:a16="http://schemas.microsoft.com/office/drawing/2014/main" id="{6A908057-BC32-7B76-D318-C8AA4102C045}"/>
              </a:ext>
            </a:extLst>
          </p:cNvPr>
          <p:cNvPicPr>
            <a:picLocks noChangeAspect="1"/>
          </p:cNvPicPr>
          <p:nvPr/>
        </p:nvPicPr>
        <p:blipFill rotWithShape="1">
          <a:blip r:embed="rId2">
            <a:alphaModFix amt="40000"/>
          </a:blip>
          <a:srcRect t="7614" r="-1" b="8094"/>
          <a:stretch/>
        </p:blipFill>
        <p:spPr>
          <a:xfrm>
            <a:off x="1525" y="10"/>
            <a:ext cx="12188951" cy="6857990"/>
          </a:xfrm>
          <a:prstGeom prst="rect">
            <a:avLst/>
          </a:prstGeom>
        </p:spPr>
      </p:pic>
      <p:grpSp>
        <p:nvGrpSpPr>
          <p:cNvPr id="3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0FDCC74-6CC6-C86E-EC57-107E04A9CD42}"/>
              </a:ext>
            </a:extLst>
          </p:cNvPr>
          <p:cNvSpPr>
            <a:spLocks noGrp="1"/>
          </p:cNvSpPr>
          <p:nvPr>
            <p:ph type="ctrTitle"/>
          </p:nvPr>
        </p:nvSpPr>
        <p:spPr>
          <a:xfrm>
            <a:off x="2562606" y="1122363"/>
            <a:ext cx="7063739" cy="2387600"/>
          </a:xfrm>
        </p:spPr>
        <p:txBody>
          <a:bodyPr>
            <a:normAutofit/>
          </a:bodyPr>
          <a:lstStyle/>
          <a:p>
            <a:r>
              <a:rPr lang="en-US" dirty="0">
                <a:solidFill>
                  <a:srgbClr val="FFFFFF"/>
                </a:solidFill>
              </a:rPr>
              <a:t>CRM Analytics For Marketing</a:t>
            </a:r>
          </a:p>
        </p:txBody>
      </p:sp>
      <p:sp>
        <p:nvSpPr>
          <p:cNvPr id="3" name="Subtitle 2">
            <a:extLst>
              <a:ext uri="{FF2B5EF4-FFF2-40B4-BE49-F238E27FC236}">
                <a16:creationId xmlns:a16="http://schemas.microsoft.com/office/drawing/2014/main" id="{008AD986-721E-D51D-176F-A93FC3C33398}"/>
              </a:ext>
            </a:extLst>
          </p:cNvPr>
          <p:cNvSpPr>
            <a:spLocks noGrp="1"/>
          </p:cNvSpPr>
          <p:nvPr>
            <p:ph type="subTitle" idx="1"/>
          </p:nvPr>
        </p:nvSpPr>
        <p:spPr>
          <a:xfrm>
            <a:off x="2562606" y="3602038"/>
            <a:ext cx="7063739" cy="1655762"/>
          </a:xfrm>
        </p:spPr>
        <p:txBody>
          <a:bodyPr>
            <a:normAutofit/>
          </a:bodyPr>
          <a:lstStyle/>
          <a:p>
            <a:r>
              <a:rPr lang="en-US">
                <a:solidFill>
                  <a:srgbClr val="FFFFFF"/>
                </a:solidFill>
              </a:rPr>
              <a:t>DS-680 Marketing Analytic &amp; Oper Research</a:t>
            </a:r>
          </a:p>
          <a:p>
            <a:endParaRPr lang="en-US">
              <a:solidFill>
                <a:srgbClr val="FFFFFF"/>
              </a:solidFill>
            </a:endParaRPr>
          </a:p>
          <a:p>
            <a:r>
              <a:rPr lang="en-US">
                <a:solidFill>
                  <a:srgbClr val="FFFFFF"/>
                </a:solidFill>
              </a:rPr>
              <a:t>Rohith Sanku</a:t>
            </a:r>
          </a:p>
        </p:txBody>
      </p:sp>
    </p:spTree>
    <p:extLst>
      <p:ext uri="{BB962C8B-B14F-4D97-AF65-F5344CB8AC3E}">
        <p14:creationId xmlns:p14="http://schemas.microsoft.com/office/powerpoint/2010/main" val="145942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7"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8" name="Oval 57">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9" name="Freeform: Shape 68">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0" name="Freeform: Shape 69">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1" name="Oval 70">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4" name="Rectangle 73">
            <a:extLst>
              <a:ext uri="{FF2B5EF4-FFF2-40B4-BE49-F238E27FC236}">
                <a16:creationId xmlns:a16="http://schemas.microsoft.com/office/drawing/2014/main" id="{1FD5705B-63E0-4364-B909-EC902FEAA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B7E355D-DAEA-4421-B67A-FA13C0FBD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CA4F8A3E-A5B3-7203-611C-51B4FAAFE980}"/>
              </a:ext>
            </a:extLst>
          </p:cNvPr>
          <p:cNvSpPr>
            <a:spLocks noGrp="1"/>
          </p:cNvSpPr>
          <p:nvPr>
            <p:ph type="title"/>
          </p:nvPr>
        </p:nvSpPr>
        <p:spPr>
          <a:xfrm>
            <a:off x="630304" y="678165"/>
            <a:ext cx="5047488" cy="3842462"/>
          </a:xfrm>
        </p:spPr>
        <p:txBody>
          <a:bodyPr vert="horz" lIns="91440" tIns="45720" rIns="91440" bIns="45720" rtlCol="0" anchor="b">
            <a:normAutofit/>
          </a:bodyPr>
          <a:lstStyle/>
          <a:p>
            <a:r>
              <a:rPr lang="en-US" sz="1800" b="1" dirty="0"/>
              <a:t>Marketing by Customer segments</a:t>
            </a:r>
            <a:br>
              <a:rPr lang="en-US" sz="1800" b="1" dirty="0"/>
            </a:br>
            <a:r>
              <a:rPr lang="en-US" sz="1800" b="1" dirty="0"/>
              <a:t>Best Customers </a:t>
            </a:r>
            <a:r>
              <a:rPr lang="en-US" sz="1800" dirty="0"/>
              <a:t>- </a:t>
            </a:r>
            <a:r>
              <a:rPr lang="en-US" sz="1800" b="0" i="0" dirty="0">
                <a:effectLst/>
              </a:rPr>
              <a:t>Personalized Emails, exclusive offers, or VIP event</a:t>
            </a:r>
            <a:br>
              <a:rPr lang="en-US" sz="1800" b="0" i="0" dirty="0">
                <a:effectLst/>
              </a:rPr>
            </a:br>
            <a:r>
              <a:rPr lang="en-US" sz="1800" b="1" i="0" dirty="0">
                <a:effectLst/>
              </a:rPr>
              <a:t>Loyal</a:t>
            </a:r>
            <a:r>
              <a:rPr lang="en-US" sz="1800" b="0" i="0" dirty="0">
                <a:effectLst/>
              </a:rPr>
              <a:t> -Personalized Recommendations, targeted promotions or incentive </a:t>
            </a:r>
            <a:br>
              <a:rPr lang="en-US" sz="1800" b="0" i="0" dirty="0">
                <a:effectLst/>
              </a:rPr>
            </a:br>
            <a:r>
              <a:rPr lang="en-US" sz="1800" b="1" i="0" dirty="0">
                <a:effectLst/>
              </a:rPr>
              <a:t>Recent</a:t>
            </a:r>
            <a:r>
              <a:rPr lang="en-US" sz="1800" b="0" i="0" dirty="0">
                <a:effectLst/>
              </a:rPr>
              <a:t> -Welcome Offers, Follow-Up Communication, Product or Brand Education</a:t>
            </a:r>
            <a:br>
              <a:rPr lang="en-US" sz="1800" b="0" i="0" dirty="0">
                <a:effectLst/>
              </a:rPr>
            </a:br>
            <a:r>
              <a:rPr lang="en-US" sz="1800" b="1" i="0" dirty="0">
                <a:effectLst/>
              </a:rPr>
              <a:t>Need Attention </a:t>
            </a:r>
            <a:r>
              <a:rPr lang="en-US" sz="1800" b="0" i="0" dirty="0">
                <a:effectLst/>
              </a:rPr>
              <a:t>- Re-Engagement Campaigns, Customer Surveys,  incentives</a:t>
            </a:r>
            <a:br>
              <a:rPr lang="en-US" sz="1800" b="0" i="0" dirty="0">
                <a:effectLst/>
              </a:rPr>
            </a:br>
            <a:r>
              <a:rPr lang="en-US" sz="1800" b="1" i="0" dirty="0">
                <a:effectLst/>
              </a:rPr>
              <a:t>At Risk </a:t>
            </a:r>
            <a:r>
              <a:rPr lang="en-US" sz="1800" b="0" i="0" dirty="0">
                <a:effectLst/>
              </a:rPr>
              <a:t>- Proactive Communication, Targeted Marketing, Retention Offers or discounts</a:t>
            </a:r>
            <a:br>
              <a:rPr lang="en-US" sz="1800" b="0" i="0" dirty="0">
                <a:effectLst/>
              </a:rPr>
            </a:br>
            <a:r>
              <a:rPr lang="en-US" sz="1800" b="1" i="0" dirty="0">
                <a:effectLst/>
              </a:rPr>
              <a:t>In Active </a:t>
            </a:r>
            <a:r>
              <a:rPr lang="en-US" sz="1800" b="0" i="0" dirty="0">
                <a:effectLst/>
              </a:rPr>
              <a:t>- Win-Back Campaigns ,Last-Chance Offers, Personalized Outreach</a:t>
            </a:r>
            <a:endParaRPr lang="en-US" sz="1800" dirty="0"/>
          </a:p>
        </p:txBody>
      </p:sp>
      <p:sp>
        <p:nvSpPr>
          <p:cNvPr id="3" name="Text Placeholder 2">
            <a:extLst>
              <a:ext uri="{FF2B5EF4-FFF2-40B4-BE49-F238E27FC236}">
                <a16:creationId xmlns:a16="http://schemas.microsoft.com/office/drawing/2014/main" id="{E33ADFBA-FFA4-F8DF-AF22-620F3B295E96}"/>
              </a:ext>
            </a:extLst>
          </p:cNvPr>
          <p:cNvSpPr>
            <a:spLocks noGrp="1"/>
          </p:cNvSpPr>
          <p:nvPr>
            <p:ph type="body" idx="1"/>
          </p:nvPr>
        </p:nvSpPr>
        <p:spPr>
          <a:xfrm>
            <a:off x="630304" y="4907756"/>
            <a:ext cx="5746181" cy="1655762"/>
          </a:xfrm>
        </p:spPr>
        <p:txBody>
          <a:bodyPr vert="horz" lIns="91440" tIns="45720" rIns="91440" bIns="45720" rtlCol="0">
            <a:normAutofit/>
          </a:bodyPr>
          <a:lstStyle/>
          <a:p>
            <a:r>
              <a:rPr lang="en-US" sz="2200" dirty="0"/>
              <a:t>"Acquiring a new customer is anywhere from five to twenty-five times more expensive than retaining an existing one.” - Harvard Business Review</a:t>
            </a:r>
          </a:p>
        </p:txBody>
      </p:sp>
      <p:grpSp>
        <p:nvGrpSpPr>
          <p:cNvPr id="78" name="decorative circles">
            <a:extLst>
              <a:ext uri="{FF2B5EF4-FFF2-40B4-BE49-F238E27FC236}">
                <a16:creationId xmlns:a16="http://schemas.microsoft.com/office/drawing/2014/main" id="{61D9147E-6246-4344-B99C-7E58532D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79" name="Oval 78">
              <a:extLst>
                <a:ext uri="{FF2B5EF4-FFF2-40B4-BE49-F238E27FC236}">
                  <a16:creationId xmlns:a16="http://schemas.microsoft.com/office/drawing/2014/main" id="{B9D06285-CD49-4308-BDD4-0AF48D39B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D4A3886-A465-4577-99CE-251AA7B92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B4A1D21-7CBB-44D9-A528-DB74C3107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3600DE0-90F9-4BD7-A084-ECB65A2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C243907-3995-49EB-94E9-35C68C13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4629A2DC-7066-4487-A307-68F210722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0508B2B-067E-421A-9C09-522CFF39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89BA730-4DAE-4702-A5C5-013F9CEB0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8">
            <a:extLst>
              <a:ext uri="{FF2B5EF4-FFF2-40B4-BE49-F238E27FC236}">
                <a16:creationId xmlns:a16="http://schemas.microsoft.com/office/drawing/2014/main" id="{36A94CDA-4393-A873-ED28-5B2D6871AB47}"/>
              </a:ext>
            </a:extLst>
          </p:cNvPr>
          <p:cNvPicPr>
            <a:picLocks noGrp="1" noChangeAspect="1"/>
          </p:cNvPicPr>
          <p:nvPr>
            <p:ph idx="1"/>
          </p:nvPr>
        </p:nvPicPr>
        <p:blipFill rotWithShape="1">
          <a:blip r:embed="rId2"/>
          <a:srcRect l="2807" r="18444" b="2"/>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Tree>
    <p:extLst>
      <p:ext uri="{BB962C8B-B14F-4D97-AF65-F5344CB8AC3E}">
        <p14:creationId xmlns:p14="http://schemas.microsoft.com/office/powerpoint/2010/main" val="2311404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C2E0D83A-4658-D277-72A1-23138012D64B}"/>
              </a:ext>
            </a:extLst>
          </p:cNvPr>
          <p:cNvSpPr>
            <a:spLocks noGrp="1"/>
          </p:cNvSpPr>
          <p:nvPr>
            <p:ph type="title"/>
          </p:nvPr>
        </p:nvSpPr>
        <p:spPr>
          <a:xfrm>
            <a:off x="777240" y="130630"/>
            <a:ext cx="4606280" cy="2377440"/>
          </a:xfrm>
        </p:spPr>
        <p:txBody>
          <a:bodyPr anchor="b">
            <a:normAutofit/>
          </a:bodyPr>
          <a:lstStyle/>
          <a:p>
            <a:r>
              <a:rPr lang="en-US" sz="2400" dirty="0"/>
              <a:t>Collaborative filtering-  It is technique used in recommendation systems to predict a user's preferences for items or products based on the preferences of similar users.</a:t>
            </a:r>
          </a:p>
        </p:txBody>
      </p:sp>
      <p:sp>
        <p:nvSpPr>
          <p:cNvPr id="3" name="Content Placeholder 2">
            <a:extLst>
              <a:ext uri="{FF2B5EF4-FFF2-40B4-BE49-F238E27FC236}">
                <a16:creationId xmlns:a16="http://schemas.microsoft.com/office/drawing/2014/main" id="{7FC8CE2C-F72F-1CD1-A5CC-734BF9BB680B}"/>
              </a:ext>
            </a:extLst>
          </p:cNvPr>
          <p:cNvSpPr>
            <a:spLocks noGrp="1"/>
          </p:cNvSpPr>
          <p:nvPr>
            <p:ph idx="1"/>
          </p:nvPr>
        </p:nvSpPr>
        <p:spPr>
          <a:xfrm>
            <a:off x="350823" y="2508071"/>
            <a:ext cx="6180606" cy="4114798"/>
          </a:xfrm>
        </p:spPr>
        <p:txBody>
          <a:bodyPr anchor="t">
            <a:noAutofit/>
          </a:bodyPr>
          <a:lstStyle/>
          <a:p>
            <a:pPr marL="0" indent="0">
              <a:buNone/>
            </a:pPr>
            <a:r>
              <a:rPr lang="en-US" sz="2400" dirty="0"/>
              <a:t>Two Types:</a:t>
            </a:r>
          </a:p>
          <a:p>
            <a:r>
              <a:rPr lang="en-US" sz="2400" b="1" i="0" dirty="0">
                <a:effectLst/>
                <a:latin typeface="Söhne"/>
              </a:rPr>
              <a:t>User-based collaborative filtering</a:t>
            </a:r>
          </a:p>
          <a:p>
            <a:r>
              <a:rPr lang="en-US" sz="2400" b="1" i="0" dirty="0">
                <a:effectLst/>
                <a:latin typeface="Söhne"/>
              </a:rPr>
              <a:t>Item-based collaborative filtering</a:t>
            </a:r>
          </a:p>
          <a:p>
            <a:pPr marL="0" indent="0">
              <a:buNone/>
            </a:pPr>
            <a:r>
              <a:rPr lang="en-US" sz="2400" dirty="0">
                <a:latin typeface="Söhne"/>
              </a:rPr>
              <a:t>For this dataset I used Item – Based Collaborative.</a:t>
            </a:r>
          </a:p>
          <a:p>
            <a:pPr marL="0" indent="0">
              <a:buNone/>
            </a:pPr>
            <a:r>
              <a:rPr lang="en-US" sz="2400" b="1" dirty="0">
                <a:latin typeface="Söhne"/>
              </a:rPr>
              <a:t>Item – based collaborative filtering :-  </a:t>
            </a:r>
            <a:r>
              <a:rPr lang="en-US" sz="2400" dirty="0">
                <a:latin typeface="Söhne"/>
              </a:rPr>
              <a:t>It was first invented and used by Amazon in 1998. It used in recommender systems to suggest items to users based on similarities between items themselves. </a:t>
            </a:r>
          </a:p>
        </p:txBody>
      </p:sp>
      <p:sp>
        <p:nvSpPr>
          <p:cNvPr id="37"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40" name="Oval 39">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41E9ED51-6DE3-33E5-7B51-A32FE323D654}"/>
              </a:ext>
            </a:extLst>
          </p:cNvPr>
          <p:cNvPicPr>
            <a:picLocks noChangeAspect="1"/>
          </p:cNvPicPr>
          <p:nvPr/>
        </p:nvPicPr>
        <p:blipFill>
          <a:blip r:embed="rId2"/>
          <a:stretch>
            <a:fillRect/>
          </a:stretch>
        </p:blipFill>
        <p:spPr>
          <a:xfrm>
            <a:off x="7807707" y="1691342"/>
            <a:ext cx="2710744" cy="3475314"/>
          </a:xfrm>
          <a:prstGeom prst="rect">
            <a:avLst/>
          </a:prstGeom>
        </p:spPr>
      </p:pic>
    </p:spTree>
    <p:extLst>
      <p:ext uri="{BB962C8B-B14F-4D97-AF65-F5344CB8AC3E}">
        <p14:creationId xmlns:p14="http://schemas.microsoft.com/office/powerpoint/2010/main" val="116769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021F1C0D-D0CB-B8A9-F867-7D2646F82274}"/>
              </a:ext>
            </a:extLst>
          </p:cNvPr>
          <p:cNvPicPr>
            <a:picLocks noGrp="1" noChangeAspect="1"/>
          </p:cNvPicPr>
          <p:nvPr>
            <p:ph idx="1"/>
          </p:nvPr>
        </p:nvPicPr>
        <p:blipFill rotWithShape="1">
          <a:blip r:embed="rId2">
            <a:alphaModFix/>
          </a:blip>
          <a:srcRect r="8890" b="1"/>
          <a:stretch/>
        </p:blipFill>
        <p:spPr>
          <a:xfrm>
            <a:off x="-1" y="10"/>
            <a:ext cx="12192001" cy="6857990"/>
          </a:xfrm>
          <a:prstGeom prst="rect">
            <a:avLst/>
          </a:prstGeom>
        </p:spPr>
      </p:pic>
    </p:spTree>
    <p:extLst>
      <p:ext uri="{BB962C8B-B14F-4D97-AF65-F5344CB8AC3E}">
        <p14:creationId xmlns:p14="http://schemas.microsoft.com/office/powerpoint/2010/main" val="128779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8" name="Rectangle 4147">
            <a:extLst>
              <a:ext uri="{FF2B5EF4-FFF2-40B4-BE49-F238E27FC236}">
                <a16:creationId xmlns:a16="http://schemas.microsoft.com/office/drawing/2014/main" id="{7D0C7BAC-A9A7-4A90-8672-2EBEC5D6C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9" name="Rectangle 4148">
            <a:extLst>
              <a:ext uri="{FF2B5EF4-FFF2-40B4-BE49-F238E27FC236}">
                <a16:creationId xmlns:a16="http://schemas.microsoft.com/office/drawing/2014/main" id="{F596CC8E-63AE-4FBB-B170-725D8CC84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EE5D0050-3260-E656-1AB3-02BE7F833067}"/>
              </a:ext>
            </a:extLst>
          </p:cNvPr>
          <p:cNvSpPr>
            <a:spLocks noGrp="1"/>
          </p:cNvSpPr>
          <p:nvPr>
            <p:ph type="title"/>
          </p:nvPr>
        </p:nvSpPr>
        <p:spPr>
          <a:xfrm>
            <a:off x="777239" y="777240"/>
            <a:ext cx="6168331" cy="2493876"/>
          </a:xfrm>
        </p:spPr>
        <p:txBody>
          <a:bodyPr anchor="b">
            <a:normAutofit/>
          </a:bodyPr>
          <a:lstStyle/>
          <a:p>
            <a:r>
              <a:rPr lang="en-US" sz="4400"/>
              <a:t>Cosine Similarity </a:t>
            </a:r>
            <a:br>
              <a:rPr lang="en-US" sz="4400"/>
            </a:br>
            <a:endParaRPr lang="en-US" sz="4400"/>
          </a:p>
        </p:txBody>
      </p:sp>
      <p:sp>
        <p:nvSpPr>
          <p:cNvPr id="4102" name="Content Placeholder 4101">
            <a:extLst>
              <a:ext uri="{FF2B5EF4-FFF2-40B4-BE49-F238E27FC236}">
                <a16:creationId xmlns:a16="http://schemas.microsoft.com/office/drawing/2014/main" id="{D4F012AA-CF9B-8D26-D346-B89D7C88D1F7}"/>
              </a:ext>
            </a:extLst>
          </p:cNvPr>
          <p:cNvSpPr>
            <a:spLocks noGrp="1"/>
          </p:cNvSpPr>
          <p:nvPr>
            <p:ph idx="1"/>
          </p:nvPr>
        </p:nvSpPr>
        <p:spPr>
          <a:xfrm>
            <a:off x="777239" y="3017521"/>
            <a:ext cx="6168331" cy="1989752"/>
          </a:xfrm>
        </p:spPr>
        <p:txBody>
          <a:bodyPr anchor="t">
            <a:normAutofit/>
          </a:bodyPr>
          <a:lstStyle/>
          <a:p>
            <a:r>
              <a:rPr lang="en-US" sz="1800" dirty="0"/>
              <a:t>Cosine similarity measures the similarity between two products. It is measured by the cosine of the angle between two products and determines whether two products are pointing in roughly the same direction.</a:t>
            </a:r>
          </a:p>
        </p:txBody>
      </p:sp>
      <p:grpSp>
        <p:nvGrpSpPr>
          <p:cNvPr id="4150" name="decorative circles">
            <a:extLst>
              <a:ext uri="{FF2B5EF4-FFF2-40B4-BE49-F238E27FC236}">
                <a16:creationId xmlns:a16="http://schemas.microsoft.com/office/drawing/2014/main" id="{844DB1CD-B507-4DAC-B2EA-076521D31A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2461" y="220046"/>
            <a:ext cx="3455469" cy="4723381"/>
            <a:chOff x="8132461" y="220046"/>
            <a:chExt cx="3455469" cy="4723381"/>
          </a:xfrm>
        </p:grpSpPr>
        <p:sp>
          <p:nvSpPr>
            <p:cNvPr id="4151" name="Oval 4150">
              <a:extLst>
                <a:ext uri="{FF2B5EF4-FFF2-40B4-BE49-F238E27FC236}">
                  <a16:creationId xmlns:a16="http://schemas.microsoft.com/office/drawing/2014/main" id="{118375C6-0D3C-4E5F-94B3-7EF5BAF06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2" name="Oval 4151">
              <a:extLst>
                <a:ext uri="{FF2B5EF4-FFF2-40B4-BE49-F238E27FC236}">
                  <a16:creationId xmlns:a16="http://schemas.microsoft.com/office/drawing/2014/main" id="{C59FFDA2-3384-4F42-90FE-F082B0578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3" name="Oval 4152">
              <a:extLst>
                <a:ext uri="{FF2B5EF4-FFF2-40B4-BE49-F238E27FC236}">
                  <a16:creationId xmlns:a16="http://schemas.microsoft.com/office/drawing/2014/main" id="{27BA1C62-77DC-4AFA-A864-2FCD22EE6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4" name="Oval 4153">
              <a:extLst>
                <a:ext uri="{FF2B5EF4-FFF2-40B4-BE49-F238E27FC236}">
                  <a16:creationId xmlns:a16="http://schemas.microsoft.com/office/drawing/2014/main" id="{06170D3A-AB46-45E9-84C7-F7612F207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5" name="Oval 4154">
              <a:extLst>
                <a:ext uri="{FF2B5EF4-FFF2-40B4-BE49-F238E27FC236}">
                  <a16:creationId xmlns:a16="http://schemas.microsoft.com/office/drawing/2014/main" id="{DD7FF505-A555-4D6E-87E1-2179E753B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6" name="Oval 4155">
              <a:extLst>
                <a:ext uri="{FF2B5EF4-FFF2-40B4-BE49-F238E27FC236}">
                  <a16:creationId xmlns:a16="http://schemas.microsoft.com/office/drawing/2014/main" id="{A9E4792C-A3A6-40F9-B0F4-505095EE6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How Cosine Similarity Can Improve Your Machine Learning Models - AITechTrend">
            <a:extLst>
              <a:ext uri="{FF2B5EF4-FFF2-40B4-BE49-F238E27FC236}">
                <a16:creationId xmlns:a16="http://schemas.microsoft.com/office/drawing/2014/main" id="{55AD0D2E-25C1-13F2-8BEC-3DFA8D239C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1" r="19462" b="3"/>
          <a:stretch/>
        </p:blipFill>
        <p:spPr bwMode="auto">
          <a:xfrm>
            <a:off x="7181865" y="262975"/>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A screenshot of a computer program&#10;&#10;Description automatically generated">
            <a:extLst>
              <a:ext uri="{FF2B5EF4-FFF2-40B4-BE49-F238E27FC236}">
                <a16:creationId xmlns:a16="http://schemas.microsoft.com/office/drawing/2014/main" id="{32C5B0CE-8C3F-F3AE-FB9E-A3C73B787F4F}"/>
              </a:ext>
            </a:extLst>
          </p:cNvPr>
          <p:cNvPicPr>
            <a:picLocks noChangeAspect="1"/>
          </p:cNvPicPr>
          <p:nvPr/>
        </p:nvPicPr>
        <p:blipFill rotWithShape="1">
          <a:blip r:embed="rId3"/>
          <a:srcRect l="10209" r="30322" b="1"/>
          <a:stretch/>
        </p:blipFill>
        <p:spPr>
          <a:xfrm>
            <a:off x="9148852" y="3890061"/>
            <a:ext cx="3043153" cy="2967943"/>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Tree>
    <p:extLst>
      <p:ext uri="{BB962C8B-B14F-4D97-AF65-F5344CB8AC3E}">
        <p14:creationId xmlns:p14="http://schemas.microsoft.com/office/powerpoint/2010/main" val="418094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8"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9" name="Oval 1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30" name="Freeform: Shape 2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31" name="Freeform: Shape 3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32" name="Oval 3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5" name="Rectangle 34">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9" name="Content Placeholder 8">
            <a:extLst>
              <a:ext uri="{FF2B5EF4-FFF2-40B4-BE49-F238E27FC236}">
                <a16:creationId xmlns:a16="http://schemas.microsoft.com/office/drawing/2014/main" id="{77DA5286-1201-233B-C194-5355A2DB2154}"/>
              </a:ext>
            </a:extLst>
          </p:cNvPr>
          <p:cNvPicPr>
            <a:picLocks noGrp="1" noChangeAspect="1"/>
          </p:cNvPicPr>
          <p:nvPr>
            <p:ph idx="1"/>
          </p:nvPr>
        </p:nvPicPr>
        <p:blipFill rotWithShape="1">
          <a:blip r:embed="rId2">
            <a:alphaModFix/>
          </a:blip>
          <a:srcRect b="1747"/>
          <a:stretch/>
        </p:blipFill>
        <p:spPr>
          <a:xfrm>
            <a:off x="20" y="10"/>
            <a:ext cx="12191980" cy="6857990"/>
          </a:xfrm>
          <a:prstGeom prst="rect">
            <a:avLst/>
          </a:prstGeom>
        </p:spPr>
      </p:pic>
      <p:sp>
        <p:nvSpPr>
          <p:cNvPr id="37" name="Oval 36">
            <a:extLst>
              <a:ext uri="{FF2B5EF4-FFF2-40B4-BE49-F238E27FC236}">
                <a16:creationId xmlns:a16="http://schemas.microsoft.com/office/drawing/2014/main" id="{C2BD3211-5B9B-40DA-8BD0-C3426AE7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872" y="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D8121B6-45E6-447F-87B8-58EDD064E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8414" y="63468"/>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C95B8E3-CBB0-4A5C-B65B-59C12D44B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2370" y="655738"/>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EA710C0-F536-4B31-8D0F-28E2F0893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9769" y="57979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1EB61F8-34CD-4251-9B31-59AB92843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0824" y="374048"/>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33FA5DB-69DC-4137-9264-5F838B990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5468" y="97167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E98D956-6B7A-4A94-B508-F7A30E642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334" y="512240"/>
            <a:ext cx="703889" cy="703889"/>
          </a:xfrm>
          <a:prstGeom prst="ellipse">
            <a:avLst/>
          </a:prstGeom>
          <a:solidFill>
            <a:schemeClr val="accent3">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6A3D2FC-6F98-4157-94A8-7D7FBD56E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1428" y="81514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7AE16AB-F0AB-4AC3-BD8F-336B5D98C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7435" y="1096664"/>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F81ED-9415-D7BA-DCB2-795765DD5114}"/>
              </a:ext>
            </a:extLst>
          </p:cNvPr>
          <p:cNvSpPr>
            <a:spLocks noGrp="1"/>
          </p:cNvSpPr>
          <p:nvPr>
            <p:ph type="title"/>
          </p:nvPr>
        </p:nvSpPr>
        <p:spPr>
          <a:xfrm>
            <a:off x="2156462" y="2586004"/>
            <a:ext cx="8731683" cy="2199276"/>
          </a:xfrm>
        </p:spPr>
        <p:txBody>
          <a:bodyPr vert="horz" lIns="91440" tIns="45720" rIns="91440" bIns="45720" rtlCol="0" anchor="b">
            <a:normAutofit fontScale="90000"/>
          </a:bodyPr>
          <a:lstStyle/>
          <a:p>
            <a:r>
              <a:rPr lang="en-US" sz="2400" b="0" i="0" dirty="0">
                <a:solidFill>
                  <a:srgbClr val="FFFFFF"/>
                </a:solidFill>
                <a:effectLst/>
              </a:rPr>
              <a:t>By identifying items that are most similar the target item based on their transaction patterns, the system recommends these similar items to users who have interacted with or shown interest in the target item.</a:t>
            </a:r>
            <a:br>
              <a:rPr lang="en-US" sz="2400" b="0" i="0" dirty="0">
                <a:solidFill>
                  <a:srgbClr val="FFFFFF"/>
                </a:solidFill>
                <a:effectLst/>
              </a:rPr>
            </a:br>
            <a:r>
              <a:rPr lang="en-US" sz="2400" b="0" i="0" dirty="0">
                <a:solidFill>
                  <a:srgbClr val="FFFFFF"/>
                </a:solidFill>
                <a:effectLst/>
              </a:rPr>
              <a:t>Users may find these recommended items appealing based on their similarity to the target item, potentially leading to increased engagement and sales</a:t>
            </a:r>
            <a:r>
              <a:rPr lang="en-US" sz="1500" b="0" i="0" dirty="0">
                <a:solidFill>
                  <a:srgbClr val="FFFFFF"/>
                </a:solidFill>
                <a:effectLst/>
              </a:rPr>
              <a:t>.</a:t>
            </a:r>
            <a:br>
              <a:rPr lang="en-US" sz="1500" b="0" i="0" dirty="0">
                <a:solidFill>
                  <a:srgbClr val="FFFFFF"/>
                </a:solidFill>
                <a:effectLst/>
              </a:rPr>
            </a:br>
            <a:endParaRPr lang="en-US" sz="1500" dirty="0">
              <a:solidFill>
                <a:srgbClr val="FFFFFF"/>
              </a:solidFill>
            </a:endParaRPr>
          </a:p>
        </p:txBody>
      </p:sp>
      <p:sp>
        <p:nvSpPr>
          <p:cNvPr id="57" name="Oval 56">
            <a:extLst>
              <a:ext uri="{FF2B5EF4-FFF2-40B4-BE49-F238E27FC236}">
                <a16:creationId xmlns:a16="http://schemas.microsoft.com/office/drawing/2014/main" id="{20BE49C6-06E3-4324-91A8-F25B7DA1D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66319" y="198982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78ABC8A-B58F-4AAE-8F6F-A07EB9D6D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30" y="2808040"/>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26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Picture 4">
            <a:extLst>
              <a:ext uri="{FF2B5EF4-FFF2-40B4-BE49-F238E27FC236}">
                <a16:creationId xmlns:a16="http://schemas.microsoft.com/office/drawing/2014/main" id="{0E1740F4-3698-7D31-376B-0D28EBCAD949}"/>
              </a:ext>
            </a:extLst>
          </p:cNvPr>
          <p:cNvPicPr>
            <a:picLocks noChangeAspect="1"/>
          </p:cNvPicPr>
          <p:nvPr/>
        </p:nvPicPr>
        <p:blipFill rotWithShape="1">
          <a:blip r:embed="rId2">
            <a:alphaModFix amt="35000"/>
          </a:blip>
          <a:srcRect l="2887" r="12246" b="1"/>
          <a:stretch/>
        </p:blipFill>
        <p:spPr>
          <a:xfrm>
            <a:off x="1525" y="10"/>
            <a:ext cx="12188951" cy="6857990"/>
          </a:xfrm>
          <a:prstGeom prst="rect">
            <a:avLst/>
          </a:prstGeom>
        </p:spPr>
      </p:pic>
      <p:grpSp>
        <p:nvGrpSpPr>
          <p:cNvPr id="52"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53" name="Oval 52">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5090429-C91F-61D8-13CF-1BAC872DED06}"/>
              </a:ext>
            </a:extLst>
          </p:cNvPr>
          <p:cNvSpPr>
            <a:spLocks noGrp="1"/>
          </p:cNvSpPr>
          <p:nvPr>
            <p:ph idx="1"/>
          </p:nvPr>
        </p:nvSpPr>
        <p:spPr>
          <a:xfrm>
            <a:off x="1967986" y="1841863"/>
            <a:ext cx="8821934" cy="3920699"/>
          </a:xfrm>
        </p:spPr>
        <p:txBody>
          <a:bodyPr anchor="t">
            <a:normAutofit/>
          </a:bodyPr>
          <a:lstStyle/>
          <a:p>
            <a:pPr algn="ctr"/>
            <a:r>
              <a:rPr lang="en-US" b="0" i="0" dirty="0">
                <a:solidFill>
                  <a:srgbClr val="FFFFFF"/>
                </a:solidFill>
                <a:effectLst/>
                <a:latin typeface="Söhne"/>
              </a:rPr>
              <a:t>Suppose a customer purchases a world war 2 gliders from the company's online store. Using item-based collaborative filtering, the system identifies other items that are similar to the purchased</a:t>
            </a:r>
            <a:r>
              <a:rPr lang="en-US" dirty="0">
                <a:solidFill>
                  <a:srgbClr val="FFFFFF"/>
                </a:solidFill>
                <a:latin typeface="Söhne"/>
              </a:rPr>
              <a:t> item</a:t>
            </a:r>
            <a:r>
              <a:rPr lang="en-US" b="0" i="0" dirty="0">
                <a:solidFill>
                  <a:srgbClr val="FFFFFF"/>
                </a:solidFill>
                <a:effectLst/>
                <a:latin typeface="Söhne"/>
              </a:rPr>
              <a:t>, such as </a:t>
            </a:r>
            <a:r>
              <a:rPr lang="en-US" dirty="0">
                <a:solidFill>
                  <a:srgbClr val="FFFFFF"/>
                </a:solidFill>
                <a:latin typeface="Söhne"/>
              </a:rPr>
              <a:t> photo frame, craft </a:t>
            </a:r>
            <a:r>
              <a:rPr lang="en-US" b="0" i="0" dirty="0">
                <a:solidFill>
                  <a:srgbClr val="FFFFFF"/>
                </a:solidFill>
                <a:effectLst/>
                <a:latin typeface="Söhne"/>
              </a:rPr>
              <a:t>or accessories that complement </a:t>
            </a:r>
            <a:r>
              <a:rPr lang="en-US" dirty="0">
                <a:solidFill>
                  <a:srgbClr val="FFFFFF"/>
                </a:solidFill>
                <a:latin typeface="Söhne"/>
              </a:rPr>
              <a:t>to the item</a:t>
            </a:r>
            <a:r>
              <a:rPr lang="en-US" b="0" i="0" dirty="0">
                <a:solidFill>
                  <a:srgbClr val="FFFFFF"/>
                </a:solidFill>
                <a:effectLst/>
                <a:latin typeface="Söhne"/>
              </a:rPr>
              <a:t>. The system then recommends these similar items to the customer through personalized marketing emails or on the website's "Recommended for You" section, increasing the likelihood of additional purchases and improving customer satisfaction.</a:t>
            </a:r>
            <a:endParaRPr lang="en-US" dirty="0">
              <a:solidFill>
                <a:srgbClr val="FFFFFF"/>
              </a:solidFill>
            </a:endParaRPr>
          </a:p>
        </p:txBody>
      </p:sp>
    </p:spTree>
    <p:extLst>
      <p:ext uri="{BB962C8B-B14F-4D97-AF65-F5344CB8AC3E}">
        <p14:creationId xmlns:p14="http://schemas.microsoft.com/office/powerpoint/2010/main" val="2390398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Aerial view of a highway near the ocean">
            <a:extLst>
              <a:ext uri="{FF2B5EF4-FFF2-40B4-BE49-F238E27FC236}">
                <a16:creationId xmlns:a16="http://schemas.microsoft.com/office/drawing/2014/main" id="{EE580F5B-47C1-70B8-83FB-D7BEC0A7A0DE}"/>
              </a:ext>
            </a:extLst>
          </p:cNvPr>
          <p:cNvPicPr>
            <a:picLocks noChangeAspect="1"/>
          </p:cNvPicPr>
          <p:nvPr/>
        </p:nvPicPr>
        <p:blipFill rotWithShape="1">
          <a:blip r:embed="rId2">
            <a:alphaModFix/>
          </a:blip>
          <a:srcRect t="11824" r="-1" b="13156"/>
          <a:stretch/>
        </p:blipFill>
        <p:spPr>
          <a:xfrm>
            <a:off x="1524" y="10"/>
            <a:ext cx="12188952" cy="6857990"/>
          </a:xfrm>
          <a:prstGeom prst="rect">
            <a:avLst/>
          </a:prstGeom>
        </p:spPr>
      </p:pic>
      <p:sp>
        <p:nvSpPr>
          <p:cNvPr id="32" name="Rectangle 31">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A9F08-2F0D-80E1-BD73-6FA0E84F51C3}"/>
              </a:ext>
            </a:extLst>
          </p:cNvPr>
          <p:cNvSpPr>
            <a:spLocks noGrp="1"/>
          </p:cNvSpPr>
          <p:nvPr>
            <p:ph type="title"/>
          </p:nvPr>
        </p:nvSpPr>
        <p:spPr>
          <a:xfrm>
            <a:off x="777240" y="2225039"/>
            <a:ext cx="4887458" cy="3351475"/>
          </a:xfrm>
        </p:spPr>
        <p:txBody>
          <a:bodyPr vert="horz" lIns="91440" tIns="45720" rIns="91440" bIns="45720" rtlCol="0" anchor="b">
            <a:normAutofit/>
          </a:bodyPr>
          <a:lstStyle/>
          <a:p>
            <a:r>
              <a:rPr lang="en-US" sz="6000" dirty="0">
                <a:solidFill>
                  <a:srgbClr val="FFFFFF"/>
                </a:solidFill>
              </a:rPr>
              <a:t>Thank You!</a:t>
            </a:r>
            <a:br>
              <a:rPr lang="en-US" sz="6000" dirty="0">
                <a:solidFill>
                  <a:srgbClr val="FFFFFF"/>
                </a:solidFill>
              </a:rPr>
            </a:br>
            <a:br>
              <a:rPr lang="en-US" sz="6000" dirty="0">
                <a:solidFill>
                  <a:srgbClr val="FFFFFF"/>
                </a:solidFill>
              </a:rPr>
            </a:br>
            <a:r>
              <a:rPr lang="en-US" sz="6000" dirty="0">
                <a:solidFill>
                  <a:srgbClr val="FFFFFF"/>
                </a:solidFill>
              </a:rPr>
              <a:t>Rohith Sanku</a:t>
            </a:r>
          </a:p>
        </p:txBody>
      </p:sp>
      <p:grpSp>
        <p:nvGrpSpPr>
          <p:cNvPr id="34" name="Group 33">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5" name="Oval 34">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751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9CF1BBC-C5F6-956E-D749-388C873E2071}"/>
              </a:ext>
            </a:extLst>
          </p:cNvPr>
          <p:cNvSpPr>
            <a:spLocks noGrp="1"/>
          </p:cNvSpPr>
          <p:nvPr>
            <p:ph type="title"/>
          </p:nvPr>
        </p:nvSpPr>
        <p:spPr>
          <a:xfrm>
            <a:off x="770878" y="952022"/>
            <a:ext cx="2862591" cy="5157049"/>
          </a:xfrm>
        </p:spPr>
        <p:txBody>
          <a:bodyPr anchor="ctr">
            <a:normAutofit/>
          </a:bodyPr>
          <a:lstStyle/>
          <a:p>
            <a:r>
              <a:rPr lang="en-US" sz="4400"/>
              <a:t>Objective</a:t>
            </a:r>
          </a:p>
        </p:txBody>
      </p:sp>
      <p:graphicFrame>
        <p:nvGraphicFramePr>
          <p:cNvPr id="5" name="Content Placeholder 2">
            <a:extLst>
              <a:ext uri="{FF2B5EF4-FFF2-40B4-BE49-F238E27FC236}">
                <a16:creationId xmlns:a16="http://schemas.microsoft.com/office/drawing/2014/main" id="{B6EB1F3E-D9CD-F875-9E99-AD92F0BCFBA3}"/>
              </a:ext>
            </a:extLst>
          </p:cNvPr>
          <p:cNvGraphicFramePr>
            <a:graphicFrameLocks noGrp="1"/>
          </p:cNvGraphicFramePr>
          <p:nvPr>
            <p:ph idx="1"/>
            <p:extLst>
              <p:ext uri="{D42A27DB-BD31-4B8C-83A1-F6EECF244321}">
                <p14:modId xmlns:p14="http://schemas.microsoft.com/office/powerpoint/2010/main" val="2875392083"/>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889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0" name="Rectangle 129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2" name="Rectangle 130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130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312" name="Oval 1311">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4" name="Oval 1313">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6" name="Oval 13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8" name="Oval 13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0" name="Oval 131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1" name="Oval 132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1" name="Oval 129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2" name="Oval 129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3" name="Oval 129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4" name="Oval 129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5" name="Freeform: Shape 129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296" name="Freeform: Shape 129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297" name="Freeform: Shape 129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298" name="Oval 129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99" name="Freeform: Shape 129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1301" name="Rectangle 1300">
            <a:extLst>
              <a:ext uri="{FF2B5EF4-FFF2-40B4-BE49-F238E27FC236}">
                <a16:creationId xmlns:a16="http://schemas.microsoft.com/office/drawing/2014/main" id="{DEB50E8A-FE64-40A1-AD3E-FCE5E18E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3" name="Rectangle 1302">
            <a:extLst>
              <a:ext uri="{FF2B5EF4-FFF2-40B4-BE49-F238E27FC236}">
                <a16:creationId xmlns:a16="http://schemas.microsoft.com/office/drawing/2014/main" id="{5DA2C2C7-2B12-498A-A2A6-A3AC2EA5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1305" name="Decorative Circles">
            <a:extLst>
              <a:ext uri="{FF2B5EF4-FFF2-40B4-BE49-F238E27FC236}">
                <a16:creationId xmlns:a16="http://schemas.microsoft.com/office/drawing/2014/main" id="{2490267B-AED8-4D8A-9874-B48B1470DF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8662" y="1139113"/>
            <a:ext cx="3216262" cy="5187547"/>
            <a:chOff x="7098662" y="1139113"/>
            <a:chExt cx="3216262" cy="5187547"/>
          </a:xfrm>
        </p:grpSpPr>
        <p:sp>
          <p:nvSpPr>
            <p:cNvPr id="1306" name="Oval 1305">
              <a:extLst>
                <a:ext uri="{FF2B5EF4-FFF2-40B4-BE49-F238E27FC236}">
                  <a16:creationId xmlns:a16="http://schemas.microsoft.com/office/drawing/2014/main" id="{76F4085E-1D5D-4AC1-8F4E-1FEFB758B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06431" y="1139113"/>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7" name="Oval 1306">
              <a:extLst>
                <a:ext uri="{FF2B5EF4-FFF2-40B4-BE49-F238E27FC236}">
                  <a16:creationId xmlns:a16="http://schemas.microsoft.com/office/drawing/2014/main" id="{A4A9740D-AF24-4A24-AEB7-92213D13C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8483" y="316327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8" name="Oval 1307">
              <a:extLst>
                <a:ext uri="{FF2B5EF4-FFF2-40B4-BE49-F238E27FC236}">
                  <a16:creationId xmlns:a16="http://schemas.microsoft.com/office/drawing/2014/main" id="{6FDD1FE1-7420-4112-94B5-EBB0A337B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02014" y="1873296"/>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9" name="Oval 1308">
              <a:extLst>
                <a:ext uri="{FF2B5EF4-FFF2-40B4-BE49-F238E27FC236}">
                  <a16:creationId xmlns:a16="http://schemas.microsoft.com/office/drawing/2014/main" id="{8D76C3EE-A9D7-4770-A514-3A5E93923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5116" y="3778325"/>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0" name="Oval 1309">
              <a:extLst>
                <a:ext uri="{FF2B5EF4-FFF2-40B4-BE49-F238E27FC236}">
                  <a16:creationId xmlns:a16="http://schemas.microsoft.com/office/drawing/2014/main" id="{5D595F15-10E5-450C-8B3A-0B362C178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98662" y="578700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1" name="Oval 1310">
              <a:extLst>
                <a:ext uri="{FF2B5EF4-FFF2-40B4-BE49-F238E27FC236}">
                  <a16:creationId xmlns:a16="http://schemas.microsoft.com/office/drawing/2014/main" id="{357DE1D5-01FA-418D-BACB-5841CCC73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08370" y="6020880"/>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3" name="Oval 4">
            <a:extLst>
              <a:ext uri="{FF2B5EF4-FFF2-40B4-BE49-F238E27FC236}">
                <a16:creationId xmlns:a16="http://schemas.microsoft.com/office/drawing/2014/main" id="{2F2D517E-B72D-4DE8-94B5-0E6D5CB5E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755981" y="-5608"/>
            <a:ext cx="2908231" cy="2025148"/>
          </a:xfrm>
          <a:custGeom>
            <a:avLst/>
            <a:gdLst>
              <a:gd name="connsiteX0" fmla="*/ 126334 w 3148496"/>
              <a:gd name="connsiteY0" fmla="*/ 0 h 2192457"/>
              <a:gd name="connsiteX1" fmla="*/ 3022163 w 3148496"/>
              <a:gd name="connsiteY1" fmla="*/ 0 h 2192457"/>
              <a:gd name="connsiteX2" fmla="*/ 3024784 w 3148496"/>
              <a:gd name="connsiteY2" fmla="*/ 5441 h 2192457"/>
              <a:gd name="connsiteX3" fmla="*/ 3148496 w 3148496"/>
              <a:gd name="connsiteY3" fmla="*/ 618209 h 2192457"/>
              <a:gd name="connsiteX4" fmla="*/ 1574248 w 3148496"/>
              <a:gd name="connsiteY4" fmla="*/ 2192457 h 2192457"/>
              <a:gd name="connsiteX5" fmla="*/ 0 w 3148496"/>
              <a:gd name="connsiteY5" fmla="*/ 618209 h 2192457"/>
              <a:gd name="connsiteX6" fmla="*/ 123713 w 3148496"/>
              <a:gd name="connsiteY6" fmla="*/ 5441 h 219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8496" h="2192457">
                <a:moveTo>
                  <a:pt x="126334" y="0"/>
                </a:moveTo>
                <a:lnTo>
                  <a:pt x="3022163" y="0"/>
                </a:lnTo>
                <a:lnTo>
                  <a:pt x="3024784" y="5441"/>
                </a:lnTo>
                <a:cubicBezTo>
                  <a:pt x="3104445" y="193781"/>
                  <a:pt x="3148496" y="400851"/>
                  <a:pt x="3148496" y="618209"/>
                </a:cubicBezTo>
                <a:cubicBezTo>
                  <a:pt x="3148496" y="1487642"/>
                  <a:pt x="2443681" y="2192457"/>
                  <a:pt x="1574248" y="2192457"/>
                </a:cubicBezTo>
                <a:cubicBezTo>
                  <a:pt x="704815" y="2192457"/>
                  <a:pt x="0" y="1487642"/>
                  <a:pt x="0" y="618209"/>
                </a:cubicBezTo>
                <a:cubicBezTo>
                  <a:pt x="0" y="400851"/>
                  <a:pt x="44051" y="193781"/>
                  <a:pt x="123713" y="5441"/>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5" name="Graphic 1314">
            <a:extLst>
              <a:ext uri="{FF2B5EF4-FFF2-40B4-BE49-F238E27FC236}">
                <a16:creationId xmlns:a16="http://schemas.microsoft.com/office/drawing/2014/main" id="{7F1A6284-629F-4CE4-BA2E-C4072AFF8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832" t="37819" r="13582" b="10443"/>
          <a:stretch/>
        </p:blipFill>
        <p:spPr>
          <a:xfrm>
            <a:off x="5824727" y="-11217"/>
            <a:ext cx="2758291" cy="2092443"/>
          </a:xfrm>
          <a:prstGeom prst="rect">
            <a:avLst/>
          </a:prstGeom>
        </p:spPr>
      </p:pic>
      <p:sp>
        <p:nvSpPr>
          <p:cNvPr id="2" name="Title 1">
            <a:extLst>
              <a:ext uri="{FF2B5EF4-FFF2-40B4-BE49-F238E27FC236}">
                <a16:creationId xmlns:a16="http://schemas.microsoft.com/office/drawing/2014/main" id="{DB41F282-E05E-1AB6-587E-CFFB710DFB71}"/>
              </a:ext>
            </a:extLst>
          </p:cNvPr>
          <p:cNvSpPr>
            <a:spLocks noGrp="1"/>
          </p:cNvSpPr>
          <p:nvPr>
            <p:ph type="title"/>
          </p:nvPr>
        </p:nvSpPr>
        <p:spPr>
          <a:xfrm>
            <a:off x="777239" y="1122363"/>
            <a:ext cx="5047488" cy="2387600"/>
          </a:xfrm>
        </p:spPr>
        <p:txBody>
          <a:bodyPr vert="horz" lIns="91440" tIns="45720" rIns="91440" bIns="45720" rtlCol="0" anchor="b">
            <a:normAutofit/>
          </a:bodyPr>
          <a:lstStyle/>
          <a:p>
            <a:r>
              <a:rPr lang="en-US" sz="2200" kern="1200">
                <a:latin typeface="+mj-lt"/>
                <a:ea typeface="+mj-ea"/>
                <a:cs typeface="+mj-cs"/>
              </a:rPr>
              <a:t>CRM- stands for Customer Relationship Management. It is a technology system that businesses use to manage interactions and relationships with both current and potential customer.</a:t>
            </a:r>
            <a:br>
              <a:rPr lang="en-US" sz="2200" kern="1200">
                <a:latin typeface="+mj-lt"/>
                <a:ea typeface="+mj-ea"/>
                <a:cs typeface="+mj-cs"/>
              </a:rPr>
            </a:br>
            <a:endParaRPr lang="en-US" sz="2200" kern="1200">
              <a:latin typeface="+mj-lt"/>
              <a:ea typeface="+mj-ea"/>
              <a:cs typeface="+mj-cs"/>
            </a:endParaRPr>
          </a:p>
        </p:txBody>
      </p:sp>
      <p:sp>
        <p:nvSpPr>
          <p:cNvPr id="1136" name="Content Placeholder 1118">
            <a:extLst>
              <a:ext uri="{FF2B5EF4-FFF2-40B4-BE49-F238E27FC236}">
                <a16:creationId xmlns:a16="http://schemas.microsoft.com/office/drawing/2014/main" id="{314511F0-9E26-BCCC-5D8D-D06641A3D524}"/>
              </a:ext>
            </a:extLst>
          </p:cNvPr>
          <p:cNvSpPr>
            <a:spLocks noGrp="1"/>
          </p:cNvSpPr>
          <p:nvPr>
            <p:ph idx="1"/>
          </p:nvPr>
        </p:nvSpPr>
        <p:spPr>
          <a:xfrm>
            <a:off x="777239" y="3602037"/>
            <a:ext cx="5047488" cy="2298333"/>
          </a:xfrm>
        </p:spPr>
        <p:txBody>
          <a:bodyPr vert="horz" lIns="91440" tIns="45720" rIns="91440" bIns="45720" rtlCol="0">
            <a:normAutofit/>
          </a:bodyPr>
          <a:lstStyle/>
          <a:p>
            <a:pPr marL="0" indent="0">
              <a:buNone/>
            </a:pPr>
            <a:r>
              <a:rPr lang="en-US" sz="2400" kern="1200">
                <a:latin typeface="+mn-lt"/>
                <a:ea typeface="+mn-ea"/>
                <a:cs typeface="+mn-cs"/>
              </a:rPr>
              <a:t>CRM Stores Customer information and Campaign to Invoice data.</a:t>
            </a:r>
          </a:p>
        </p:txBody>
      </p:sp>
      <p:pic>
        <p:nvPicPr>
          <p:cNvPr id="1026" name="Picture 2" descr="CRM Customer Relationship Management Modules with Circle Diagram Chart ...">
            <a:extLst>
              <a:ext uri="{FF2B5EF4-FFF2-40B4-BE49-F238E27FC236}">
                <a16:creationId xmlns:a16="http://schemas.microsoft.com/office/drawing/2014/main" id="{5F87EE51-9935-26C6-603B-D0EE7473AD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355" b="-6"/>
          <a:stretch/>
        </p:blipFill>
        <p:spPr bwMode="auto">
          <a:xfrm>
            <a:off x="8959027" y="30174"/>
            <a:ext cx="3273570" cy="3167329"/>
          </a:xfrm>
          <a:custGeom>
            <a:avLst/>
            <a:gdLst/>
            <a:ahLst/>
            <a:cxnLst/>
            <a:rect l="l" t="t" r="r" b="b"/>
            <a:pathLst>
              <a:path w="2851120" h="2950272">
                <a:moveTo>
                  <a:pt x="261947" y="0"/>
                </a:moveTo>
                <a:lnTo>
                  <a:pt x="2851120" y="0"/>
                </a:lnTo>
                <a:lnTo>
                  <a:pt x="2851120" y="2741068"/>
                </a:lnTo>
                <a:lnTo>
                  <a:pt x="2738394" y="2795370"/>
                </a:lnTo>
                <a:cubicBezTo>
                  <a:pt x="2502571" y="2895116"/>
                  <a:pt x="2243296" y="2950272"/>
                  <a:pt x="1971138" y="2950272"/>
                </a:cubicBezTo>
                <a:cubicBezTo>
                  <a:pt x="882509" y="2950272"/>
                  <a:pt x="0" y="2067763"/>
                  <a:pt x="0" y="979134"/>
                </a:cubicBezTo>
                <a:cubicBezTo>
                  <a:pt x="0" y="638938"/>
                  <a:pt x="86183" y="318870"/>
                  <a:pt x="237906" y="39573"/>
                </a:cubicBezTo>
                <a:close/>
              </a:path>
            </a:pathLst>
          </a:custGeom>
          <a:noFill/>
          <a:extLst>
            <a:ext uri="{909E8E84-426E-40DD-AFC4-6F175D3DCCD1}">
              <a14:hiddenFill xmlns:a14="http://schemas.microsoft.com/office/drawing/2010/main">
                <a:solidFill>
                  <a:srgbClr val="FFFFFF"/>
                </a:solidFill>
              </a14:hiddenFill>
            </a:ext>
          </a:extLst>
        </p:spPr>
      </p:pic>
      <p:sp>
        <p:nvSpPr>
          <p:cNvPr id="1317" name="Oval 2">
            <a:extLst>
              <a:ext uri="{FF2B5EF4-FFF2-40B4-BE49-F238E27FC236}">
                <a16:creationId xmlns:a16="http://schemas.microsoft.com/office/drawing/2014/main" id="{95E63FD6-F60C-4A86-9282-F96572472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340879" y="3696279"/>
            <a:ext cx="2851120" cy="3167329"/>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9" name="Graphic 1318">
            <a:extLst>
              <a:ext uri="{FF2B5EF4-FFF2-40B4-BE49-F238E27FC236}">
                <a16:creationId xmlns:a16="http://schemas.microsoft.com/office/drawing/2014/main" id="{FCB495BE-2AAC-434D-B9C3-577D9FAC33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l="10832" t="9406" r="29773" b="24297"/>
          <a:stretch/>
        </p:blipFill>
        <p:spPr>
          <a:xfrm>
            <a:off x="9324414" y="3629720"/>
            <a:ext cx="2864537" cy="3219080"/>
          </a:xfrm>
          <a:prstGeom prst="rect">
            <a:avLst/>
          </a:prstGeom>
        </p:spPr>
      </p:pic>
      <p:pic>
        <p:nvPicPr>
          <p:cNvPr id="1030" name="Picture 6" descr="What is a CRM Database? How It Benefits Your Business">
            <a:extLst>
              <a:ext uri="{FF2B5EF4-FFF2-40B4-BE49-F238E27FC236}">
                <a16:creationId xmlns:a16="http://schemas.microsoft.com/office/drawing/2014/main" id="{B7C7C5D5-2DDB-896E-B15E-B21D80DC8C8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990" r="22010"/>
          <a:stretch/>
        </p:blipFill>
        <p:spPr bwMode="auto">
          <a:xfrm>
            <a:off x="6348633" y="2256098"/>
            <a:ext cx="3022127" cy="3022127"/>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43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8427DF8B-AF40-4916-BF81-7B4B1D6A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6AE0E191-47BD-46BD-846E-E994713F2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CF2B364D-97A1-CE54-DBD9-094F779C279A}"/>
              </a:ext>
            </a:extLst>
          </p:cNvPr>
          <p:cNvSpPr>
            <a:spLocks noGrp="1"/>
          </p:cNvSpPr>
          <p:nvPr>
            <p:ph type="title"/>
          </p:nvPr>
        </p:nvSpPr>
        <p:spPr>
          <a:xfrm>
            <a:off x="777240" y="777240"/>
            <a:ext cx="7208520" cy="1722120"/>
          </a:xfrm>
        </p:spPr>
        <p:txBody>
          <a:bodyPr vert="horz" lIns="91440" tIns="45720" rIns="91440" bIns="45720" rtlCol="0" anchor="b">
            <a:normAutofit fontScale="90000"/>
          </a:bodyPr>
          <a:lstStyle/>
          <a:p>
            <a:r>
              <a:rPr lang="en-US" sz="1800" dirty="0">
                <a:latin typeface="Aharoni" panose="02010803020104030203" pitchFamily="2" charset="-79"/>
                <a:cs typeface="Aharoni" panose="02010803020104030203" pitchFamily="2" charset="-79"/>
              </a:rPr>
              <a:t>Data set contains all the transactions occurring for an online retail.</a:t>
            </a:r>
            <a:br>
              <a:rPr lang="en-US" sz="1800" dirty="0">
                <a:latin typeface="Aharoni" panose="02010803020104030203" pitchFamily="2" charset="-79"/>
                <a:cs typeface="Aharoni" panose="02010803020104030203" pitchFamily="2" charset="-79"/>
              </a:rPr>
            </a:br>
            <a:br>
              <a:rPr lang="en-US" sz="1800" dirty="0">
                <a:latin typeface="Aharoni" panose="02010803020104030203" pitchFamily="2" charset="-79"/>
                <a:cs typeface="Aharoni" panose="02010803020104030203" pitchFamily="2" charset="-79"/>
              </a:rPr>
            </a:br>
            <a:r>
              <a:rPr lang="en-US" sz="1800" dirty="0">
                <a:latin typeface="Aharoni" panose="02010803020104030203" pitchFamily="2" charset="-79"/>
                <a:cs typeface="Aharoni" panose="02010803020104030203" pitchFamily="2" charset="-79"/>
              </a:rPr>
              <a:t>The company mainly sells unique all-occasion gift-ware. </a:t>
            </a:r>
            <a:br>
              <a:rPr lang="en-US" sz="1800" dirty="0">
                <a:latin typeface="Aharoni" panose="02010803020104030203" pitchFamily="2" charset="-79"/>
                <a:cs typeface="Aharoni" panose="02010803020104030203" pitchFamily="2" charset="-79"/>
              </a:rPr>
            </a:br>
            <a:br>
              <a:rPr lang="en-US" sz="1800" dirty="0">
                <a:latin typeface="Aharoni" panose="02010803020104030203" pitchFamily="2" charset="-79"/>
                <a:cs typeface="Aharoni" panose="02010803020104030203" pitchFamily="2" charset="-79"/>
              </a:rPr>
            </a:br>
            <a:r>
              <a:rPr lang="en-US" sz="1800" dirty="0">
                <a:latin typeface="Aharoni" panose="02010803020104030203" pitchFamily="2" charset="-79"/>
                <a:cs typeface="Aharoni" panose="02010803020104030203" pitchFamily="2" charset="-79"/>
              </a:rPr>
              <a:t>With Rows 53 K rows and 8 columns.</a:t>
            </a:r>
            <a:r>
              <a:rPr lang="en-US" sz="1800" i="0" dirty="0">
                <a:solidFill>
                  <a:srgbClr val="3C4043"/>
                </a:solidFill>
                <a:effectLst/>
                <a:latin typeface="Aharoni" panose="02010803020104030203" pitchFamily="2" charset="-79"/>
                <a:cs typeface="Aharoni" panose="02010803020104030203" pitchFamily="2" charset="-79"/>
              </a:rPr>
              <a:t> </a:t>
            </a:r>
            <a:br>
              <a:rPr lang="en-US" sz="1800" i="0" dirty="0">
                <a:solidFill>
                  <a:srgbClr val="3C4043"/>
                </a:solidFill>
                <a:effectLst/>
                <a:latin typeface="Aharoni" panose="02010803020104030203" pitchFamily="2" charset="-79"/>
                <a:cs typeface="Aharoni" panose="02010803020104030203" pitchFamily="2" charset="-79"/>
              </a:rPr>
            </a:br>
            <a:br>
              <a:rPr lang="en-US" sz="1800" i="0" dirty="0">
                <a:solidFill>
                  <a:srgbClr val="3C4043"/>
                </a:solidFill>
                <a:effectLst/>
                <a:latin typeface="Aharoni" panose="02010803020104030203" pitchFamily="2" charset="-79"/>
                <a:cs typeface="Aharoni" panose="02010803020104030203" pitchFamily="2" charset="-79"/>
              </a:rPr>
            </a:br>
            <a:endParaRPr lang="en-US" sz="1800" dirty="0">
              <a:latin typeface="Aharoni" panose="02010803020104030203" pitchFamily="2" charset="-79"/>
              <a:cs typeface="Aharoni" panose="02010803020104030203" pitchFamily="2" charset="-79"/>
            </a:endParaRPr>
          </a:p>
        </p:txBody>
      </p:sp>
      <p:sp>
        <p:nvSpPr>
          <p:cNvPr id="30" name="Content Placeholder 29">
            <a:extLst>
              <a:ext uri="{FF2B5EF4-FFF2-40B4-BE49-F238E27FC236}">
                <a16:creationId xmlns:a16="http://schemas.microsoft.com/office/drawing/2014/main" id="{37883CC4-FC9D-DB63-32FD-3CFA09D3B3D9}"/>
              </a:ext>
            </a:extLst>
          </p:cNvPr>
          <p:cNvSpPr>
            <a:spLocks noGrp="1"/>
          </p:cNvSpPr>
          <p:nvPr>
            <p:ph idx="1"/>
          </p:nvPr>
        </p:nvSpPr>
        <p:spPr>
          <a:xfrm>
            <a:off x="777240" y="3428999"/>
            <a:ext cx="4606280" cy="2747963"/>
          </a:xfrm>
        </p:spPr>
        <p:txBody>
          <a:bodyPr anchor="t">
            <a:normAutofit/>
          </a:bodyPr>
          <a:lstStyle/>
          <a:p>
            <a:endParaRPr lang="en-US" sz="1800"/>
          </a:p>
        </p:txBody>
      </p:sp>
      <p:sp>
        <p:nvSpPr>
          <p:cNvPr id="141" name="Oval 1">
            <a:extLst>
              <a:ext uri="{FF2B5EF4-FFF2-40B4-BE49-F238E27FC236}">
                <a16:creationId xmlns:a16="http://schemas.microsoft.com/office/drawing/2014/main" id="{D60DC0FE-B192-4898-9A42-DD3CA106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43" name="decorative circles">
            <a:extLst>
              <a:ext uri="{FF2B5EF4-FFF2-40B4-BE49-F238E27FC236}">
                <a16:creationId xmlns:a16="http://schemas.microsoft.com/office/drawing/2014/main" id="{47154ABD-A760-4C29-A394-422706C2C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44" name="Oval 143">
              <a:extLst>
                <a:ext uri="{FF2B5EF4-FFF2-40B4-BE49-F238E27FC236}">
                  <a16:creationId xmlns:a16="http://schemas.microsoft.com/office/drawing/2014/main" id="{87E907A3-04C3-40DF-AF5B-74DFD9858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6C341F19-78FA-4078-B1AD-5E1646DD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6E0C6E1-CEDB-4511-B675-C5C48112E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863F213-E875-41B8-A148-A90BCD83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26FF8E98-A1E7-49FB-95C2-4518E16B5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2251D78F-978F-1634-9FA4-D651CF8F366E}"/>
              </a:ext>
            </a:extLst>
          </p:cNvPr>
          <p:cNvPicPr>
            <a:picLocks noChangeAspect="1"/>
          </p:cNvPicPr>
          <p:nvPr/>
        </p:nvPicPr>
        <p:blipFill>
          <a:blip r:embed="rId2"/>
          <a:stretch>
            <a:fillRect/>
          </a:stretch>
        </p:blipFill>
        <p:spPr>
          <a:xfrm>
            <a:off x="720014" y="3451553"/>
            <a:ext cx="10418560" cy="3028568"/>
          </a:xfrm>
          <a:prstGeom prst="rect">
            <a:avLst/>
          </a:prstGeom>
        </p:spPr>
      </p:pic>
    </p:spTree>
    <p:extLst>
      <p:ext uri="{BB962C8B-B14F-4D97-AF65-F5344CB8AC3E}">
        <p14:creationId xmlns:p14="http://schemas.microsoft.com/office/powerpoint/2010/main" val="2561882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061"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2062" name="Oval 2061">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Oval 206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Oval 206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Oval 206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Oval 206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7" name="Oval 206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Oval 206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Oval 2068">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Oval 2069">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1" name="Oval 2070">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Freeform: Shape 2071">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73" name="Freeform: Shape 2072">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74" name="Freeform: Shape 2073">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75" name="Oval 2074">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76" name="Freeform: Shape 2075">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078" name="Rectangle 2077">
            <a:extLst>
              <a:ext uri="{FF2B5EF4-FFF2-40B4-BE49-F238E27FC236}">
                <a16:creationId xmlns:a16="http://schemas.microsoft.com/office/drawing/2014/main" id="{7420266F-3B2E-4398-BB3C-D514590FF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0" name="Rectangle 2079">
            <a:extLst>
              <a:ext uri="{FF2B5EF4-FFF2-40B4-BE49-F238E27FC236}">
                <a16:creationId xmlns:a16="http://schemas.microsoft.com/office/drawing/2014/main" id="{9D99E726-B833-44A3-815B-681749631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5" name="Content Placeholder 4">
            <a:extLst>
              <a:ext uri="{FF2B5EF4-FFF2-40B4-BE49-F238E27FC236}">
                <a16:creationId xmlns:a16="http://schemas.microsoft.com/office/drawing/2014/main" id="{FE5BDBEC-6E2B-1BCD-2620-BAAD79CA3D9B}"/>
              </a:ext>
            </a:extLst>
          </p:cNvPr>
          <p:cNvPicPr>
            <a:picLocks noGrp="1" noChangeAspect="1"/>
          </p:cNvPicPr>
          <p:nvPr>
            <p:ph idx="1"/>
          </p:nvPr>
        </p:nvPicPr>
        <p:blipFill rotWithShape="1">
          <a:blip r:embed="rId2">
            <a:alphaModFix amt="40000"/>
          </a:blip>
          <a:srcRect l="13943" r="13614" b="1"/>
          <a:stretch/>
        </p:blipFill>
        <p:spPr>
          <a:xfrm>
            <a:off x="35665" y="80967"/>
            <a:ext cx="12192001" cy="6857990"/>
          </a:xfrm>
          <a:prstGeom prst="rect">
            <a:avLst/>
          </a:prstGeom>
        </p:spPr>
      </p:pic>
      <p:grpSp>
        <p:nvGrpSpPr>
          <p:cNvPr id="2082" name="Group 2081">
            <a:extLst>
              <a:ext uri="{FF2B5EF4-FFF2-40B4-BE49-F238E27FC236}">
                <a16:creationId xmlns:a16="http://schemas.microsoft.com/office/drawing/2014/main" id="{46182A3E-1AA2-465E-8230-C3E4BEE61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4116" y="236341"/>
            <a:ext cx="10360022" cy="4111067"/>
            <a:chOff x="654116" y="236341"/>
            <a:chExt cx="10360022" cy="4111067"/>
          </a:xfrm>
        </p:grpSpPr>
        <p:sp>
          <p:nvSpPr>
            <p:cNvPr id="2083" name="Oval 2082">
              <a:extLst>
                <a:ext uri="{FF2B5EF4-FFF2-40B4-BE49-F238E27FC236}">
                  <a16:creationId xmlns:a16="http://schemas.microsoft.com/office/drawing/2014/main" id="{1A5C0E34-833A-4A81-9A27-E03E0EB2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116" y="3366640"/>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4" name="Oval 2083">
              <a:extLst>
                <a:ext uri="{FF2B5EF4-FFF2-40B4-BE49-F238E27FC236}">
                  <a16:creationId xmlns:a16="http://schemas.microsoft.com/office/drawing/2014/main" id="{443D5840-78C4-4DDD-A239-29FC71B8D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Oval 2084">
              <a:extLst>
                <a:ext uri="{FF2B5EF4-FFF2-40B4-BE49-F238E27FC236}">
                  <a16:creationId xmlns:a16="http://schemas.microsoft.com/office/drawing/2014/main" id="{DEA2506C-4097-4C37-AB61-12712392E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6" name="Oval 2085">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Oval 2086">
              <a:extLst>
                <a:ext uri="{FF2B5EF4-FFF2-40B4-BE49-F238E27FC236}">
                  <a16:creationId xmlns:a16="http://schemas.microsoft.com/office/drawing/2014/main" id="{3BA1AACA-257E-441B-837C-A7436CB2E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8" name="Oval 2087">
              <a:extLst>
                <a:ext uri="{FF2B5EF4-FFF2-40B4-BE49-F238E27FC236}">
                  <a16:creationId xmlns:a16="http://schemas.microsoft.com/office/drawing/2014/main" id="{1AD1D194-BF30-4E78-B2C4-860ABCD58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0771" y="3661365"/>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9" name="Oval 2088">
              <a:extLst>
                <a:ext uri="{FF2B5EF4-FFF2-40B4-BE49-F238E27FC236}">
                  <a16:creationId xmlns:a16="http://schemas.microsoft.com/office/drawing/2014/main" id="{351373E2-E4A1-406C-AAF4-2750E933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43958" y="34404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Oval 2089">
              <a:extLst>
                <a:ext uri="{FF2B5EF4-FFF2-40B4-BE49-F238E27FC236}">
                  <a16:creationId xmlns:a16="http://schemas.microsoft.com/office/drawing/2014/main" id="{71F67221-E5C0-4E62-9F4D-4E6FC8E73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62967" y="4234041"/>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21647A0-0CFB-B38E-4220-79A33417ED7C}"/>
              </a:ext>
            </a:extLst>
          </p:cNvPr>
          <p:cNvSpPr>
            <a:spLocks noGrp="1"/>
          </p:cNvSpPr>
          <p:nvPr>
            <p:ph type="title"/>
          </p:nvPr>
        </p:nvSpPr>
        <p:spPr>
          <a:xfrm>
            <a:off x="5486400" y="2849678"/>
            <a:ext cx="3452206" cy="660284"/>
          </a:xfrm>
        </p:spPr>
        <p:txBody>
          <a:bodyPr vert="horz" lIns="91440" tIns="45720" rIns="91440" bIns="45720" rtlCol="0" anchor="b">
            <a:normAutofit fontScale="90000"/>
          </a:bodyPr>
          <a:lstStyle/>
          <a:p>
            <a:pPr algn="ctr"/>
            <a:r>
              <a:rPr lang="en-US" dirty="0">
                <a:solidFill>
                  <a:srgbClr val="FFFFFF"/>
                </a:solidFill>
              </a:rPr>
              <a:t>Data analysis</a:t>
            </a:r>
          </a:p>
        </p:txBody>
      </p:sp>
      <p:pic>
        <p:nvPicPr>
          <p:cNvPr id="2052" name="Picture 4">
            <a:extLst>
              <a:ext uri="{FF2B5EF4-FFF2-40B4-BE49-F238E27FC236}">
                <a16:creationId xmlns:a16="http://schemas.microsoft.com/office/drawing/2014/main" id="{48E4BDEE-BF55-C763-C302-780FE98C57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250" r="-4" b="-4"/>
          <a:stretch/>
        </p:blipFill>
        <p:spPr bwMode="auto">
          <a:xfrm>
            <a:off x="10176334" y="3779633"/>
            <a:ext cx="2051332" cy="205133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Assorted ww2 glider planes">
            <a:extLst>
              <a:ext uri="{FF2B5EF4-FFF2-40B4-BE49-F238E27FC236}">
                <a16:creationId xmlns:a16="http://schemas.microsoft.com/office/drawing/2014/main" id="{618A9FD3-3ABC-2D2E-B921-B539095CD5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13751"/>
          <a:stretch/>
        </p:blipFill>
        <p:spPr bwMode="auto">
          <a:xfrm>
            <a:off x="10176334" y="2082295"/>
            <a:ext cx="2002039" cy="1726764"/>
          </a:xfrm>
          <a:custGeom>
            <a:avLst/>
            <a:gdLst/>
            <a:ahLst/>
            <a:cxnLst/>
            <a:rect l="l" t="t" r="r" b="b"/>
            <a:pathLst>
              <a:path w="2988399" h="2577502">
                <a:moveTo>
                  <a:pt x="270236" y="0"/>
                </a:moveTo>
                <a:lnTo>
                  <a:pt x="2988399" y="0"/>
                </a:lnTo>
                <a:lnTo>
                  <a:pt x="2988399" y="1927546"/>
                </a:lnTo>
                <a:lnTo>
                  <a:pt x="2956486" y="1970222"/>
                </a:lnTo>
                <a:cubicBezTo>
                  <a:pt x="2650408" y="2341103"/>
                  <a:pt x="2187200" y="2577502"/>
                  <a:pt x="1668777" y="2577502"/>
                </a:cubicBezTo>
                <a:cubicBezTo>
                  <a:pt x="747138" y="2577502"/>
                  <a:pt x="0" y="1830365"/>
                  <a:pt x="0" y="908725"/>
                </a:cubicBezTo>
                <a:cubicBezTo>
                  <a:pt x="0" y="620713"/>
                  <a:pt x="72963" y="349741"/>
                  <a:pt x="201413" y="113287"/>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2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429F-6F4C-21F9-682E-DC5A56A960B3}"/>
              </a:ext>
            </a:extLst>
          </p:cNvPr>
          <p:cNvSpPr>
            <a:spLocks noGrp="1"/>
          </p:cNvSpPr>
          <p:nvPr>
            <p:ph type="title"/>
          </p:nvPr>
        </p:nvSpPr>
        <p:spPr/>
        <p:txBody>
          <a:bodyPr/>
          <a:lstStyle/>
          <a:p>
            <a:r>
              <a:rPr lang="en-US" dirty="0"/>
              <a:t>Data analysis</a:t>
            </a:r>
          </a:p>
        </p:txBody>
      </p:sp>
      <p:pic>
        <p:nvPicPr>
          <p:cNvPr id="5" name="Content Placeholder 4">
            <a:extLst>
              <a:ext uri="{FF2B5EF4-FFF2-40B4-BE49-F238E27FC236}">
                <a16:creationId xmlns:a16="http://schemas.microsoft.com/office/drawing/2014/main" id="{68DE781E-B78B-E720-2E0C-339E99924786}"/>
              </a:ext>
            </a:extLst>
          </p:cNvPr>
          <p:cNvPicPr>
            <a:picLocks noGrp="1" noChangeAspect="1"/>
          </p:cNvPicPr>
          <p:nvPr>
            <p:ph idx="1"/>
          </p:nvPr>
        </p:nvPicPr>
        <p:blipFill>
          <a:blip r:embed="rId2"/>
          <a:stretch>
            <a:fillRect/>
          </a:stretch>
        </p:blipFill>
        <p:spPr>
          <a:xfrm>
            <a:off x="1234122" y="1690688"/>
            <a:ext cx="10180638" cy="4995948"/>
          </a:xfrm>
        </p:spPr>
      </p:pic>
    </p:spTree>
    <p:extLst>
      <p:ext uri="{BB962C8B-B14F-4D97-AF65-F5344CB8AC3E}">
        <p14:creationId xmlns:p14="http://schemas.microsoft.com/office/powerpoint/2010/main" val="387961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9" name="Rectangle 312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1" name="Rectangle 313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3074" name="Picture 2" descr="What is Recency, Frequency and Monetary Value (RFM) Analysis?">
            <a:extLst>
              <a:ext uri="{FF2B5EF4-FFF2-40B4-BE49-F238E27FC236}">
                <a16:creationId xmlns:a16="http://schemas.microsoft.com/office/drawing/2014/main" id="{CD542C8F-5C6B-87C7-1C28-5EF7B46A1609}"/>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8514" r="-1" b="-1"/>
          <a:stretch/>
        </p:blipFill>
        <p:spPr bwMode="auto">
          <a:xfrm>
            <a:off x="-28150" y="164208"/>
            <a:ext cx="1218895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3133"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134" name="Oval 3133">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5" name="Oval 3134">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6" name="Oval 3135">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7" name="Oval 3136">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8" name="Oval 3137">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9" name="Oval 3138">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0" name="Oval 3139">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1" name="Oval 3140">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F606471-1F5F-FAF0-3C8E-FC8397650D8D}"/>
              </a:ext>
            </a:extLst>
          </p:cNvPr>
          <p:cNvSpPr>
            <a:spLocks noGrp="1"/>
          </p:cNvSpPr>
          <p:nvPr>
            <p:ph type="title"/>
          </p:nvPr>
        </p:nvSpPr>
        <p:spPr>
          <a:xfrm>
            <a:off x="3327722" y="777240"/>
            <a:ext cx="5782804" cy="1162346"/>
          </a:xfrm>
        </p:spPr>
        <p:txBody>
          <a:bodyPr anchor="b">
            <a:normAutofit/>
          </a:bodyPr>
          <a:lstStyle/>
          <a:p>
            <a:pPr algn="ctr"/>
            <a:r>
              <a:rPr lang="en-US" sz="4400" dirty="0">
                <a:solidFill>
                  <a:srgbClr val="FFFFFF"/>
                </a:solidFill>
              </a:rPr>
              <a:t>RFM Analysis</a:t>
            </a:r>
          </a:p>
        </p:txBody>
      </p:sp>
      <p:sp>
        <p:nvSpPr>
          <p:cNvPr id="3" name="Content Placeholder 2">
            <a:extLst>
              <a:ext uri="{FF2B5EF4-FFF2-40B4-BE49-F238E27FC236}">
                <a16:creationId xmlns:a16="http://schemas.microsoft.com/office/drawing/2014/main" id="{07F45A7B-5154-33A4-EC29-43155B09C6D0}"/>
              </a:ext>
            </a:extLst>
          </p:cNvPr>
          <p:cNvSpPr>
            <a:spLocks noGrp="1"/>
          </p:cNvSpPr>
          <p:nvPr>
            <p:ph idx="1"/>
          </p:nvPr>
        </p:nvSpPr>
        <p:spPr>
          <a:xfrm>
            <a:off x="1217976" y="1939585"/>
            <a:ext cx="9989850" cy="4568705"/>
          </a:xfrm>
        </p:spPr>
        <p:txBody>
          <a:bodyPr anchor="t">
            <a:noAutofit/>
          </a:bodyPr>
          <a:lstStyle/>
          <a:p>
            <a:pPr algn="ctr"/>
            <a:r>
              <a:rPr lang="en-US" b="1" dirty="0">
                <a:solidFill>
                  <a:srgbClr val="FFFFFF"/>
                </a:solidFill>
              </a:rPr>
              <a:t>RFM is a method used to analyze customer value. RFM stands for RECENCY, Frequency, and Monetary.</a:t>
            </a:r>
          </a:p>
          <a:p>
            <a:pPr algn="ctr"/>
            <a:endParaRPr lang="en-US" b="1" dirty="0">
              <a:solidFill>
                <a:srgbClr val="FFFFFF"/>
              </a:solidFill>
            </a:endParaRPr>
          </a:p>
          <a:p>
            <a:pPr algn="ctr"/>
            <a:r>
              <a:rPr lang="en-US" b="1" dirty="0">
                <a:solidFill>
                  <a:srgbClr val="FFFFFF"/>
                </a:solidFill>
              </a:rPr>
              <a:t>RECENCY: How recently did the customer visit our website or purchased</a:t>
            </a:r>
          </a:p>
          <a:p>
            <a:pPr algn="ctr"/>
            <a:r>
              <a:rPr lang="en-US" b="1" dirty="0">
                <a:solidFill>
                  <a:srgbClr val="FFFFFF"/>
                </a:solidFill>
              </a:rPr>
              <a:t>Frequency: How often do they visit or how often do they purchase?</a:t>
            </a:r>
          </a:p>
          <a:p>
            <a:pPr marL="0" indent="0" algn="ctr">
              <a:buNone/>
            </a:pPr>
            <a:r>
              <a:rPr lang="en-US" b="1" dirty="0">
                <a:solidFill>
                  <a:srgbClr val="FFFFFF"/>
                </a:solidFill>
              </a:rPr>
              <a:t>Monetary: How much revenue we get from their visit or purchase</a:t>
            </a:r>
          </a:p>
          <a:p>
            <a:pPr algn="ctr"/>
            <a:endParaRPr lang="en-US" b="1" dirty="0">
              <a:solidFill>
                <a:srgbClr val="FFFFFF"/>
              </a:solidFill>
            </a:endParaRPr>
          </a:p>
          <a:p>
            <a:pPr algn="ctr"/>
            <a:r>
              <a:rPr lang="en-US" b="1" dirty="0">
                <a:solidFill>
                  <a:srgbClr val="FFFFFF"/>
                </a:solidFill>
              </a:rPr>
              <a:t>The RFM Analysis helps the businesses to segment their customer base into different  groups so that they can engage with each group with different targeted marketing strategies.</a:t>
            </a:r>
          </a:p>
        </p:txBody>
      </p:sp>
    </p:spTree>
    <p:extLst>
      <p:ext uri="{BB962C8B-B14F-4D97-AF65-F5344CB8AC3E}">
        <p14:creationId xmlns:p14="http://schemas.microsoft.com/office/powerpoint/2010/main" val="243472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B216-F39B-240B-2860-3869946B6560}"/>
              </a:ext>
            </a:extLst>
          </p:cNvPr>
          <p:cNvSpPr>
            <a:spLocks noGrp="1"/>
          </p:cNvSpPr>
          <p:nvPr>
            <p:ph type="title"/>
          </p:nvPr>
        </p:nvSpPr>
        <p:spPr/>
        <p:txBody>
          <a:bodyPr>
            <a:normAutofit/>
          </a:bodyPr>
          <a:lstStyle/>
          <a:p>
            <a:r>
              <a:rPr lang="en-US" sz="2400" dirty="0"/>
              <a:t>Recency score= Current date – Recent purchase date</a:t>
            </a:r>
            <a:br>
              <a:rPr lang="en-US" sz="2400" dirty="0"/>
            </a:br>
            <a:r>
              <a:rPr lang="en-US" sz="2400" dirty="0"/>
              <a:t>Frequency = Number of purchases</a:t>
            </a:r>
            <a:br>
              <a:rPr lang="en-US" sz="2400" dirty="0"/>
            </a:br>
            <a:r>
              <a:rPr lang="en-US" sz="2400" dirty="0"/>
              <a:t>Monetary = Total spendings</a:t>
            </a:r>
          </a:p>
        </p:txBody>
      </p:sp>
      <p:pic>
        <p:nvPicPr>
          <p:cNvPr id="5" name="Content Placeholder 4">
            <a:extLst>
              <a:ext uri="{FF2B5EF4-FFF2-40B4-BE49-F238E27FC236}">
                <a16:creationId xmlns:a16="http://schemas.microsoft.com/office/drawing/2014/main" id="{C7BD8A10-E783-486E-A0BF-4165CB06CAAD}"/>
              </a:ext>
            </a:extLst>
          </p:cNvPr>
          <p:cNvPicPr>
            <a:picLocks noGrp="1" noChangeAspect="1"/>
          </p:cNvPicPr>
          <p:nvPr>
            <p:ph idx="1"/>
          </p:nvPr>
        </p:nvPicPr>
        <p:blipFill>
          <a:blip r:embed="rId2"/>
          <a:stretch>
            <a:fillRect/>
          </a:stretch>
        </p:blipFill>
        <p:spPr>
          <a:xfrm>
            <a:off x="1286359" y="1825625"/>
            <a:ext cx="8088733" cy="4351338"/>
          </a:xfrm>
        </p:spPr>
      </p:pic>
    </p:spTree>
    <p:extLst>
      <p:ext uri="{BB962C8B-B14F-4D97-AF65-F5344CB8AC3E}">
        <p14:creationId xmlns:p14="http://schemas.microsoft.com/office/powerpoint/2010/main" val="181282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F1BA563-2300-0540-B700-3D6C62529066}"/>
              </a:ext>
            </a:extLst>
          </p:cNvPr>
          <p:cNvPicPr>
            <a:picLocks noGrp="1" noChangeAspect="1"/>
          </p:cNvPicPr>
          <p:nvPr>
            <p:ph idx="1"/>
          </p:nvPr>
        </p:nvPicPr>
        <p:blipFill rotWithShape="1">
          <a:blip r:embed="rId2">
            <a:alphaModFix/>
          </a:blip>
          <a:srcRect b="20213"/>
          <a:stretch/>
        </p:blipFill>
        <p:spPr>
          <a:xfrm>
            <a:off x="-1" y="10"/>
            <a:ext cx="12192001" cy="6857990"/>
          </a:xfrm>
          <a:prstGeom prst="rect">
            <a:avLst/>
          </a:prstGeom>
        </p:spPr>
      </p:pic>
    </p:spTree>
    <p:extLst>
      <p:ext uri="{BB962C8B-B14F-4D97-AF65-F5344CB8AC3E}">
        <p14:creationId xmlns:p14="http://schemas.microsoft.com/office/powerpoint/2010/main" val="2244574069"/>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1B2830"/>
      </a:dk2>
      <a:lt2>
        <a:srgbClr val="F1F3F0"/>
      </a:lt2>
      <a:accent1>
        <a:srgbClr val="A039D7"/>
      </a:accent1>
      <a:accent2>
        <a:srgbClr val="5A38C9"/>
      </a:accent2>
      <a:accent3>
        <a:srgbClr val="3955D7"/>
      </a:accent3>
      <a:accent4>
        <a:srgbClr val="2785C5"/>
      </a:accent4>
      <a:accent5>
        <a:srgbClr val="33BEBC"/>
      </a:accent5>
      <a:accent6>
        <a:srgbClr val="27C581"/>
      </a:accent6>
      <a:hlink>
        <a:srgbClr val="3897A9"/>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1055</TotalTime>
  <Words>647</Words>
  <Application>Microsoft Office PowerPoint</Application>
  <PresentationFormat>Widescreen</PresentationFormat>
  <Paragraphs>35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Aharoni</vt:lpstr>
      <vt:lpstr>Arial</vt:lpstr>
      <vt:lpstr>AvenirNext LT Pro Medium</vt:lpstr>
      <vt:lpstr>Calibri</vt:lpstr>
      <vt:lpstr>Gill Sans Nova</vt:lpstr>
      <vt:lpstr>Söhne</vt:lpstr>
      <vt:lpstr>ConfettiVTI</vt:lpstr>
      <vt:lpstr>CRM Analytics For Marketing</vt:lpstr>
      <vt:lpstr>Objective</vt:lpstr>
      <vt:lpstr>CRM- stands for Customer Relationship Management. It is a technology system that businesses use to manage interactions and relationships with both current and potential customer. </vt:lpstr>
      <vt:lpstr>Data set contains all the transactions occurring for an online retail.  The company mainly sells unique all-occasion gift-ware.   With Rows 53 K rows and 8 columns.   </vt:lpstr>
      <vt:lpstr>Data analysis</vt:lpstr>
      <vt:lpstr>Data analysis</vt:lpstr>
      <vt:lpstr>RFM Analysis</vt:lpstr>
      <vt:lpstr>Recency score= Current date – Recent purchase date Frequency = Number of purchases Monetary = Total spendings</vt:lpstr>
      <vt:lpstr>PowerPoint Presentation</vt:lpstr>
      <vt:lpstr>Marketing by Customer segments Best Customers - Personalized Emails, exclusive offers, or VIP event Loyal -Personalized Recommendations, targeted promotions or incentive  Recent -Welcome Offers, Follow-Up Communication, Product or Brand Education Need Attention - Re-Engagement Campaigns, Customer Surveys,  incentives At Risk - Proactive Communication, Targeted Marketing, Retention Offers or discounts In Active - Win-Back Campaigns ,Last-Chance Offers, Personalized Outreach</vt:lpstr>
      <vt:lpstr>Collaborative filtering-  It is technique used in recommendation systems to predict a user's preferences for items or products based on the preferences of similar users.</vt:lpstr>
      <vt:lpstr>PowerPoint Presentation</vt:lpstr>
      <vt:lpstr>Cosine Similarity  </vt:lpstr>
      <vt:lpstr>By identifying items that are most similar the target item based on their transaction patterns, the system recommends these similar items to users who have interacted with or shown interest in the target item. Users may find these recommended items appealing based on their similarity to the target item, potentially leading to increased engagement and sales. </vt:lpstr>
      <vt:lpstr>PowerPoint Presentation</vt:lpstr>
      <vt:lpstr>Thank You!  Rohith Sanku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Analytics For Marketing</dc:title>
  <dc:creator>Sanku, Rohith</dc:creator>
  <cp:lastModifiedBy>Sanku, Rohith</cp:lastModifiedBy>
  <cp:revision>3</cp:revision>
  <dcterms:created xsi:type="dcterms:W3CDTF">2024-02-13T19:39:30Z</dcterms:created>
  <dcterms:modified xsi:type="dcterms:W3CDTF">2024-02-14T16:22:37Z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2024-02-13T22:26:09Z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afe46ca2-f717-49f1-8525-e33db6ef34f4</vt:lpwstr>
  </property>
  <property fmtid="{D5CDD505-2E9C-101B-9397-08002B2CF9AE}" pid="8" name="MSIP_Label_defa4170-0d19-0005-0004-bc88714345d2_ContentBits">
    <vt:lpwstr>0</vt:lpwstr>
  </property>
</Properties>
</file>