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1" r:id="rId7"/>
    <p:sldId id="282" r:id="rId8"/>
    <p:sldId id="283" r:id="rId9"/>
    <p:sldId id="284" r:id="rId10"/>
    <p:sldId id="262" r:id="rId11"/>
    <p:sldId id="266" r:id="rId12"/>
    <p:sldId id="276" r:id="rId13"/>
    <p:sldId id="267" r:id="rId14"/>
    <p:sldId id="277" r:id="rId15"/>
    <p:sldId id="285" r:id="rId16"/>
    <p:sldId id="268" r:id="rId17"/>
    <p:sldId id="279" r:id="rId18"/>
    <p:sldId id="280" r:id="rId19"/>
    <p:sldId id="278" r:id="rId20"/>
    <p:sldId id="269" r:id="rId21"/>
    <p:sldId id="281" r:id="rId22"/>
    <p:sldId id="270" r:id="rId23"/>
    <p:sldId id="272" r:id="rId24"/>
    <p:sldId id="271" r:id="rId25"/>
    <p:sldId id="273"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EB8C1-FC93-4434-9538-25488F77A0B4}" v="8" dt="2024-05-26T20:49:2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varScale="1">
        <p:scale>
          <a:sx n="65" d="100"/>
          <a:sy n="65" d="100"/>
        </p:scale>
        <p:origin x="9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u, Rohith" userId="232948c9-5e12-4ee2-8876-aeac7e9d3e5f" providerId="ADAL" clId="{FCB075CC-135C-453F-927E-2C72804CF2D9}"/>
    <pc:docChg chg="undo custSel addSld delSld modSld sldOrd">
      <pc:chgData name="Sanku, Rohith" userId="232948c9-5e12-4ee2-8876-aeac7e9d3e5f" providerId="ADAL" clId="{FCB075CC-135C-453F-927E-2C72804CF2D9}" dt="2024-05-14T23:46:38.638" v="226" actId="313"/>
      <pc:docMkLst>
        <pc:docMk/>
      </pc:docMkLst>
      <pc:sldChg chg="addSp delSp modSp mod delDesignElem">
        <pc:chgData name="Sanku, Rohith" userId="232948c9-5e12-4ee2-8876-aeac7e9d3e5f" providerId="ADAL" clId="{FCB075CC-135C-453F-927E-2C72804CF2D9}" dt="2024-05-14T23:29:45.201" v="199"/>
        <pc:sldMkLst>
          <pc:docMk/>
          <pc:sldMk cId="2732214217" sldId="257"/>
        </pc:sldMkLst>
        <pc:spChg chg="mod">
          <ac:chgData name="Sanku, Rohith" userId="232948c9-5e12-4ee2-8876-aeac7e9d3e5f" providerId="ADAL" clId="{FCB075CC-135C-453F-927E-2C72804CF2D9}" dt="2024-05-14T23:29:45.201" v="199"/>
          <ac:spMkLst>
            <pc:docMk/>
            <pc:sldMk cId="2732214217" sldId="257"/>
            <ac:spMk id="2" creationId="{F9C54947-AEC6-69EC-8B17-7122758E97E3}"/>
          </ac:spMkLst>
        </pc:spChg>
        <pc:spChg chg="add del">
          <ac:chgData name="Sanku, Rohith" userId="232948c9-5e12-4ee2-8876-aeac7e9d3e5f" providerId="ADAL" clId="{FCB075CC-135C-453F-927E-2C72804CF2D9}" dt="2024-05-14T23:29:45.201" v="199"/>
          <ac:spMkLst>
            <pc:docMk/>
            <pc:sldMk cId="2732214217" sldId="257"/>
            <ac:spMk id="9" creationId="{526E0BFB-CDF1-4990-8C11-AC849311E0A8}"/>
          </ac:spMkLst>
        </pc:spChg>
        <pc:spChg chg="add del">
          <ac:chgData name="Sanku, Rohith" userId="232948c9-5e12-4ee2-8876-aeac7e9d3e5f" providerId="ADAL" clId="{FCB075CC-135C-453F-927E-2C72804CF2D9}" dt="2024-05-14T23:29:45.201" v="199"/>
          <ac:spMkLst>
            <pc:docMk/>
            <pc:sldMk cId="2732214217" sldId="257"/>
            <ac:spMk id="11" creationId="{6069A1F8-9BEB-4786-9694-FC48B2D75D21}"/>
          </ac:spMkLst>
        </pc:spChg>
        <pc:spChg chg="add del">
          <ac:chgData name="Sanku, Rohith" userId="232948c9-5e12-4ee2-8876-aeac7e9d3e5f" providerId="ADAL" clId="{FCB075CC-135C-453F-927E-2C72804CF2D9}" dt="2024-05-14T23:29:45.201" v="199"/>
          <ac:spMkLst>
            <pc:docMk/>
            <pc:sldMk cId="2732214217" sldId="257"/>
            <ac:spMk id="13" creationId="{AF2F604E-43BE-4DC3-B983-E071523364F8}"/>
          </ac:spMkLst>
        </pc:spChg>
        <pc:spChg chg="add del">
          <ac:chgData name="Sanku, Rohith" userId="232948c9-5e12-4ee2-8876-aeac7e9d3e5f" providerId="ADAL" clId="{FCB075CC-135C-453F-927E-2C72804CF2D9}" dt="2024-05-14T23:29:45.201" v="199"/>
          <ac:spMkLst>
            <pc:docMk/>
            <pc:sldMk cId="2732214217" sldId="257"/>
            <ac:spMk id="15" creationId="{08C9B587-E65E-4B52-B37C-ABEBB6E87928}"/>
          </ac:spMkLst>
        </pc:spChg>
      </pc:sldChg>
      <pc:sldChg chg="addSp delSp modSp mod delDesignElem">
        <pc:chgData name="Sanku, Rohith" userId="232948c9-5e12-4ee2-8876-aeac7e9d3e5f" providerId="ADAL" clId="{FCB075CC-135C-453F-927E-2C72804CF2D9}" dt="2024-05-14T23:29:45.201" v="199"/>
        <pc:sldMkLst>
          <pc:docMk/>
          <pc:sldMk cId="1371995069" sldId="258"/>
        </pc:sldMkLst>
        <pc:spChg chg="mod">
          <ac:chgData name="Sanku, Rohith" userId="232948c9-5e12-4ee2-8876-aeac7e9d3e5f" providerId="ADAL" clId="{FCB075CC-135C-453F-927E-2C72804CF2D9}" dt="2024-05-14T23:29:45.201" v="199"/>
          <ac:spMkLst>
            <pc:docMk/>
            <pc:sldMk cId="1371995069" sldId="258"/>
            <ac:spMk id="3" creationId="{74FC6A82-0CF5-A279-19C8-D89A1C07C8A6}"/>
          </ac:spMkLst>
        </pc:spChg>
        <pc:spChg chg="add del">
          <ac:chgData name="Sanku, Rohith" userId="232948c9-5e12-4ee2-8876-aeac7e9d3e5f" providerId="ADAL" clId="{FCB075CC-135C-453F-927E-2C72804CF2D9}" dt="2024-05-14T23:29:45.201" v="199"/>
          <ac:spMkLst>
            <pc:docMk/>
            <pc:sldMk cId="1371995069" sldId="258"/>
            <ac:spMk id="9" creationId="{7C432AFE-B3D2-4BFF-BF8F-96C27AFF1AC7}"/>
          </ac:spMkLst>
        </pc:spChg>
        <pc:spChg chg="add del">
          <ac:chgData name="Sanku, Rohith" userId="232948c9-5e12-4ee2-8876-aeac7e9d3e5f" providerId="ADAL" clId="{FCB075CC-135C-453F-927E-2C72804CF2D9}" dt="2024-05-14T23:29:45.201" v="199"/>
          <ac:spMkLst>
            <pc:docMk/>
            <pc:sldMk cId="1371995069" sldId="258"/>
            <ac:spMk id="11" creationId="{AF2F604E-43BE-4DC3-B983-E071523364F8}"/>
          </ac:spMkLst>
        </pc:spChg>
        <pc:spChg chg="add del">
          <ac:chgData name="Sanku, Rohith" userId="232948c9-5e12-4ee2-8876-aeac7e9d3e5f" providerId="ADAL" clId="{FCB075CC-135C-453F-927E-2C72804CF2D9}" dt="2024-05-14T23:29:45.201" v="199"/>
          <ac:spMkLst>
            <pc:docMk/>
            <pc:sldMk cId="1371995069" sldId="258"/>
            <ac:spMk id="13" creationId="{08C9B587-E65E-4B52-B37C-ABEBB6E87928}"/>
          </ac:spMkLst>
        </pc:spChg>
      </pc:sldChg>
      <pc:sldChg chg="addSp delSp modSp mod delDesignElem">
        <pc:chgData name="Sanku, Rohith" userId="232948c9-5e12-4ee2-8876-aeac7e9d3e5f" providerId="ADAL" clId="{FCB075CC-135C-453F-927E-2C72804CF2D9}" dt="2024-05-14T23:29:45.201" v="199"/>
        <pc:sldMkLst>
          <pc:docMk/>
          <pc:sldMk cId="450025504" sldId="259"/>
        </pc:sldMkLst>
        <pc:spChg chg="mod">
          <ac:chgData name="Sanku, Rohith" userId="232948c9-5e12-4ee2-8876-aeac7e9d3e5f" providerId="ADAL" clId="{FCB075CC-135C-453F-927E-2C72804CF2D9}" dt="2024-05-14T23:29:45.201" v="199"/>
          <ac:spMkLst>
            <pc:docMk/>
            <pc:sldMk cId="450025504" sldId="259"/>
            <ac:spMk id="3" creationId="{08769BFF-F02C-3A59-AED5-54F4E1E3BCE6}"/>
          </ac:spMkLst>
        </pc:spChg>
        <pc:spChg chg="add del">
          <ac:chgData name="Sanku, Rohith" userId="232948c9-5e12-4ee2-8876-aeac7e9d3e5f" providerId="ADAL" clId="{FCB075CC-135C-453F-927E-2C72804CF2D9}" dt="2024-05-14T23:29:45.201" v="199"/>
          <ac:spMkLst>
            <pc:docMk/>
            <pc:sldMk cId="450025504" sldId="259"/>
            <ac:spMk id="9" creationId="{E8A8EAB8-D2FF-444D-B34B-7D32F106AD0E}"/>
          </ac:spMkLst>
        </pc:spChg>
        <pc:cxnChg chg="add del">
          <ac:chgData name="Sanku, Rohith" userId="232948c9-5e12-4ee2-8876-aeac7e9d3e5f" providerId="ADAL" clId="{FCB075CC-135C-453F-927E-2C72804CF2D9}" dt="2024-05-14T23:29:45.201" v="199"/>
          <ac:cxnSpMkLst>
            <pc:docMk/>
            <pc:sldMk cId="450025504" sldId="259"/>
            <ac:cxnSpMk id="11" creationId="{EEA38897-7BA3-4408-8083-3235339C4A60}"/>
          </ac:cxnSpMkLst>
        </pc:cxnChg>
        <pc:cxnChg chg="add del">
          <ac:chgData name="Sanku, Rohith" userId="232948c9-5e12-4ee2-8876-aeac7e9d3e5f" providerId="ADAL" clId="{FCB075CC-135C-453F-927E-2C72804CF2D9}" dt="2024-05-14T23:29:45.201" v="199"/>
          <ac:cxnSpMkLst>
            <pc:docMk/>
            <pc:sldMk cId="450025504" sldId="259"/>
            <ac:cxnSpMk id="13" creationId="{F11AD06B-AB20-4097-8606-5DA00DBACE88}"/>
          </ac:cxnSpMkLst>
        </pc:cxnChg>
      </pc:sldChg>
      <pc:sldChg chg="addSp delSp modSp mod delDesignElem">
        <pc:chgData name="Sanku, Rohith" userId="232948c9-5e12-4ee2-8876-aeac7e9d3e5f" providerId="ADAL" clId="{FCB075CC-135C-453F-927E-2C72804CF2D9}" dt="2024-05-14T23:46:38.638" v="226" actId="313"/>
        <pc:sldMkLst>
          <pc:docMk/>
          <pc:sldMk cId="3235844367" sldId="260"/>
        </pc:sldMkLst>
        <pc:spChg chg="mod">
          <ac:chgData name="Sanku, Rohith" userId="232948c9-5e12-4ee2-8876-aeac7e9d3e5f" providerId="ADAL" clId="{FCB075CC-135C-453F-927E-2C72804CF2D9}" dt="2024-05-14T23:46:38.638" v="226" actId="313"/>
          <ac:spMkLst>
            <pc:docMk/>
            <pc:sldMk cId="3235844367" sldId="260"/>
            <ac:spMk id="3" creationId="{37CFB9A0-7E93-BD8A-0F41-B3ADDC162AA9}"/>
          </ac:spMkLst>
        </pc:spChg>
        <pc:spChg chg="add del">
          <ac:chgData name="Sanku, Rohith" userId="232948c9-5e12-4ee2-8876-aeac7e9d3e5f" providerId="ADAL" clId="{FCB075CC-135C-453F-927E-2C72804CF2D9}" dt="2024-05-14T23:29:45.201" v="199"/>
          <ac:spMkLst>
            <pc:docMk/>
            <pc:sldMk cId="3235844367" sldId="260"/>
            <ac:spMk id="9" creationId="{E8A8EAB8-D2FF-444D-B34B-7D32F106AD0E}"/>
          </ac:spMkLst>
        </pc:spChg>
        <pc:cxnChg chg="add del">
          <ac:chgData name="Sanku, Rohith" userId="232948c9-5e12-4ee2-8876-aeac7e9d3e5f" providerId="ADAL" clId="{FCB075CC-135C-453F-927E-2C72804CF2D9}" dt="2024-05-14T23:29:45.201" v="199"/>
          <ac:cxnSpMkLst>
            <pc:docMk/>
            <pc:sldMk cId="3235844367" sldId="260"/>
            <ac:cxnSpMk id="11" creationId="{EEA38897-7BA3-4408-8083-3235339C4A60}"/>
          </ac:cxnSpMkLst>
        </pc:cxnChg>
        <pc:cxnChg chg="add del">
          <ac:chgData name="Sanku, Rohith" userId="232948c9-5e12-4ee2-8876-aeac7e9d3e5f" providerId="ADAL" clId="{FCB075CC-135C-453F-927E-2C72804CF2D9}" dt="2024-05-14T23:29:45.201" v="199"/>
          <ac:cxnSpMkLst>
            <pc:docMk/>
            <pc:sldMk cId="3235844367" sldId="260"/>
            <ac:cxnSpMk id="13"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275789752" sldId="261"/>
        </pc:sldMkLst>
        <pc:spChg chg="mod">
          <ac:chgData name="Sanku, Rohith" userId="232948c9-5e12-4ee2-8876-aeac7e9d3e5f" providerId="ADAL" clId="{FCB075CC-135C-453F-927E-2C72804CF2D9}" dt="2024-05-14T23:29:45.201" v="199"/>
          <ac:spMkLst>
            <pc:docMk/>
            <pc:sldMk cId="275789752" sldId="261"/>
            <ac:spMk id="2" creationId="{CBB63DFA-6085-1C3B-1F7A-2FEB32882437}"/>
          </ac:spMkLst>
        </pc:spChg>
        <pc:spChg chg="mod">
          <ac:chgData name="Sanku, Rohith" userId="232948c9-5e12-4ee2-8876-aeac7e9d3e5f" providerId="ADAL" clId="{FCB075CC-135C-453F-927E-2C72804CF2D9}" dt="2024-05-14T23:29:45.201" v="199"/>
          <ac:spMkLst>
            <pc:docMk/>
            <pc:sldMk cId="275789752" sldId="261"/>
            <ac:spMk id="3" creationId="{B4BBEBCE-EA09-D31D-C09F-ACC9814102C1}"/>
          </ac:spMkLst>
        </pc:spChg>
        <pc:spChg chg="add del">
          <ac:chgData name="Sanku, Rohith" userId="232948c9-5e12-4ee2-8876-aeac7e9d3e5f" providerId="ADAL" clId="{FCB075CC-135C-453F-927E-2C72804CF2D9}" dt="2024-05-14T23:29:45.201" v="199"/>
          <ac:spMkLst>
            <pc:docMk/>
            <pc:sldMk cId="275789752" sldId="261"/>
            <ac:spMk id="9" creationId="{E8A8EAB8-D2FF-444D-B34B-7D32F106AD0E}"/>
          </ac:spMkLst>
        </pc:spChg>
        <pc:cxnChg chg="add del">
          <ac:chgData name="Sanku, Rohith" userId="232948c9-5e12-4ee2-8876-aeac7e9d3e5f" providerId="ADAL" clId="{FCB075CC-135C-453F-927E-2C72804CF2D9}" dt="2024-05-14T23:29:45.201" v="199"/>
          <ac:cxnSpMkLst>
            <pc:docMk/>
            <pc:sldMk cId="275789752" sldId="261"/>
            <ac:cxnSpMk id="11" creationId="{EEA38897-7BA3-4408-8083-3235339C4A60}"/>
          </ac:cxnSpMkLst>
        </pc:cxnChg>
        <pc:cxnChg chg="add del">
          <ac:chgData name="Sanku, Rohith" userId="232948c9-5e12-4ee2-8876-aeac7e9d3e5f" providerId="ADAL" clId="{FCB075CC-135C-453F-927E-2C72804CF2D9}" dt="2024-05-14T23:29:45.201" v="199"/>
          <ac:cxnSpMkLst>
            <pc:docMk/>
            <pc:sldMk cId="275789752" sldId="261"/>
            <ac:cxnSpMk id="13" creationId="{F11AD06B-AB20-4097-8606-5DA00DBACE88}"/>
          </ac:cxnSpMkLst>
        </pc:cxnChg>
      </pc:sldChg>
      <pc:sldChg chg="addSp delSp modSp mod ord delDesignElem">
        <pc:chgData name="Sanku, Rohith" userId="232948c9-5e12-4ee2-8876-aeac7e9d3e5f" providerId="ADAL" clId="{FCB075CC-135C-453F-927E-2C72804CF2D9}" dt="2024-05-14T23:29:45.201" v="199"/>
        <pc:sldMkLst>
          <pc:docMk/>
          <pc:sldMk cId="1578566030" sldId="262"/>
        </pc:sldMkLst>
        <pc:spChg chg="mod">
          <ac:chgData name="Sanku, Rohith" userId="232948c9-5e12-4ee2-8876-aeac7e9d3e5f" providerId="ADAL" clId="{FCB075CC-135C-453F-927E-2C72804CF2D9}" dt="2024-05-14T23:29:45.201" v="199"/>
          <ac:spMkLst>
            <pc:docMk/>
            <pc:sldMk cId="1578566030" sldId="262"/>
            <ac:spMk id="2" creationId="{E24C8254-1D1B-8685-16D0-780BA2E23A40}"/>
          </ac:spMkLst>
        </pc:spChg>
        <pc:spChg chg="add del">
          <ac:chgData name="Sanku, Rohith" userId="232948c9-5e12-4ee2-8876-aeac7e9d3e5f" providerId="ADAL" clId="{FCB075CC-135C-453F-927E-2C72804CF2D9}" dt="2024-05-14T23:29:45.201" v="199"/>
          <ac:spMkLst>
            <pc:docMk/>
            <pc:sldMk cId="1578566030" sldId="262"/>
            <ac:spMk id="1031" creationId="{E8A8EAB8-D2FF-444D-B34B-7D32F106AD0E}"/>
          </ac:spMkLst>
        </pc:spChg>
        <pc:cxnChg chg="add del">
          <ac:chgData name="Sanku, Rohith" userId="232948c9-5e12-4ee2-8876-aeac7e9d3e5f" providerId="ADAL" clId="{FCB075CC-135C-453F-927E-2C72804CF2D9}" dt="2024-05-14T23:29:45.201" v="199"/>
          <ac:cxnSpMkLst>
            <pc:docMk/>
            <pc:sldMk cId="1578566030" sldId="262"/>
            <ac:cxnSpMk id="1033" creationId="{EEA38897-7BA3-4408-8083-3235339C4A60}"/>
          </ac:cxnSpMkLst>
        </pc:cxnChg>
        <pc:cxnChg chg="add del">
          <ac:chgData name="Sanku, Rohith" userId="232948c9-5e12-4ee2-8876-aeac7e9d3e5f" providerId="ADAL" clId="{FCB075CC-135C-453F-927E-2C72804CF2D9}" dt="2024-05-14T23:29:45.201" v="199"/>
          <ac:cxnSpMkLst>
            <pc:docMk/>
            <pc:sldMk cId="1578566030" sldId="262"/>
            <ac:cxnSpMk id="1035" creationId="{F11AD06B-AB20-4097-8606-5DA00DBACE88}"/>
          </ac:cxnSpMkLst>
        </pc:cxnChg>
      </pc:sldChg>
      <pc:sldChg chg="del">
        <pc:chgData name="Sanku, Rohith" userId="232948c9-5e12-4ee2-8876-aeac7e9d3e5f" providerId="ADAL" clId="{FCB075CC-135C-453F-927E-2C72804CF2D9}" dt="2024-05-14T23:12:50.731" v="73" actId="2696"/>
        <pc:sldMkLst>
          <pc:docMk/>
          <pc:sldMk cId="3804146027" sldId="263"/>
        </pc:sldMkLst>
      </pc:sldChg>
      <pc:sldChg chg="del">
        <pc:chgData name="Sanku, Rohith" userId="232948c9-5e12-4ee2-8876-aeac7e9d3e5f" providerId="ADAL" clId="{FCB075CC-135C-453F-927E-2C72804CF2D9}" dt="2024-05-14T23:12:55.325" v="74" actId="2696"/>
        <pc:sldMkLst>
          <pc:docMk/>
          <pc:sldMk cId="1992858607" sldId="264"/>
        </pc:sldMkLst>
      </pc:sldChg>
      <pc:sldChg chg="addSp delSp modSp mod delDesignElem">
        <pc:chgData name="Sanku, Rohith" userId="232948c9-5e12-4ee2-8876-aeac7e9d3e5f" providerId="ADAL" clId="{FCB075CC-135C-453F-927E-2C72804CF2D9}" dt="2024-05-14T23:29:45.201" v="199"/>
        <pc:sldMkLst>
          <pc:docMk/>
          <pc:sldMk cId="196514138" sldId="265"/>
        </pc:sldMkLst>
        <pc:spChg chg="mod">
          <ac:chgData name="Sanku, Rohith" userId="232948c9-5e12-4ee2-8876-aeac7e9d3e5f" providerId="ADAL" clId="{FCB075CC-135C-453F-927E-2C72804CF2D9}" dt="2024-05-14T23:29:45.201" v="199"/>
          <ac:spMkLst>
            <pc:docMk/>
            <pc:sldMk cId="196514138" sldId="265"/>
            <ac:spMk id="3" creationId="{E567429E-0437-C122-9A5B-6CCB4FF9F990}"/>
          </ac:spMkLst>
        </pc:spChg>
        <pc:spChg chg="add del">
          <ac:chgData name="Sanku, Rohith" userId="232948c9-5e12-4ee2-8876-aeac7e9d3e5f" providerId="ADAL" clId="{FCB075CC-135C-453F-927E-2C72804CF2D9}" dt="2024-05-14T23:29:45.201" v="199"/>
          <ac:spMkLst>
            <pc:docMk/>
            <pc:sldMk cId="196514138" sldId="265"/>
            <ac:spMk id="8" creationId="{E8A8EAB8-D2FF-444D-B34B-7D32F106AD0E}"/>
          </ac:spMkLst>
        </pc:spChg>
        <pc:cxnChg chg="add del">
          <ac:chgData name="Sanku, Rohith" userId="232948c9-5e12-4ee2-8876-aeac7e9d3e5f" providerId="ADAL" clId="{FCB075CC-135C-453F-927E-2C72804CF2D9}" dt="2024-05-14T23:29:45.201" v="199"/>
          <ac:cxnSpMkLst>
            <pc:docMk/>
            <pc:sldMk cId="196514138" sldId="265"/>
            <ac:cxnSpMk id="10" creationId="{067633D1-6EE6-4118-B9F0-B363477BEE7A}"/>
          </ac:cxnSpMkLst>
        </pc:cxnChg>
        <pc:cxnChg chg="add del">
          <ac:chgData name="Sanku, Rohith" userId="232948c9-5e12-4ee2-8876-aeac7e9d3e5f" providerId="ADAL" clId="{FCB075CC-135C-453F-927E-2C72804CF2D9}" dt="2024-05-14T23:29:45.201" v="199"/>
          <ac:cxnSpMkLst>
            <pc:docMk/>
            <pc:sldMk cId="196514138" sldId="265"/>
            <ac:cxnSpMk id="12" creationId="{4AD7FFC6-42A9-49CB-B5E9-B3F6B038331B}"/>
          </ac:cxnSpMkLst>
        </pc:cxnChg>
      </pc:sldChg>
      <pc:sldChg chg="addSp delSp modSp mod delDesignElem">
        <pc:chgData name="Sanku, Rohith" userId="232948c9-5e12-4ee2-8876-aeac7e9d3e5f" providerId="ADAL" clId="{FCB075CC-135C-453F-927E-2C72804CF2D9}" dt="2024-05-14T23:29:45.201" v="199"/>
        <pc:sldMkLst>
          <pc:docMk/>
          <pc:sldMk cId="2399175003" sldId="266"/>
        </pc:sldMkLst>
        <pc:spChg chg="mod">
          <ac:chgData name="Sanku, Rohith" userId="232948c9-5e12-4ee2-8876-aeac7e9d3e5f" providerId="ADAL" clId="{FCB075CC-135C-453F-927E-2C72804CF2D9}" dt="2024-05-14T23:29:45.201" v="199"/>
          <ac:spMkLst>
            <pc:docMk/>
            <pc:sldMk cId="2399175003" sldId="266"/>
            <ac:spMk id="2" creationId="{E24C8254-1D1B-8685-16D0-780BA2E23A40}"/>
          </ac:spMkLst>
        </pc:spChg>
        <pc:spChg chg="mod">
          <ac:chgData name="Sanku, Rohith" userId="232948c9-5e12-4ee2-8876-aeac7e9d3e5f" providerId="ADAL" clId="{FCB075CC-135C-453F-927E-2C72804CF2D9}" dt="2024-05-14T23:29:45.201" v="199"/>
          <ac:spMkLst>
            <pc:docMk/>
            <pc:sldMk cId="2399175003" sldId="266"/>
            <ac:spMk id="3" creationId="{7AFFF795-4F0B-6A8C-A4B7-06F5616D3D84}"/>
          </ac:spMkLst>
        </pc:spChg>
        <pc:spChg chg="add del">
          <ac:chgData name="Sanku, Rohith" userId="232948c9-5e12-4ee2-8876-aeac7e9d3e5f" providerId="ADAL" clId="{FCB075CC-135C-453F-927E-2C72804CF2D9}" dt="2024-05-14T23:29:45.201" v="199"/>
          <ac:spMkLst>
            <pc:docMk/>
            <pc:sldMk cId="2399175003" sldId="266"/>
            <ac:spMk id="2055" creationId="{E8A8EAB8-D2FF-444D-B34B-7D32F106AD0E}"/>
          </ac:spMkLst>
        </pc:spChg>
        <pc:cxnChg chg="add del">
          <ac:chgData name="Sanku, Rohith" userId="232948c9-5e12-4ee2-8876-aeac7e9d3e5f" providerId="ADAL" clId="{FCB075CC-135C-453F-927E-2C72804CF2D9}" dt="2024-05-14T23:29:45.201" v="199"/>
          <ac:cxnSpMkLst>
            <pc:docMk/>
            <pc:sldMk cId="2399175003" sldId="266"/>
            <ac:cxnSpMk id="2057" creationId="{EEA38897-7BA3-4408-8083-3235339C4A60}"/>
          </ac:cxnSpMkLst>
        </pc:cxnChg>
        <pc:cxnChg chg="add del">
          <ac:chgData name="Sanku, Rohith" userId="232948c9-5e12-4ee2-8876-aeac7e9d3e5f" providerId="ADAL" clId="{FCB075CC-135C-453F-927E-2C72804CF2D9}" dt="2024-05-14T23:29:45.201" v="199"/>
          <ac:cxnSpMkLst>
            <pc:docMk/>
            <pc:sldMk cId="2399175003" sldId="266"/>
            <ac:cxnSpMk id="2059" creationId="{F11AD06B-AB20-4097-8606-5DA00DBACE88}"/>
          </ac:cxnSpMkLst>
        </pc:cxnChg>
      </pc:sldChg>
      <pc:sldChg chg="addSp delSp delDesignElem">
        <pc:chgData name="Sanku, Rohith" userId="232948c9-5e12-4ee2-8876-aeac7e9d3e5f" providerId="ADAL" clId="{FCB075CC-135C-453F-927E-2C72804CF2D9}" dt="2024-05-14T23:29:45.201" v="199"/>
        <pc:sldMkLst>
          <pc:docMk/>
          <pc:sldMk cId="147097999" sldId="267"/>
        </pc:sldMkLst>
        <pc:spChg chg="add del">
          <ac:chgData name="Sanku, Rohith" userId="232948c9-5e12-4ee2-8876-aeac7e9d3e5f" providerId="ADAL" clId="{FCB075CC-135C-453F-927E-2C72804CF2D9}" dt="2024-05-14T23:29:45.201" v="199"/>
          <ac:spMkLst>
            <pc:docMk/>
            <pc:sldMk cId="147097999" sldId="267"/>
            <ac:spMk id="3076" creationId="{D7A453D2-15D8-4403-815F-291FA16340D9}"/>
          </ac:spMkLst>
        </pc:spChg>
        <pc:spChg chg="add del">
          <ac:chgData name="Sanku, Rohith" userId="232948c9-5e12-4ee2-8876-aeac7e9d3e5f" providerId="ADAL" clId="{FCB075CC-135C-453F-927E-2C72804CF2D9}" dt="2024-05-14T23:29:45.201" v="199"/>
          <ac:spMkLst>
            <pc:docMk/>
            <pc:sldMk cId="147097999" sldId="267"/>
            <ac:spMk id="3077" creationId="{8161EA6B-09CA-445B-AB0D-8DF76FA92DEF}"/>
          </ac:spMkLst>
        </pc:spChg>
        <pc:spChg chg="add del">
          <ac:chgData name="Sanku, Rohith" userId="232948c9-5e12-4ee2-8876-aeac7e9d3e5f" providerId="ADAL" clId="{FCB075CC-135C-453F-927E-2C72804CF2D9}" dt="2024-05-14T23:29:45.201" v="199"/>
          <ac:spMkLst>
            <pc:docMk/>
            <pc:sldMk cId="147097999" sldId="267"/>
            <ac:spMk id="3090" creationId="{B8114C98-A349-4111-A123-E8EAB86ABE30}"/>
          </ac:spMkLst>
        </pc:spChg>
        <pc:spChg chg="add del">
          <ac:chgData name="Sanku, Rohith" userId="232948c9-5e12-4ee2-8876-aeac7e9d3e5f" providerId="ADAL" clId="{FCB075CC-135C-453F-927E-2C72804CF2D9}" dt="2024-05-14T23:29:45.201" v="199"/>
          <ac:spMkLst>
            <pc:docMk/>
            <pc:sldMk cId="147097999" sldId="267"/>
            <ac:spMk id="3099" creationId="{E2D3D3F2-ABBB-4453-B1C5-1BEBF7E4DD56}"/>
          </ac:spMkLst>
        </pc:spChg>
        <pc:spChg chg="add del">
          <ac:chgData name="Sanku, Rohith" userId="232948c9-5e12-4ee2-8876-aeac7e9d3e5f" providerId="ADAL" clId="{FCB075CC-135C-453F-927E-2C72804CF2D9}" dt="2024-05-14T23:29:45.201" v="199"/>
          <ac:spMkLst>
            <pc:docMk/>
            <pc:sldMk cId="147097999" sldId="267"/>
            <ac:spMk id="3113" creationId="{773AEA78-C03B-40B7-9D11-DC022119D577}"/>
          </ac:spMkLst>
        </pc:spChg>
        <pc:grpChg chg="add del">
          <ac:chgData name="Sanku, Rohith" userId="232948c9-5e12-4ee2-8876-aeac7e9d3e5f" providerId="ADAL" clId="{FCB075CC-135C-453F-927E-2C72804CF2D9}" dt="2024-05-14T23:29:45.201" v="199"/>
          <ac:grpSpMkLst>
            <pc:docMk/>
            <pc:sldMk cId="147097999" sldId="267"/>
            <ac:grpSpMk id="3083" creationId="{913B067F-3154-4968-A886-DF93A787EC44}"/>
          </ac:grpSpMkLst>
        </pc:grpChg>
        <pc:grpChg chg="add del">
          <ac:chgData name="Sanku, Rohith" userId="232948c9-5e12-4ee2-8876-aeac7e9d3e5f" providerId="ADAL" clId="{FCB075CC-135C-453F-927E-2C72804CF2D9}" dt="2024-05-14T23:29:45.201" v="199"/>
          <ac:grpSpMkLst>
            <pc:docMk/>
            <pc:sldMk cId="147097999" sldId="267"/>
            <ac:grpSpMk id="3093" creationId="{670FB431-AE18-414D-92F4-1D12D1991152}"/>
          </ac:grpSpMkLst>
        </pc:grpChg>
        <pc:grpChg chg="add del">
          <ac:chgData name="Sanku, Rohith" userId="232948c9-5e12-4ee2-8876-aeac7e9d3e5f" providerId="ADAL" clId="{FCB075CC-135C-453F-927E-2C72804CF2D9}" dt="2024-05-14T23:29:45.201" v="199"/>
          <ac:grpSpMkLst>
            <pc:docMk/>
            <pc:sldMk cId="147097999" sldId="267"/>
            <ac:grpSpMk id="3101" creationId="{8214E4A5-A0D2-42C4-8D14-D2A7E495F041}"/>
          </ac:grpSpMkLst>
        </pc:grpChg>
        <pc:grpChg chg="add del">
          <ac:chgData name="Sanku, Rohith" userId="232948c9-5e12-4ee2-8876-aeac7e9d3e5f" providerId="ADAL" clId="{FCB075CC-135C-453F-927E-2C72804CF2D9}" dt="2024-05-14T23:29:45.201" v="199"/>
          <ac:grpSpMkLst>
            <pc:docMk/>
            <pc:sldMk cId="147097999" sldId="267"/>
            <ac:grpSpMk id="3107" creationId="{1F4E1649-4D1F-4A91-AF97-A254BFDD524D}"/>
          </ac:grpSpMkLst>
        </pc:grpChg>
      </pc:sldChg>
      <pc:sldChg chg="addSp delSp modSp mod delDesignElem">
        <pc:chgData name="Sanku, Rohith" userId="232948c9-5e12-4ee2-8876-aeac7e9d3e5f" providerId="ADAL" clId="{FCB075CC-135C-453F-927E-2C72804CF2D9}" dt="2024-05-14T23:31:33.240" v="204" actId="313"/>
        <pc:sldMkLst>
          <pc:docMk/>
          <pc:sldMk cId="2653694847" sldId="268"/>
        </pc:sldMkLst>
        <pc:spChg chg="mod">
          <ac:chgData name="Sanku, Rohith" userId="232948c9-5e12-4ee2-8876-aeac7e9d3e5f" providerId="ADAL" clId="{FCB075CC-135C-453F-927E-2C72804CF2D9}" dt="2024-05-14T23:29:45.201" v="199"/>
          <ac:spMkLst>
            <pc:docMk/>
            <pc:sldMk cId="2653694847" sldId="268"/>
            <ac:spMk id="2" creationId="{E24C8254-1D1B-8685-16D0-780BA2E23A40}"/>
          </ac:spMkLst>
        </pc:spChg>
        <pc:spChg chg="mod">
          <ac:chgData name="Sanku, Rohith" userId="232948c9-5e12-4ee2-8876-aeac7e9d3e5f" providerId="ADAL" clId="{FCB075CC-135C-453F-927E-2C72804CF2D9}" dt="2024-05-14T23:31:33.240" v="204" actId="313"/>
          <ac:spMkLst>
            <pc:docMk/>
            <pc:sldMk cId="2653694847" sldId="268"/>
            <ac:spMk id="8" creationId="{DEA0CAEF-40C3-13EC-BE99-77EEAA59C392}"/>
          </ac:spMkLst>
        </pc:spChg>
        <pc:spChg chg="add del">
          <ac:chgData name="Sanku, Rohith" userId="232948c9-5e12-4ee2-8876-aeac7e9d3e5f" providerId="ADAL" clId="{FCB075CC-135C-453F-927E-2C72804CF2D9}" dt="2024-05-14T23:29:45.201" v="199"/>
          <ac:spMkLst>
            <pc:docMk/>
            <pc:sldMk cId="2653694847" sldId="268"/>
            <ac:spMk id="4112" creationId="{A7AE9375-4664-4DB2-922D-2782A6E439AC}"/>
          </ac:spMkLst>
        </pc:spChg>
        <pc:spChg chg="add del">
          <ac:chgData name="Sanku, Rohith" userId="232948c9-5e12-4ee2-8876-aeac7e9d3e5f" providerId="ADAL" clId="{FCB075CC-135C-453F-927E-2C72804CF2D9}" dt="2024-05-14T23:29:45.201" v="199"/>
          <ac:spMkLst>
            <pc:docMk/>
            <pc:sldMk cId="2653694847" sldId="268"/>
            <ac:spMk id="4116" creationId="{C87417AF-190E-4D6E-AFA6-7D3E84B0B430}"/>
          </ac:spMkLst>
        </pc:spChg>
        <pc:spChg chg="add del">
          <ac:chgData name="Sanku, Rohith" userId="232948c9-5e12-4ee2-8876-aeac7e9d3e5f" providerId="ADAL" clId="{FCB075CC-135C-453F-927E-2C72804CF2D9}" dt="2024-05-14T23:29:45.201" v="199"/>
          <ac:spMkLst>
            <pc:docMk/>
            <pc:sldMk cId="2653694847" sldId="268"/>
            <ac:spMk id="4118" creationId="{80B30ED8-273E-4C07-8568-2FE5CC5C483D}"/>
          </ac:spMkLst>
        </pc:spChg>
        <pc:cxnChg chg="add del">
          <ac:chgData name="Sanku, Rohith" userId="232948c9-5e12-4ee2-8876-aeac7e9d3e5f" providerId="ADAL" clId="{FCB075CC-135C-453F-927E-2C72804CF2D9}" dt="2024-05-14T23:29:45.201" v="199"/>
          <ac:cxnSpMkLst>
            <pc:docMk/>
            <pc:sldMk cId="2653694847" sldId="268"/>
            <ac:cxnSpMk id="4114" creationId="{EE504C98-6397-41C1-A8D8-2D9C4ED307E0}"/>
          </ac:cxnSpMkLst>
        </pc:cxnChg>
      </pc:sldChg>
      <pc:sldChg chg="addSp delSp modSp mod delDesignElem">
        <pc:chgData name="Sanku, Rohith" userId="232948c9-5e12-4ee2-8876-aeac7e9d3e5f" providerId="ADAL" clId="{FCB075CC-135C-453F-927E-2C72804CF2D9}" dt="2024-05-14T23:29:45.201" v="199"/>
        <pc:sldMkLst>
          <pc:docMk/>
          <pc:sldMk cId="3480946186" sldId="269"/>
        </pc:sldMkLst>
        <pc:spChg chg="mod">
          <ac:chgData name="Sanku, Rohith" userId="232948c9-5e12-4ee2-8876-aeac7e9d3e5f" providerId="ADAL" clId="{FCB075CC-135C-453F-927E-2C72804CF2D9}" dt="2024-05-14T23:29:45.201" v="199"/>
          <ac:spMkLst>
            <pc:docMk/>
            <pc:sldMk cId="3480946186" sldId="269"/>
            <ac:spMk id="3" creationId="{7AFFF795-4F0B-6A8C-A4B7-06F5616D3D84}"/>
          </ac:spMkLst>
        </pc:spChg>
        <pc:spChg chg="add del">
          <ac:chgData name="Sanku, Rohith" userId="232948c9-5e12-4ee2-8876-aeac7e9d3e5f" providerId="ADAL" clId="{FCB075CC-135C-453F-927E-2C72804CF2D9}" dt="2024-05-14T23:29:45.201" v="199"/>
          <ac:spMkLst>
            <pc:docMk/>
            <pc:sldMk cId="3480946186" sldId="269"/>
            <ac:spMk id="5127" creationId="{E8A8EAB8-D2FF-444D-B34B-7D32F106AD0E}"/>
          </ac:spMkLst>
        </pc:spChg>
        <pc:cxnChg chg="add del">
          <ac:chgData name="Sanku, Rohith" userId="232948c9-5e12-4ee2-8876-aeac7e9d3e5f" providerId="ADAL" clId="{FCB075CC-135C-453F-927E-2C72804CF2D9}" dt="2024-05-14T23:29:45.201" v="199"/>
          <ac:cxnSpMkLst>
            <pc:docMk/>
            <pc:sldMk cId="3480946186" sldId="269"/>
            <ac:cxnSpMk id="5129" creationId="{EEA38897-7BA3-4408-8083-3235339C4A60}"/>
          </ac:cxnSpMkLst>
        </pc:cxnChg>
        <pc:cxnChg chg="add del">
          <ac:chgData name="Sanku, Rohith" userId="232948c9-5e12-4ee2-8876-aeac7e9d3e5f" providerId="ADAL" clId="{FCB075CC-135C-453F-927E-2C72804CF2D9}" dt="2024-05-14T23:29:45.201" v="199"/>
          <ac:cxnSpMkLst>
            <pc:docMk/>
            <pc:sldMk cId="3480946186" sldId="269"/>
            <ac:cxnSpMk id="5131" creationId="{F11AD06B-AB20-4097-8606-5DA00DBACE88}"/>
          </ac:cxnSpMkLst>
        </pc:cxnChg>
      </pc:sldChg>
      <pc:sldChg chg="addSp delSp delDesignElem">
        <pc:chgData name="Sanku, Rohith" userId="232948c9-5e12-4ee2-8876-aeac7e9d3e5f" providerId="ADAL" clId="{FCB075CC-135C-453F-927E-2C72804CF2D9}" dt="2024-05-14T23:29:45.201" v="199"/>
        <pc:sldMkLst>
          <pc:docMk/>
          <pc:sldMk cId="3821442965" sldId="270"/>
        </pc:sldMkLst>
        <pc:spChg chg="add del">
          <ac:chgData name="Sanku, Rohith" userId="232948c9-5e12-4ee2-8876-aeac7e9d3e5f" providerId="ADAL" clId="{FCB075CC-135C-453F-927E-2C72804CF2D9}" dt="2024-05-14T23:29:45.201" v="199"/>
          <ac:spMkLst>
            <pc:docMk/>
            <pc:sldMk cId="3821442965" sldId="270"/>
            <ac:spMk id="1041" creationId="{E8A8EAB8-D2FF-444D-B34B-7D32F106AD0E}"/>
          </ac:spMkLst>
        </pc:spChg>
        <pc:cxnChg chg="add del">
          <ac:chgData name="Sanku, Rohith" userId="232948c9-5e12-4ee2-8876-aeac7e9d3e5f" providerId="ADAL" clId="{FCB075CC-135C-453F-927E-2C72804CF2D9}" dt="2024-05-14T23:29:45.201" v="199"/>
          <ac:cxnSpMkLst>
            <pc:docMk/>
            <pc:sldMk cId="3821442965" sldId="270"/>
            <ac:cxnSpMk id="1043" creationId="{EEA38897-7BA3-4408-8083-3235339C4A60}"/>
          </ac:cxnSpMkLst>
        </pc:cxnChg>
        <pc:cxnChg chg="add del">
          <ac:chgData name="Sanku, Rohith" userId="232948c9-5e12-4ee2-8876-aeac7e9d3e5f" providerId="ADAL" clId="{FCB075CC-135C-453F-927E-2C72804CF2D9}" dt="2024-05-14T23:29:45.201" v="199"/>
          <ac:cxnSpMkLst>
            <pc:docMk/>
            <pc:sldMk cId="3821442965" sldId="270"/>
            <ac:cxnSpMk id="1045"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1842036546" sldId="271"/>
        </pc:sldMkLst>
        <pc:spChg chg="mod">
          <ac:chgData name="Sanku, Rohith" userId="232948c9-5e12-4ee2-8876-aeac7e9d3e5f" providerId="ADAL" clId="{FCB075CC-135C-453F-927E-2C72804CF2D9}" dt="2024-05-14T23:29:45.201" v="199"/>
          <ac:spMkLst>
            <pc:docMk/>
            <pc:sldMk cId="1842036546" sldId="271"/>
            <ac:spMk id="2" creationId="{E24C8254-1D1B-8685-16D0-780BA2E23A40}"/>
          </ac:spMkLst>
        </pc:spChg>
        <pc:spChg chg="del">
          <ac:chgData name="Sanku, Rohith" userId="232948c9-5e12-4ee2-8876-aeac7e9d3e5f" providerId="ADAL" clId="{FCB075CC-135C-453F-927E-2C72804CF2D9}" dt="2024-05-14T23:05:34.758" v="13" actId="22"/>
          <ac:spMkLst>
            <pc:docMk/>
            <pc:sldMk cId="1842036546" sldId="271"/>
            <ac:spMk id="3" creationId="{7AFFF795-4F0B-6A8C-A4B7-06F5616D3D84}"/>
          </ac:spMkLst>
        </pc:spChg>
        <pc:spChg chg="add del">
          <ac:chgData name="Sanku, Rohith" userId="232948c9-5e12-4ee2-8876-aeac7e9d3e5f" providerId="ADAL" clId="{FCB075CC-135C-453F-927E-2C72804CF2D9}" dt="2024-05-14T23:07:20.579" v="45" actId="26606"/>
          <ac:spMkLst>
            <pc:docMk/>
            <pc:sldMk cId="1842036546" sldId="271"/>
            <ac:spMk id="1031" creationId="{E8A8EAB8-D2FF-444D-B34B-7D32F106AD0E}"/>
          </ac:spMkLst>
        </pc:spChg>
        <pc:spChg chg="add del">
          <ac:chgData name="Sanku, Rohith" userId="232948c9-5e12-4ee2-8876-aeac7e9d3e5f" providerId="ADAL" clId="{FCB075CC-135C-453F-927E-2C72804CF2D9}" dt="2024-05-14T23:08:00.109" v="46" actId="22"/>
          <ac:spMkLst>
            <pc:docMk/>
            <pc:sldMk cId="1842036546" sldId="271"/>
            <ac:spMk id="1039" creationId="{04572866-5610-EE51-292C-D76497C0B44C}"/>
          </ac:spMkLst>
        </pc:spChg>
        <pc:spChg chg="add del">
          <ac:chgData name="Sanku, Rohith" userId="232948c9-5e12-4ee2-8876-aeac7e9d3e5f" providerId="ADAL" clId="{FCB075CC-135C-453F-927E-2C72804CF2D9}" dt="2024-05-14T23:07:20.529" v="44" actId="26606"/>
          <ac:spMkLst>
            <pc:docMk/>
            <pc:sldMk cId="1842036546" sldId="271"/>
            <ac:spMk id="1040" creationId="{FA69AAE0-49D5-4C8B-8BA2-55898C00E05E}"/>
          </ac:spMkLst>
        </pc:spChg>
        <pc:spChg chg="add del">
          <ac:chgData name="Sanku, Rohith" userId="232948c9-5e12-4ee2-8876-aeac7e9d3e5f" providerId="ADAL" clId="{FCB075CC-135C-453F-927E-2C72804CF2D9}" dt="2024-05-14T23:29:45.201" v="199"/>
          <ac:spMkLst>
            <pc:docMk/>
            <pc:sldMk cId="1842036546" sldId="271"/>
            <ac:spMk id="1042" creationId="{2DAA6C16-BF9B-4A3E-BC70-EE6015D4F967}"/>
          </ac:spMkLst>
        </pc:spChg>
        <pc:grpChg chg="add del">
          <ac:chgData name="Sanku, Rohith" userId="232948c9-5e12-4ee2-8876-aeac7e9d3e5f" providerId="ADAL" clId="{FCB075CC-135C-453F-927E-2C72804CF2D9}" dt="2024-05-14T23:29:45.201" v="199"/>
          <ac:grpSpMkLst>
            <pc:docMk/>
            <pc:sldMk cId="1842036546" sldId="271"/>
            <ac:grpSpMk id="1044" creationId="{A4AE1828-51FD-4AD7-BCF6-9AF5C696CE5D}"/>
          </ac:grpSpMkLst>
        </pc:grpChg>
        <pc:picChg chg="add mod ord">
          <ac:chgData name="Sanku, Rohith" userId="232948c9-5e12-4ee2-8876-aeac7e9d3e5f" providerId="ADAL" clId="{FCB075CC-135C-453F-927E-2C72804CF2D9}" dt="2024-05-14T23:07:20.579" v="45" actId="26606"/>
          <ac:picMkLst>
            <pc:docMk/>
            <pc:sldMk cId="1842036546" sldId="271"/>
            <ac:picMk id="5" creationId="{10A3843C-75EC-80A2-2850-C1FA7FCBF995}"/>
          </ac:picMkLst>
        </pc:picChg>
        <pc:picChg chg="add mod ord">
          <ac:chgData name="Sanku, Rohith" userId="232948c9-5e12-4ee2-8876-aeac7e9d3e5f" providerId="ADAL" clId="{FCB075CC-135C-453F-927E-2C72804CF2D9}" dt="2024-05-14T23:07:20.579" v="45" actId="26606"/>
          <ac:picMkLst>
            <pc:docMk/>
            <pc:sldMk cId="1842036546" sldId="271"/>
            <ac:picMk id="7" creationId="{BCE9E3A5-40AD-6ED8-48B8-1B673E76F84A}"/>
          </ac:picMkLst>
        </pc:picChg>
        <pc:picChg chg="add mod ord">
          <ac:chgData name="Sanku, Rohith" userId="232948c9-5e12-4ee2-8876-aeac7e9d3e5f" providerId="ADAL" clId="{FCB075CC-135C-453F-927E-2C72804CF2D9}" dt="2024-05-14T23:29:45.201" v="199"/>
          <ac:picMkLst>
            <pc:docMk/>
            <pc:sldMk cId="1842036546" sldId="271"/>
            <ac:picMk id="9" creationId="{CCFB4A85-C0E5-0879-7845-AD2AB26E5779}"/>
          </ac:picMkLst>
        </pc:picChg>
        <pc:cxnChg chg="add del">
          <ac:chgData name="Sanku, Rohith" userId="232948c9-5e12-4ee2-8876-aeac7e9d3e5f" providerId="ADAL" clId="{FCB075CC-135C-453F-927E-2C72804CF2D9}" dt="2024-05-14T23:07:20.579" v="45" actId="26606"/>
          <ac:cxnSpMkLst>
            <pc:docMk/>
            <pc:sldMk cId="1842036546" sldId="271"/>
            <ac:cxnSpMk id="1033" creationId="{EEA38897-7BA3-4408-8083-3235339C4A60}"/>
          </ac:cxnSpMkLst>
        </pc:cxnChg>
        <pc:cxnChg chg="add del">
          <ac:chgData name="Sanku, Rohith" userId="232948c9-5e12-4ee2-8876-aeac7e9d3e5f" providerId="ADAL" clId="{FCB075CC-135C-453F-927E-2C72804CF2D9}" dt="2024-05-14T23:07:20.579" v="45" actId="26606"/>
          <ac:cxnSpMkLst>
            <pc:docMk/>
            <pc:sldMk cId="1842036546" sldId="271"/>
            <ac:cxnSpMk id="1035"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1333435154" sldId="272"/>
        </pc:sldMkLst>
        <pc:spChg chg="mod ord">
          <ac:chgData name="Sanku, Rohith" userId="232948c9-5e12-4ee2-8876-aeac7e9d3e5f" providerId="ADAL" clId="{FCB075CC-135C-453F-927E-2C72804CF2D9}" dt="2024-05-14T23:05:00.606" v="12" actId="26606"/>
          <ac:spMkLst>
            <pc:docMk/>
            <pc:sldMk cId="1333435154" sldId="272"/>
            <ac:spMk id="2" creationId="{E24C8254-1D1B-8685-16D0-780BA2E23A40}"/>
          </ac:spMkLst>
        </pc:spChg>
        <pc:spChg chg="add del">
          <ac:chgData name="Sanku, Rohith" userId="232948c9-5e12-4ee2-8876-aeac7e9d3e5f" providerId="ADAL" clId="{FCB075CC-135C-453F-927E-2C72804CF2D9}" dt="2024-05-14T23:04:11.263" v="6" actId="26606"/>
          <ac:spMkLst>
            <pc:docMk/>
            <pc:sldMk cId="1333435154" sldId="272"/>
            <ac:spMk id="1031" creationId="{E8A8EAB8-D2FF-444D-B34B-7D32F106AD0E}"/>
          </ac:spMkLst>
        </pc:spChg>
        <pc:spChg chg="add del">
          <ac:chgData name="Sanku, Rohith" userId="232948c9-5e12-4ee2-8876-aeac7e9d3e5f" providerId="ADAL" clId="{FCB075CC-135C-453F-927E-2C72804CF2D9}" dt="2024-05-14T23:04:07.259" v="3" actId="26606"/>
          <ac:spMkLst>
            <pc:docMk/>
            <pc:sldMk cId="1333435154" sldId="272"/>
            <ac:spMk id="1039" creationId="{1B5B69F1-EAD9-4D00-85ED-A00E16AA23D7}"/>
          </ac:spMkLst>
        </pc:spChg>
        <pc:spChg chg="add del">
          <ac:chgData name="Sanku, Rohith" userId="232948c9-5e12-4ee2-8876-aeac7e9d3e5f" providerId="ADAL" clId="{FCB075CC-135C-453F-927E-2C72804CF2D9}" dt="2024-05-14T23:04:03.485" v="1" actId="26606"/>
          <ac:spMkLst>
            <pc:docMk/>
            <pc:sldMk cId="1333435154" sldId="272"/>
            <ac:spMk id="1040" creationId="{FB5B0058-AF13-4859-B429-4EDDE2A26F7F}"/>
          </ac:spMkLst>
        </pc:spChg>
        <pc:spChg chg="add del">
          <ac:chgData name="Sanku, Rohith" userId="232948c9-5e12-4ee2-8876-aeac7e9d3e5f" providerId="ADAL" clId="{FCB075CC-135C-453F-927E-2C72804CF2D9}" dt="2024-05-14T23:04:03.485" v="1" actId="26606"/>
          <ac:spMkLst>
            <pc:docMk/>
            <pc:sldMk cId="1333435154" sldId="272"/>
            <ac:spMk id="1042" creationId="{0277405F-0B4F-4418-B773-1B38814125B6}"/>
          </ac:spMkLst>
        </pc:spChg>
        <pc:spChg chg="add del">
          <ac:chgData name="Sanku, Rohith" userId="232948c9-5e12-4ee2-8876-aeac7e9d3e5f" providerId="ADAL" clId="{FCB075CC-135C-453F-927E-2C72804CF2D9}" dt="2024-05-14T23:04:07.259" v="3" actId="26606"/>
          <ac:spMkLst>
            <pc:docMk/>
            <pc:sldMk cId="1333435154" sldId="272"/>
            <ac:spMk id="1044" creationId="{AE6F1C77-EDC9-4C5F-8C1C-62DD46BDA3C3}"/>
          </ac:spMkLst>
        </pc:spChg>
        <pc:spChg chg="add del">
          <ac:chgData name="Sanku, Rohith" userId="232948c9-5e12-4ee2-8876-aeac7e9d3e5f" providerId="ADAL" clId="{FCB075CC-135C-453F-927E-2C72804CF2D9}" dt="2024-05-14T23:04:07.259" v="3" actId="26606"/>
          <ac:spMkLst>
            <pc:docMk/>
            <pc:sldMk cId="1333435154" sldId="272"/>
            <ac:spMk id="1045" creationId="{2172A0AC-3DCE-4672-BCAF-28FEF91F6020}"/>
          </ac:spMkLst>
        </pc:spChg>
        <pc:spChg chg="add del">
          <ac:chgData name="Sanku, Rohith" userId="232948c9-5e12-4ee2-8876-aeac7e9d3e5f" providerId="ADAL" clId="{FCB075CC-135C-453F-927E-2C72804CF2D9}" dt="2024-05-14T23:04:11.225" v="5" actId="26606"/>
          <ac:spMkLst>
            <pc:docMk/>
            <pc:sldMk cId="1333435154" sldId="272"/>
            <ac:spMk id="1047" creationId="{E8A8EAB8-D2FF-444D-B34B-7D32F106AD0E}"/>
          </ac:spMkLst>
        </pc:spChg>
        <pc:spChg chg="add del">
          <ac:chgData name="Sanku, Rohith" userId="232948c9-5e12-4ee2-8876-aeac7e9d3e5f" providerId="ADAL" clId="{FCB075CC-135C-453F-927E-2C72804CF2D9}" dt="2024-05-14T23:04:11.225" v="5" actId="26606"/>
          <ac:spMkLst>
            <pc:docMk/>
            <pc:sldMk cId="1333435154" sldId="272"/>
            <ac:spMk id="1050" creationId="{08440315-B278-0800-543D-D5FC0A7D3874}"/>
          </ac:spMkLst>
        </pc:spChg>
        <pc:spChg chg="add del">
          <ac:chgData name="Sanku, Rohith" userId="232948c9-5e12-4ee2-8876-aeac7e9d3e5f" providerId="ADAL" clId="{FCB075CC-135C-453F-927E-2C72804CF2D9}" dt="2024-05-14T23:04:45.258" v="8" actId="26606"/>
          <ac:spMkLst>
            <pc:docMk/>
            <pc:sldMk cId="1333435154" sldId="272"/>
            <ac:spMk id="1052" creationId="{A7AE9375-4664-4DB2-922D-2782A6E439AC}"/>
          </ac:spMkLst>
        </pc:spChg>
        <pc:spChg chg="add del mod ord">
          <ac:chgData name="Sanku, Rohith" userId="232948c9-5e12-4ee2-8876-aeac7e9d3e5f" providerId="ADAL" clId="{FCB075CC-135C-453F-927E-2C72804CF2D9}" dt="2024-05-14T23:04:54.046" v="9" actId="21"/>
          <ac:spMkLst>
            <pc:docMk/>
            <pc:sldMk cId="1333435154" sldId="272"/>
            <ac:spMk id="1054" creationId="{29CD62D5-97FF-26E4-0A57-449A2EF36881}"/>
          </ac:spMkLst>
        </pc:spChg>
        <pc:spChg chg="add del">
          <ac:chgData name="Sanku, Rohith" userId="232948c9-5e12-4ee2-8876-aeac7e9d3e5f" providerId="ADAL" clId="{FCB075CC-135C-453F-927E-2C72804CF2D9}" dt="2024-05-14T23:04:45.258" v="8" actId="26606"/>
          <ac:spMkLst>
            <pc:docMk/>
            <pc:sldMk cId="1333435154" sldId="272"/>
            <ac:spMk id="1055" creationId="{C87417AF-190E-4D6E-AFA6-7D3E84B0B430}"/>
          </ac:spMkLst>
        </pc:spChg>
        <pc:spChg chg="add del">
          <ac:chgData name="Sanku, Rohith" userId="232948c9-5e12-4ee2-8876-aeac7e9d3e5f" providerId="ADAL" clId="{FCB075CC-135C-453F-927E-2C72804CF2D9}" dt="2024-05-14T23:04:45.258" v="8" actId="26606"/>
          <ac:spMkLst>
            <pc:docMk/>
            <pc:sldMk cId="1333435154" sldId="272"/>
            <ac:spMk id="1056" creationId="{80B30ED8-273E-4C07-8568-2FE5CC5C483D}"/>
          </ac:spMkLst>
        </pc:spChg>
        <pc:spChg chg="add del">
          <ac:chgData name="Sanku, Rohith" userId="232948c9-5e12-4ee2-8876-aeac7e9d3e5f" providerId="ADAL" clId="{FCB075CC-135C-453F-927E-2C72804CF2D9}" dt="2024-05-14T23:05:00.606" v="12" actId="26606"/>
          <ac:spMkLst>
            <pc:docMk/>
            <pc:sldMk cId="1333435154" sldId="272"/>
            <ac:spMk id="1061" creationId="{2DAA6C16-BF9B-4A3E-BC70-EE6015D4F967}"/>
          </ac:spMkLst>
        </pc:spChg>
        <pc:spChg chg="add del">
          <ac:chgData name="Sanku, Rohith" userId="232948c9-5e12-4ee2-8876-aeac7e9d3e5f" providerId="ADAL" clId="{FCB075CC-135C-453F-927E-2C72804CF2D9}" dt="2024-05-14T23:29:45.201" v="199"/>
          <ac:spMkLst>
            <pc:docMk/>
            <pc:sldMk cId="1333435154" sldId="272"/>
            <ac:spMk id="1070" creationId="{FA69AAE0-49D5-4C8B-8BA2-55898C00E05E}"/>
          </ac:spMkLst>
        </pc:spChg>
        <pc:grpChg chg="add del">
          <ac:chgData name="Sanku, Rohith" userId="232948c9-5e12-4ee2-8876-aeac7e9d3e5f" providerId="ADAL" clId="{FCB075CC-135C-453F-927E-2C72804CF2D9}" dt="2024-05-14T23:05:00.606" v="12" actId="26606"/>
          <ac:grpSpMkLst>
            <pc:docMk/>
            <pc:sldMk cId="1333435154" sldId="272"/>
            <ac:grpSpMk id="1063" creationId="{A4AE1828-51FD-4AD7-BCF6-9AF5C696CE5D}"/>
          </ac:grpSpMkLst>
        </pc:grpChg>
        <pc:picChg chg="mod ord">
          <ac:chgData name="Sanku, Rohith" userId="232948c9-5e12-4ee2-8876-aeac7e9d3e5f" providerId="ADAL" clId="{FCB075CC-135C-453F-927E-2C72804CF2D9}" dt="2024-05-14T23:05:00.606" v="12" actId="26606"/>
          <ac:picMkLst>
            <pc:docMk/>
            <pc:sldMk cId="1333435154" sldId="272"/>
            <ac:picMk id="5" creationId="{ECF294C9-F297-0B80-838E-313572A83EB5}"/>
          </ac:picMkLst>
        </pc:picChg>
        <pc:picChg chg="mod ord">
          <ac:chgData name="Sanku, Rohith" userId="232948c9-5e12-4ee2-8876-aeac7e9d3e5f" providerId="ADAL" clId="{FCB075CC-135C-453F-927E-2C72804CF2D9}" dt="2024-05-14T23:05:00.606" v="12" actId="26606"/>
          <ac:picMkLst>
            <pc:docMk/>
            <pc:sldMk cId="1333435154" sldId="272"/>
            <ac:picMk id="7" creationId="{01A19C06-7479-C488-F18E-E4E92A233D60}"/>
          </ac:picMkLst>
        </pc:picChg>
        <pc:cxnChg chg="add del">
          <ac:chgData name="Sanku, Rohith" userId="232948c9-5e12-4ee2-8876-aeac7e9d3e5f" providerId="ADAL" clId="{FCB075CC-135C-453F-927E-2C72804CF2D9}" dt="2024-05-14T23:04:11.263" v="6" actId="26606"/>
          <ac:cxnSpMkLst>
            <pc:docMk/>
            <pc:sldMk cId="1333435154" sldId="272"/>
            <ac:cxnSpMk id="1033" creationId="{EEA38897-7BA3-4408-8083-3235339C4A60}"/>
          </ac:cxnSpMkLst>
        </pc:cxnChg>
        <pc:cxnChg chg="add del">
          <ac:chgData name="Sanku, Rohith" userId="232948c9-5e12-4ee2-8876-aeac7e9d3e5f" providerId="ADAL" clId="{FCB075CC-135C-453F-927E-2C72804CF2D9}" dt="2024-05-14T23:04:11.263" v="6" actId="26606"/>
          <ac:cxnSpMkLst>
            <pc:docMk/>
            <pc:sldMk cId="1333435154" sldId="272"/>
            <ac:cxnSpMk id="1035" creationId="{F11AD06B-AB20-4097-8606-5DA00DBACE88}"/>
          </ac:cxnSpMkLst>
        </pc:cxnChg>
        <pc:cxnChg chg="add del">
          <ac:chgData name="Sanku, Rohith" userId="232948c9-5e12-4ee2-8876-aeac7e9d3e5f" providerId="ADAL" clId="{FCB075CC-135C-453F-927E-2C72804CF2D9}" dt="2024-05-14T23:04:11.225" v="5" actId="26606"/>
          <ac:cxnSpMkLst>
            <pc:docMk/>
            <pc:sldMk cId="1333435154" sldId="272"/>
            <ac:cxnSpMk id="1046" creationId="{CA240C79-242E-4918-9F28-B101847D1CC6}"/>
          </ac:cxnSpMkLst>
        </pc:cxnChg>
        <pc:cxnChg chg="add del">
          <ac:chgData name="Sanku, Rohith" userId="232948c9-5e12-4ee2-8876-aeac7e9d3e5f" providerId="ADAL" clId="{FCB075CC-135C-453F-927E-2C72804CF2D9}" dt="2024-05-14T23:04:11.225" v="5" actId="26606"/>
          <ac:cxnSpMkLst>
            <pc:docMk/>
            <pc:sldMk cId="1333435154" sldId="272"/>
            <ac:cxnSpMk id="1048" creationId="{F11AD06B-AB20-4097-8606-5DA00DBACE88}"/>
          </ac:cxnSpMkLst>
        </pc:cxnChg>
        <pc:cxnChg chg="add del">
          <ac:chgData name="Sanku, Rohith" userId="232948c9-5e12-4ee2-8876-aeac7e9d3e5f" providerId="ADAL" clId="{FCB075CC-135C-453F-927E-2C72804CF2D9}" dt="2024-05-14T23:04:11.225" v="5" actId="26606"/>
          <ac:cxnSpMkLst>
            <pc:docMk/>
            <pc:sldMk cId="1333435154" sldId="272"/>
            <ac:cxnSpMk id="1049" creationId="{EEA38897-7BA3-4408-8083-3235339C4A60}"/>
          </ac:cxnSpMkLst>
        </pc:cxnChg>
        <pc:cxnChg chg="add del">
          <ac:chgData name="Sanku, Rohith" userId="232948c9-5e12-4ee2-8876-aeac7e9d3e5f" providerId="ADAL" clId="{FCB075CC-135C-453F-927E-2C72804CF2D9}" dt="2024-05-14T23:04:45.258" v="8" actId="26606"/>
          <ac:cxnSpMkLst>
            <pc:docMk/>
            <pc:sldMk cId="1333435154" sldId="272"/>
            <ac:cxnSpMk id="1053" creationId="{EE504C98-6397-41C1-A8D8-2D9C4ED307E0}"/>
          </ac:cxnSpMkLst>
        </pc:cxnChg>
      </pc:sldChg>
      <pc:sldChg chg="addSp delSp modSp mod delDesignElem">
        <pc:chgData name="Sanku, Rohith" userId="232948c9-5e12-4ee2-8876-aeac7e9d3e5f" providerId="ADAL" clId="{FCB075CC-135C-453F-927E-2C72804CF2D9}" dt="2024-05-14T23:29:45.201" v="199"/>
        <pc:sldMkLst>
          <pc:docMk/>
          <pc:sldMk cId="3577209316" sldId="273"/>
        </pc:sldMkLst>
        <pc:spChg chg="mod">
          <ac:chgData name="Sanku, Rohith" userId="232948c9-5e12-4ee2-8876-aeac7e9d3e5f" providerId="ADAL" clId="{FCB075CC-135C-453F-927E-2C72804CF2D9}" dt="2024-05-14T23:29:45.201" v="199"/>
          <ac:spMkLst>
            <pc:docMk/>
            <pc:sldMk cId="3577209316" sldId="273"/>
            <ac:spMk id="2" creationId="{E24C8254-1D1B-8685-16D0-780BA2E23A40}"/>
          </ac:spMkLst>
        </pc:spChg>
        <pc:spChg chg="del">
          <ac:chgData name="Sanku, Rohith" userId="232948c9-5e12-4ee2-8876-aeac7e9d3e5f" providerId="ADAL" clId="{FCB075CC-135C-453F-927E-2C72804CF2D9}" dt="2024-05-14T23:08:54.605" v="47" actId="22"/>
          <ac:spMkLst>
            <pc:docMk/>
            <pc:sldMk cId="3577209316" sldId="273"/>
            <ac:spMk id="3" creationId="{7AFFF795-4F0B-6A8C-A4B7-06F5616D3D84}"/>
          </ac:spMkLst>
        </pc:spChg>
        <pc:spChg chg="add del">
          <ac:chgData name="Sanku, Rohith" userId="232948c9-5e12-4ee2-8876-aeac7e9d3e5f" providerId="ADAL" clId="{FCB075CC-135C-453F-927E-2C72804CF2D9}" dt="2024-05-14T23:29:45.201" v="199"/>
          <ac:spMkLst>
            <pc:docMk/>
            <pc:sldMk cId="3577209316" sldId="273"/>
            <ac:spMk id="1031" creationId="{E8A8EAB8-D2FF-444D-B34B-7D32F106AD0E}"/>
          </ac:spMkLst>
        </pc:spChg>
        <pc:picChg chg="add mod ord">
          <ac:chgData name="Sanku, Rohith" userId="232948c9-5e12-4ee2-8876-aeac7e9d3e5f" providerId="ADAL" clId="{FCB075CC-135C-453F-927E-2C72804CF2D9}" dt="2024-05-14T23:08:54.605" v="47" actId="22"/>
          <ac:picMkLst>
            <pc:docMk/>
            <pc:sldMk cId="3577209316" sldId="273"/>
            <ac:picMk id="5" creationId="{BE9F6CDB-A9CC-5E82-63F4-5653F43D6117}"/>
          </ac:picMkLst>
        </pc:picChg>
        <pc:picChg chg="add del mod">
          <ac:chgData name="Sanku, Rohith" userId="232948c9-5e12-4ee2-8876-aeac7e9d3e5f" providerId="ADAL" clId="{FCB075CC-135C-453F-927E-2C72804CF2D9}" dt="2024-05-14T23:11:41.935" v="50" actId="21"/>
          <ac:picMkLst>
            <pc:docMk/>
            <pc:sldMk cId="3577209316" sldId="273"/>
            <ac:picMk id="2050" creationId="{F1B71E79-B59F-F9BF-2079-DDCE7C84234A}"/>
          </ac:picMkLst>
        </pc:picChg>
        <pc:cxnChg chg="add del">
          <ac:chgData name="Sanku, Rohith" userId="232948c9-5e12-4ee2-8876-aeac7e9d3e5f" providerId="ADAL" clId="{FCB075CC-135C-453F-927E-2C72804CF2D9}" dt="2024-05-14T23:29:45.201" v="199"/>
          <ac:cxnSpMkLst>
            <pc:docMk/>
            <pc:sldMk cId="3577209316" sldId="273"/>
            <ac:cxnSpMk id="1033" creationId="{EEA38897-7BA3-4408-8083-3235339C4A60}"/>
          </ac:cxnSpMkLst>
        </pc:cxnChg>
        <pc:cxnChg chg="add del">
          <ac:chgData name="Sanku, Rohith" userId="232948c9-5e12-4ee2-8876-aeac7e9d3e5f" providerId="ADAL" clId="{FCB075CC-135C-453F-927E-2C72804CF2D9}" dt="2024-05-14T23:29:45.201" v="199"/>
          <ac:cxnSpMkLst>
            <pc:docMk/>
            <pc:sldMk cId="3577209316" sldId="273"/>
            <ac:cxnSpMk id="1035"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2177757835" sldId="274"/>
        </pc:sldMkLst>
        <pc:spChg chg="del">
          <ac:chgData name="Sanku, Rohith" userId="232948c9-5e12-4ee2-8876-aeac7e9d3e5f" providerId="ADAL" clId="{FCB075CC-135C-453F-927E-2C72804CF2D9}" dt="2024-05-14T23:12:31.734" v="70" actId="22"/>
          <ac:spMkLst>
            <pc:docMk/>
            <pc:sldMk cId="2177757835" sldId="274"/>
            <ac:spMk id="3" creationId="{7AFFF795-4F0B-6A8C-A4B7-06F5616D3D84}"/>
          </ac:spMkLst>
        </pc:spChg>
        <pc:spChg chg="add del">
          <ac:chgData name="Sanku, Rohith" userId="232948c9-5e12-4ee2-8876-aeac7e9d3e5f" providerId="ADAL" clId="{FCB075CC-135C-453F-927E-2C72804CF2D9}" dt="2024-05-14T23:29:45.201" v="199"/>
          <ac:spMkLst>
            <pc:docMk/>
            <pc:sldMk cId="2177757835" sldId="274"/>
            <ac:spMk id="1031" creationId="{E8A8EAB8-D2FF-444D-B34B-7D32F106AD0E}"/>
          </ac:spMkLst>
        </pc:spChg>
        <pc:picChg chg="add mod ord">
          <ac:chgData name="Sanku, Rohith" userId="232948c9-5e12-4ee2-8876-aeac7e9d3e5f" providerId="ADAL" clId="{FCB075CC-135C-453F-927E-2C72804CF2D9}" dt="2024-05-14T23:12:44.234" v="72" actId="14100"/>
          <ac:picMkLst>
            <pc:docMk/>
            <pc:sldMk cId="2177757835" sldId="274"/>
            <ac:picMk id="5" creationId="{599E9B43-C93C-A70F-EF17-43279A043C78}"/>
          </ac:picMkLst>
        </pc:picChg>
        <pc:cxnChg chg="add del">
          <ac:chgData name="Sanku, Rohith" userId="232948c9-5e12-4ee2-8876-aeac7e9d3e5f" providerId="ADAL" clId="{FCB075CC-135C-453F-927E-2C72804CF2D9}" dt="2024-05-14T23:29:45.201" v="199"/>
          <ac:cxnSpMkLst>
            <pc:docMk/>
            <pc:sldMk cId="2177757835" sldId="274"/>
            <ac:cxnSpMk id="1033" creationId="{EEA38897-7BA3-4408-8083-3235339C4A60}"/>
          </ac:cxnSpMkLst>
        </pc:cxnChg>
        <pc:cxnChg chg="add del">
          <ac:chgData name="Sanku, Rohith" userId="232948c9-5e12-4ee2-8876-aeac7e9d3e5f" providerId="ADAL" clId="{FCB075CC-135C-453F-927E-2C72804CF2D9}" dt="2024-05-14T23:29:45.201" v="199"/>
          <ac:cxnSpMkLst>
            <pc:docMk/>
            <pc:sldMk cId="2177757835" sldId="274"/>
            <ac:cxnSpMk id="1035"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1572815613" sldId="275"/>
        </pc:sldMkLst>
        <pc:spChg chg="mod ord">
          <ac:chgData name="Sanku, Rohith" userId="232948c9-5e12-4ee2-8876-aeac7e9d3e5f" providerId="ADAL" clId="{FCB075CC-135C-453F-927E-2C72804CF2D9}" dt="2024-05-14T23:16:14.632" v="111" actId="20577"/>
          <ac:spMkLst>
            <pc:docMk/>
            <pc:sldMk cId="1572815613" sldId="275"/>
            <ac:spMk id="2" creationId="{E24C8254-1D1B-8685-16D0-780BA2E23A40}"/>
          </ac:spMkLst>
        </pc:spChg>
        <pc:spChg chg="del">
          <ac:chgData name="Sanku, Rohith" userId="232948c9-5e12-4ee2-8876-aeac7e9d3e5f" providerId="ADAL" clId="{FCB075CC-135C-453F-927E-2C72804CF2D9}" dt="2024-05-14T23:13:48.619" v="75" actId="22"/>
          <ac:spMkLst>
            <pc:docMk/>
            <pc:sldMk cId="1572815613" sldId="275"/>
            <ac:spMk id="3" creationId="{7AFFF795-4F0B-6A8C-A4B7-06F5616D3D84}"/>
          </ac:spMkLst>
        </pc:spChg>
        <pc:spChg chg="add del">
          <ac:chgData name="Sanku, Rohith" userId="232948c9-5e12-4ee2-8876-aeac7e9d3e5f" providerId="ADAL" clId="{FCB075CC-135C-453F-927E-2C72804CF2D9}" dt="2024-05-14T23:16:05.889" v="94" actId="26606"/>
          <ac:spMkLst>
            <pc:docMk/>
            <pc:sldMk cId="1572815613" sldId="275"/>
            <ac:spMk id="1031" creationId="{E8A8EAB8-D2FF-444D-B34B-7D32F106AD0E}"/>
          </ac:spMkLst>
        </pc:spChg>
        <pc:spChg chg="add del">
          <ac:chgData name="Sanku, Rohith" userId="232948c9-5e12-4ee2-8876-aeac7e9d3e5f" providerId="ADAL" clId="{FCB075CC-135C-453F-927E-2C72804CF2D9}" dt="2024-05-14T23:15:24.431" v="79" actId="26606"/>
          <ac:spMkLst>
            <pc:docMk/>
            <pc:sldMk cId="1572815613" sldId="275"/>
            <ac:spMk id="1039" creationId="{9A2CC431-F87D-6E7D-BA3E-3D6EE5B05B43}"/>
          </ac:spMkLst>
        </pc:spChg>
        <pc:spChg chg="add del">
          <ac:chgData name="Sanku, Rohith" userId="232948c9-5e12-4ee2-8876-aeac7e9d3e5f" providerId="ADAL" clId="{FCB075CC-135C-453F-927E-2C72804CF2D9}" dt="2024-05-14T23:29:45.201" v="199"/>
          <ac:spMkLst>
            <pc:docMk/>
            <pc:sldMk cId="1572815613" sldId="275"/>
            <ac:spMk id="1040" creationId="{022BDE4A-8A20-4A69-9C5A-581C82036A4D}"/>
          </ac:spMkLst>
        </pc:spChg>
        <pc:spChg chg="add del">
          <ac:chgData name="Sanku, Rohith" userId="232948c9-5e12-4ee2-8876-aeac7e9d3e5f" providerId="ADAL" clId="{FCB075CC-135C-453F-927E-2C72804CF2D9}" dt="2024-05-14T23:15:24.431" v="79" actId="26606"/>
          <ac:spMkLst>
            <pc:docMk/>
            <pc:sldMk cId="1572815613" sldId="275"/>
            <ac:spMk id="1042" creationId="{99F1FFA9-D672-408C-9220-ADEEC6ABDD09}"/>
          </ac:spMkLst>
        </pc:spChg>
        <pc:spChg chg="add del">
          <ac:chgData name="Sanku, Rohith" userId="232948c9-5e12-4ee2-8876-aeac7e9d3e5f" providerId="ADAL" clId="{FCB075CC-135C-453F-927E-2C72804CF2D9}" dt="2024-05-14T23:15:47.778" v="93" actId="26606"/>
          <ac:spMkLst>
            <pc:docMk/>
            <pc:sldMk cId="1572815613" sldId="275"/>
            <ac:spMk id="1045" creationId="{A7AE9375-4664-4DB2-922D-2782A6E439AC}"/>
          </ac:spMkLst>
        </pc:spChg>
        <pc:spChg chg="add del">
          <ac:chgData name="Sanku, Rohith" userId="232948c9-5e12-4ee2-8876-aeac7e9d3e5f" providerId="ADAL" clId="{FCB075CC-135C-453F-927E-2C72804CF2D9}" dt="2024-05-14T23:15:47.778" v="93" actId="26606"/>
          <ac:spMkLst>
            <pc:docMk/>
            <pc:sldMk cId="1572815613" sldId="275"/>
            <ac:spMk id="1046" creationId="{C87417AF-190E-4D6E-AFA6-7D3E84B0B430}"/>
          </ac:spMkLst>
        </pc:spChg>
        <pc:spChg chg="add del">
          <ac:chgData name="Sanku, Rohith" userId="232948c9-5e12-4ee2-8876-aeac7e9d3e5f" providerId="ADAL" clId="{FCB075CC-135C-453F-927E-2C72804CF2D9}" dt="2024-05-14T23:15:47.778" v="93" actId="26606"/>
          <ac:spMkLst>
            <pc:docMk/>
            <pc:sldMk cId="1572815613" sldId="275"/>
            <ac:spMk id="1047" creationId="{D4EB30F6-8688-AF47-477F-85C21C5274A6}"/>
          </ac:spMkLst>
        </pc:spChg>
        <pc:spChg chg="add del">
          <ac:chgData name="Sanku, Rohith" userId="232948c9-5e12-4ee2-8876-aeac7e9d3e5f" providerId="ADAL" clId="{FCB075CC-135C-453F-927E-2C72804CF2D9}" dt="2024-05-14T23:15:47.778" v="93" actId="26606"/>
          <ac:spMkLst>
            <pc:docMk/>
            <pc:sldMk cId="1572815613" sldId="275"/>
            <ac:spMk id="1048" creationId="{80B30ED8-273E-4C07-8568-2FE5CC5C483D}"/>
          </ac:spMkLst>
        </pc:spChg>
        <pc:spChg chg="add del">
          <ac:chgData name="Sanku, Rohith" userId="232948c9-5e12-4ee2-8876-aeac7e9d3e5f" providerId="ADAL" clId="{FCB075CC-135C-453F-927E-2C72804CF2D9}" dt="2024-05-14T23:15:41.937" v="86" actId="26606"/>
          <ac:spMkLst>
            <pc:docMk/>
            <pc:sldMk cId="1572815613" sldId="275"/>
            <ac:spMk id="1052" creationId="{E4BFDCE3-A8FB-B9B0-D087-CDF5D4F6F7D2}"/>
          </ac:spMkLst>
        </pc:spChg>
        <pc:spChg chg="add del">
          <ac:chgData name="Sanku, Rohith" userId="232948c9-5e12-4ee2-8876-aeac7e9d3e5f" providerId="ADAL" clId="{FCB075CC-135C-453F-927E-2C72804CF2D9}" dt="2024-05-14T23:15:43.585" v="88" actId="26606"/>
          <ac:spMkLst>
            <pc:docMk/>
            <pc:sldMk cId="1572815613" sldId="275"/>
            <ac:spMk id="1053" creationId="{27BDFED6-6E33-4606-AFE2-886ADB1C018E}"/>
          </ac:spMkLst>
        </pc:spChg>
        <pc:spChg chg="add del">
          <ac:chgData name="Sanku, Rohith" userId="232948c9-5e12-4ee2-8876-aeac7e9d3e5f" providerId="ADAL" clId="{FCB075CC-135C-453F-927E-2C72804CF2D9}" dt="2024-05-14T23:15:41.937" v="86" actId="26606"/>
          <ac:spMkLst>
            <pc:docMk/>
            <pc:sldMk cId="1572815613" sldId="275"/>
            <ac:spMk id="1055" creationId="{E8A8EAB8-D2FF-444D-B34B-7D32F106AD0E}"/>
          </ac:spMkLst>
        </pc:spChg>
        <pc:spChg chg="add del">
          <ac:chgData name="Sanku, Rohith" userId="232948c9-5e12-4ee2-8876-aeac7e9d3e5f" providerId="ADAL" clId="{FCB075CC-135C-453F-927E-2C72804CF2D9}" dt="2024-05-14T23:15:43.585" v="88" actId="26606"/>
          <ac:spMkLst>
            <pc:docMk/>
            <pc:sldMk cId="1572815613" sldId="275"/>
            <ac:spMk id="1063" creationId="{890DEF05-784E-4B61-89E4-04C4ECF4E5A0}"/>
          </ac:spMkLst>
        </pc:spChg>
        <pc:spChg chg="add del">
          <ac:chgData name="Sanku, Rohith" userId="232948c9-5e12-4ee2-8876-aeac7e9d3e5f" providerId="ADAL" clId="{FCB075CC-135C-453F-927E-2C72804CF2D9}" dt="2024-05-14T23:15:45.679" v="90" actId="26606"/>
          <ac:spMkLst>
            <pc:docMk/>
            <pc:sldMk cId="1572815613" sldId="275"/>
            <ac:spMk id="1066" creationId="{A8CCCB6D-5162-4AAE-A5E3-3AC55410DBCE}"/>
          </ac:spMkLst>
        </pc:spChg>
        <pc:spChg chg="add del">
          <ac:chgData name="Sanku, Rohith" userId="232948c9-5e12-4ee2-8876-aeac7e9d3e5f" providerId="ADAL" clId="{FCB075CC-135C-453F-927E-2C72804CF2D9}" dt="2024-05-14T23:15:45.679" v="90" actId="26606"/>
          <ac:spMkLst>
            <pc:docMk/>
            <pc:sldMk cId="1572815613" sldId="275"/>
            <ac:spMk id="1067" creationId="{0BCD8C04-CC7B-40EF-82EB-E9821F79BB86}"/>
          </ac:spMkLst>
        </pc:spChg>
        <pc:picChg chg="add mod ord">
          <ac:chgData name="Sanku, Rohith" userId="232948c9-5e12-4ee2-8876-aeac7e9d3e5f" providerId="ADAL" clId="{FCB075CC-135C-453F-927E-2C72804CF2D9}" dt="2024-05-14T23:16:05.889" v="94" actId="26606"/>
          <ac:picMkLst>
            <pc:docMk/>
            <pc:sldMk cId="1572815613" sldId="275"/>
            <ac:picMk id="5" creationId="{253534DD-83C6-5AEA-F340-56D656B2F809}"/>
          </ac:picMkLst>
        </pc:picChg>
        <pc:picChg chg="add del mod">
          <ac:chgData name="Sanku, Rohith" userId="232948c9-5e12-4ee2-8876-aeac7e9d3e5f" providerId="ADAL" clId="{FCB075CC-135C-453F-927E-2C72804CF2D9}" dt="2024-05-14T23:16:05.889" v="94" actId="26606"/>
          <ac:picMkLst>
            <pc:docMk/>
            <pc:sldMk cId="1572815613" sldId="275"/>
            <ac:picMk id="7" creationId="{1385B407-4E9B-92B4-FC59-70E1CE37A9EA}"/>
          </ac:picMkLst>
        </pc:picChg>
        <pc:picChg chg="add mod ord">
          <ac:chgData name="Sanku, Rohith" userId="232948c9-5e12-4ee2-8876-aeac7e9d3e5f" providerId="ADAL" clId="{FCB075CC-135C-453F-927E-2C72804CF2D9}" dt="2024-05-14T23:15:46.477" v="91"/>
          <ac:picMkLst>
            <pc:docMk/>
            <pc:sldMk cId="1572815613" sldId="275"/>
            <ac:picMk id="8" creationId="{61E213D8-8FDE-DB61-7BE1-104F887EF3BA}"/>
          </ac:picMkLst>
        </pc:picChg>
        <pc:cxnChg chg="add del">
          <ac:chgData name="Sanku, Rohith" userId="232948c9-5e12-4ee2-8876-aeac7e9d3e5f" providerId="ADAL" clId="{FCB075CC-135C-453F-927E-2C72804CF2D9}" dt="2024-05-14T23:16:05.889" v="94" actId="26606"/>
          <ac:cxnSpMkLst>
            <pc:docMk/>
            <pc:sldMk cId="1572815613" sldId="275"/>
            <ac:cxnSpMk id="1033" creationId="{EEA38897-7BA3-4408-8083-3235339C4A60}"/>
          </ac:cxnSpMkLst>
        </pc:cxnChg>
        <pc:cxnChg chg="add del">
          <ac:chgData name="Sanku, Rohith" userId="232948c9-5e12-4ee2-8876-aeac7e9d3e5f" providerId="ADAL" clId="{FCB075CC-135C-453F-927E-2C72804CF2D9}" dt="2024-05-14T23:16:05.889" v="94" actId="26606"/>
          <ac:cxnSpMkLst>
            <pc:docMk/>
            <pc:sldMk cId="1572815613" sldId="275"/>
            <ac:cxnSpMk id="1035" creationId="{F11AD06B-AB20-4097-8606-5DA00DBACE88}"/>
          </ac:cxnSpMkLst>
        </pc:cxnChg>
        <pc:cxnChg chg="add del">
          <ac:chgData name="Sanku, Rohith" userId="232948c9-5e12-4ee2-8876-aeac7e9d3e5f" providerId="ADAL" clId="{FCB075CC-135C-453F-927E-2C72804CF2D9}" dt="2024-05-14T23:15:47.778" v="93" actId="26606"/>
          <ac:cxnSpMkLst>
            <pc:docMk/>
            <pc:sldMk cId="1572815613" sldId="275"/>
            <ac:cxnSpMk id="1044" creationId="{EE504C98-6397-41C1-A8D8-2D9C4ED307E0}"/>
          </ac:cxnSpMkLst>
        </pc:cxnChg>
        <pc:cxnChg chg="add del">
          <ac:chgData name="Sanku, Rohith" userId="232948c9-5e12-4ee2-8876-aeac7e9d3e5f" providerId="ADAL" clId="{FCB075CC-135C-453F-927E-2C72804CF2D9}" dt="2024-05-14T23:15:41.937" v="86" actId="26606"/>
          <ac:cxnSpMkLst>
            <pc:docMk/>
            <pc:sldMk cId="1572815613" sldId="275"/>
            <ac:cxnSpMk id="1057" creationId="{EEA38897-7BA3-4408-8083-3235339C4A60}"/>
          </ac:cxnSpMkLst>
        </pc:cxnChg>
        <pc:cxnChg chg="add del">
          <ac:chgData name="Sanku, Rohith" userId="232948c9-5e12-4ee2-8876-aeac7e9d3e5f" providerId="ADAL" clId="{FCB075CC-135C-453F-927E-2C72804CF2D9}" dt="2024-05-14T23:15:41.937" v="86" actId="26606"/>
          <ac:cxnSpMkLst>
            <pc:docMk/>
            <pc:sldMk cId="1572815613" sldId="275"/>
            <ac:cxnSpMk id="1059" creationId="{CA240C79-242E-4918-9F28-B101847D1CC6}"/>
          </ac:cxnSpMkLst>
        </pc:cxnChg>
        <pc:cxnChg chg="add del">
          <ac:chgData name="Sanku, Rohith" userId="232948c9-5e12-4ee2-8876-aeac7e9d3e5f" providerId="ADAL" clId="{FCB075CC-135C-453F-927E-2C72804CF2D9}" dt="2024-05-14T23:15:41.937" v="86" actId="26606"/>
          <ac:cxnSpMkLst>
            <pc:docMk/>
            <pc:sldMk cId="1572815613" sldId="275"/>
            <ac:cxnSpMk id="1061" creationId="{F11AD06B-AB20-4097-8606-5DA00DBACE88}"/>
          </ac:cxnSpMkLst>
        </pc:cxnChg>
        <pc:cxnChg chg="add del">
          <ac:chgData name="Sanku, Rohith" userId="232948c9-5e12-4ee2-8876-aeac7e9d3e5f" providerId="ADAL" clId="{FCB075CC-135C-453F-927E-2C72804CF2D9}" dt="2024-05-14T23:15:43.585" v="88" actId="26606"/>
          <ac:cxnSpMkLst>
            <pc:docMk/>
            <pc:sldMk cId="1572815613" sldId="275"/>
            <ac:cxnSpMk id="1064" creationId="{C41BAEC7-F7B0-4224-8B18-8F74B7D87F0B}"/>
          </ac:cxnSpMkLst>
        </pc:cxnChg>
      </pc:sldChg>
      <pc:sldChg chg="addSp delSp delDesignElem">
        <pc:chgData name="Sanku, Rohith" userId="232948c9-5e12-4ee2-8876-aeac7e9d3e5f" providerId="ADAL" clId="{FCB075CC-135C-453F-927E-2C72804CF2D9}" dt="2024-05-14T23:29:45.201" v="199"/>
        <pc:sldMkLst>
          <pc:docMk/>
          <pc:sldMk cId="1592096061" sldId="276"/>
        </pc:sldMkLst>
        <pc:spChg chg="add del">
          <ac:chgData name="Sanku, Rohith" userId="232948c9-5e12-4ee2-8876-aeac7e9d3e5f" providerId="ADAL" clId="{FCB075CC-135C-453F-927E-2C72804CF2D9}" dt="2024-05-14T23:29:45.201" v="199"/>
          <ac:spMkLst>
            <pc:docMk/>
            <pc:sldMk cId="1592096061" sldId="276"/>
            <ac:spMk id="1076" creationId="{D1520B01-A2E4-41C2-8A8F-7683F250890E}"/>
          </ac:spMkLst>
        </pc:spChg>
        <pc:grpChg chg="add del">
          <ac:chgData name="Sanku, Rohith" userId="232948c9-5e12-4ee2-8876-aeac7e9d3e5f" providerId="ADAL" clId="{FCB075CC-135C-453F-927E-2C72804CF2D9}" dt="2024-05-14T23:29:45.201" v="199"/>
          <ac:grpSpMkLst>
            <pc:docMk/>
            <pc:sldMk cId="1592096061" sldId="276"/>
            <ac:grpSpMk id="1077" creationId="{1F634C0A-A487-42AF-8DFD-4DAD62FE92BF}"/>
          </ac:grpSpMkLst>
        </pc:grpChg>
        <pc:grpChg chg="add del">
          <ac:chgData name="Sanku, Rohith" userId="232948c9-5e12-4ee2-8876-aeac7e9d3e5f" providerId="ADAL" clId="{FCB075CC-135C-453F-927E-2C72804CF2D9}" dt="2024-05-14T23:29:45.201" v="199"/>
          <ac:grpSpMkLst>
            <pc:docMk/>
            <pc:sldMk cId="1592096061" sldId="276"/>
            <ac:grpSpMk id="1078" creationId="{066EE5A2-0D35-4D6A-A5C7-1CA91F740684}"/>
          </ac:grpSpMkLst>
        </pc:grpChg>
        <pc:grpChg chg="add del">
          <ac:chgData name="Sanku, Rohith" userId="232948c9-5e12-4ee2-8876-aeac7e9d3e5f" providerId="ADAL" clId="{FCB075CC-135C-453F-927E-2C72804CF2D9}" dt="2024-05-14T23:29:45.201" v="199"/>
          <ac:grpSpMkLst>
            <pc:docMk/>
            <pc:sldMk cId="1592096061" sldId="276"/>
            <ac:grpSpMk id="1081" creationId="{56AA1647-0DA6-4A17-B3E1-95D61BD54714}"/>
          </ac:grpSpMkLst>
        </pc:grpChg>
        <pc:grpChg chg="add del">
          <ac:chgData name="Sanku, Rohith" userId="232948c9-5e12-4ee2-8876-aeac7e9d3e5f" providerId="ADAL" clId="{FCB075CC-135C-453F-927E-2C72804CF2D9}" dt="2024-05-14T23:29:45.201" v="199"/>
          <ac:grpSpMkLst>
            <pc:docMk/>
            <pc:sldMk cId="1592096061" sldId="276"/>
            <ac:grpSpMk id="1082" creationId="{08D20F07-CD49-4F17-BC00-9429DA80C502}"/>
          </ac:grpSpMkLst>
        </pc:grpChg>
      </pc:sldChg>
      <pc:sldChg chg="addSp delSp delDesignElem">
        <pc:chgData name="Sanku, Rohith" userId="232948c9-5e12-4ee2-8876-aeac7e9d3e5f" providerId="ADAL" clId="{FCB075CC-135C-453F-927E-2C72804CF2D9}" dt="2024-05-14T23:29:45.201" v="199"/>
        <pc:sldMkLst>
          <pc:docMk/>
          <pc:sldMk cId="1219647014" sldId="277"/>
        </pc:sldMkLst>
        <pc:spChg chg="add del">
          <ac:chgData name="Sanku, Rohith" userId="232948c9-5e12-4ee2-8876-aeac7e9d3e5f" providerId="ADAL" clId="{FCB075CC-135C-453F-927E-2C72804CF2D9}" dt="2024-05-14T23:29:45.201" v="199"/>
          <ac:spMkLst>
            <pc:docMk/>
            <pc:sldMk cId="1219647014" sldId="277"/>
            <ac:spMk id="3118" creationId="{E8A8EAB8-D2FF-444D-B34B-7D32F106AD0E}"/>
          </ac:spMkLst>
        </pc:spChg>
        <pc:cxnChg chg="add del">
          <ac:chgData name="Sanku, Rohith" userId="232948c9-5e12-4ee2-8876-aeac7e9d3e5f" providerId="ADAL" clId="{FCB075CC-135C-453F-927E-2C72804CF2D9}" dt="2024-05-14T23:29:45.201" v="199"/>
          <ac:cxnSpMkLst>
            <pc:docMk/>
            <pc:sldMk cId="1219647014" sldId="277"/>
            <ac:cxnSpMk id="3120" creationId="{EEA38897-7BA3-4408-8083-3235339C4A60}"/>
          </ac:cxnSpMkLst>
        </pc:cxnChg>
        <pc:cxnChg chg="add del">
          <ac:chgData name="Sanku, Rohith" userId="232948c9-5e12-4ee2-8876-aeac7e9d3e5f" providerId="ADAL" clId="{FCB075CC-135C-453F-927E-2C72804CF2D9}" dt="2024-05-14T23:29:45.201" v="199"/>
          <ac:cxnSpMkLst>
            <pc:docMk/>
            <pc:sldMk cId="1219647014" sldId="277"/>
            <ac:cxnSpMk id="3131" creationId="{F11AD06B-AB20-4097-8606-5DA00DBACE88}"/>
          </ac:cxnSpMkLst>
        </pc:cxnChg>
      </pc:sldChg>
      <pc:sldChg chg="addSp delSp modSp mod delDesignElem">
        <pc:chgData name="Sanku, Rohith" userId="232948c9-5e12-4ee2-8876-aeac7e9d3e5f" providerId="ADAL" clId="{FCB075CC-135C-453F-927E-2C72804CF2D9}" dt="2024-05-14T23:29:45.201" v="199"/>
        <pc:sldMkLst>
          <pc:docMk/>
          <pc:sldMk cId="2294276595" sldId="278"/>
        </pc:sldMkLst>
        <pc:spChg chg="mod">
          <ac:chgData name="Sanku, Rohith" userId="232948c9-5e12-4ee2-8876-aeac7e9d3e5f" providerId="ADAL" clId="{FCB075CC-135C-453F-927E-2C72804CF2D9}" dt="2024-05-14T23:29:45.201" v="199"/>
          <ac:spMkLst>
            <pc:docMk/>
            <pc:sldMk cId="2294276595" sldId="278"/>
            <ac:spMk id="2" creationId="{E24C8254-1D1B-8685-16D0-780BA2E23A40}"/>
          </ac:spMkLst>
        </pc:spChg>
        <pc:spChg chg="add del">
          <ac:chgData name="Sanku, Rohith" userId="232948c9-5e12-4ee2-8876-aeac7e9d3e5f" providerId="ADAL" clId="{FCB075CC-135C-453F-927E-2C72804CF2D9}" dt="2024-05-14T23:29:45.201" v="199"/>
          <ac:spMkLst>
            <pc:docMk/>
            <pc:sldMk cId="2294276595" sldId="278"/>
            <ac:spMk id="4103" creationId="{E8A8EAB8-D2FF-444D-B34B-7D32F106AD0E}"/>
          </ac:spMkLst>
        </pc:spChg>
        <pc:cxnChg chg="add del">
          <ac:chgData name="Sanku, Rohith" userId="232948c9-5e12-4ee2-8876-aeac7e9d3e5f" providerId="ADAL" clId="{FCB075CC-135C-453F-927E-2C72804CF2D9}" dt="2024-05-14T23:29:45.201" v="199"/>
          <ac:cxnSpMkLst>
            <pc:docMk/>
            <pc:sldMk cId="2294276595" sldId="278"/>
            <ac:cxnSpMk id="4105" creationId="{EEA38897-7BA3-4408-8083-3235339C4A60}"/>
          </ac:cxnSpMkLst>
        </pc:cxnChg>
        <pc:cxnChg chg="add del">
          <ac:chgData name="Sanku, Rohith" userId="232948c9-5e12-4ee2-8876-aeac7e9d3e5f" providerId="ADAL" clId="{FCB075CC-135C-453F-927E-2C72804CF2D9}" dt="2024-05-14T23:29:45.201" v="199"/>
          <ac:cxnSpMkLst>
            <pc:docMk/>
            <pc:sldMk cId="2294276595" sldId="278"/>
            <ac:cxnSpMk id="4107" creationId="{F11AD06B-AB20-4097-8606-5DA00DBACE88}"/>
          </ac:cxnSpMkLst>
        </pc:cxnChg>
      </pc:sldChg>
      <pc:sldChg chg="addSp delSp delDesignElem">
        <pc:chgData name="Sanku, Rohith" userId="232948c9-5e12-4ee2-8876-aeac7e9d3e5f" providerId="ADAL" clId="{FCB075CC-135C-453F-927E-2C72804CF2D9}" dt="2024-05-14T23:29:45.201" v="199"/>
        <pc:sldMkLst>
          <pc:docMk/>
          <pc:sldMk cId="692426342" sldId="279"/>
        </pc:sldMkLst>
        <pc:spChg chg="add del">
          <ac:chgData name="Sanku, Rohith" userId="232948c9-5e12-4ee2-8876-aeac7e9d3e5f" providerId="ADAL" clId="{FCB075CC-135C-453F-927E-2C72804CF2D9}" dt="2024-05-14T23:29:45.201" v="199"/>
          <ac:spMkLst>
            <pc:docMk/>
            <pc:sldMk cId="692426342" sldId="279"/>
            <ac:spMk id="4123" creationId="{E8A8EAB8-D2FF-444D-B34B-7D32F106AD0E}"/>
          </ac:spMkLst>
        </pc:spChg>
        <pc:cxnChg chg="add del">
          <ac:chgData name="Sanku, Rohith" userId="232948c9-5e12-4ee2-8876-aeac7e9d3e5f" providerId="ADAL" clId="{FCB075CC-135C-453F-927E-2C72804CF2D9}" dt="2024-05-14T23:29:45.201" v="199"/>
          <ac:cxnSpMkLst>
            <pc:docMk/>
            <pc:sldMk cId="692426342" sldId="279"/>
            <ac:cxnSpMk id="4125" creationId="{EEA38897-7BA3-4408-8083-3235339C4A60}"/>
          </ac:cxnSpMkLst>
        </pc:cxnChg>
        <pc:cxnChg chg="add del">
          <ac:chgData name="Sanku, Rohith" userId="232948c9-5e12-4ee2-8876-aeac7e9d3e5f" providerId="ADAL" clId="{FCB075CC-135C-453F-927E-2C72804CF2D9}" dt="2024-05-14T23:29:45.201" v="199"/>
          <ac:cxnSpMkLst>
            <pc:docMk/>
            <pc:sldMk cId="692426342" sldId="279"/>
            <ac:cxnSpMk id="4127" creationId="{CA240C79-242E-4918-9F28-B101847D1CC6}"/>
          </ac:cxnSpMkLst>
        </pc:cxnChg>
        <pc:cxnChg chg="add del">
          <ac:chgData name="Sanku, Rohith" userId="232948c9-5e12-4ee2-8876-aeac7e9d3e5f" providerId="ADAL" clId="{FCB075CC-135C-453F-927E-2C72804CF2D9}" dt="2024-05-14T23:29:45.201" v="199"/>
          <ac:cxnSpMkLst>
            <pc:docMk/>
            <pc:sldMk cId="692426342" sldId="279"/>
            <ac:cxnSpMk id="4129" creationId="{F11AD06B-AB20-4097-8606-5DA00DBACE88}"/>
          </ac:cxnSpMkLst>
        </pc:cxnChg>
      </pc:sldChg>
      <pc:sldChg chg="addSp delSp delDesignElem">
        <pc:chgData name="Sanku, Rohith" userId="232948c9-5e12-4ee2-8876-aeac7e9d3e5f" providerId="ADAL" clId="{FCB075CC-135C-453F-927E-2C72804CF2D9}" dt="2024-05-14T23:29:45.201" v="199"/>
        <pc:sldMkLst>
          <pc:docMk/>
          <pc:sldMk cId="1384207300" sldId="280"/>
        </pc:sldMkLst>
        <pc:spChg chg="add del">
          <ac:chgData name="Sanku, Rohith" userId="232948c9-5e12-4ee2-8876-aeac7e9d3e5f" providerId="ADAL" clId="{FCB075CC-135C-453F-927E-2C72804CF2D9}" dt="2024-05-14T23:29:45.201" v="199"/>
          <ac:spMkLst>
            <pc:docMk/>
            <pc:sldMk cId="1384207300" sldId="280"/>
            <ac:spMk id="4134" creationId="{71B2258F-86CA-4D4D-8270-BC05FCDEBFB3}"/>
          </ac:spMkLst>
        </pc:spChg>
      </pc:sldChg>
      <pc:sldChg chg="addSp delSp delDesignElem">
        <pc:chgData name="Sanku, Rohith" userId="232948c9-5e12-4ee2-8876-aeac7e9d3e5f" providerId="ADAL" clId="{FCB075CC-135C-453F-927E-2C72804CF2D9}" dt="2024-05-14T23:29:45.201" v="199"/>
        <pc:sldMkLst>
          <pc:docMk/>
          <pc:sldMk cId="989313798" sldId="281"/>
        </pc:sldMkLst>
        <pc:spChg chg="add del">
          <ac:chgData name="Sanku, Rohith" userId="232948c9-5e12-4ee2-8876-aeac7e9d3e5f" providerId="ADAL" clId="{FCB075CC-135C-453F-927E-2C72804CF2D9}" dt="2024-05-14T23:29:45.201" v="199"/>
          <ac:spMkLst>
            <pc:docMk/>
            <pc:sldMk cId="989313798" sldId="281"/>
            <ac:spMk id="5138" creationId="{E8A8EAB8-D2FF-444D-B34B-7D32F106AD0E}"/>
          </ac:spMkLst>
        </pc:spChg>
        <pc:cxnChg chg="add del">
          <ac:chgData name="Sanku, Rohith" userId="232948c9-5e12-4ee2-8876-aeac7e9d3e5f" providerId="ADAL" clId="{FCB075CC-135C-453F-927E-2C72804CF2D9}" dt="2024-05-14T23:29:45.201" v="199"/>
          <ac:cxnSpMkLst>
            <pc:docMk/>
            <pc:sldMk cId="989313798" sldId="281"/>
            <ac:cxnSpMk id="5140" creationId="{EEA38897-7BA3-4408-8083-3235339C4A60}"/>
          </ac:cxnSpMkLst>
        </pc:cxnChg>
        <pc:cxnChg chg="add del">
          <ac:chgData name="Sanku, Rohith" userId="232948c9-5e12-4ee2-8876-aeac7e9d3e5f" providerId="ADAL" clId="{FCB075CC-135C-453F-927E-2C72804CF2D9}" dt="2024-05-14T23:29:45.201" v="199"/>
          <ac:cxnSpMkLst>
            <pc:docMk/>
            <pc:sldMk cId="989313798" sldId="281"/>
            <ac:cxnSpMk id="5142" creationId="{F11AD06B-AB20-4097-8606-5DA00DBACE88}"/>
          </ac:cxnSpMkLst>
        </pc:cxnChg>
      </pc:sldChg>
      <pc:sldChg chg="addSp delSp modSp new mod ord setBg delDesignElem">
        <pc:chgData name="Sanku, Rohith" userId="232948c9-5e12-4ee2-8876-aeac7e9d3e5f" providerId="ADAL" clId="{FCB075CC-135C-453F-927E-2C72804CF2D9}" dt="2024-05-14T23:38:06.909" v="225" actId="26606"/>
        <pc:sldMkLst>
          <pc:docMk/>
          <pc:sldMk cId="1275625687" sldId="282"/>
        </pc:sldMkLst>
        <pc:spChg chg="add del">
          <ac:chgData name="Sanku, Rohith" userId="232948c9-5e12-4ee2-8876-aeac7e9d3e5f" providerId="ADAL" clId="{FCB075CC-135C-453F-927E-2C72804CF2D9}" dt="2024-05-14T23:38:06.909" v="225" actId="26606"/>
          <ac:spMkLst>
            <pc:docMk/>
            <pc:sldMk cId="1275625687" sldId="282"/>
            <ac:spMk id="10" creationId="{73EDB3DA-AEF0-428A-A317-C42827E6C836}"/>
          </ac:spMkLst>
        </pc:spChg>
        <pc:spChg chg="add del">
          <ac:chgData name="Sanku, Rohith" userId="232948c9-5e12-4ee2-8876-aeac7e9d3e5f" providerId="ADAL" clId="{FCB075CC-135C-453F-927E-2C72804CF2D9}" dt="2024-05-14T23:38:06.909" v="225" actId="26606"/>
          <ac:spMkLst>
            <pc:docMk/>
            <pc:sldMk cId="1275625687" sldId="282"/>
            <ac:spMk id="12" creationId="{4A06AD8B-0227-4FF6-AEB4-C66C5A5398C1}"/>
          </ac:spMkLst>
        </pc:spChg>
        <pc:spChg chg="add del">
          <ac:chgData name="Sanku, Rohith" userId="232948c9-5e12-4ee2-8876-aeac7e9d3e5f" providerId="ADAL" clId="{FCB075CC-135C-453F-927E-2C72804CF2D9}" dt="2024-05-14T23:38:06.909" v="225" actId="26606"/>
          <ac:spMkLst>
            <pc:docMk/>
            <pc:sldMk cId="1275625687" sldId="282"/>
            <ac:spMk id="14" creationId="{5DFACEB2-7564-4FB9-B739-C2CE339BA3D2}"/>
          </ac:spMkLst>
        </pc:spChg>
        <pc:spChg chg="add del">
          <ac:chgData name="Sanku, Rohith" userId="232948c9-5e12-4ee2-8876-aeac7e9d3e5f" providerId="ADAL" clId="{FCB075CC-135C-453F-927E-2C72804CF2D9}" dt="2024-05-14T23:38:06.896" v="224" actId="26606"/>
          <ac:spMkLst>
            <pc:docMk/>
            <pc:sldMk cId="1275625687" sldId="282"/>
            <ac:spMk id="19" creationId="{7AA67C3D-6D28-4C64-81F8-295FC9396EB6}"/>
          </ac:spMkLst>
        </pc:spChg>
        <pc:spChg chg="add del">
          <ac:chgData name="Sanku, Rohith" userId="232948c9-5e12-4ee2-8876-aeac7e9d3e5f" providerId="ADAL" clId="{FCB075CC-135C-453F-927E-2C72804CF2D9}" dt="2024-05-14T23:38:06.896" v="224" actId="26606"/>
          <ac:spMkLst>
            <pc:docMk/>
            <pc:sldMk cId="1275625687" sldId="282"/>
            <ac:spMk id="21" creationId="{8DBEAE55-3EA1-41D7-A212-5F7D8986C1F2}"/>
          </ac:spMkLst>
        </pc:spChg>
        <pc:spChg chg="add del">
          <ac:chgData name="Sanku, Rohith" userId="232948c9-5e12-4ee2-8876-aeac7e9d3e5f" providerId="ADAL" clId="{FCB075CC-135C-453F-927E-2C72804CF2D9}" dt="2024-05-14T23:38:06.896" v="224" actId="26606"/>
          <ac:spMkLst>
            <pc:docMk/>
            <pc:sldMk cId="1275625687" sldId="282"/>
            <ac:spMk id="23" creationId="{CFC5F0E7-644F-4101-BE72-12825CF537E7}"/>
          </ac:spMkLst>
        </pc:spChg>
        <pc:spChg chg="add del">
          <ac:chgData name="Sanku, Rohith" userId="232948c9-5e12-4ee2-8876-aeac7e9d3e5f" providerId="ADAL" clId="{FCB075CC-135C-453F-927E-2C72804CF2D9}" dt="2024-05-14T23:38:06.896" v="224" actId="26606"/>
          <ac:spMkLst>
            <pc:docMk/>
            <pc:sldMk cId="1275625687" sldId="282"/>
            <ac:spMk id="25" creationId="{74283919-7E00-4FC2-BFC9-3F56E58808F7}"/>
          </ac:spMkLst>
        </pc:spChg>
        <pc:spChg chg="add del">
          <ac:chgData name="Sanku, Rohith" userId="232948c9-5e12-4ee2-8876-aeac7e9d3e5f" providerId="ADAL" clId="{FCB075CC-135C-453F-927E-2C72804CF2D9}" dt="2024-05-14T23:38:06.896" v="224" actId="26606"/>
          <ac:spMkLst>
            <pc:docMk/>
            <pc:sldMk cId="1275625687" sldId="282"/>
            <ac:spMk id="27" creationId="{2217FF4A-5EDF-43B7-90EE-BDD9F1E9EAC2}"/>
          </ac:spMkLst>
        </pc:spChg>
        <pc:picChg chg="add del mod ord">
          <ac:chgData name="Sanku, Rohith" userId="232948c9-5e12-4ee2-8876-aeac7e9d3e5f" providerId="ADAL" clId="{FCB075CC-135C-453F-927E-2C72804CF2D9}" dt="2024-05-14T23:38:01.985" v="221" actId="478"/>
          <ac:picMkLst>
            <pc:docMk/>
            <pc:sldMk cId="1275625687" sldId="282"/>
            <ac:picMk id="3" creationId="{77F2F744-A97C-EE36-CBA0-7F2BA969932E}"/>
          </ac:picMkLst>
        </pc:picChg>
        <pc:picChg chg="add mod ord">
          <ac:chgData name="Sanku, Rohith" userId="232948c9-5e12-4ee2-8876-aeac7e9d3e5f" providerId="ADAL" clId="{FCB075CC-135C-453F-927E-2C72804CF2D9}" dt="2024-05-14T23:38:06.909" v="225" actId="26606"/>
          <ac:picMkLst>
            <pc:docMk/>
            <pc:sldMk cId="1275625687" sldId="282"/>
            <ac:picMk id="5" creationId="{EF1F9762-F7F4-9078-2014-E360C803299D}"/>
          </ac:picMkLst>
        </pc:picChg>
        <pc:picChg chg="add mod">
          <ac:chgData name="Sanku, Rohith" userId="232948c9-5e12-4ee2-8876-aeac7e9d3e5f" providerId="ADAL" clId="{FCB075CC-135C-453F-927E-2C72804CF2D9}" dt="2024-05-14T23:38:06.909" v="225" actId="26606"/>
          <ac:picMkLst>
            <pc:docMk/>
            <pc:sldMk cId="1275625687" sldId="282"/>
            <ac:picMk id="7" creationId="{CEAB37B2-BFE3-8595-62D2-7C6D6C498DF6}"/>
          </ac:picMkLst>
        </pc:picChg>
        <pc:cxnChg chg="add">
          <ac:chgData name="Sanku, Rohith" userId="232948c9-5e12-4ee2-8876-aeac7e9d3e5f" providerId="ADAL" clId="{FCB075CC-135C-453F-927E-2C72804CF2D9}" dt="2024-05-14T23:38:06.909" v="225" actId="26606"/>
          <ac:cxnSpMkLst>
            <pc:docMk/>
            <pc:sldMk cId="1275625687" sldId="282"/>
            <ac:cxnSpMk id="29" creationId="{4D56677B-C0B7-4DAC-ACAD-8054FF1B599A}"/>
          </ac:cxnSpMkLst>
        </pc:cxnChg>
      </pc:sldChg>
      <pc:sldChg chg="addSp modSp new mod">
        <pc:chgData name="Sanku, Rohith" userId="232948c9-5e12-4ee2-8876-aeac7e9d3e5f" providerId="ADAL" clId="{FCB075CC-135C-453F-927E-2C72804CF2D9}" dt="2024-05-14T23:29:45.201" v="199"/>
        <pc:sldMkLst>
          <pc:docMk/>
          <pc:sldMk cId="3257315581" sldId="283"/>
        </pc:sldMkLst>
        <pc:spChg chg="mod">
          <ac:chgData name="Sanku, Rohith" userId="232948c9-5e12-4ee2-8876-aeac7e9d3e5f" providerId="ADAL" clId="{FCB075CC-135C-453F-927E-2C72804CF2D9}" dt="2024-05-14T23:29:45.201" v="199"/>
          <ac:spMkLst>
            <pc:docMk/>
            <pc:sldMk cId="3257315581" sldId="283"/>
            <ac:spMk id="2" creationId="{3FC56D76-643B-B8DE-474D-0120BBA28EAE}"/>
          </ac:spMkLst>
        </pc:spChg>
        <pc:spChg chg="mod">
          <ac:chgData name="Sanku, Rohith" userId="232948c9-5e12-4ee2-8876-aeac7e9d3e5f" providerId="ADAL" clId="{FCB075CC-135C-453F-927E-2C72804CF2D9}" dt="2024-05-14T23:29:45.201" v="199"/>
          <ac:spMkLst>
            <pc:docMk/>
            <pc:sldMk cId="3257315581" sldId="283"/>
            <ac:spMk id="3" creationId="{4B6E0C5B-7C7D-0CC9-3E39-CCDFA80F8C0C}"/>
          </ac:spMkLst>
        </pc:spChg>
        <pc:picChg chg="add">
          <ac:chgData name="Sanku, Rohith" userId="232948c9-5e12-4ee2-8876-aeac7e9d3e5f" providerId="ADAL" clId="{FCB075CC-135C-453F-927E-2C72804CF2D9}" dt="2024-05-14T23:28:19.768" v="134" actId="22"/>
          <ac:picMkLst>
            <pc:docMk/>
            <pc:sldMk cId="3257315581" sldId="283"/>
            <ac:picMk id="5" creationId="{EF7D4E63-62DB-6A91-4B7D-572A5B9D8249}"/>
          </ac:picMkLst>
        </pc:picChg>
      </pc:sldChg>
      <pc:sldChg chg="addSp delSp modSp add mod setBg delDesignElem">
        <pc:chgData name="Sanku, Rohith" userId="232948c9-5e12-4ee2-8876-aeac7e9d3e5f" providerId="ADAL" clId="{FCB075CC-135C-453F-927E-2C72804CF2D9}" dt="2024-05-14T23:29:45.201" v="199"/>
        <pc:sldMkLst>
          <pc:docMk/>
          <pc:sldMk cId="4064445517" sldId="284"/>
        </pc:sldMkLst>
        <pc:spChg chg="mod">
          <ac:chgData name="Sanku, Rohith" userId="232948c9-5e12-4ee2-8876-aeac7e9d3e5f" providerId="ADAL" clId="{FCB075CC-135C-453F-927E-2C72804CF2D9}" dt="2024-05-14T23:29:13.690" v="155" actId="20577"/>
          <ac:spMkLst>
            <pc:docMk/>
            <pc:sldMk cId="4064445517" sldId="284"/>
            <ac:spMk id="2" creationId="{3FC56D76-643B-B8DE-474D-0120BBA28EAE}"/>
          </ac:spMkLst>
        </pc:spChg>
        <pc:spChg chg="mod">
          <ac:chgData name="Sanku, Rohith" userId="232948c9-5e12-4ee2-8876-aeac7e9d3e5f" providerId="ADAL" clId="{FCB075CC-135C-453F-927E-2C72804CF2D9}" dt="2024-05-14T23:29:25.871" v="157" actId="27636"/>
          <ac:spMkLst>
            <pc:docMk/>
            <pc:sldMk cId="4064445517" sldId="284"/>
            <ac:spMk id="3" creationId="{4B6E0C5B-7C7D-0CC9-3E39-CCDFA80F8C0C}"/>
          </ac:spMkLst>
        </pc:spChg>
        <pc:spChg chg="add del">
          <ac:chgData name="Sanku, Rohith" userId="232948c9-5e12-4ee2-8876-aeac7e9d3e5f" providerId="ADAL" clId="{FCB075CC-135C-453F-927E-2C72804CF2D9}" dt="2024-05-14T23:29:04.184" v="139" actId="26606"/>
          <ac:spMkLst>
            <pc:docMk/>
            <pc:sldMk cId="4064445517" sldId="284"/>
            <ac:spMk id="11" creationId="{C1DD1A8A-57D5-4A81-AD04-532B043C5611}"/>
          </ac:spMkLst>
        </pc:spChg>
        <pc:spChg chg="add del">
          <ac:chgData name="Sanku, Rohith" userId="232948c9-5e12-4ee2-8876-aeac7e9d3e5f" providerId="ADAL" clId="{FCB075CC-135C-453F-927E-2C72804CF2D9}" dt="2024-05-14T23:29:04.184" v="139" actId="26606"/>
          <ac:spMkLst>
            <pc:docMk/>
            <pc:sldMk cId="4064445517" sldId="284"/>
            <ac:spMk id="13" creationId="{007891EC-4501-44ED-A8C8-B11B6DB767AB}"/>
          </ac:spMkLst>
        </pc:spChg>
        <pc:spChg chg="add del">
          <ac:chgData name="Sanku, Rohith" userId="232948c9-5e12-4ee2-8876-aeac7e9d3e5f" providerId="ADAL" clId="{FCB075CC-135C-453F-927E-2C72804CF2D9}" dt="2024-05-14T23:29:08.766" v="141" actId="26606"/>
          <ac:spMkLst>
            <pc:docMk/>
            <pc:sldMk cId="4064445517" sldId="284"/>
            <ac:spMk id="15" creationId="{7B1AB9FE-36F5-4FD1-9850-DB5C5AD4828F}"/>
          </ac:spMkLst>
        </pc:spChg>
        <pc:spChg chg="add del">
          <ac:chgData name="Sanku, Rohith" userId="232948c9-5e12-4ee2-8876-aeac7e9d3e5f" providerId="ADAL" clId="{FCB075CC-135C-453F-927E-2C72804CF2D9}" dt="2024-05-14T23:29:08.766" v="141" actId="26606"/>
          <ac:spMkLst>
            <pc:docMk/>
            <pc:sldMk cId="4064445517" sldId="284"/>
            <ac:spMk id="16" creationId="{F489C2E0-4895-4B72-85EA-7EE9FAFFDC7E}"/>
          </ac:spMkLst>
        </pc:spChg>
        <pc:spChg chg="add del">
          <ac:chgData name="Sanku, Rohith" userId="232948c9-5e12-4ee2-8876-aeac7e9d3e5f" providerId="ADAL" clId="{FCB075CC-135C-453F-927E-2C72804CF2D9}" dt="2024-05-14T23:29:45.201" v="199"/>
          <ac:spMkLst>
            <pc:docMk/>
            <pc:sldMk cId="4064445517" sldId="284"/>
            <ac:spMk id="18" creationId="{0C0CCF94-9536-4A63-8FF2-E37827C92756}"/>
          </ac:spMkLst>
        </pc:spChg>
        <pc:spChg chg="add del">
          <ac:chgData name="Sanku, Rohith" userId="232948c9-5e12-4ee2-8876-aeac7e9d3e5f" providerId="ADAL" clId="{FCB075CC-135C-453F-927E-2C72804CF2D9}" dt="2024-05-14T23:29:45.201" v="199"/>
          <ac:spMkLst>
            <pc:docMk/>
            <pc:sldMk cId="4064445517" sldId="284"/>
            <ac:spMk id="19" creationId="{C970655A-F4C2-4D7E-BAB6-D3BFC5CAE148}"/>
          </ac:spMkLst>
        </pc:spChg>
        <pc:spChg chg="add del">
          <ac:chgData name="Sanku, Rohith" userId="232948c9-5e12-4ee2-8876-aeac7e9d3e5f" providerId="ADAL" clId="{FCB075CC-135C-453F-927E-2C72804CF2D9}" dt="2024-05-14T23:29:45.201" v="199"/>
          <ac:spMkLst>
            <pc:docMk/>
            <pc:sldMk cId="4064445517" sldId="284"/>
            <ac:spMk id="20" creationId="{3389D0BC-BA1D-4360-88F9-D9ECCBDAB50E}"/>
          </ac:spMkLst>
        </pc:spChg>
        <pc:picChg chg="del">
          <ac:chgData name="Sanku, Rohith" userId="232948c9-5e12-4ee2-8876-aeac7e9d3e5f" providerId="ADAL" clId="{FCB075CC-135C-453F-927E-2C72804CF2D9}" dt="2024-05-14T23:28:31.590" v="136" actId="478"/>
          <ac:picMkLst>
            <pc:docMk/>
            <pc:sldMk cId="4064445517" sldId="284"/>
            <ac:picMk id="5" creationId="{EF7D4E63-62DB-6A91-4B7D-572A5B9D8249}"/>
          </ac:picMkLst>
        </pc:picChg>
        <pc:picChg chg="add mod ord">
          <ac:chgData name="Sanku, Rohith" userId="232948c9-5e12-4ee2-8876-aeac7e9d3e5f" providerId="ADAL" clId="{FCB075CC-135C-453F-927E-2C72804CF2D9}" dt="2024-05-14T23:29:08.907" v="142" actId="26606"/>
          <ac:picMkLst>
            <pc:docMk/>
            <pc:sldMk cId="4064445517" sldId="284"/>
            <ac:picMk id="6" creationId="{A6B9F5AA-1F0E-9B6E-15C6-EC2DB6D7BB33}"/>
          </ac:picMkLst>
        </pc:picChg>
      </pc:sldChg>
      <pc:sldChg chg="add del">
        <pc:chgData name="Sanku, Rohith" userId="232948c9-5e12-4ee2-8876-aeac7e9d3e5f" providerId="ADAL" clId="{FCB075CC-135C-453F-927E-2C72804CF2D9}" dt="2024-05-14T23:31:10.201" v="201" actId="2890"/>
        <pc:sldMkLst>
          <pc:docMk/>
          <pc:sldMk cId="888686230" sldId="285"/>
        </pc:sldMkLst>
      </pc:sldChg>
      <pc:sldChg chg="addSp delSp modSp add mod ord">
        <pc:chgData name="Sanku, Rohith" userId="232948c9-5e12-4ee2-8876-aeac7e9d3e5f" providerId="ADAL" clId="{FCB075CC-135C-453F-927E-2C72804CF2D9}" dt="2024-05-14T23:35:35.937" v="220" actId="27614"/>
        <pc:sldMkLst>
          <pc:docMk/>
          <pc:sldMk cId="2658411886" sldId="285"/>
        </pc:sldMkLst>
        <pc:spChg chg="mod">
          <ac:chgData name="Sanku, Rohith" userId="232948c9-5e12-4ee2-8876-aeac7e9d3e5f" providerId="ADAL" clId="{FCB075CC-135C-453F-927E-2C72804CF2D9}" dt="2024-05-14T23:35:32.438" v="217" actId="26606"/>
          <ac:spMkLst>
            <pc:docMk/>
            <pc:sldMk cId="2658411886" sldId="285"/>
            <ac:spMk id="2" creationId="{E24C8254-1D1B-8685-16D0-780BA2E23A40}"/>
          </ac:spMkLst>
        </pc:spChg>
        <pc:spChg chg="mod">
          <ac:chgData name="Sanku, Rohith" userId="232948c9-5e12-4ee2-8876-aeac7e9d3e5f" providerId="ADAL" clId="{FCB075CC-135C-453F-927E-2C72804CF2D9}" dt="2024-05-14T23:35:32.438" v="217" actId="26606"/>
          <ac:spMkLst>
            <pc:docMk/>
            <pc:sldMk cId="2658411886" sldId="285"/>
            <ac:spMk id="3" creationId="{7AFFF795-4F0B-6A8C-A4B7-06F5616D3D84}"/>
          </ac:spMkLst>
        </pc:spChg>
        <pc:spChg chg="del mod">
          <ac:chgData name="Sanku, Rohith" userId="232948c9-5e12-4ee2-8876-aeac7e9d3e5f" providerId="ADAL" clId="{FCB075CC-135C-453F-927E-2C72804CF2D9}" dt="2024-05-14T23:35:20.359" v="215"/>
          <ac:spMkLst>
            <pc:docMk/>
            <pc:sldMk cId="2658411886" sldId="285"/>
            <ac:spMk id="8" creationId="{DEA0CAEF-40C3-13EC-BE99-77EEAA59C392}"/>
          </ac:spMkLst>
        </pc:spChg>
        <pc:spChg chg="del">
          <ac:chgData name="Sanku, Rohith" userId="232948c9-5e12-4ee2-8876-aeac7e9d3e5f" providerId="ADAL" clId="{FCB075CC-135C-453F-927E-2C72804CF2D9}" dt="2024-05-14T23:35:32.438" v="217" actId="26606"/>
          <ac:spMkLst>
            <pc:docMk/>
            <pc:sldMk cId="2658411886" sldId="285"/>
            <ac:spMk id="4112" creationId="{A7AE9375-4664-4DB2-922D-2782A6E439AC}"/>
          </ac:spMkLst>
        </pc:spChg>
        <pc:spChg chg="del">
          <ac:chgData name="Sanku, Rohith" userId="232948c9-5e12-4ee2-8876-aeac7e9d3e5f" providerId="ADAL" clId="{FCB075CC-135C-453F-927E-2C72804CF2D9}" dt="2024-05-14T23:35:32.438" v="217" actId="26606"/>
          <ac:spMkLst>
            <pc:docMk/>
            <pc:sldMk cId="2658411886" sldId="285"/>
            <ac:spMk id="4116" creationId="{C87417AF-190E-4D6E-AFA6-7D3E84B0B430}"/>
          </ac:spMkLst>
        </pc:spChg>
        <pc:spChg chg="del">
          <ac:chgData name="Sanku, Rohith" userId="232948c9-5e12-4ee2-8876-aeac7e9d3e5f" providerId="ADAL" clId="{FCB075CC-135C-453F-927E-2C72804CF2D9}" dt="2024-05-14T23:35:32.438" v="217" actId="26606"/>
          <ac:spMkLst>
            <pc:docMk/>
            <pc:sldMk cId="2658411886" sldId="285"/>
            <ac:spMk id="4118" creationId="{80B30ED8-273E-4C07-8568-2FE5CC5C483D}"/>
          </ac:spMkLst>
        </pc:spChg>
        <pc:spChg chg="add">
          <ac:chgData name="Sanku, Rohith" userId="232948c9-5e12-4ee2-8876-aeac7e9d3e5f" providerId="ADAL" clId="{FCB075CC-135C-453F-927E-2C72804CF2D9}" dt="2024-05-14T23:35:32.438" v="217" actId="26606"/>
          <ac:spMkLst>
            <pc:docMk/>
            <pc:sldMk cId="2658411886" sldId="285"/>
            <ac:spMk id="4123" creationId="{8A94871E-96FC-4ADE-815B-41A636E34F1A}"/>
          </ac:spMkLst>
        </pc:spChg>
        <pc:spChg chg="add">
          <ac:chgData name="Sanku, Rohith" userId="232948c9-5e12-4ee2-8876-aeac7e9d3e5f" providerId="ADAL" clId="{FCB075CC-135C-453F-927E-2C72804CF2D9}" dt="2024-05-14T23:35:32.438" v="217" actId="26606"/>
          <ac:spMkLst>
            <pc:docMk/>
            <pc:sldMk cId="2658411886" sldId="285"/>
            <ac:spMk id="4125" creationId="{3FCFB1DE-0B7E-48CC-BA90-B2AB0889F9D6}"/>
          </ac:spMkLst>
        </pc:spChg>
        <pc:picChg chg="add mod">
          <ac:chgData name="Sanku, Rohith" userId="232948c9-5e12-4ee2-8876-aeac7e9d3e5f" providerId="ADAL" clId="{FCB075CC-135C-453F-927E-2C72804CF2D9}" dt="2024-05-14T23:35:35.937" v="220" actId="27614"/>
          <ac:picMkLst>
            <pc:docMk/>
            <pc:sldMk cId="2658411886" sldId="285"/>
            <ac:picMk id="4" creationId="{3AF5B5C5-7C9A-CE30-6051-C8ED82F0CDBB}"/>
          </ac:picMkLst>
        </pc:picChg>
        <pc:picChg chg="del">
          <ac:chgData name="Sanku, Rohith" userId="232948c9-5e12-4ee2-8876-aeac7e9d3e5f" providerId="ADAL" clId="{FCB075CC-135C-453F-927E-2C72804CF2D9}" dt="2024-05-14T23:35:24.776" v="216" actId="21"/>
          <ac:picMkLst>
            <pc:docMk/>
            <pc:sldMk cId="2658411886" sldId="285"/>
            <ac:picMk id="5" creationId="{2D52102D-8F89-2AB8-B006-FEE879DF4874}"/>
          </ac:picMkLst>
        </pc:picChg>
        <pc:picChg chg="del">
          <ac:chgData name="Sanku, Rohith" userId="232948c9-5e12-4ee2-8876-aeac7e9d3e5f" providerId="ADAL" clId="{FCB075CC-135C-453F-927E-2C72804CF2D9}" dt="2024-05-14T23:35:20.286" v="213" actId="21"/>
          <ac:picMkLst>
            <pc:docMk/>
            <pc:sldMk cId="2658411886" sldId="285"/>
            <ac:picMk id="7" creationId="{8CD4061F-9C31-E1C9-2EDC-4A032FA11568}"/>
          </ac:picMkLst>
        </pc:picChg>
        <pc:cxnChg chg="del">
          <ac:chgData name="Sanku, Rohith" userId="232948c9-5e12-4ee2-8876-aeac7e9d3e5f" providerId="ADAL" clId="{FCB075CC-135C-453F-927E-2C72804CF2D9}" dt="2024-05-14T23:35:32.438" v="217" actId="26606"/>
          <ac:cxnSpMkLst>
            <pc:docMk/>
            <pc:sldMk cId="2658411886" sldId="285"/>
            <ac:cxnSpMk id="4114" creationId="{EE504C98-6397-41C1-A8D8-2D9C4ED307E0}"/>
          </ac:cxnSpMkLst>
        </pc:cxnChg>
      </pc:sldChg>
      <pc:sldChg chg="add del">
        <pc:chgData name="Sanku, Rohith" userId="232948c9-5e12-4ee2-8876-aeac7e9d3e5f" providerId="ADAL" clId="{FCB075CC-135C-453F-927E-2C72804CF2D9}" dt="2024-05-14T23:31:54.236" v="206" actId="2890"/>
        <pc:sldMkLst>
          <pc:docMk/>
          <pc:sldMk cId="4034288327"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796B-1CD8-C21A-8165-456FAD9C1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7461A-9B0E-95FE-7636-397EB0142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1131B0-1443-5E7C-E75E-A94CC836707F}"/>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F9961C2B-D7B0-741A-3E97-2D1B3D95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403D8-187C-70A9-2C10-A34CF9EFCDA7}"/>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370449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9B64-8F14-3340-DFCE-E9820ACE92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439EEF-5D52-C290-3B69-A3038FE9E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2CA5C-CF93-975D-499B-4E0CB528EB60}"/>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C8CDF1A7-778F-F1D5-D893-099B631EB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868A4-5B20-6164-B8FA-A2F9081C7B18}"/>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41471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590E2B-38E7-E201-0498-7446852AB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24F20-EC14-B008-B279-AD14C32C8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F4218-5C6F-0B7F-28AD-BAD25E5AAFD9}"/>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24E54445-74B8-61C8-9F5C-E5FF0F23C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4C4D2-04DD-28A4-3833-4A08C40E347C}"/>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187497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BF9E-63AC-9AE2-D80E-D1D27D100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BA5E0-27FA-3410-693E-E63CDD1252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61FA-70FA-FF27-11CD-95EBB81227C0}"/>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998DFC21-D9D7-D1F1-2492-12225B13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D41F5-CB38-6B42-4A42-697707290BE0}"/>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145826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C2CE-B38A-DDFD-2120-5FC04DF87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7246C1-BA43-881B-ACCA-4391DB926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CC55C-7E7C-D62D-8012-CCFCEEF3B1B5}"/>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06D36509-42F4-C0D6-1A1F-2E0BB486D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2BF0F-4570-D08A-6D7E-3D0F2906C685}"/>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256180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2332-1C49-568B-E64F-C543E9056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B9A19-C48C-08C0-8047-B15DA5D14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3BC130-9650-D2B2-A4AE-4CF39E3617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7C79C6-ADD7-0785-C4A2-C302374A7C15}"/>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6" name="Footer Placeholder 5">
            <a:extLst>
              <a:ext uri="{FF2B5EF4-FFF2-40B4-BE49-F238E27FC236}">
                <a16:creationId xmlns:a16="http://schemas.microsoft.com/office/drawing/2014/main" id="{34116A57-5533-9697-8820-77B32068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C4B1-C8FF-0C62-25A6-C5A5B3687283}"/>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194031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51F0-EFBE-A110-7B3B-658EA2BC3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F0466F-E0D1-FEF4-2BF2-C05518E96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24BCB-55D8-7AEE-84F4-A730167BC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AA9AC-D1C6-AA65-C6FC-B1D0EE1FD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2B614-3818-7F97-CABB-BA197828D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36C1A-B210-4FD1-645F-BB968B47CD30}"/>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8" name="Footer Placeholder 7">
            <a:extLst>
              <a:ext uri="{FF2B5EF4-FFF2-40B4-BE49-F238E27FC236}">
                <a16:creationId xmlns:a16="http://schemas.microsoft.com/office/drawing/2014/main" id="{B208E9F5-F9F9-5E8B-89DE-A2E31D9C47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EB7B9-4E18-2F72-229F-DF02D16F5F7E}"/>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154359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617-B663-403F-6165-03096740E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9578A-6DB0-C310-7674-F7FD4ABA0168}"/>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4" name="Footer Placeholder 3">
            <a:extLst>
              <a:ext uri="{FF2B5EF4-FFF2-40B4-BE49-F238E27FC236}">
                <a16:creationId xmlns:a16="http://schemas.microsoft.com/office/drawing/2014/main" id="{E1DB980F-A085-516A-3B2B-81E45F750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B8A64-4CD8-80F0-C3C4-16C2E5D4E696}"/>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412342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7F31B-6A90-081F-896D-8BCD2F57811F}"/>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3" name="Footer Placeholder 2">
            <a:extLst>
              <a:ext uri="{FF2B5EF4-FFF2-40B4-BE49-F238E27FC236}">
                <a16:creationId xmlns:a16="http://schemas.microsoft.com/office/drawing/2014/main" id="{3F4F5C3D-BD39-E2AF-85C8-D970821ED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957DE-633E-FCC7-ED4D-98C1BAC926D2}"/>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417942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52E9-DF48-0B49-B045-51F3478A3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FE7A3-65BC-F98C-38D1-9FDF68D96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F41D5-548D-01BA-0FD0-61492ABD6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B5E5B-8BF0-F8F1-15BB-E4A66A97ECE2}"/>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6" name="Footer Placeholder 5">
            <a:extLst>
              <a:ext uri="{FF2B5EF4-FFF2-40B4-BE49-F238E27FC236}">
                <a16:creationId xmlns:a16="http://schemas.microsoft.com/office/drawing/2014/main" id="{D02D9B4F-430A-F099-2176-233BC962F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1D2AB-2708-21A9-991F-8D1A705AA9CE}"/>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376541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8AC3-2B0E-D045-6207-589B6179D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26B2E2-1539-5473-B394-59AE35B05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2BAFAB-D133-99BE-A829-EAA56D87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E0171-D382-CC0C-7BFD-117153A3E882}"/>
              </a:ext>
            </a:extLst>
          </p:cNvPr>
          <p:cNvSpPr>
            <a:spLocks noGrp="1"/>
          </p:cNvSpPr>
          <p:nvPr>
            <p:ph type="dt" sz="half" idx="10"/>
          </p:nvPr>
        </p:nvSpPr>
        <p:spPr/>
        <p:txBody>
          <a:bodyPr/>
          <a:lstStyle/>
          <a:p>
            <a:fld id="{C135011E-9B37-4A07-A78D-1DED2D2C07C9}" type="datetimeFigureOut">
              <a:rPr lang="en-US" smtClean="0"/>
              <a:t>5/26/2024</a:t>
            </a:fld>
            <a:endParaRPr lang="en-US"/>
          </a:p>
        </p:txBody>
      </p:sp>
      <p:sp>
        <p:nvSpPr>
          <p:cNvPr id="6" name="Footer Placeholder 5">
            <a:extLst>
              <a:ext uri="{FF2B5EF4-FFF2-40B4-BE49-F238E27FC236}">
                <a16:creationId xmlns:a16="http://schemas.microsoft.com/office/drawing/2014/main" id="{8AAAB4C8-58EF-DA84-E976-4AD125CB1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72019-7759-E4FA-7557-19843FF375DD}"/>
              </a:ext>
            </a:extLst>
          </p:cNvPr>
          <p:cNvSpPr>
            <a:spLocks noGrp="1"/>
          </p:cNvSpPr>
          <p:nvPr>
            <p:ph type="sldNum" sz="quarter" idx="12"/>
          </p:nvPr>
        </p:nvSpPr>
        <p:spPr/>
        <p:txBody>
          <a:bodyPr/>
          <a:lstStyle/>
          <a:p>
            <a:fld id="{92BD53D8-0DA5-4289-8C1C-B9BC793AD7AC}" type="slidenum">
              <a:rPr lang="en-US" smtClean="0"/>
              <a:t>‹#›</a:t>
            </a:fld>
            <a:endParaRPr lang="en-US"/>
          </a:p>
        </p:txBody>
      </p:sp>
    </p:spTree>
    <p:extLst>
      <p:ext uri="{BB962C8B-B14F-4D97-AF65-F5344CB8AC3E}">
        <p14:creationId xmlns:p14="http://schemas.microsoft.com/office/powerpoint/2010/main" val="285534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C95EB-5C64-55D1-D533-6938FE52B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D93BD-F706-CE94-01A4-282BC54DA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B279A-F79E-A5D0-D668-EC99851E0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5011E-9B37-4A07-A78D-1DED2D2C07C9}" type="datetimeFigureOut">
              <a:rPr lang="en-US" smtClean="0"/>
              <a:t>5/26/2024</a:t>
            </a:fld>
            <a:endParaRPr lang="en-US"/>
          </a:p>
        </p:txBody>
      </p:sp>
      <p:sp>
        <p:nvSpPr>
          <p:cNvPr id="5" name="Footer Placeholder 4">
            <a:extLst>
              <a:ext uri="{FF2B5EF4-FFF2-40B4-BE49-F238E27FC236}">
                <a16:creationId xmlns:a16="http://schemas.microsoft.com/office/drawing/2014/main" id="{1766B4CF-B9A9-5E1F-3FBE-3AD3A0336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C6A91-98E8-E86A-3409-0D6BE6539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D53D8-0DA5-4289-8C1C-B9BC793AD7AC}" type="slidenum">
              <a:rPr lang="en-US" smtClean="0"/>
              <a:t>‹#›</a:t>
            </a:fld>
            <a:endParaRPr lang="en-US"/>
          </a:p>
        </p:txBody>
      </p:sp>
    </p:spTree>
    <p:extLst>
      <p:ext uri="{BB962C8B-B14F-4D97-AF65-F5344CB8AC3E}">
        <p14:creationId xmlns:p14="http://schemas.microsoft.com/office/powerpoint/2010/main" val="4056168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EE47F412-6320-51E2-2468-A53644B25421}"/>
              </a:ext>
            </a:extLst>
          </p:cNvPr>
          <p:cNvPicPr>
            <a:picLocks noChangeAspect="1"/>
          </p:cNvPicPr>
          <p:nvPr/>
        </p:nvPicPr>
        <p:blipFill rotWithShape="1">
          <a:blip r:embed="rId2"/>
          <a:srcRect l="23248" r="5652"/>
          <a:stretch/>
        </p:blipFill>
        <p:spPr>
          <a:xfrm>
            <a:off x="6097"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C54947-AEC6-69EC-8B17-7122758E97E3}"/>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3400">
                <a:solidFill>
                  <a:schemeClr val="bg1"/>
                </a:solidFill>
              </a:rPr>
              <a:t>Predicting Real Disaster Tweets using Natural Language Processing and Machine Learning Techniques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5A95D2-BC8D-9E5F-21C3-5691A56B78F8}"/>
              </a:ext>
            </a:extLst>
          </p:cNvPr>
          <p:cNvSpPr txBox="1"/>
          <p:nvPr/>
        </p:nvSpPr>
        <p:spPr>
          <a:xfrm>
            <a:off x="8077200" y="4787900"/>
            <a:ext cx="2781300" cy="1200329"/>
          </a:xfrm>
          <a:prstGeom prst="rect">
            <a:avLst/>
          </a:prstGeom>
          <a:noFill/>
        </p:spPr>
        <p:txBody>
          <a:bodyPr wrap="square" rtlCol="0">
            <a:spAutoFit/>
          </a:bodyPr>
          <a:lstStyle/>
          <a:p>
            <a:r>
              <a:rPr lang="en-US" dirty="0">
                <a:solidFill>
                  <a:schemeClr val="bg1"/>
                </a:solidFill>
              </a:rPr>
              <a:t>Rohith Sanku</a:t>
            </a:r>
          </a:p>
          <a:p>
            <a:r>
              <a:rPr lang="en-US" dirty="0" err="1">
                <a:solidFill>
                  <a:schemeClr val="bg1"/>
                </a:solidFill>
              </a:rPr>
              <a:t>Tharanth</a:t>
            </a:r>
            <a:r>
              <a:rPr lang="en-US" dirty="0">
                <a:solidFill>
                  <a:schemeClr val="bg1"/>
                </a:solidFill>
              </a:rPr>
              <a:t> </a:t>
            </a:r>
            <a:r>
              <a:rPr lang="en-US" dirty="0" err="1">
                <a:solidFill>
                  <a:schemeClr val="bg1"/>
                </a:solidFill>
              </a:rPr>
              <a:t>Gunnala</a:t>
            </a:r>
            <a:endParaRPr lang="en-US" dirty="0">
              <a:solidFill>
                <a:schemeClr val="bg1"/>
              </a:solidFill>
            </a:endParaRPr>
          </a:p>
          <a:p>
            <a:r>
              <a:rPr lang="en-US" dirty="0">
                <a:solidFill>
                  <a:schemeClr val="bg1"/>
                </a:solidFill>
              </a:rPr>
              <a:t>Sai </a:t>
            </a:r>
            <a:r>
              <a:rPr lang="en-US" dirty="0" err="1">
                <a:solidFill>
                  <a:schemeClr val="bg1"/>
                </a:solidFill>
              </a:rPr>
              <a:t>Prahaladh</a:t>
            </a:r>
            <a:r>
              <a:rPr lang="en-US" dirty="0">
                <a:solidFill>
                  <a:schemeClr val="bg1"/>
                </a:solidFill>
              </a:rPr>
              <a:t> K</a:t>
            </a:r>
          </a:p>
          <a:p>
            <a:r>
              <a:rPr lang="en-US" dirty="0">
                <a:solidFill>
                  <a:schemeClr val="bg1"/>
                </a:solidFill>
              </a:rPr>
              <a:t>Srinivas G</a:t>
            </a:r>
          </a:p>
        </p:txBody>
      </p:sp>
      <p:sp>
        <p:nvSpPr>
          <p:cNvPr id="4" name="TextBox 3">
            <a:extLst>
              <a:ext uri="{FF2B5EF4-FFF2-40B4-BE49-F238E27FC236}">
                <a16:creationId xmlns:a16="http://schemas.microsoft.com/office/drawing/2014/main" id="{2E8EDD52-63C5-5B6C-0519-0449E5B548D4}"/>
              </a:ext>
            </a:extLst>
          </p:cNvPr>
          <p:cNvSpPr txBox="1"/>
          <p:nvPr/>
        </p:nvSpPr>
        <p:spPr>
          <a:xfrm>
            <a:off x="7954264" y="4299718"/>
            <a:ext cx="3917695" cy="369332"/>
          </a:xfrm>
          <a:prstGeom prst="rect">
            <a:avLst/>
          </a:prstGeom>
          <a:noFill/>
        </p:spPr>
        <p:txBody>
          <a:bodyPr wrap="square" rtlCol="0">
            <a:spAutoFit/>
          </a:bodyPr>
          <a:lstStyle/>
          <a:p>
            <a:r>
              <a:rPr lang="en-US" dirty="0">
                <a:solidFill>
                  <a:schemeClr val="bg1"/>
                </a:solidFill>
              </a:rPr>
              <a:t>DS 688 Natural Processing Language</a:t>
            </a:r>
          </a:p>
        </p:txBody>
      </p:sp>
    </p:spTree>
    <p:extLst>
      <p:ext uri="{BB962C8B-B14F-4D97-AF65-F5344CB8AC3E}">
        <p14:creationId xmlns:p14="http://schemas.microsoft.com/office/powerpoint/2010/main" val="273221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Data Preprocessing</a:t>
            </a:r>
          </a:p>
        </p:txBody>
      </p:sp>
      <p:cxnSp>
        <p:nvCxnSpPr>
          <p:cNvPr id="1033"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430408" y="1825142"/>
            <a:ext cx="5665591" cy="3635987"/>
          </a:xfrm>
        </p:spPr>
        <p:txBody>
          <a:bodyPr>
            <a:noAutofit/>
          </a:bodyPr>
          <a:lstStyle/>
          <a:p>
            <a:pPr marL="0" indent="0" algn="l">
              <a:buNone/>
            </a:pPr>
            <a:r>
              <a:rPr lang="en-US" sz="2000" b="1" dirty="0">
                <a:solidFill>
                  <a:schemeClr val="bg1"/>
                </a:solidFill>
                <a:latin typeface="Söhne"/>
              </a:rPr>
              <a:t>Tokenization</a:t>
            </a:r>
            <a:endParaRPr lang="en-US" sz="2000" b="1" i="0" dirty="0">
              <a:solidFill>
                <a:schemeClr val="bg1"/>
              </a:solidFill>
              <a:effectLst/>
              <a:latin typeface="Söhne"/>
            </a:endParaRPr>
          </a:p>
          <a:p>
            <a:pPr algn="l">
              <a:buFont typeface="+mj-lt"/>
              <a:buAutoNum type="arabicPeriod"/>
            </a:pPr>
            <a:r>
              <a:rPr lang="en-US" sz="1400" b="1" i="0" dirty="0">
                <a:solidFill>
                  <a:schemeClr val="bg1"/>
                </a:solidFill>
                <a:effectLst/>
                <a:latin typeface="Söhne"/>
              </a:rPr>
              <a:t>Splitting Text:</a:t>
            </a:r>
            <a:r>
              <a:rPr lang="en-US" sz="1400" b="0" i="0" dirty="0">
                <a:solidFill>
                  <a:schemeClr val="bg1"/>
                </a:solidFill>
                <a:effectLst/>
                <a:latin typeface="Söhne"/>
              </a:rPr>
              <a:t> The text of each tweet is split into individual words or tokens. This is typically done by separating the text based on spaces and punctuation. For example, the tweet "Earthquake in California! Stay safe everyone." would be tokenized into ["Earthquake", "in", "California", "!", "Stay", "safe", "everyone", "."].</a:t>
            </a:r>
          </a:p>
          <a:p>
            <a:pPr algn="l">
              <a:buFont typeface="+mj-lt"/>
              <a:buAutoNum type="arabicPeriod"/>
            </a:pPr>
            <a:r>
              <a:rPr lang="en-US" sz="1400" b="1" i="0" dirty="0">
                <a:solidFill>
                  <a:schemeClr val="bg1"/>
                </a:solidFill>
                <a:effectLst/>
                <a:latin typeface="Söhne"/>
              </a:rPr>
              <a:t>Handling Special Characters:</a:t>
            </a:r>
            <a:r>
              <a:rPr lang="en-US" sz="1400" b="0" i="0" dirty="0">
                <a:solidFill>
                  <a:schemeClr val="bg1"/>
                </a:solidFill>
                <a:effectLst/>
                <a:latin typeface="Söhne"/>
              </a:rPr>
              <a:t> Special characters, punctuation, and emojis are often removed or treated as separate tokens. This step ensures that only meaningful words are considered during analysis.</a:t>
            </a:r>
          </a:p>
          <a:p>
            <a:pPr algn="l">
              <a:buFont typeface="+mj-lt"/>
              <a:buAutoNum type="arabicPeriod"/>
            </a:pPr>
            <a:r>
              <a:rPr lang="en-US" sz="1400" b="1" i="0" dirty="0">
                <a:solidFill>
                  <a:schemeClr val="bg1"/>
                </a:solidFill>
                <a:effectLst/>
                <a:latin typeface="Söhne"/>
              </a:rPr>
              <a:t>Normalization:</a:t>
            </a:r>
            <a:r>
              <a:rPr lang="en-US" sz="1400" b="0" i="0" dirty="0">
                <a:solidFill>
                  <a:schemeClr val="bg1"/>
                </a:solidFill>
                <a:effectLst/>
                <a:latin typeface="Söhne"/>
              </a:rPr>
              <a:t> This involves converting all tokens to lowercase to ensure uniformity. For example, "Earthquake" and "earthquake" would be treated as the same token.</a:t>
            </a:r>
          </a:p>
          <a:p>
            <a:pPr algn="l">
              <a:buFont typeface="+mj-lt"/>
              <a:buAutoNum type="arabicPeriod"/>
            </a:pPr>
            <a:r>
              <a:rPr lang="en-US" sz="1400" b="1" i="0" dirty="0">
                <a:solidFill>
                  <a:schemeClr val="bg1"/>
                </a:solidFill>
                <a:effectLst/>
                <a:latin typeface="Söhne"/>
              </a:rPr>
              <a:t>Removing Stop Words:</a:t>
            </a:r>
            <a:r>
              <a:rPr lang="en-US" sz="1400" b="0" i="0" dirty="0">
                <a:solidFill>
                  <a:schemeClr val="bg1"/>
                </a:solidFill>
                <a:effectLst/>
                <a:latin typeface="Söhne"/>
              </a:rPr>
              <a:t> Commonly used words that do not contribute significant meaning to the text (e.g., "and", "the", "in") are removed. This step helps in focusing on the important words that carry substantial information about the disaster.</a:t>
            </a:r>
          </a:p>
        </p:txBody>
      </p:sp>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Tokenization algorithms in Natural Language Processing (NLP) | by Mehul  Gupta | Data Science in your pocket | Medium">
            <a:extLst>
              <a:ext uri="{FF2B5EF4-FFF2-40B4-BE49-F238E27FC236}">
                <a16:creationId xmlns:a16="http://schemas.microsoft.com/office/drawing/2014/main" id="{F80584EC-3E5E-1DDE-9294-3758850C46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0653" y="1674371"/>
            <a:ext cx="5666547" cy="344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56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Data Preprocessing</a:t>
            </a:r>
          </a:p>
        </p:txBody>
      </p:sp>
      <p:cxnSp>
        <p:nvCxnSpPr>
          <p:cNvPr id="2057" name="Straight Connector 205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4586513" cy="3647710"/>
          </a:xfrm>
        </p:spPr>
        <p:txBody>
          <a:bodyPr>
            <a:normAutofit/>
          </a:bodyPr>
          <a:lstStyle/>
          <a:p>
            <a:pPr marL="0" indent="0">
              <a:buNone/>
            </a:pPr>
            <a:r>
              <a:rPr lang="en-US" sz="1300" b="1">
                <a:solidFill>
                  <a:schemeClr val="bg1"/>
                </a:solidFill>
                <a:latin typeface="Söhne"/>
              </a:rPr>
              <a:t>Lemmatization:</a:t>
            </a:r>
          </a:p>
          <a:p>
            <a:pPr marL="0" indent="0">
              <a:buNone/>
            </a:pPr>
            <a:r>
              <a:rPr lang="en-US" sz="1300" b="1">
                <a:solidFill>
                  <a:schemeClr val="bg1"/>
                </a:solidFill>
                <a:latin typeface="Söhne"/>
              </a:rPr>
              <a:t>Converting words to their base or dictionary form, improving model's ability to understand context and semantics.</a:t>
            </a:r>
          </a:p>
          <a:p>
            <a:pPr marL="0" indent="0">
              <a:buNone/>
            </a:pPr>
            <a:r>
              <a:rPr lang="en-US" sz="1300" b="1">
                <a:solidFill>
                  <a:schemeClr val="bg1"/>
                </a:solidFill>
                <a:latin typeface="Söhne"/>
              </a:rPr>
              <a:t>Process of Lemmatization:</a:t>
            </a:r>
          </a:p>
          <a:p>
            <a:pPr marL="0" indent="0">
              <a:buNone/>
            </a:pPr>
            <a:r>
              <a:rPr lang="en-US" sz="1300" b="1">
                <a:solidFill>
                  <a:schemeClr val="bg1"/>
                </a:solidFill>
                <a:latin typeface="Söhne"/>
              </a:rPr>
              <a:t>Identifying Part of Speech (POS): Lemmatization begins by identifying the part of speech (POS) of each word in a tweet. This is crucial because the lemma of a word can vary depending on its POS (e.g., "better" as an adjective vs. "better" as a verb).</a:t>
            </a:r>
          </a:p>
          <a:p>
            <a:pPr marL="0" indent="0">
              <a:buNone/>
            </a:pPr>
            <a:r>
              <a:rPr lang="en-US" sz="1300" b="1">
                <a:solidFill>
                  <a:schemeClr val="bg1"/>
                </a:solidFill>
                <a:latin typeface="Söhne"/>
              </a:rPr>
              <a:t>Applying Morphological Analysis: Once the POS is identified, a morphological analysis is conducted to find the base form of each word. For example, verbs are converted to their infinitive forms, and nouns are converted to their singular forms.</a:t>
            </a:r>
          </a:p>
          <a:p>
            <a:pPr marL="0" indent="0">
              <a:buNone/>
            </a:pPr>
            <a:r>
              <a:rPr lang="en-US" sz="1300" b="1">
                <a:solidFill>
                  <a:schemeClr val="bg1"/>
                </a:solidFill>
                <a:latin typeface="Söhne"/>
              </a:rPr>
              <a:t>Generating Lemmas: The words are then replaced with their corresponding lemmas. This process ensures that different forms of a word are treated as a single entity, reducing the complexity of the dataset.</a:t>
            </a:r>
          </a:p>
        </p:txBody>
      </p:sp>
      <p:cxnSp>
        <p:nvCxnSpPr>
          <p:cNvPr id="2059" name="Straight Connector 205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050" name="Picture 2" descr="Lemmatization: Key Componenets, Benefits &amp; Types| BotPenguin">
            <a:extLst>
              <a:ext uri="{FF2B5EF4-FFF2-40B4-BE49-F238E27FC236}">
                <a16:creationId xmlns:a16="http://schemas.microsoft.com/office/drawing/2014/main" id="{01001F44-E105-7A6F-A019-97ECAB135C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595726"/>
            <a:ext cx="5666547" cy="566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7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6" name="Rectangle 1075">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4354513" y="841375"/>
            <a:ext cx="3505200" cy="3114698"/>
          </a:xfrm>
        </p:spPr>
        <p:txBody>
          <a:bodyPr vert="horz" lIns="91440" tIns="45720" rIns="91440" bIns="45720" rtlCol="0" anchor="b">
            <a:normAutofit/>
          </a:bodyPr>
          <a:lstStyle/>
          <a:p>
            <a:pPr algn="ctr"/>
            <a:r>
              <a:rPr lang="en-US" sz="4300" kern="1200">
                <a:solidFill>
                  <a:schemeClr val="bg1"/>
                </a:solidFill>
                <a:latin typeface="+mj-lt"/>
                <a:ea typeface="+mj-ea"/>
                <a:cs typeface="+mj-cs"/>
              </a:rPr>
              <a:t>Data Preprocessing</a:t>
            </a:r>
          </a:p>
        </p:txBody>
      </p:sp>
      <p:grpSp>
        <p:nvGrpSpPr>
          <p:cNvPr id="1077" name="Group 1076">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1061" name="Freeform: Shape 1060">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Freeform: Shape 1061">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067FF14C-A731-4A85-AD6B-3AB1FD7268E0}"/>
              </a:ext>
            </a:extLst>
          </p:cNvPr>
          <p:cNvPicPr>
            <a:picLocks noChangeAspect="1"/>
          </p:cNvPicPr>
          <p:nvPr/>
        </p:nvPicPr>
        <p:blipFill rotWithShape="1">
          <a:blip r:embed="rId2"/>
          <a:srcRect r="58522"/>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1078" name="Group 1077">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1079" name="Freeform: Shape 1078">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0" name="Freeform: Shape 1079">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81" name="Group 1080">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1069" name="Freeform: Shape 1068">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Freeform: Shape 1069">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C0624395-E2DF-85A1-0F86-7DD3BAF6EAA5}"/>
              </a:ext>
            </a:extLst>
          </p:cNvPr>
          <p:cNvPicPr>
            <a:picLocks noChangeAspect="1"/>
          </p:cNvPicPr>
          <p:nvPr/>
        </p:nvPicPr>
        <p:blipFill rotWithShape="1">
          <a:blip r:embed="rId4"/>
          <a:srcRect l="11214" r="24622" b="1"/>
          <a:stretch/>
        </p:blipFill>
        <p:spPr>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p:spPr>
      </p:pic>
      <p:grpSp>
        <p:nvGrpSpPr>
          <p:cNvPr id="1082" name="Group 1081">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1083" name="Freeform: Shape 1082">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4" name="Freeform: Shape 1083">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9209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307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307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3" name="Group 308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84" name="Oval 308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Oval 307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Oval 308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Oval 307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8" name="Oval 308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Oval 308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0" name="Rectangle 308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94" name="Straight Connector 309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99" name="Rectangle 309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1" name="Group 310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02" name="Straight Connector 310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rPr>
              <a:t>Data Preprocessing</a:t>
            </a:r>
          </a:p>
        </p:txBody>
      </p:sp>
      <p:pic>
        <p:nvPicPr>
          <p:cNvPr id="3074" name="Picture 2" descr="Introduction to Natural Language Processing — TF-IDF | by Kinder Chen |  Medium">
            <a:extLst>
              <a:ext uri="{FF2B5EF4-FFF2-40B4-BE49-F238E27FC236}">
                <a16:creationId xmlns:a16="http://schemas.microsoft.com/office/drawing/2014/main" id="{EFF225B0-35AD-99EB-9084-F2DF7963C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718820"/>
            <a:ext cx="10843065" cy="3063165"/>
          </a:xfrm>
          <a:prstGeom prst="rect">
            <a:avLst/>
          </a:prstGeom>
          <a:noFill/>
          <a:extLst>
            <a:ext uri="{909E8E84-426E-40DD-AFC4-6F175D3DCCD1}">
              <a14:hiddenFill xmlns:a14="http://schemas.microsoft.com/office/drawing/2010/main">
                <a:solidFill>
                  <a:srgbClr val="FFFFFF"/>
                </a:solidFill>
              </a14:hiddenFill>
            </a:ext>
          </a:extLst>
        </p:spPr>
      </p:pic>
      <p:grpSp>
        <p:nvGrpSpPr>
          <p:cNvPr id="3107" name="Group 310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108" name="Straight Connector 310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13" name="Oval 311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5925304" y="4018143"/>
            <a:ext cx="5549111" cy="2129599"/>
          </a:xfrm>
          <a:noFill/>
        </p:spPr>
        <p:txBody>
          <a:bodyPr anchor="t">
            <a:normAutofit/>
          </a:bodyPr>
          <a:lstStyle/>
          <a:p>
            <a:pPr marL="0" indent="0">
              <a:buNone/>
            </a:pPr>
            <a:r>
              <a:rPr lang="en-US" sz="1800" b="1">
                <a:solidFill>
                  <a:schemeClr val="bg1"/>
                </a:solidFill>
                <a:latin typeface="Söhne"/>
              </a:rPr>
              <a:t>TF-IDF: Term Frequency-Inverse Document Frequency: a statistical measure used to evaluate how important a word is to a document in a collection or corpus. This helps in weighing the relevance of terms within the dataset.</a:t>
            </a:r>
          </a:p>
          <a:p>
            <a:pPr marL="0" indent="0">
              <a:buNone/>
            </a:pPr>
            <a:endParaRPr lang="en-US" sz="1800" b="0" i="0">
              <a:solidFill>
                <a:schemeClr val="bg1"/>
              </a:solidFill>
              <a:effectLst/>
              <a:latin typeface="Söhne"/>
            </a:endParaRPr>
          </a:p>
        </p:txBody>
      </p:sp>
    </p:spTree>
    <p:extLst>
      <p:ext uri="{BB962C8B-B14F-4D97-AF65-F5344CB8AC3E}">
        <p14:creationId xmlns:p14="http://schemas.microsoft.com/office/powerpoint/2010/main" val="14709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8" name="Rectangle 31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Word Embeddings</a:t>
            </a:r>
          </a:p>
        </p:txBody>
      </p:sp>
      <p:cxnSp>
        <p:nvCxnSpPr>
          <p:cNvPr id="3120" name="Straight Connector 311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4586513" cy="3647710"/>
          </a:xfrm>
        </p:spPr>
        <p:txBody>
          <a:bodyPr>
            <a:normAutofit/>
          </a:bodyPr>
          <a:lstStyle/>
          <a:p>
            <a:pPr marL="0" indent="0">
              <a:buNone/>
            </a:pPr>
            <a:r>
              <a:rPr lang="en-US" sz="2000" b="1">
                <a:solidFill>
                  <a:schemeClr val="bg1"/>
                </a:solidFill>
                <a:latin typeface="Söhne"/>
              </a:rPr>
              <a:t>TF-IDF: Term Frequency-Inverse Document Frequency: a statistical measure used to evaluate how important a word is to a document in a collection or corpus. This helps in weighing the relevance of terms within the dataset.</a:t>
            </a:r>
          </a:p>
          <a:p>
            <a:pPr marL="0" indent="0">
              <a:buNone/>
            </a:pPr>
            <a:endParaRPr lang="en-US" sz="2000" b="0" i="0">
              <a:solidFill>
                <a:schemeClr val="bg1"/>
              </a:solidFill>
              <a:effectLst/>
              <a:latin typeface="Söhne"/>
            </a:endParaRPr>
          </a:p>
        </p:txBody>
      </p:sp>
      <p:cxnSp>
        <p:nvCxnSpPr>
          <p:cNvPr id="3131" name="Straight Connector 313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4C11F70-1F5B-ED41-9B29-7C2419C83479}"/>
              </a:ext>
            </a:extLst>
          </p:cNvPr>
          <p:cNvPicPr>
            <a:picLocks noChangeAspect="1"/>
          </p:cNvPicPr>
          <p:nvPr/>
        </p:nvPicPr>
        <p:blipFill rotWithShape="1">
          <a:blip r:embed="rId2"/>
          <a:srcRect t="3381" r="2" b="10390"/>
          <a:stretch/>
        </p:blipFill>
        <p:spPr>
          <a:xfrm>
            <a:off x="6525453" y="10"/>
            <a:ext cx="5666547" cy="6857990"/>
          </a:xfrm>
          <a:prstGeom prst="rect">
            <a:avLst/>
          </a:prstGeom>
        </p:spPr>
      </p:pic>
    </p:spTree>
    <p:extLst>
      <p:ext uri="{BB962C8B-B14F-4D97-AF65-F5344CB8AC3E}">
        <p14:creationId xmlns:p14="http://schemas.microsoft.com/office/powerpoint/2010/main" val="121964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3" name="Rectangle 4122">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Data Model Building</a:t>
            </a:r>
          </a:p>
        </p:txBody>
      </p: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640080" y="4631161"/>
            <a:ext cx="6692827" cy="1569486"/>
          </a:xfrm>
        </p:spPr>
        <p:txBody>
          <a:bodyPr vert="horz" lIns="91440" tIns="45720" rIns="91440" bIns="45720" rtlCol="0">
            <a:normAutofit/>
          </a:bodyPr>
          <a:lstStyle/>
          <a:p>
            <a:pPr marL="0" indent="0">
              <a:buNone/>
            </a:pPr>
            <a:r>
              <a:rPr lang="en-US" sz="2400" b="1" i="0" kern="1200">
                <a:solidFill>
                  <a:schemeClr val="tx1"/>
                </a:solidFill>
                <a:effectLst/>
                <a:latin typeface="+mn-lt"/>
                <a:ea typeface="+mn-ea"/>
                <a:cs typeface="+mn-cs"/>
              </a:rPr>
              <a:t> </a:t>
            </a:r>
          </a:p>
        </p:txBody>
      </p:sp>
      <p:sp>
        <p:nvSpPr>
          <p:cNvPr id="41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math test&#10;&#10;Description automatically generated">
            <a:extLst>
              <a:ext uri="{FF2B5EF4-FFF2-40B4-BE49-F238E27FC236}">
                <a16:creationId xmlns:a16="http://schemas.microsoft.com/office/drawing/2014/main" id="{3AF5B5C5-7C9A-CE30-6051-C8ED82F0CDBB}"/>
              </a:ext>
            </a:extLst>
          </p:cNvPr>
          <p:cNvPicPr>
            <a:picLocks noChangeAspect="1"/>
          </p:cNvPicPr>
          <p:nvPr/>
        </p:nvPicPr>
        <p:blipFill>
          <a:blip r:embed="rId2"/>
          <a:stretch>
            <a:fillRect/>
          </a:stretch>
        </p:blipFill>
        <p:spPr>
          <a:xfrm>
            <a:off x="7918642" y="320040"/>
            <a:ext cx="3813171" cy="5981446"/>
          </a:xfrm>
          <a:prstGeom prst="rect">
            <a:avLst/>
          </a:prstGeom>
        </p:spPr>
      </p:pic>
    </p:spTree>
    <p:extLst>
      <p:ext uri="{BB962C8B-B14F-4D97-AF65-F5344CB8AC3E}">
        <p14:creationId xmlns:p14="http://schemas.microsoft.com/office/powerpoint/2010/main" val="265841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2" name="Rectangle 41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Data Model Building</a:t>
            </a:r>
          </a:p>
        </p:txBody>
      </p:sp>
      <p:cxnSp>
        <p:nvCxnSpPr>
          <p:cNvPr id="4114" name="Straight Connector 41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1295400" y="2288833"/>
            <a:ext cx="4800600" cy="3711571"/>
          </a:xfrm>
        </p:spPr>
        <p:txBody>
          <a:bodyPr>
            <a:normAutofit/>
          </a:bodyPr>
          <a:lstStyle/>
          <a:p>
            <a:pPr marL="0" indent="0">
              <a:buNone/>
            </a:pPr>
            <a:r>
              <a:rPr lang="en-US" sz="2000" b="1" i="0" dirty="0">
                <a:solidFill>
                  <a:schemeClr val="bg1"/>
                </a:solidFill>
                <a:effectLst/>
                <a:latin typeface="Söhne"/>
              </a:rPr>
              <a:t> </a:t>
            </a:r>
          </a:p>
        </p:txBody>
      </p:sp>
      <p:pic>
        <p:nvPicPr>
          <p:cNvPr id="7" name="Picture 6">
            <a:extLst>
              <a:ext uri="{FF2B5EF4-FFF2-40B4-BE49-F238E27FC236}">
                <a16:creationId xmlns:a16="http://schemas.microsoft.com/office/drawing/2014/main" id="{8CD4061F-9C31-E1C9-2EDC-4A032FA11568}"/>
              </a:ext>
            </a:extLst>
          </p:cNvPr>
          <p:cNvPicPr>
            <a:picLocks noChangeAspect="1"/>
          </p:cNvPicPr>
          <p:nvPr/>
        </p:nvPicPr>
        <p:blipFill>
          <a:blip r:embed="rId2"/>
          <a:stretch>
            <a:fillRect/>
          </a:stretch>
        </p:blipFill>
        <p:spPr>
          <a:xfrm>
            <a:off x="6929302" y="369913"/>
            <a:ext cx="3020422" cy="2784532"/>
          </a:xfrm>
          <a:prstGeom prst="rect">
            <a:avLst/>
          </a:prstGeom>
        </p:spPr>
      </p:pic>
      <p:sp>
        <p:nvSpPr>
          <p:cNvPr id="4116" name="Rectangle 41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52102D-8F89-2AB8-B006-FEE879DF4874}"/>
              </a:ext>
            </a:extLst>
          </p:cNvPr>
          <p:cNvPicPr>
            <a:picLocks noChangeAspect="1"/>
          </p:cNvPicPr>
          <p:nvPr/>
        </p:nvPicPr>
        <p:blipFill>
          <a:blip r:embed="rId3"/>
          <a:stretch>
            <a:fillRect/>
          </a:stretch>
        </p:blipFill>
        <p:spPr>
          <a:xfrm>
            <a:off x="8038661" y="4158086"/>
            <a:ext cx="3588640" cy="1928894"/>
          </a:xfrm>
          <a:prstGeom prst="rect">
            <a:avLst/>
          </a:prstGeom>
        </p:spPr>
      </p:pic>
      <p:sp>
        <p:nvSpPr>
          <p:cNvPr id="4118" name="Rectangle 41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0CAEF-40C3-13EC-BE99-77EEAA59C392}"/>
              </a:ext>
            </a:extLst>
          </p:cNvPr>
          <p:cNvSpPr txBox="1"/>
          <p:nvPr/>
        </p:nvSpPr>
        <p:spPr>
          <a:xfrm>
            <a:off x="1587500" y="3154445"/>
            <a:ext cx="3079968" cy="1477328"/>
          </a:xfrm>
          <a:prstGeom prst="rect">
            <a:avLst/>
          </a:prstGeom>
          <a:noFill/>
        </p:spPr>
        <p:txBody>
          <a:bodyPr wrap="square" rtlCol="0">
            <a:spAutoFit/>
          </a:bodyPr>
          <a:lstStyle/>
          <a:p>
            <a:r>
              <a:rPr lang="en-US" b="1" dirty="0">
                <a:solidFill>
                  <a:schemeClr val="bg1"/>
                </a:solidFill>
              </a:rPr>
              <a:t>Scikit-Learn Classifiers </a:t>
            </a:r>
          </a:p>
          <a:p>
            <a:pPr marL="285750" indent="-285750">
              <a:buFont typeface="Arial" panose="020B0604020202020204" pitchFamily="34" charset="0"/>
              <a:buChar char="•"/>
            </a:pPr>
            <a:r>
              <a:rPr lang="en-US" dirty="0">
                <a:solidFill>
                  <a:schemeClr val="bg1"/>
                </a:solidFill>
              </a:rPr>
              <a:t>Naïve Bayes</a:t>
            </a:r>
          </a:p>
          <a:p>
            <a:pPr marL="285750" indent="-285750">
              <a:buFont typeface="Arial" panose="020B0604020202020204" pitchFamily="34" charset="0"/>
              <a:buChar char="•"/>
            </a:pPr>
            <a:r>
              <a:rPr lang="en-US" dirty="0">
                <a:solidFill>
                  <a:schemeClr val="bg1"/>
                </a:solidFill>
              </a:rPr>
              <a:t>Random Forest </a:t>
            </a:r>
          </a:p>
          <a:p>
            <a:pPr marL="285750" indent="-285750">
              <a:buFont typeface="Arial" panose="020B0604020202020204" pitchFamily="34" charset="0"/>
              <a:buChar char="•"/>
            </a:pPr>
            <a:r>
              <a:rPr lang="en-US" dirty="0">
                <a:solidFill>
                  <a:schemeClr val="bg1"/>
                </a:solidFill>
              </a:rPr>
              <a:t>Gradient Boosting </a:t>
            </a:r>
          </a:p>
          <a:p>
            <a:pPr marL="285750" indent="-285750">
              <a:buFont typeface="Arial" panose="020B0604020202020204" pitchFamily="34" charset="0"/>
              <a:buChar char="•"/>
            </a:pPr>
            <a:r>
              <a:rPr lang="en-US" dirty="0">
                <a:solidFill>
                  <a:schemeClr val="bg1"/>
                </a:solidFill>
              </a:rPr>
              <a:t>Neural Networks</a:t>
            </a:r>
          </a:p>
        </p:txBody>
      </p:sp>
    </p:spTree>
    <p:extLst>
      <p:ext uri="{BB962C8B-B14F-4D97-AF65-F5344CB8AC3E}">
        <p14:creationId xmlns:p14="http://schemas.microsoft.com/office/powerpoint/2010/main" val="265369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3" name="Rectangle 412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Neural Networks</a:t>
            </a:r>
          </a:p>
        </p:txBody>
      </p:sp>
      <p:cxnSp>
        <p:nvCxnSpPr>
          <p:cNvPr id="4125" name="Straight Connector 412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4586513" cy="3647710"/>
          </a:xfrm>
        </p:spPr>
        <p:txBody>
          <a:bodyPr anchor="ctr">
            <a:normAutofit/>
          </a:bodyPr>
          <a:lstStyle/>
          <a:p>
            <a:pPr marL="0" indent="0">
              <a:buNone/>
            </a:pPr>
            <a:r>
              <a:rPr lang="en-US" sz="2000" b="1" i="0" dirty="0">
                <a:solidFill>
                  <a:schemeClr val="bg1"/>
                </a:solidFill>
                <a:effectLst/>
                <a:latin typeface="Söhne"/>
              </a:rPr>
              <a:t> </a:t>
            </a:r>
          </a:p>
        </p:txBody>
      </p:sp>
      <p:pic>
        <p:nvPicPr>
          <p:cNvPr id="10" name="Picture 9">
            <a:extLst>
              <a:ext uri="{FF2B5EF4-FFF2-40B4-BE49-F238E27FC236}">
                <a16:creationId xmlns:a16="http://schemas.microsoft.com/office/drawing/2014/main" id="{DEE597A7-526C-2A6B-6C8F-8DF8E3FFF1C4}"/>
              </a:ext>
            </a:extLst>
          </p:cNvPr>
          <p:cNvPicPr>
            <a:picLocks noChangeAspect="1"/>
          </p:cNvPicPr>
          <p:nvPr/>
        </p:nvPicPr>
        <p:blipFill rotWithShape="1">
          <a:blip r:embed="rId2"/>
          <a:srcRect t="17518" r="-3" b="1717"/>
          <a:stretch/>
        </p:blipFill>
        <p:spPr>
          <a:xfrm>
            <a:off x="6525453" y="1"/>
            <a:ext cx="5666547" cy="3398024"/>
          </a:xfrm>
          <a:prstGeom prst="rect">
            <a:avLst/>
          </a:prstGeom>
        </p:spPr>
      </p:pic>
      <p:cxnSp>
        <p:nvCxnSpPr>
          <p:cNvPr id="4127" name="Straight Connector 4126">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AFE10C0-45F7-80A8-80F2-BD506EB00039}"/>
              </a:ext>
            </a:extLst>
          </p:cNvPr>
          <p:cNvPicPr>
            <a:picLocks noChangeAspect="1"/>
          </p:cNvPicPr>
          <p:nvPr/>
        </p:nvPicPr>
        <p:blipFill rotWithShape="1">
          <a:blip r:embed="rId3"/>
          <a:srcRect r="-2" b="22302"/>
          <a:stretch/>
        </p:blipFill>
        <p:spPr>
          <a:xfrm>
            <a:off x="6522277" y="3398024"/>
            <a:ext cx="5669723" cy="3469076"/>
          </a:xfrm>
          <a:prstGeom prst="rect">
            <a:avLst/>
          </a:prstGeom>
        </p:spPr>
      </p:pic>
    </p:spTree>
    <p:extLst>
      <p:ext uri="{BB962C8B-B14F-4D97-AF65-F5344CB8AC3E}">
        <p14:creationId xmlns:p14="http://schemas.microsoft.com/office/powerpoint/2010/main" val="69242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34" name="Rectangle 413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3A7743-BBE7-8BB4-83DC-B13367356D7E}"/>
              </a:ext>
            </a:extLst>
          </p:cNvPr>
          <p:cNvPicPr>
            <a:picLocks noChangeAspect="1"/>
          </p:cNvPicPr>
          <p:nvPr/>
        </p:nvPicPr>
        <p:blipFill rotWithShape="1">
          <a:blip r:embed="rId2">
            <a:alphaModFix amt="50000"/>
          </a:blip>
          <a:srcRect r="9334" b="1"/>
          <a:stretch/>
        </p:blipFill>
        <p:spPr>
          <a:xfrm>
            <a:off x="20" y="1"/>
            <a:ext cx="12191980" cy="6857999"/>
          </a:xfrm>
          <a:prstGeom prst="rect">
            <a:avLst/>
          </a:prstGeom>
        </p:spPr>
      </p:pic>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Gradient Boosting </a:t>
            </a:r>
          </a:p>
        </p:txBody>
      </p: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b="1" i="0">
                <a:solidFill>
                  <a:srgbClr val="FFFFFF"/>
                </a:solidFill>
                <a:effectLst/>
              </a:rPr>
              <a:t> </a:t>
            </a:r>
          </a:p>
        </p:txBody>
      </p:sp>
    </p:spTree>
    <p:extLst>
      <p:ext uri="{BB962C8B-B14F-4D97-AF65-F5344CB8AC3E}">
        <p14:creationId xmlns:p14="http://schemas.microsoft.com/office/powerpoint/2010/main" val="13842073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Data Model Building</a:t>
            </a:r>
          </a:p>
        </p:txBody>
      </p:sp>
      <p:cxnSp>
        <p:nvCxnSpPr>
          <p:cNvPr id="4105" name="Straight Connector 410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4586513" cy="3647710"/>
          </a:xfrm>
        </p:spPr>
        <p:txBody>
          <a:bodyPr>
            <a:normAutofit/>
          </a:bodyPr>
          <a:lstStyle/>
          <a:p>
            <a:pPr marL="0" indent="0">
              <a:buNone/>
            </a:pPr>
            <a:r>
              <a:rPr lang="en-US" sz="2000" b="1" i="0" dirty="0">
                <a:solidFill>
                  <a:schemeClr val="bg1"/>
                </a:solidFill>
                <a:effectLst/>
                <a:latin typeface="Söhne"/>
              </a:rPr>
              <a:t> Gradient Boost: An ensemble technique that </a:t>
            </a:r>
            <a:endParaRPr lang="en-US" sz="2000" b="1" i="0">
              <a:solidFill>
                <a:schemeClr val="bg1"/>
              </a:solidFill>
              <a:effectLst/>
              <a:latin typeface="Söhne"/>
            </a:endParaRPr>
          </a:p>
          <a:p>
            <a:pPr marL="0" indent="0">
              <a:buNone/>
            </a:pPr>
            <a:r>
              <a:rPr lang="en-US" sz="2000" b="1" i="0" dirty="0">
                <a:solidFill>
                  <a:schemeClr val="bg1"/>
                </a:solidFill>
                <a:effectLst/>
                <a:latin typeface="Söhne"/>
              </a:rPr>
              <a:t>builds sequential trees, each correcting errors of </a:t>
            </a:r>
            <a:endParaRPr lang="en-US" sz="2000" b="1" i="0">
              <a:solidFill>
                <a:schemeClr val="bg1"/>
              </a:solidFill>
              <a:effectLst/>
              <a:latin typeface="Söhne"/>
            </a:endParaRPr>
          </a:p>
          <a:p>
            <a:pPr marL="0" indent="0">
              <a:buNone/>
            </a:pPr>
            <a:r>
              <a:rPr lang="en-US" sz="2000" b="1" i="0" dirty="0">
                <a:solidFill>
                  <a:schemeClr val="bg1"/>
                </a:solidFill>
                <a:effectLst/>
                <a:latin typeface="Söhne"/>
              </a:rPr>
              <a:t>the previous one, effectively enhancing the model </a:t>
            </a:r>
            <a:endParaRPr lang="en-US" sz="2000" b="1" i="0">
              <a:solidFill>
                <a:schemeClr val="bg1"/>
              </a:solidFill>
              <a:effectLst/>
              <a:latin typeface="Söhne"/>
            </a:endParaRPr>
          </a:p>
          <a:p>
            <a:pPr marL="0" indent="0">
              <a:buNone/>
            </a:pPr>
            <a:r>
              <a:rPr lang="en-US" sz="2000" b="1" i="0" dirty="0">
                <a:solidFill>
                  <a:schemeClr val="bg1"/>
                </a:solidFill>
                <a:effectLst/>
                <a:latin typeface="Söhne"/>
              </a:rPr>
              <a:t>performance for disaster tweet prediction.</a:t>
            </a:r>
            <a:endParaRPr lang="en-US" sz="2000" b="1" i="0">
              <a:solidFill>
                <a:schemeClr val="bg1"/>
              </a:solidFill>
              <a:effectLst/>
              <a:latin typeface="Söhne"/>
            </a:endParaRPr>
          </a:p>
          <a:p>
            <a:pPr marL="0" indent="0">
              <a:buNone/>
            </a:pPr>
            <a:endParaRPr lang="en-US" sz="2000" b="1" i="0">
              <a:solidFill>
                <a:schemeClr val="bg1"/>
              </a:solidFill>
              <a:effectLst/>
              <a:latin typeface="Söhne"/>
            </a:endParaRPr>
          </a:p>
        </p:txBody>
      </p:sp>
      <p:cxnSp>
        <p:nvCxnSpPr>
          <p:cNvPr id="4107" name="Straight Connector 410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098" name="Picture 2" descr="Gradient Boosting. Before starting, let's make a simple… | by Deniz Gunay |  Medium">
            <a:extLst>
              <a:ext uri="{FF2B5EF4-FFF2-40B4-BE49-F238E27FC236}">
                <a16:creationId xmlns:a16="http://schemas.microsoft.com/office/drawing/2014/main" id="{0BFE1735-5FFF-F174-54E8-C08E4C5D87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1367794"/>
            <a:ext cx="5666547" cy="412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7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ugh stormy water in motion">
            <a:extLst>
              <a:ext uri="{FF2B5EF4-FFF2-40B4-BE49-F238E27FC236}">
                <a16:creationId xmlns:a16="http://schemas.microsoft.com/office/drawing/2014/main" id="{ED53CBE4-0D0E-9D0D-9269-C0F2CDD46F3B}"/>
              </a:ext>
            </a:extLst>
          </p:cNvPr>
          <p:cNvPicPr>
            <a:picLocks noChangeAspect="1"/>
          </p:cNvPicPr>
          <p:nvPr/>
        </p:nvPicPr>
        <p:blipFill rotWithShape="1">
          <a:blip r:embed="rId2">
            <a:alphaModFix amt="40000"/>
          </a:blip>
          <a:srcRect t="3914" b="11817"/>
          <a:stretch/>
        </p:blipFill>
        <p:spPr>
          <a:xfrm>
            <a:off x="20" y="10"/>
            <a:ext cx="12191979" cy="6857990"/>
          </a:xfrm>
          <a:prstGeom prst="rect">
            <a:avLst/>
          </a:prstGeom>
        </p:spPr>
      </p:pic>
      <p:sp>
        <p:nvSpPr>
          <p:cNvPr id="2" name="Title 1">
            <a:extLst>
              <a:ext uri="{FF2B5EF4-FFF2-40B4-BE49-F238E27FC236}">
                <a16:creationId xmlns:a16="http://schemas.microsoft.com/office/drawing/2014/main" id="{14C3EBFB-91AE-3BC2-E710-8B7B5D241BBF}"/>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Introduction</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FC6A82-0CF5-A279-19C8-D89A1C07C8A6}"/>
              </a:ext>
            </a:extLst>
          </p:cNvPr>
          <p:cNvSpPr>
            <a:spLocks noGrp="1"/>
          </p:cNvSpPr>
          <p:nvPr>
            <p:ph idx="1"/>
          </p:nvPr>
        </p:nvSpPr>
        <p:spPr>
          <a:xfrm>
            <a:off x="841248" y="3502152"/>
            <a:ext cx="10506456" cy="2670048"/>
          </a:xfrm>
        </p:spPr>
        <p:txBody>
          <a:bodyPr>
            <a:normAutofit lnSpcReduction="10000"/>
          </a:bodyPr>
          <a:lstStyle/>
          <a:p>
            <a:r>
              <a:rPr lang="en-US" sz="2000" b="0" i="0" dirty="0">
                <a:solidFill>
                  <a:schemeClr val="bg1"/>
                </a:solidFill>
                <a:effectLst/>
                <a:latin typeface="Söhne"/>
              </a:rPr>
              <a:t>Natural disasters such as earthquakes, floods, and hurricanes can cause significant damage and loss of life. Rapid dissemination of accurate information during such events is critical for effective emergency response and resource allocation. Social media platforms, particularly Twitter, have become vital channels for real-time information sharing during disasters. </a:t>
            </a:r>
          </a:p>
          <a:p>
            <a:r>
              <a:rPr lang="en-US" sz="2000" b="0" i="0" dirty="0">
                <a:solidFill>
                  <a:schemeClr val="bg1"/>
                </a:solidFill>
                <a:effectLst/>
                <a:latin typeface="Söhne"/>
              </a:rPr>
              <a:t>However, the vast volume of tweets, including rumors and irrelevant information, makes it challenging to quickly identify actionable intelligence. </a:t>
            </a:r>
          </a:p>
          <a:p>
            <a:r>
              <a:rPr lang="en-US" sz="2000" b="0" i="0" dirty="0">
                <a:solidFill>
                  <a:schemeClr val="bg1"/>
                </a:solidFill>
                <a:effectLst/>
                <a:latin typeface="Söhne"/>
              </a:rPr>
              <a:t>This presentation explores the application of Natural Language Processing (NLP) and Machine Learning (ML) techniques to filter and predict real disaster-related tweets, enhancing the ability of authorities and first responders to act swiftly and efficiently.</a:t>
            </a:r>
            <a:endParaRPr lang="en-US" sz="2000" dirty="0">
              <a:solidFill>
                <a:schemeClr val="bg1"/>
              </a:solidFill>
            </a:endParaRPr>
          </a:p>
        </p:txBody>
      </p:sp>
    </p:spTree>
    <p:extLst>
      <p:ext uri="{BB962C8B-B14F-4D97-AF65-F5344CB8AC3E}">
        <p14:creationId xmlns:p14="http://schemas.microsoft.com/office/powerpoint/2010/main" val="137199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Model parameter</a:t>
            </a:r>
          </a:p>
        </p:txBody>
      </p:sp>
      <p:cxnSp>
        <p:nvCxnSpPr>
          <p:cNvPr id="5129" name="Straight Connector 512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5340471" cy="3647710"/>
          </a:xfrm>
        </p:spPr>
        <p:txBody>
          <a:bodyPr>
            <a:normAutofit fontScale="92500" lnSpcReduction="20000"/>
          </a:bodyPr>
          <a:lstStyle/>
          <a:p>
            <a:pPr marL="0" indent="0">
              <a:buNone/>
            </a:pPr>
            <a:r>
              <a:rPr lang="en-US" sz="1400" b="1" dirty="0">
                <a:solidFill>
                  <a:schemeClr val="bg1"/>
                </a:solidFill>
                <a:latin typeface="Söhne"/>
              </a:rPr>
              <a:t>Learning Rate (η): Controls the contribution of each tree to the final model. Lower values make the model more robust to overfitting but require more trees.</a:t>
            </a:r>
          </a:p>
          <a:p>
            <a:pPr marL="0" indent="0">
              <a:buNone/>
            </a:pPr>
            <a:r>
              <a:rPr lang="en-US" sz="1400" b="1" dirty="0">
                <a:solidFill>
                  <a:schemeClr val="bg1"/>
                </a:solidFill>
                <a:latin typeface="Söhne"/>
              </a:rPr>
              <a:t>Number of Trees (</a:t>
            </a:r>
            <a:r>
              <a:rPr lang="en-US" sz="1400" b="1" dirty="0" err="1">
                <a:solidFill>
                  <a:schemeClr val="bg1"/>
                </a:solidFill>
                <a:latin typeface="Söhne"/>
              </a:rPr>
              <a:t>n_estimators</a:t>
            </a:r>
            <a:r>
              <a:rPr lang="en-US" sz="1400" b="1" dirty="0">
                <a:solidFill>
                  <a:schemeClr val="bg1"/>
                </a:solidFill>
                <a:latin typeface="Söhne"/>
              </a:rPr>
              <a:t>): The number of boosting rounds or trees to build. More trees can improve accuracy but may increase the risk of overfitting.</a:t>
            </a:r>
          </a:p>
          <a:p>
            <a:pPr marL="0" indent="0">
              <a:buNone/>
            </a:pPr>
            <a:r>
              <a:rPr lang="en-US" sz="1400" b="1" dirty="0">
                <a:solidFill>
                  <a:schemeClr val="bg1"/>
                </a:solidFill>
                <a:latin typeface="Söhne"/>
              </a:rPr>
              <a:t>Maximum Depth (</a:t>
            </a:r>
            <a:r>
              <a:rPr lang="en-US" sz="1400" b="1" dirty="0" err="1">
                <a:solidFill>
                  <a:schemeClr val="bg1"/>
                </a:solidFill>
                <a:latin typeface="Söhne"/>
              </a:rPr>
              <a:t>max_depth</a:t>
            </a:r>
            <a:r>
              <a:rPr lang="en-US" sz="1400" b="1" dirty="0">
                <a:solidFill>
                  <a:schemeClr val="bg1"/>
                </a:solidFill>
                <a:latin typeface="Söhne"/>
              </a:rPr>
              <a:t>): The maximum depth of each tree. Deeper trees can capture more complex patterns but may lead to overfitting.</a:t>
            </a:r>
          </a:p>
          <a:p>
            <a:pPr marL="0" indent="0">
              <a:buNone/>
            </a:pPr>
            <a:r>
              <a:rPr lang="en-US" sz="1400" b="1" dirty="0">
                <a:solidFill>
                  <a:schemeClr val="bg1"/>
                </a:solidFill>
                <a:latin typeface="Söhne"/>
              </a:rPr>
              <a:t>Minimum Samples Split (</a:t>
            </a:r>
            <a:r>
              <a:rPr lang="en-US" sz="1400" b="1" dirty="0" err="1">
                <a:solidFill>
                  <a:schemeClr val="bg1"/>
                </a:solidFill>
                <a:latin typeface="Söhne"/>
              </a:rPr>
              <a:t>min_samples_split</a:t>
            </a:r>
            <a:r>
              <a:rPr lang="en-US" sz="1400" b="1" dirty="0">
                <a:solidFill>
                  <a:schemeClr val="bg1"/>
                </a:solidFill>
                <a:latin typeface="Söhne"/>
              </a:rPr>
              <a:t>): The minimum number of samples required to split an internal node. Higher values prevent the model from learning overly specific patterns.</a:t>
            </a:r>
          </a:p>
          <a:p>
            <a:pPr marL="0" indent="0">
              <a:buNone/>
            </a:pPr>
            <a:r>
              <a:rPr lang="en-US" sz="1400" b="1" dirty="0">
                <a:solidFill>
                  <a:schemeClr val="bg1"/>
                </a:solidFill>
                <a:latin typeface="Söhne"/>
              </a:rPr>
              <a:t>Minimum Samples Leaf (</a:t>
            </a:r>
            <a:r>
              <a:rPr lang="en-US" sz="1400" b="1" dirty="0" err="1">
                <a:solidFill>
                  <a:schemeClr val="bg1"/>
                </a:solidFill>
                <a:latin typeface="Söhne"/>
              </a:rPr>
              <a:t>min_samples_leaf</a:t>
            </a:r>
            <a:r>
              <a:rPr lang="en-US" sz="1400" b="1" dirty="0">
                <a:solidFill>
                  <a:schemeClr val="bg1"/>
                </a:solidFill>
                <a:latin typeface="Söhne"/>
              </a:rPr>
              <a:t>): The minimum number of samples required to be at a leaf node. Larger values help in smoothing the model.</a:t>
            </a:r>
          </a:p>
          <a:p>
            <a:pPr marL="0" indent="0">
              <a:buNone/>
            </a:pPr>
            <a:r>
              <a:rPr lang="en-US" sz="1400" b="1" dirty="0">
                <a:solidFill>
                  <a:schemeClr val="bg1"/>
                </a:solidFill>
                <a:latin typeface="Söhne"/>
              </a:rPr>
              <a:t>Subsample: The fraction of samples to be used for fitting each individual tree. Reducing this fraction can prevent overfitting but too small a value can lead to underfitting.</a:t>
            </a:r>
          </a:p>
          <a:p>
            <a:pPr marL="0" indent="0">
              <a:buNone/>
            </a:pPr>
            <a:r>
              <a:rPr lang="en-US" sz="1400" b="1" dirty="0">
                <a:solidFill>
                  <a:schemeClr val="bg1"/>
                </a:solidFill>
                <a:latin typeface="Söhne"/>
              </a:rPr>
              <a:t>Maximum Features (</a:t>
            </a:r>
            <a:r>
              <a:rPr lang="en-US" sz="1400" b="1" dirty="0" err="1">
                <a:solidFill>
                  <a:schemeClr val="bg1"/>
                </a:solidFill>
                <a:latin typeface="Söhne"/>
              </a:rPr>
              <a:t>max_features</a:t>
            </a:r>
            <a:r>
              <a:rPr lang="en-US" sz="1400" b="1" dirty="0">
                <a:solidFill>
                  <a:schemeClr val="bg1"/>
                </a:solidFill>
                <a:latin typeface="Söhne"/>
              </a:rPr>
              <a:t>): The number of features to consider when looking for the best split. This can be a fixed number or a percentage of total features.</a:t>
            </a:r>
            <a:r>
              <a:rPr lang="en-US" sz="1400" b="0" i="0" dirty="0">
                <a:solidFill>
                  <a:schemeClr val="bg1"/>
                </a:solidFill>
                <a:effectLst/>
                <a:latin typeface="Söhne"/>
              </a:rPr>
              <a:t>.</a:t>
            </a:r>
          </a:p>
        </p:txBody>
      </p:sp>
      <p:cxnSp>
        <p:nvCxnSpPr>
          <p:cNvPr id="5131" name="Straight Connector 513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122" name="Picture 2" descr="A Comprehensive Guide on Hyperparameter Tuning and its Techniques">
            <a:extLst>
              <a:ext uri="{FF2B5EF4-FFF2-40B4-BE49-F238E27FC236}">
                <a16:creationId xmlns:a16="http://schemas.microsoft.com/office/drawing/2014/main" id="{4FB3E3EB-1BC7-223B-ED8D-8688913EB7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1176548"/>
            <a:ext cx="5666547" cy="450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94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8" name="Rectangle 51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Model parameter</a:t>
            </a:r>
          </a:p>
        </p:txBody>
      </p:sp>
      <p:cxnSp>
        <p:nvCxnSpPr>
          <p:cNvPr id="5140" name="Straight Connector 513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72E84BB-E25A-271B-BA58-9D8EEE33B4AD}"/>
              </a:ext>
            </a:extLst>
          </p:cNvPr>
          <p:cNvPicPr>
            <a:picLocks noChangeAspect="1"/>
          </p:cNvPicPr>
          <p:nvPr/>
        </p:nvPicPr>
        <p:blipFill>
          <a:blip r:embed="rId2"/>
          <a:stretch>
            <a:fillRect/>
          </a:stretch>
        </p:blipFill>
        <p:spPr>
          <a:xfrm>
            <a:off x="6525453" y="574316"/>
            <a:ext cx="5666547" cy="5709367"/>
          </a:xfrm>
          <a:prstGeom prst="rect">
            <a:avLst/>
          </a:prstGeom>
        </p:spPr>
      </p:pic>
      <p:pic>
        <p:nvPicPr>
          <p:cNvPr id="1026" name="Picture 2" descr="How to Configure the Gradient Boosting Algorithm -  MachineLearningMastery.com">
            <a:extLst>
              <a:ext uri="{FF2B5EF4-FFF2-40B4-BE49-F238E27FC236}">
                <a16:creationId xmlns:a16="http://schemas.microsoft.com/office/drawing/2014/main" id="{B01B398C-DBF6-AC2C-9207-5DC1191CE4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525" y="2449721"/>
            <a:ext cx="4586288" cy="256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31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04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Hyper parameter</a:t>
            </a:r>
          </a:p>
        </p:txBody>
      </p:sp>
      <p:cxnSp>
        <p:nvCxnSpPr>
          <p:cNvPr id="1043" name="Straight Connector 104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FF795-4F0B-6A8C-A4B7-06F5616D3D84}"/>
              </a:ext>
            </a:extLst>
          </p:cNvPr>
          <p:cNvSpPr>
            <a:spLocks noGrp="1"/>
          </p:cNvSpPr>
          <p:nvPr>
            <p:ph idx="1"/>
          </p:nvPr>
        </p:nvSpPr>
        <p:spPr>
          <a:xfrm>
            <a:off x="897769" y="1909192"/>
            <a:ext cx="4586513" cy="3647710"/>
          </a:xfrm>
        </p:spPr>
        <p:txBody>
          <a:bodyPr>
            <a:normAutofit/>
          </a:bodyPr>
          <a:lstStyle/>
          <a:p>
            <a:pPr marL="0" indent="0">
              <a:buNone/>
            </a:pPr>
            <a:r>
              <a:rPr lang="en-US" sz="2000" b="0" i="0">
                <a:solidFill>
                  <a:schemeClr val="bg1"/>
                </a:solidFill>
                <a:effectLst/>
                <a:latin typeface="Söhne"/>
              </a:rPr>
              <a:t>Hyperparameter tuning is the process of selecting the optimal values for a machine learning model’s hyperparameters. Hyperparameters are settings that control the learning process of the model, such as the learning rate, the number of neurons in a neural network, or the kernel size in a support vector machine. The goal of hyperparameter tuning is to find the values that lead to the best performance on a given task.</a:t>
            </a:r>
          </a:p>
        </p:txBody>
      </p:sp>
      <p:cxnSp>
        <p:nvCxnSpPr>
          <p:cNvPr id="1045" name="Straight Connector 104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37" name="Picture 1036" descr="Light bulb on yellow background with sketched light beams and cord">
            <a:extLst>
              <a:ext uri="{FF2B5EF4-FFF2-40B4-BE49-F238E27FC236}">
                <a16:creationId xmlns:a16="http://schemas.microsoft.com/office/drawing/2014/main" id="{0EEAD84C-8B12-DAAD-4018-BAB8205CB210}"/>
              </a:ext>
            </a:extLst>
          </p:cNvPr>
          <p:cNvPicPr>
            <a:picLocks noChangeAspect="1"/>
          </p:cNvPicPr>
          <p:nvPr/>
        </p:nvPicPr>
        <p:blipFill>
          <a:blip r:embed="rId2"/>
          <a:stretch>
            <a:fillRect/>
          </a:stretch>
        </p:blipFill>
        <p:spPr>
          <a:xfrm>
            <a:off x="6525453" y="1686537"/>
            <a:ext cx="5666547" cy="3484926"/>
          </a:xfrm>
          <a:prstGeom prst="rect">
            <a:avLst/>
          </a:prstGeom>
        </p:spPr>
      </p:pic>
    </p:spTree>
    <p:extLst>
      <p:ext uri="{BB962C8B-B14F-4D97-AF65-F5344CB8AC3E}">
        <p14:creationId xmlns:p14="http://schemas.microsoft.com/office/powerpoint/2010/main" val="3821442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01A19C06-7479-C488-F18E-E4E92A233D60}"/>
              </a:ext>
            </a:extLst>
          </p:cNvPr>
          <p:cNvPicPr>
            <a:picLocks noChangeAspect="1"/>
          </p:cNvPicPr>
          <p:nvPr/>
        </p:nvPicPr>
        <p:blipFill rotWithShape="1">
          <a:blip r:embed="rId2"/>
          <a:srcRect r="3742" b="-2"/>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6343650" y="3962400"/>
            <a:ext cx="5505814" cy="1690409"/>
          </a:xfrm>
        </p:spPr>
        <p:txBody>
          <a:bodyPr vert="horz" lIns="91440" tIns="45720" rIns="91440" bIns="45720" rtlCol="0" anchor="b">
            <a:normAutofit/>
          </a:bodyPr>
          <a:lstStyle/>
          <a:p>
            <a:r>
              <a:rPr lang="en-US" kern="1200">
                <a:solidFill>
                  <a:schemeClr val="tx1"/>
                </a:solidFill>
                <a:latin typeface="+mj-lt"/>
                <a:ea typeface="+mj-ea"/>
                <a:cs typeface="+mj-cs"/>
              </a:rPr>
              <a:t>Hyper parameter</a:t>
            </a:r>
          </a:p>
        </p:txBody>
      </p:sp>
      <p:pic>
        <p:nvPicPr>
          <p:cNvPr id="5" name="Content Placeholder 4" descr="A screenshot of a computer program&#10;&#10;Description automatically generated">
            <a:extLst>
              <a:ext uri="{FF2B5EF4-FFF2-40B4-BE49-F238E27FC236}">
                <a16:creationId xmlns:a16="http://schemas.microsoft.com/office/drawing/2014/main" id="{ECF294C9-F297-0B80-838E-313572A83EB5}"/>
              </a:ext>
            </a:extLst>
          </p:cNvPr>
          <p:cNvPicPr>
            <a:picLocks noChangeAspect="1"/>
          </p:cNvPicPr>
          <p:nvPr/>
        </p:nvPicPr>
        <p:blipFill rotWithShape="1">
          <a:blip r:embed="rId3"/>
          <a:srcRect r="-1" b="371"/>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Tree>
    <p:extLst>
      <p:ext uri="{BB962C8B-B14F-4D97-AF65-F5344CB8AC3E}">
        <p14:creationId xmlns:p14="http://schemas.microsoft.com/office/powerpoint/2010/main" val="133343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rPr>
              <a:t>Hyper parameter – HTML Strip</a:t>
            </a:r>
          </a:p>
        </p:txBody>
      </p:sp>
      <p:pic>
        <p:nvPicPr>
          <p:cNvPr id="5" name="Content Placeholder 4">
            <a:extLst>
              <a:ext uri="{FF2B5EF4-FFF2-40B4-BE49-F238E27FC236}">
                <a16:creationId xmlns:a16="http://schemas.microsoft.com/office/drawing/2014/main" id="{10A3843C-75EC-80A2-2850-C1FA7FCBF995}"/>
              </a:ext>
            </a:extLst>
          </p:cNvPr>
          <p:cNvPicPr>
            <a:picLocks noChangeAspect="1"/>
          </p:cNvPicPr>
          <p:nvPr/>
        </p:nvPicPr>
        <p:blipFill rotWithShape="1">
          <a:blip r:embed="rId2"/>
          <a:srcRect r="7958" b="-2"/>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7" name="Picture 6">
            <a:extLst>
              <a:ext uri="{FF2B5EF4-FFF2-40B4-BE49-F238E27FC236}">
                <a16:creationId xmlns:a16="http://schemas.microsoft.com/office/drawing/2014/main" id="{BCE9E3A5-40AD-6ED8-48B8-1B673E76F84A}"/>
              </a:ext>
            </a:extLst>
          </p:cNvPr>
          <p:cNvPicPr>
            <a:picLocks noChangeAspect="1"/>
          </p:cNvPicPr>
          <p:nvPr/>
        </p:nvPicPr>
        <p:blipFill rotWithShape="1">
          <a:blip r:embed="rId3"/>
          <a:srcRect l="2398" r="25377"/>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grpSp>
        <p:nvGrpSpPr>
          <p:cNvPr id="1044" name="Group 1043">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45" name="Freeform: Shape 1044">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6" name="Freeform: Shape 1045">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Content Placeholder 8">
            <a:extLst>
              <a:ext uri="{FF2B5EF4-FFF2-40B4-BE49-F238E27FC236}">
                <a16:creationId xmlns:a16="http://schemas.microsoft.com/office/drawing/2014/main" id="{CCFB4A85-C0E5-0879-7845-AD2AB26E5779}"/>
              </a:ext>
            </a:extLst>
          </p:cNvPr>
          <p:cNvPicPr>
            <a:picLocks noGrp="1" noChangeAspect="1"/>
          </p:cNvPicPr>
          <p:nvPr>
            <p:ph idx="1"/>
          </p:nvPr>
        </p:nvPicPr>
        <p:blipFill>
          <a:blip r:embed="rId5"/>
          <a:stretch>
            <a:fillRect/>
          </a:stretch>
        </p:blipFill>
        <p:spPr>
          <a:xfrm>
            <a:off x="6129005" y="4871183"/>
            <a:ext cx="4763165" cy="866896"/>
          </a:xfrm>
        </p:spPr>
      </p:pic>
    </p:spTree>
    <p:extLst>
      <p:ext uri="{BB962C8B-B14F-4D97-AF65-F5344CB8AC3E}">
        <p14:creationId xmlns:p14="http://schemas.microsoft.com/office/powerpoint/2010/main" val="184203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Hyper parameter – Word Embeddings</a:t>
            </a:r>
          </a:p>
        </p:txBody>
      </p:sp>
      <p:cxnSp>
        <p:nvCxnSpPr>
          <p:cNvPr id="1033"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E9F6CDB-A9CC-5E82-63F4-5653F43D6117}"/>
              </a:ext>
            </a:extLst>
          </p:cNvPr>
          <p:cNvPicPr>
            <a:picLocks noGrp="1" noChangeAspect="1"/>
          </p:cNvPicPr>
          <p:nvPr>
            <p:ph idx="1"/>
          </p:nvPr>
        </p:nvPicPr>
        <p:blipFill>
          <a:blip r:embed="rId2"/>
          <a:stretch>
            <a:fillRect/>
          </a:stretch>
        </p:blipFill>
        <p:spPr>
          <a:xfrm>
            <a:off x="430213" y="2060322"/>
            <a:ext cx="5665787" cy="3165980"/>
          </a:xfrm>
        </p:spPr>
      </p:pic>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0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Hyper parameter</a:t>
            </a:r>
          </a:p>
        </p:txBody>
      </p:sp>
      <p:cxnSp>
        <p:nvCxnSpPr>
          <p:cNvPr id="1033"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99E9B43-C93C-A70F-EF17-43279A043C78}"/>
              </a:ext>
            </a:extLst>
          </p:cNvPr>
          <p:cNvPicPr>
            <a:picLocks noGrp="1" noChangeAspect="1"/>
          </p:cNvPicPr>
          <p:nvPr>
            <p:ph idx="1"/>
          </p:nvPr>
        </p:nvPicPr>
        <p:blipFill>
          <a:blip r:embed="rId2"/>
          <a:stretch>
            <a:fillRect/>
          </a:stretch>
        </p:blipFill>
        <p:spPr>
          <a:xfrm>
            <a:off x="719740" y="1825625"/>
            <a:ext cx="10672160" cy="4867274"/>
          </a:xfrm>
        </p:spPr>
      </p:pic>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757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C8254-1D1B-8685-16D0-780BA2E23A40}"/>
              </a:ext>
            </a:extLst>
          </p:cNvPr>
          <p:cNvSpPr>
            <a:spLocks noGrp="1"/>
          </p:cNvSpPr>
          <p:nvPr>
            <p:ph type="title"/>
          </p:nvPr>
        </p:nvSpPr>
        <p:spPr>
          <a:xfrm>
            <a:off x="1001684" y="170412"/>
            <a:ext cx="10178934" cy="1328730"/>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Hyper parameter</a:t>
            </a:r>
            <a:br>
              <a:rPr lang="en-US" sz="5200" kern="1200" dirty="0">
                <a:solidFill>
                  <a:schemeClr val="tx1"/>
                </a:solidFill>
                <a:latin typeface="+mj-lt"/>
                <a:ea typeface="+mj-ea"/>
                <a:cs typeface="+mj-cs"/>
              </a:rPr>
            </a:br>
            <a:r>
              <a:rPr lang="en-US" sz="5200" kern="1200">
                <a:solidFill>
                  <a:schemeClr val="tx1"/>
                </a:solidFill>
                <a:latin typeface="+mj-lt"/>
                <a:ea typeface="+mj-ea"/>
                <a:cs typeface="+mj-cs"/>
              </a:rPr>
              <a:t>Data Collection</a:t>
            </a:r>
          </a:p>
        </p:txBody>
      </p:sp>
      <p:pic>
        <p:nvPicPr>
          <p:cNvPr id="5" name="Content Placeholder 4">
            <a:extLst>
              <a:ext uri="{FF2B5EF4-FFF2-40B4-BE49-F238E27FC236}">
                <a16:creationId xmlns:a16="http://schemas.microsoft.com/office/drawing/2014/main" id="{253534DD-83C6-5AEA-F340-56D656B2F809}"/>
              </a:ext>
            </a:extLst>
          </p:cNvPr>
          <p:cNvPicPr>
            <a:picLocks noGrp="1" noChangeAspect="1"/>
          </p:cNvPicPr>
          <p:nvPr>
            <p:ph idx="1"/>
          </p:nvPr>
        </p:nvPicPr>
        <p:blipFill rotWithShape="1">
          <a:blip r:embed="rId2"/>
          <a:srcRect r="17580" b="-2"/>
          <a:stretch/>
        </p:blipFill>
        <p:spPr>
          <a:xfrm>
            <a:off x="198741" y="2410448"/>
            <a:ext cx="5803323" cy="3890357"/>
          </a:xfrm>
          <a:prstGeom prst="rect">
            <a:avLst/>
          </a:prstGeom>
        </p:spPr>
      </p:pic>
      <p:pic>
        <p:nvPicPr>
          <p:cNvPr id="7" name="Picture 6">
            <a:extLst>
              <a:ext uri="{FF2B5EF4-FFF2-40B4-BE49-F238E27FC236}">
                <a16:creationId xmlns:a16="http://schemas.microsoft.com/office/drawing/2014/main" id="{1385B407-4E9B-92B4-FC59-70E1CE37A9EA}"/>
              </a:ext>
            </a:extLst>
          </p:cNvPr>
          <p:cNvPicPr>
            <a:picLocks noChangeAspect="1"/>
          </p:cNvPicPr>
          <p:nvPr/>
        </p:nvPicPr>
        <p:blipFill rotWithShape="1">
          <a:blip r:embed="rId3"/>
          <a:srcRect r="-2" b="1776"/>
          <a:stretch/>
        </p:blipFill>
        <p:spPr>
          <a:xfrm>
            <a:off x="6189934" y="2410448"/>
            <a:ext cx="5803323" cy="3890357"/>
          </a:xfrm>
          <a:prstGeom prst="rect">
            <a:avLst/>
          </a:prstGeom>
        </p:spPr>
      </p:pic>
    </p:spTree>
    <p:extLst>
      <p:ext uri="{BB962C8B-B14F-4D97-AF65-F5344CB8AC3E}">
        <p14:creationId xmlns:p14="http://schemas.microsoft.com/office/powerpoint/2010/main" val="157281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D9D7C2F-96B5-7DA8-5462-6701DA24C79E}"/>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Problem Statement</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769BFF-F02C-3A59-AED5-54F4E1E3BCE6}"/>
              </a:ext>
            </a:extLst>
          </p:cNvPr>
          <p:cNvSpPr>
            <a:spLocks noGrp="1"/>
          </p:cNvSpPr>
          <p:nvPr>
            <p:ph idx="1"/>
          </p:nvPr>
        </p:nvSpPr>
        <p:spPr>
          <a:xfrm>
            <a:off x="897769" y="1909192"/>
            <a:ext cx="4586513" cy="3647710"/>
          </a:xfrm>
        </p:spPr>
        <p:txBody>
          <a:bodyPr>
            <a:normAutofit/>
          </a:bodyPr>
          <a:lstStyle/>
          <a:p>
            <a:pPr marL="0" indent="0">
              <a:buNone/>
            </a:pPr>
            <a:r>
              <a:rPr lang="en-US" sz="1600">
                <a:solidFill>
                  <a:schemeClr val="bg1"/>
                </a:solidFill>
              </a:rPr>
              <a:t> </a:t>
            </a:r>
          </a:p>
          <a:p>
            <a:endParaRPr lang="en-US" sz="1600">
              <a:solidFill>
                <a:schemeClr val="bg1"/>
              </a:solidFill>
            </a:endParaRPr>
          </a:p>
          <a:p>
            <a:r>
              <a:rPr lang="en-US" sz="1600">
                <a:solidFill>
                  <a:schemeClr val="bg1"/>
                </a:solidFill>
              </a:rPr>
              <a:t>The challenge is to develop a system that can efficiently and accurately distinguish between real disaster-related tweets and irrelevant content. Such a system must process vast amounts of unstructured text data, identify relevant patterns, and ensure high accuracy in predictions to be practically useful for disaster response teams. This project aims to leverage Natural Language Processing (NLP) and Machine Learning (ML) techniques to address this challenge, providing a reliable tool for emergency management and improving overall disaster response efficiency.</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Exclamation mark on a yellow background">
            <a:extLst>
              <a:ext uri="{FF2B5EF4-FFF2-40B4-BE49-F238E27FC236}">
                <a16:creationId xmlns:a16="http://schemas.microsoft.com/office/drawing/2014/main" id="{4AA51B79-88AB-E4FF-E3AF-B60399D9DBE4}"/>
              </a:ext>
            </a:extLst>
          </p:cNvPr>
          <p:cNvPicPr>
            <a:picLocks noChangeAspect="1"/>
          </p:cNvPicPr>
          <p:nvPr/>
        </p:nvPicPr>
        <p:blipFill>
          <a:blip r:embed="rId2"/>
          <a:stretch>
            <a:fillRect/>
          </a:stretch>
        </p:blipFill>
        <p:spPr>
          <a:xfrm>
            <a:off x="6525453" y="1304045"/>
            <a:ext cx="5666547" cy="4249910"/>
          </a:xfrm>
          <a:prstGeom prst="rect">
            <a:avLst/>
          </a:prstGeom>
        </p:spPr>
      </p:pic>
    </p:spTree>
    <p:extLst>
      <p:ext uri="{BB962C8B-B14F-4D97-AF65-F5344CB8AC3E}">
        <p14:creationId xmlns:p14="http://schemas.microsoft.com/office/powerpoint/2010/main" val="45002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6C83078-EB70-FB9F-D5B9-CE74559D5FAD}"/>
              </a:ext>
            </a:extLst>
          </p:cNvPr>
          <p:cNvSpPr>
            <a:spLocks noGrp="1"/>
          </p:cNvSpPr>
          <p:nvPr>
            <p:ph type="title"/>
          </p:nvPr>
        </p:nvSpPr>
        <p:spPr>
          <a:xfrm>
            <a:off x="1014141" y="1450655"/>
            <a:ext cx="3932030" cy="3956690"/>
          </a:xfrm>
        </p:spPr>
        <p:txBody>
          <a:bodyPr anchor="ctr">
            <a:normAutofit/>
          </a:bodyPr>
          <a:lstStyle/>
          <a:p>
            <a:r>
              <a:rPr lang="en-US" sz="7400">
                <a:solidFill>
                  <a:schemeClr val="bg1"/>
                </a:solidFill>
              </a:rPr>
              <a:t>Objective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67429E-0437-C122-9A5B-6CCB4FF9F990}"/>
              </a:ext>
            </a:extLst>
          </p:cNvPr>
          <p:cNvSpPr>
            <a:spLocks noGrp="1"/>
          </p:cNvSpPr>
          <p:nvPr>
            <p:ph idx="1"/>
          </p:nvPr>
        </p:nvSpPr>
        <p:spPr>
          <a:xfrm>
            <a:off x="6096000" y="1108061"/>
            <a:ext cx="5008901" cy="4571972"/>
          </a:xfrm>
        </p:spPr>
        <p:txBody>
          <a:bodyPr anchor="ctr">
            <a:normAutofit/>
          </a:bodyPr>
          <a:lstStyle/>
          <a:p>
            <a:r>
              <a:rPr lang="en-US" sz="1700" b="0" i="0" dirty="0">
                <a:solidFill>
                  <a:schemeClr val="bg1"/>
                </a:solidFill>
                <a:effectLst/>
                <a:latin typeface="Söhne"/>
              </a:rPr>
              <a:t>The primary objective of this project is to develop a robust system capable of accurately predicting real disaster tweets from the vast stream of social media data. By leveraging NLP and ML, we aim to:</a:t>
            </a:r>
          </a:p>
          <a:p>
            <a:pPr>
              <a:buFont typeface="+mj-lt"/>
              <a:buAutoNum type="arabicPeriod"/>
            </a:pPr>
            <a:r>
              <a:rPr lang="en-US" sz="1700" b="1" i="0" dirty="0">
                <a:solidFill>
                  <a:schemeClr val="bg1"/>
                </a:solidFill>
                <a:effectLst/>
                <a:latin typeface="Söhne"/>
              </a:rPr>
              <a:t>Enhance Disaster Response:</a:t>
            </a:r>
            <a:r>
              <a:rPr lang="en-US" sz="1700" b="0" i="0" dirty="0">
                <a:solidFill>
                  <a:schemeClr val="bg1"/>
                </a:solidFill>
                <a:effectLst/>
                <a:latin typeface="Söhne"/>
              </a:rPr>
              <a:t> Provide a reliable tool for emergency services to quickly identify and prioritize genuine disaster-related information.</a:t>
            </a:r>
          </a:p>
          <a:p>
            <a:pPr>
              <a:buFont typeface="+mj-lt"/>
              <a:buAutoNum type="arabicPeriod"/>
            </a:pPr>
            <a:r>
              <a:rPr lang="en-US" sz="1700" b="1" i="0" dirty="0">
                <a:solidFill>
                  <a:schemeClr val="bg1"/>
                </a:solidFill>
                <a:effectLst/>
                <a:latin typeface="Söhne"/>
              </a:rPr>
              <a:t>Improve Data Accuracy:</a:t>
            </a:r>
            <a:r>
              <a:rPr lang="en-US" sz="1700" b="0" i="0" dirty="0">
                <a:solidFill>
                  <a:schemeClr val="bg1"/>
                </a:solidFill>
                <a:effectLst/>
                <a:latin typeface="Söhne"/>
              </a:rPr>
              <a:t> Minimize the noise and misinformation in the dataset, ensuring that only relevant and factual tweets are highlighted.</a:t>
            </a:r>
          </a:p>
          <a:p>
            <a:pPr>
              <a:buFont typeface="+mj-lt"/>
              <a:buAutoNum type="arabicPeriod"/>
            </a:pPr>
            <a:r>
              <a:rPr lang="en-US" sz="1700" b="1" i="0" dirty="0">
                <a:solidFill>
                  <a:schemeClr val="bg1"/>
                </a:solidFill>
                <a:effectLst/>
                <a:latin typeface="Söhne"/>
              </a:rPr>
              <a:t>Facilitate Resource Allocation:</a:t>
            </a:r>
            <a:r>
              <a:rPr lang="en-US" sz="1700" b="0" i="0" dirty="0">
                <a:solidFill>
                  <a:schemeClr val="bg1"/>
                </a:solidFill>
                <a:effectLst/>
                <a:latin typeface="Söhne"/>
              </a:rPr>
              <a:t> Enable more efficient deployment of resources and personnel by providing timely and accurate situational awareness.</a:t>
            </a:r>
          </a:p>
          <a:p>
            <a:pPr>
              <a:buFont typeface="+mj-lt"/>
              <a:buAutoNum type="arabicPeriod"/>
            </a:pPr>
            <a:r>
              <a:rPr lang="en-US" sz="1700" b="1" i="0" dirty="0">
                <a:solidFill>
                  <a:schemeClr val="bg1"/>
                </a:solidFill>
                <a:effectLst/>
                <a:latin typeface="Söhne"/>
              </a:rPr>
              <a:t>Contribute to Research:</a:t>
            </a:r>
            <a:r>
              <a:rPr lang="en-US" sz="1700" b="0" i="0" dirty="0">
                <a:solidFill>
                  <a:schemeClr val="bg1"/>
                </a:solidFill>
                <a:effectLst/>
                <a:latin typeface="Söhne"/>
              </a:rPr>
              <a:t> Advance the field of disaster management by showcasing the potential of combining NLP and ML for real-time data analysis and decision-making.</a:t>
            </a:r>
          </a:p>
          <a:p>
            <a:endParaRPr lang="en-US" sz="1700" dirty="0">
              <a:solidFill>
                <a:schemeClr val="bg1"/>
              </a:solidFill>
            </a:endParaRPr>
          </a:p>
        </p:txBody>
      </p:sp>
    </p:spTree>
    <p:extLst>
      <p:ext uri="{BB962C8B-B14F-4D97-AF65-F5344CB8AC3E}">
        <p14:creationId xmlns:p14="http://schemas.microsoft.com/office/powerpoint/2010/main" val="19651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25DC996-924B-5D2B-C5CD-52597C88AE78}"/>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Methodology</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FB9A0-7E93-BD8A-0F41-B3ADDC162AA9}"/>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Exploration of key methodologies including tokenization, lemmatization, Word Embeddings and the use of advanced models machine learning models, </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F47E99-EC5B-5621-7208-CBD1089F4CC2}"/>
              </a:ext>
            </a:extLst>
          </p:cNvPr>
          <p:cNvPicPr>
            <a:picLocks noChangeAspect="1"/>
          </p:cNvPicPr>
          <p:nvPr/>
        </p:nvPicPr>
        <p:blipFill>
          <a:blip r:embed="rId2"/>
          <a:stretch>
            <a:fillRect/>
          </a:stretch>
        </p:blipFill>
        <p:spPr>
          <a:xfrm>
            <a:off x="6525453" y="1835284"/>
            <a:ext cx="5666547" cy="3187432"/>
          </a:xfrm>
          <a:prstGeom prst="rect">
            <a:avLst/>
          </a:prstGeom>
        </p:spPr>
      </p:pic>
    </p:spTree>
    <p:extLst>
      <p:ext uri="{BB962C8B-B14F-4D97-AF65-F5344CB8AC3E}">
        <p14:creationId xmlns:p14="http://schemas.microsoft.com/office/powerpoint/2010/main" val="323584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BB63DFA-6085-1C3B-1F7A-2FEB3288243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Dataset Description</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BBEBCE-EA09-D31D-C09F-ACC9814102C1}"/>
              </a:ext>
            </a:extLst>
          </p:cNvPr>
          <p:cNvSpPr>
            <a:spLocks noGrp="1"/>
          </p:cNvSpPr>
          <p:nvPr>
            <p:ph idx="1"/>
          </p:nvPr>
        </p:nvSpPr>
        <p:spPr>
          <a:xfrm>
            <a:off x="897769" y="1909192"/>
            <a:ext cx="4586513" cy="3647710"/>
          </a:xfrm>
        </p:spPr>
        <p:txBody>
          <a:bodyPr>
            <a:normAutofit/>
          </a:bodyPr>
          <a:lstStyle/>
          <a:p>
            <a:pPr marL="228600" indent="-91440">
              <a:spcBef>
                <a:spcPts val="0"/>
              </a:spcBef>
              <a:spcAft>
                <a:spcPts val="800"/>
              </a:spcAft>
              <a:buSzPct val="100000"/>
              <a:buFont typeface="Arial" panose="020B0604020202020204"/>
              <a:buChar char="•"/>
            </a:pPr>
            <a:r>
              <a:rPr lang="en-US" sz="2000" b="1" i="0">
                <a:solidFill>
                  <a:schemeClr val="bg1"/>
                </a:solidFill>
                <a:latin typeface="Proxima Nova" panose="02000506030000020004"/>
              </a:rPr>
              <a:t>Dataset Columns:</a:t>
            </a:r>
            <a:r>
              <a:rPr lang="en-US" sz="2000" b="0" i="0">
                <a:solidFill>
                  <a:schemeClr val="bg1"/>
                </a:solidFill>
                <a:latin typeface="Proxima Nova" panose="02000506030000020004"/>
              </a:rPr>
              <a:t> Detailed explanation of the dataset used, including columns like ID, keyword, location, text, and target. Each column's role in model training and prediction accuracy is highlighted.</a:t>
            </a:r>
          </a:p>
          <a:p>
            <a:pPr marL="228600" lvl="1" indent="-91440">
              <a:spcBef>
                <a:spcPts val="1200"/>
              </a:spcBef>
              <a:spcAft>
                <a:spcPts val="0"/>
              </a:spcAft>
              <a:buSzPct val="100000"/>
              <a:buFont typeface="Arial" panose="020B0604020202020204"/>
              <a:buChar char="•"/>
            </a:pPr>
            <a:r>
              <a:rPr lang="en-US" sz="2000" b="1" i="0">
                <a:solidFill>
                  <a:schemeClr val="bg1"/>
                </a:solidFill>
                <a:latin typeface="Proxima Nova" panose="02000506030000020004"/>
              </a:rPr>
              <a:t>Significance:</a:t>
            </a:r>
            <a:r>
              <a:rPr lang="en-US" sz="2000" b="0" i="0">
                <a:solidFill>
                  <a:schemeClr val="bg1"/>
                </a:solidFill>
                <a:latin typeface="Proxima Nova" panose="02000506030000020004"/>
              </a:rPr>
              <a:t> Emphasizing the importance of each column in the context of disaster prediction, helping in data preparation and feature engineering for better model performance.</a:t>
            </a:r>
          </a:p>
          <a:p>
            <a:endParaRPr lang="en-US" sz="2000">
              <a:solidFill>
                <a:schemeClr val="bg1"/>
              </a:solidFill>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973EFC5-34F0-CA7B-206F-31D2A81B4307}"/>
              </a:ext>
            </a:extLst>
          </p:cNvPr>
          <p:cNvPicPr>
            <a:picLocks noChangeAspect="1"/>
          </p:cNvPicPr>
          <p:nvPr/>
        </p:nvPicPr>
        <p:blipFill>
          <a:blip r:embed="rId2"/>
          <a:stretch>
            <a:fillRect/>
          </a:stretch>
        </p:blipFill>
        <p:spPr>
          <a:xfrm>
            <a:off x="6096000" y="1674371"/>
            <a:ext cx="5803900" cy="3882530"/>
          </a:xfrm>
          <a:prstGeom prst="rect">
            <a:avLst/>
          </a:prstGeom>
        </p:spPr>
      </p:pic>
    </p:spTree>
    <p:extLst>
      <p:ext uri="{BB962C8B-B14F-4D97-AF65-F5344CB8AC3E}">
        <p14:creationId xmlns:p14="http://schemas.microsoft.com/office/powerpoint/2010/main" val="27578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F9762-F7F4-9078-2014-E360C803299D}"/>
              </a:ext>
            </a:extLst>
          </p:cNvPr>
          <p:cNvPicPr>
            <a:picLocks noChangeAspect="1"/>
          </p:cNvPicPr>
          <p:nvPr/>
        </p:nvPicPr>
        <p:blipFill rotWithShape="1">
          <a:blip r:embed="rId2"/>
          <a:srcRect l="7443" r="53817"/>
          <a:stretch/>
        </p:blipFill>
        <p:spPr>
          <a:xfrm>
            <a:off x="1115615" y="2033270"/>
            <a:ext cx="4742993" cy="2785314"/>
          </a:xfrm>
          <a:prstGeom prst="rect">
            <a:avLst/>
          </a:prstGeom>
        </p:spPr>
      </p:pic>
      <p:cxnSp>
        <p:nvCxnSpPr>
          <p:cNvPr id="29" name="Straight Connector 28">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2088FA"/>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EAB37B2-BFE3-8595-62D2-7C6D6C498DF6}"/>
              </a:ext>
            </a:extLst>
          </p:cNvPr>
          <p:cNvPicPr>
            <a:picLocks noChangeAspect="1"/>
          </p:cNvPicPr>
          <p:nvPr/>
        </p:nvPicPr>
        <p:blipFill>
          <a:blip r:embed="rId3"/>
          <a:stretch>
            <a:fillRect/>
          </a:stretch>
        </p:blipFill>
        <p:spPr>
          <a:xfrm>
            <a:off x="6343240" y="1830222"/>
            <a:ext cx="4728015" cy="3191410"/>
          </a:xfrm>
          <a:prstGeom prst="rect">
            <a:avLst/>
          </a:prstGeom>
        </p:spPr>
      </p:pic>
    </p:spTree>
    <p:extLst>
      <p:ext uri="{BB962C8B-B14F-4D97-AF65-F5344CB8AC3E}">
        <p14:creationId xmlns:p14="http://schemas.microsoft.com/office/powerpoint/2010/main" val="127562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6D76-643B-B8DE-474D-0120BBA28E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B6E0C5B-7C7D-0CC9-3E39-CCDFA80F8C0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F7D4E63-62DB-6A91-4B7D-572A5B9D8249}"/>
              </a:ext>
            </a:extLst>
          </p:cNvPr>
          <p:cNvPicPr>
            <a:picLocks noChangeAspect="1"/>
          </p:cNvPicPr>
          <p:nvPr/>
        </p:nvPicPr>
        <p:blipFill>
          <a:blip r:embed="rId2"/>
          <a:stretch>
            <a:fillRect/>
          </a:stretch>
        </p:blipFill>
        <p:spPr>
          <a:xfrm>
            <a:off x="1732941" y="1342734"/>
            <a:ext cx="8726118" cy="4172532"/>
          </a:xfrm>
          <a:prstGeom prst="rect">
            <a:avLst/>
          </a:prstGeom>
        </p:spPr>
      </p:pic>
    </p:spTree>
    <p:extLst>
      <p:ext uri="{BB962C8B-B14F-4D97-AF65-F5344CB8AC3E}">
        <p14:creationId xmlns:p14="http://schemas.microsoft.com/office/powerpoint/2010/main" val="325731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C56D76-643B-B8DE-474D-0120BBA28EAE}"/>
              </a:ext>
            </a:extLst>
          </p:cNvPr>
          <p:cNvSpPr>
            <a:spLocks noGrp="1"/>
          </p:cNvSpPr>
          <p:nvPr>
            <p:ph type="ctrTitle"/>
          </p:nvPr>
        </p:nvSpPr>
        <p:spPr>
          <a:xfrm>
            <a:off x="1184744" y="5198168"/>
            <a:ext cx="9859618" cy="642797"/>
          </a:xfrm>
        </p:spPr>
        <p:txBody>
          <a:bodyPr>
            <a:normAutofit/>
          </a:bodyPr>
          <a:lstStyle/>
          <a:p>
            <a:r>
              <a:rPr lang="en-US" sz="3600" dirty="0"/>
              <a:t>EDA</a:t>
            </a:r>
          </a:p>
        </p:txBody>
      </p:sp>
      <p:sp>
        <p:nvSpPr>
          <p:cNvPr id="3" name="Subtitle 2">
            <a:extLst>
              <a:ext uri="{FF2B5EF4-FFF2-40B4-BE49-F238E27FC236}">
                <a16:creationId xmlns:a16="http://schemas.microsoft.com/office/drawing/2014/main" id="{4B6E0C5B-7C7D-0CC9-3E39-CCDFA80F8C0C}"/>
              </a:ext>
            </a:extLst>
          </p:cNvPr>
          <p:cNvSpPr>
            <a:spLocks noGrp="1"/>
          </p:cNvSpPr>
          <p:nvPr>
            <p:ph type="subTitle" idx="1"/>
          </p:nvPr>
        </p:nvSpPr>
        <p:spPr>
          <a:xfrm flipV="1">
            <a:off x="2198775" y="6339344"/>
            <a:ext cx="1242926" cy="213856"/>
          </a:xfrm>
        </p:spPr>
        <p:txBody>
          <a:bodyPr>
            <a:normAutofit fontScale="62500" lnSpcReduction="20000"/>
          </a:bodyPr>
          <a:lstStyle/>
          <a:p>
            <a:endParaRPr lang="en-US" sz="1600" dirty="0"/>
          </a:p>
        </p:txBody>
      </p:sp>
      <p:sp>
        <p:nvSpPr>
          <p:cNvPr id="20" name="Freeform: Shape 19">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A6B9F5AA-1F0E-9B6E-15C6-EC2DB6D7BB33}"/>
              </a:ext>
            </a:extLst>
          </p:cNvPr>
          <p:cNvPicPr>
            <a:picLocks noChangeAspect="1"/>
          </p:cNvPicPr>
          <p:nvPr/>
        </p:nvPicPr>
        <p:blipFill rotWithShape="1">
          <a:blip r:embed="rId2"/>
          <a:srcRect r="2406" b="1"/>
          <a:stretch/>
        </p:blipFill>
        <p:spPr>
          <a:xfrm>
            <a:off x="2079812" y="805516"/>
            <a:ext cx="8032376" cy="4074026"/>
          </a:xfrm>
          <a:prstGeom prst="rect">
            <a:avLst/>
          </a:prstGeom>
        </p:spPr>
      </p:pic>
    </p:spTree>
    <p:extLst>
      <p:ext uri="{BB962C8B-B14F-4D97-AF65-F5344CB8AC3E}">
        <p14:creationId xmlns:p14="http://schemas.microsoft.com/office/powerpoint/2010/main" val="4064445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TotalTime>
  <Words>1261</Words>
  <Application>Microsoft Office PowerPoint</Application>
  <PresentationFormat>Widescreen</PresentationFormat>
  <Paragraphs>78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Proxima Nova</vt:lpstr>
      <vt:lpstr>Söhne</vt:lpstr>
      <vt:lpstr>Office Theme</vt:lpstr>
      <vt:lpstr>Predicting Real Disaster Tweets using Natural Language Processing and Machine Learning Techniques</vt:lpstr>
      <vt:lpstr>Introduction</vt:lpstr>
      <vt:lpstr>Problem Statement</vt:lpstr>
      <vt:lpstr>Objective</vt:lpstr>
      <vt:lpstr>Methodology</vt:lpstr>
      <vt:lpstr>Dataset Description</vt:lpstr>
      <vt:lpstr>PowerPoint Presentation</vt:lpstr>
      <vt:lpstr>PowerPoint Presentation</vt:lpstr>
      <vt:lpstr>EDA</vt:lpstr>
      <vt:lpstr>Data Preprocessing</vt:lpstr>
      <vt:lpstr>Data Preprocessing</vt:lpstr>
      <vt:lpstr>Data Preprocessing</vt:lpstr>
      <vt:lpstr>Data Preprocessing</vt:lpstr>
      <vt:lpstr>Word Embeddings</vt:lpstr>
      <vt:lpstr>Data Model Building</vt:lpstr>
      <vt:lpstr>Data Model Building</vt:lpstr>
      <vt:lpstr>Neural Networks</vt:lpstr>
      <vt:lpstr>Gradient Boosting </vt:lpstr>
      <vt:lpstr>Data Model Building</vt:lpstr>
      <vt:lpstr>Model parameter</vt:lpstr>
      <vt:lpstr>Model parameter</vt:lpstr>
      <vt:lpstr>Hyper parameter</vt:lpstr>
      <vt:lpstr>Hyper parameter</vt:lpstr>
      <vt:lpstr>Hyper parameter – HTML Strip</vt:lpstr>
      <vt:lpstr>Hyper parameter – Word Embeddings</vt:lpstr>
      <vt:lpstr>Hyper parameter</vt:lpstr>
      <vt:lpstr>Hyper parameter Data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Real Disaster Tweets using Natural Language Processing and Machine Learning Techniques</dc:title>
  <dc:creator>Sanku</dc:creator>
  <cp:lastModifiedBy>Sanku, Rohith</cp:lastModifiedBy>
  <cp:revision>2</cp:revision>
  <dcterms:created xsi:type="dcterms:W3CDTF">2024-05-14T21:12:38Z</dcterms:created>
  <dcterms:modified xsi:type="dcterms:W3CDTF">2024-05-26T20:49:27Z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2024-05-14T22:14:17Z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868e3e2e-c3c0-4153-acd6-b22c7bd263a9</vt:lpwstr>
  </property>
  <property fmtid="{D5CDD505-2E9C-101B-9397-08002B2CF9AE}" pid="8" name="MSIP_Label_defa4170-0d19-0005-0004-bc88714345d2_ContentBits">
    <vt:lpwstr>0</vt:lpwstr>
  </property>
</Properties>
</file>