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0"/>
  </p:notesMasterIdLst>
  <p:sldIdLst>
    <p:sldId id="256" r:id="rId2"/>
    <p:sldId id="257" r:id="rId3"/>
    <p:sldId id="258" r:id="rId4"/>
    <p:sldId id="259" r:id="rId5"/>
    <p:sldId id="260" r:id="rId6"/>
    <p:sldId id="261" r:id="rId7"/>
    <p:sldId id="262" r:id="rId8"/>
    <p:sldId id="265" r:id="rId9"/>
    <p:sldId id="266" r:id="rId10"/>
    <p:sldId id="263" r:id="rId11"/>
    <p:sldId id="267" r:id="rId12"/>
    <p:sldId id="268" r:id="rId13"/>
    <p:sldId id="270" r:id="rId14"/>
    <p:sldId id="271" r:id="rId15"/>
    <p:sldId id="272"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C8A5A4-2829-4650-BE25-2B8C3241DD73}" v="7" dt="2024-05-02T16:41:09.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4" autoAdjust="0"/>
    <p:restoredTop sz="94660"/>
  </p:normalViewPr>
  <p:slideViewPr>
    <p:cSldViewPr snapToGrid="0">
      <p:cViewPr varScale="1">
        <p:scale>
          <a:sx n="94" d="100"/>
          <a:sy n="94" d="100"/>
        </p:scale>
        <p:origin x="114"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u, Rohith" userId="232948c9-5e12-4ee2-8876-aeac7e9d3e5f" providerId="ADAL" clId="{9FC8A5A4-2829-4650-BE25-2B8C3241DD73}"/>
    <pc:docChg chg="undo custSel addSld delSld modSld sldOrd">
      <pc:chgData name="Sanku, Rohith" userId="232948c9-5e12-4ee2-8876-aeac7e9d3e5f" providerId="ADAL" clId="{9FC8A5A4-2829-4650-BE25-2B8C3241DD73}" dt="2024-05-14T23:30:25.944" v="338" actId="21"/>
      <pc:docMkLst>
        <pc:docMk/>
      </pc:docMkLst>
      <pc:sldChg chg="modSp mod">
        <pc:chgData name="Sanku, Rohith" userId="232948c9-5e12-4ee2-8876-aeac7e9d3e5f" providerId="ADAL" clId="{9FC8A5A4-2829-4650-BE25-2B8C3241DD73}" dt="2024-05-02T03:28:30.105" v="104" actId="1076"/>
        <pc:sldMkLst>
          <pc:docMk/>
          <pc:sldMk cId="1990452639" sldId="256"/>
        </pc:sldMkLst>
        <pc:spChg chg="mod">
          <ac:chgData name="Sanku, Rohith" userId="232948c9-5e12-4ee2-8876-aeac7e9d3e5f" providerId="ADAL" clId="{9FC8A5A4-2829-4650-BE25-2B8C3241DD73}" dt="2024-05-02T03:28:30.105" v="104" actId="1076"/>
          <ac:spMkLst>
            <pc:docMk/>
            <pc:sldMk cId="1990452639" sldId="256"/>
            <ac:spMk id="2" creationId="{6917A1B0-156E-4111-5A9B-DB992E552649}"/>
          </ac:spMkLst>
        </pc:spChg>
      </pc:sldChg>
      <pc:sldChg chg="addSp delSp modSp mod">
        <pc:chgData name="Sanku, Rohith" userId="232948c9-5e12-4ee2-8876-aeac7e9d3e5f" providerId="ADAL" clId="{9FC8A5A4-2829-4650-BE25-2B8C3241DD73}" dt="2024-05-02T03:39:50.304" v="192" actId="26606"/>
        <pc:sldMkLst>
          <pc:docMk/>
          <pc:sldMk cId="3891385197" sldId="263"/>
        </pc:sldMkLst>
        <pc:spChg chg="mod ord">
          <ac:chgData name="Sanku, Rohith" userId="232948c9-5e12-4ee2-8876-aeac7e9d3e5f" providerId="ADAL" clId="{9FC8A5A4-2829-4650-BE25-2B8C3241DD73}" dt="2024-05-02T03:39:26.357" v="184" actId="26606"/>
          <ac:spMkLst>
            <pc:docMk/>
            <pc:sldMk cId="3891385197" sldId="263"/>
            <ac:spMk id="2" creationId="{7881BB46-767A-AB6B-EF4F-3A35974A5285}"/>
          </ac:spMkLst>
        </pc:spChg>
        <pc:spChg chg="del mod">
          <ac:chgData name="Sanku, Rohith" userId="232948c9-5e12-4ee2-8876-aeac7e9d3e5f" providerId="ADAL" clId="{9FC8A5A4-2829-4650-BE25-2B8C3241DD73}" dt="2024-05-02T03:39:45.709" v="191"/>
          <ac:spMkLst>
            <pc:docMk/>
            <pc:sldMk cId="3891385197" sldId="263"/>
            <ac:spMk id="3" creationId="{EDAEE366-6175-F0C7-BAD6-134F292B5120}"/>
          </ac:spMkLst>
        </pc:spChg>
        <pc:spChg chg="add del">
          <ac:chgData name="Sanku, Rohith" userId="232948c9-5e12-4ee2-8876-aeac7e9d3e5f" providerId="ADAL" clId="{9FC8A5A4-2829-4650-BE25-2B8C3241DD73}" dt="2024-05-02T03:39:26.357" v="184" actId="26606"/>
          <ac:spMkLst>
            <pc:docMk/>
            <pc:sldMk cId="3891385197" sldId="263"/>
            <ac:spMk id="2055" creationId="{6BC377B7-18F1-42AD-A1DD-E1D6A5B27CE9}"/>
          </ac:spMkLst>
        </pc:spChg>
        <pc:spChg chg="add del">
          <ac:chgData name="Sanku, Rohith" userId="232948c9-5e12-4ee2-8876-aeac7e9d3e5f" providerId="ADAL" clId="{9FC8A5A4-2829-4650-BE25-2B8C3241DD73}" dt="2024-05-02T03:39:50.304" v="192" actId="26606"/>
          <ac:spMkLst>
            <pc:docMk/>
            <pc:sldMk cId="3891385197" sldId="263"/>
            <ac:spMk id="2057" creationId="{6BC377B7-18F1-42AD-A1DD-E1D6A5B27CE9}"/>
          </ac:spMkLst>
        </pc:spChg>
        <pc:spChg chg="add del">
          <ac:chgData name="Sanku, Rohith" userId="232948c9-5e12-4ee2-8876-aeac7e9d3e5f" providerId="ADAL" clId="{9FC8A5A4-2829-4650-BE25-2B8C3241DD73}" dt="2024-05-02T03:39:50.304" v="192" actId="26606"/>
          <ac:spMkLst>
            <pc:docMk/>
            <pc:sldMk cId="3891385197" sldId="263"/>
            <ac:spMk id="2058" creationId="{E27CBDD7-6A01-4B3F-B16A-F50305427BC5}"/>
          </ac:spMkLst>
        </pc:spChg>
        <pc:spChg chg="add del">
          <ac:chgData name="Sanku, Rohith" userId="232948c9-5e12-4ee2-8876-aeac7e9d3e5f" providerId="ADAL" clId="{9FC8A5A4-2829-4650-BE25-2B8C3241DD73}" dt="2024-05-02T03:39:14.903" v="182" actId="26606"/>
          <ac:spMkLst>
            <pc:docMk/>
            <pc:sldMk cId="3891385197" sldId="263"/>
            <ac:spMk id="2060" creationId="{1D153959-30FA-4987-A094-7243641F474B}"/>
          </ac:spMkLst>
        </pc:spChg>
        <pc:spChg chg="add del">
          <ac:chgData name="Sanku, Rohith" userId="232948c9-5e12-4ee2-8876-aeac7e9d3e5f" providerId="ADAL" clId="{9FC8A5A4-2829-4650-BE25-2B8C3241DD73}" dt="2024-05-02T03:39:14.903" v="182" actId="26606"/>
          <ac:spMkLst>
            <pc:docMk/>
            <pc:sldMk cId="3891385197" sldId="263"/>
            <ac:spMk id="2062" creationId="{EB6D1D7F-141C-4D8E-BFBA-D95B68E16385}"/>
          </ac:spMkLst>
        </pc:spChg>
        <pc:spChg chg="add">
          <ac:chgData name="Sanku, Rohith" userId="232948c9-5e12-4ee2-8876-aeac7e9d3e5f" providerId="ADAL" clId="{9FC8A5A4-2829-4650-BE25-2B8C3241DD73}" dt="2024-05-02T03:39:50.304" v="192" actId="26606"/>
          <ac:spMkLst>
            <pc:docMk/>
            <pc:sldMk cId="3891385197" sldId="263"/>
            <ac:spMk id="2063" creationId="{6BC377B7-18F1-42AD-A1DD-E1D6A5B27CE9}"/>
          </ac:spMkLst>
        </pc:spChg>
        <pc:spChg chg="add del">
          <ac:chgData name="Sanku, Rohith" userId="232948c9-5e12-4ee2-8876-aeac7e9d3e5f" providerId="ADAL" clId="{9FC8A5A4-2829-4650-BE25-2B8C3241DD73}" dt="2024-05-02T03:39:14.903" v="182" actId="26606"/>
          <ac:spMkLst>
            <pc:docMk/>
            <pc:sldMk cId="3891385197" sldId="263"/>
            <ac:spMk id="2064" creationId="{245B42B6-26F8-4E25-839B-FB38F13BEFFC}"/>
          </ac:spMkLst>
        </pc:spChg>
        <pc:spChg chg="add">
          <ac:chgData name="Sanku, Rohith" userId="232948c9-5e12-4ee2-8876-aeac7e9d3e5f" providerId="ADAL" clId="{9FC8A5A4-2829-4650-BE25-2B8C3241DD73}" dt="2024-05-02T03:39:50.304" v="192" actId="26606"/>
          <ac:spMkLst>
            <pc:docMk/>
            <pc:sldMk cId="3891385197" sldId="263"/>
            <ac:spMk id="2065" creationId="{D8CD3F60-224B-4A33-8366-65BAA0E6ECD1}"/>
          </ac:spMkLst>
        </pc:spChg>
        <pc:picChg chg="mod">
          <ac:chgData name="Sanku, Rohith" userId="232948c9-5e12-4ee2-8876-aeac7e9d3e5f" providerId="ADAL" clId="{9FC8A5A4-2829-4650-BE25-2B8C3241DD73}" dt="2024-05-02T03:39:50.304" v="192" actId="26606"/>
          <ac:picMkLst>
            <pc:docMk/>
            <pc:sldMk cId="3891385197" sldId="263"/>
            <ac:picMk id="2050" creationId="{F5353AA3-690A-6FCC-C104-4E7071168E7C}"/>
          </ac:picMkLst>
        </pc:picChg>
      </pc:sldChg>
      <pc:sldChg chg="modSp mod">
        <pc:chgData name="Sanku, Rohith" userId="232948c9-5e12-4ee2-8876-aeac7e9d3e5f" providerId="ADAL" clId="{9FC8A5A4-2829-4650-BE25-2B8C3241DD73}" dt="2024-05-02T04:03:41.128" v="250" actId="20577"/>
        <pc:sldMkLst>
          <pc:docMk/>
          <pc:sldMk cId="361733927" sldId="265"/>
        </pc:sldMkLst>
        <pc:spChg chg="mod">
          <ac:chgData name="Sanku, Rohith" userId="232948c9-5e12-4ee2-8876-aeac7e9d3e5f" providerId="ADAL" clId="{9FC8A5A4-2829-4650-BE25-2B8C3241DD73}" dt="2024-05-02T04:03:41.128" v="250" actId="20577"/>
          <ac:spMkLst>
            <pc:docMk/>
            <pc:sldMk cId="361733927" sldId="265"/>
            <ac:spMk id="3" creationId="{0BA11E67-0414-FCB2-71E0-32227F9B888D}"/>
          </ac:spMkLst>
        </pc:spChg>
      </pc:sldChg>
      <pc:sldChg chg="modSp mod">
        <pc:chgData name="Sanku, Rohith" userId="232948c9-5e12-4ee2-8876-aeac7e9d3e5f" providerId="ADAL" clId="{9FC8A5A4-2829-4650-BE25-2B8C3241DD73}" dt="2024-04-26T19:05:18.109" v="0" actId="313"/>
        <pc:sldMkLst>
          <pc:docMk/>
          <pc:sldMk cId="2258117883" sldId="266"/>
        </pc:sldMkLst>
        <pc:spChg chg="mod">
          <ac:chgData name="Sanku, Rohith" userId="232948c9-5e12-4ee2-8876-aeac7e9d3e5f" providerId="ADAL" clId="{9FC8A5A4-2829-4650-BE25-2B8C3241DD73}" dt="2024-04-26T19:05:18.109" v="0" actId="313"/>
          <ac:spMkLst>
            <pc:docMk/>
            <pc:sldMk cId="2258117883" sldId="266"/>
            <ac:spMk id="3" creationId="{32A94442-63D5-5C84-EE23-D39D5DAA10E9}"/>
          </ac:spMkLst>
        </pc:spChg>
      </pc:sldChg>
      <pc:sldChg chg="addSp modSp mod setBg">
        <pc:chgData name="Sanku, Rohith" userId="232948c9-5e12-4ee2-8876-aeac7e9d3e5f" providerId="ADAL" clId="{9FC8A5A4-2829-4650-BE25-2B8C3241DD73}" dt="2024-05-02T02:53:48.936" v="85" actId="26606"/>
        <pc:sldMkLst>
          <pc:docMk/>
          <pc:sldMk cId="2528207705" sldId="267"/>
        </pc:sldMkLst>
        <pc:spChg chg="mod ord">
          <ac:chgData name="Sanku, Rohith" userId="232948c9-5e12-4ee2-8876-aeac7e9d3e5f" providerId="ADAL" clId="{9FC8A5A4-2829-4650-BE25-2B8C3241DD73}" dt="2024-05-02T02:53:48.936" v="85" actId="26606"/>
          <ac:spMkLst>
            <pc:docMk/>
            <pc:sldMk cId="2528207705" sldId="267"/>
            <ac:spMk id="2" creationId="{4ACFC960-1397-C1F3-08DC-7EEAF95629E7}"/>
          </ac:spMkLst>
        </pc:spChg>
        <pc:spChg chg="add">
          <ac:chgData name="Sanku, Rohith" userId="232948c9-5e12-4ee2-8876-aeac7e9d3e5f" providerId="ADAL" clId="{9FC8A5A4-2829-4650-BE25-2B8C3241DD73}" dt="2024-05-02T02:53:48.936" v="85" actId="26606"/>
          <ac:spMkLst>
            <pc:docMk/>
            <pc:sldMk cId="2528207705" sldId="267"/>
            <ac:spMk id="9" creationId="{6BC377B7-18F1-42AD-A1DD-E1D6A5B27CE9}"/>
          </ac:spMkLst>
        </pc:spChg>
        <pc:spChg chg="add">
          <ac:chgData name="Sanku, Rohith" userId="232948c9-5e12-4ee2-8876-aeac7e9d3e5f" providerId="ADAL" clId="{9FC8A5A4-2829-4650-BE25-2B8C3241DD73}" dt="2024-05-02T02:53:48.936" v="85" actId="26606"/>
          <ac:spMkLst>
            <pc:docMk/>
            <pc:sldMk cId="2528207705" sldId="267"/>
            <ac:spMk id="11" creationId="{E27CBDD7-6A01-4B3F-B16A-F50305427BC5}"/>
          </ac:spMkLst>
        </pc:spChg>
        <pc:picChg chg="add mod">
          <ac:chgData name="Sanku, Rohith" userId="232948c9-5e12-4ee2-8876-aeac7e9d3e5f" providerId="ADAL" clId="{9FC8A5A4-2829-4650-BE25-2B8C3241DD73}" dt="2024-05-02T02:53:48.936" v="85" actId="26606"/>
          <ac:picMkLst>
            <pc:docMk/>
            <pc:sldMk cId="2528207705" sldId="267"/>
            <ac:picMk id="4" creationId="{79044F1C-3CC6-C373-15E5-D301E81EEFAF}"/>
          </ac:picMkLst>
        </pc:picChg>
      </pc:sldChg>
      <pc:sldChg chg="addSp delSp modSp new mod setBg">
        <pc:chgData name="Sanku, Rohith" userId="232948c9-5e12-4ee2-8876-aeac7e9d3e5f" providerId="ADAL" clId="{9FC8A5A4-2829-4650-BE25-2B8C3241DD73}" dt="2024-05-01T23:37:24.345" v="55" actId="14100"/>
        <pc:sldMkLst>
          <pc:docMk/>
          <pc:sldMk cId="1265901114" sldId="268"/>
        </pc:sldMkLst>
        <pc:spChg chg="mod">
          <ac:chgData name="Sanku, Rohith" userId="232948c9-5e12-4ee2-8876-aeac7e9d3e5f" providerId="ADAL" clId="{9FC8A5A4-2829-4650-BE25-2B8C3241DD73}" dt="2024-05-01T23:36:29.870" v="49" actId="26606"/>
          <ac:spMkLst>
            <pc:docMk/>
            <pc:sldMk cId="1265901114" sldId="268"/>
            <ac:spMk id="2" creationId="{2CE3F322-D7B2-1DA5-345E-893B0529F7F9}"/>
          </ac:spMkLst>
        </pc:spChg>
        <pc:spChg chg="del">
          <ac:chgData name="Sanku, Rohith" userId="232948c9-5e12-4ee2-8876-aeac7e9d3e5f" providerId="ADAL" clId="{9FC8A5A4-2829-4650-BE25-2B8C3241DD73}" dt="2024-05-01T23:36:29.870" v="49" actId="26606"/>
          <ac:spMkLst>
            <pc:docMk/>
            <pc:sldMk cId="1265901114" sldId="268"/>
            <ac:spMk id="3" creationId="{846AC90D-48A8-F31A-3BCD-0A373E697CBA}"/>
          </ac:spMkLst>
        </pc:spChg>
        <pc:spChg chg="mod">
          <ac:chgData name="Sanku, Rohith" userId="232948c9-5e12-4ee2-8876-aeac7e9d3e5f" providerId="ADAL" clId="{9FC8A5A4-2829-4650-BE25-2B8C3241DD73}" dt="2024-05-01T23:36:29.870" v="49" actId="26606"/>
          <ac:spMkLst>
            <pc:docMk/>
            <pc:sldMk cId="1265901114" sldId="268"/>
            <ac:spMk id="4" creationId="{89173C18-CB76-5325-EDFE-2C03785B0BC7}"/>
          </ac:spMkLst>
        </pc:spChg>
        <pc:spChg chg="add">
          <ac:chgData name="Sanku, Rohith" userId="232948c9-5e12-4ee2-8876-aeac7e9d3e5f" providerId="ADAL" clId="{9FC8A5A4-2829-4650-BE25-2B8C3241DD73}" dt="2024-05-01T23:36:29.870" v="49" actId="26606"/>
          <ac:spMkLst>
            <pc:docMk/>
            <pc:sldMk cId="1265901114" sldId="268"/>
            <ac:spMk id="10" creationId="{09A1C012-8297-4361-ACE8-A2509FB18911}"/>
          </ac:spMkLst>
        </pc:spChg>
        <pc:spChg chg="add">
          <ac:chgData name="Sanku, Rohith" userId="232948c9-5e12-4ee2-8876-aeac7e9d3e5f" providerId="ADAL" clId="{9FC8A5A4-2829-4650-BE25-2B8C3241DD73}" dt="2024-05-01T23:36:29.870" v="49" actId="26606"/>
          <ac:spMkLst>
            <pc:docMk/>
            <pc:sldMk cId="1265901114" sldId="268"/>
            <ac:spMk id="12" creationId="{4AA13AD3-0A4F-475A-BEBB-DEEFF5C096C3}"/>
          </ac:spMkLst>
        </pc:spChg>
        <pc:spChg chg="add">
          <ac:chgData name="Sanku, Rohith" userId="232948c9-5e12-4ee2-8876-aeac7e9d3e5f" providerId="ADAL" clId="{9FC8A5A4-2829-4650-BE25-2B8C3241DD73}" dt="2024-05-01T23:36:29.870" v="49" actId="26606"/>
          <ac:spMkLst>
            <pc:docMk/>
            <pc:sldMk cId="1265901114" sldId="268"/>
            <ac:spMk id="14" creationId="{1C2F3FA0-960A-435A-AC72-8ADCBF50F7D2}"/>
          </ac:spMkLst>
        </pc:spChg>
        <pc:picChg chg="add">
          <ac:chgData name="Sanku, Rohith" userId="232948c9-5e12-4ee2-8876-aeac7e9d3e5f" providerId="ADAL" clId="{9FC8A5A4-2829-4650-BE25-2B8C3241DD73}" dt="2024-05-01T23:36:29.870" v="49" actId="26606"/>
          <ac:picMkLst>
            <pc:docMk/>
            <pc:sldMk cId="1265901114" sldId="268"/>
            <ac:picMk id="6" creationId="{B94F8A34-4C95-FDAA-15E8-DA27E0FC97A4}"/>
          </ac:picMkLst>
        </pc:picChg>
        <pc:picChg chg="add mod">
          <ac:chgData name="Sanku, Rohith" userId="232948c9-5e12-4ee2-8876-aeac7e9d3e5f" providerId="ADAL" clId="{9FC8A5A4-2829-4650-BE25-2B8C3241DD73}" dt="2024-05-01T23:37:24.345" v="55" actId="14100"/>
          <ac:picMkLst>
            <pc:docMk/>
            <pc:sldMk cId="1265901114" sldId="268"/>
            <ac:picMk id="7" creationId="{1A58461C-4C76-5359-1A01-BF290D7A8268}"/>
          </ac:picMkLst>
        </pc:picChg>
      </pc:sldChg>
      <pc:sldChg chg="new del">
        <pc:chgData name="Sanku, Rohith" userId="232948c9-5e12-4ee2-8876-aeac7e9d3e5f" providerId="ADAL" clId="{9FC8A5A4-2829-4650-BE25-2B8C3241DD73}" dt="2024-05-01T23:37:52.553" v="59" actId="2696"/>
        <pc:sldMkLst>
          <pc:docMk/>
          <pc:sldMk cId="129369485" sldId="269"/>
        </pc:sldMkLst>
      </pc:sldChg>
      <pc:sldChg chg="new del">
        <pc:chgData name="Sanku, Rohith" userId="232948c9-5e12-4ee2-8876-aeac7e9d3e5f" providerId="ADAL" clId="{9FC8A5A4-2829-4650-BE25-2B8C3241DD73}" dt="2024-05-01T23:37:43.714" v="57" actId="2696"/>
        <pc:sldMkLst>
          <pc:docMk/>
          <pc:sldMk cId="3153125504" sldId="269"/>
        </pc:sldMkLst>
      </pc:sldChg>
      <pc:sldChg chg="addSp new del mod">
        <pc:chgData name="Sanku, Rohith" userId="232948c9-5e12-4ee2-8876-aeac7e9d3e5f" providerId="ADAL" clId="{9FC8A5A4-2829-4650-BE25-2B8C3241DD73}" dt="2024-05-01T23:52:35.465" v="82" actId="2696"/>
        <pc:sldMkLst>
          <pc:docMk/>
          <pc:sldMk cId="4202228121" sldId="269"/>
        </pc:sldMkLst>
        <pc:picChg chg="add">
          <ac:chgData name="Sanku, Rohith" userId="232948c9-5e12-4ee2-8876-aeac7e9d3e5f" providerId="ADAL" clId="{9FC8A5A4-2829-4650-BE25-2B8C3241DD73}" dt="2024-05-01T23:43:21.746" v="61" actId="22"/>
          <ac:picMkLst>
            <pc:docMk/>
            <pc:sldMk cId="4202228121" sldId="269"/>
            <ac:picMk id="4" creationId="{2904C9AC-6DF5-8603-870C-15214A09AFD5}"/>
          </ac:picMkLst>
        </pc:picChg>
      </pc:sldChg>
      <pc:sldChg chg="addSp delSp modSp new mod ord setBg setClrOvrMap">
        <pc:chgData name="Sanku, Rohith" userId="232948c9-5e12-4ee2-8876-aeac7e9d3e5f" providerId="ADAL" clId="{9FC8A5A4-2829-4650-BE25-2B8C3241DD73}" dt="2024-05-02T02:53:32.514" v="84" actId="26606"/>
        <pc:sldMkLst>
          <pc:docMk/>
          <pc:sldMk cId="3931239659" sldId="270"/>
        </pc:sldMkLst>
        <pc:spChg chg="mod ord">
          <ac:chgData name="Sanku, Rohith" userId="232948c9-5e12-4ee2-8876-aeac7e9d3e5f" providerId="ADAL" clId="{9FC8A5A4-2829-4650-BE25-2B8C3241DD73}" dt="2024-05-02T02:53:32.514" v="84" actId="26606"/>
          <ac:spMkLst>
            <pc:docMk/>
            <pc:sldMk cId="3931239659" sldId="270"/>
            <ac:spMk id="2" creationId="{17EA1836-9CDF-424B-7397-F6013A2260B5}"/>
          </ac:spMkLst>
        </pc:spChg>
        <pc:spChg chg="add del">
          <ac:chgData name="Sanku, Rohith" userId="232948c9-5e12-4ee2-8876-aeac7e9d3e5f" providerId="ADAL" clId="{9FC8A5A4-2829-4650-BE25-2B8C3241DD73}" dt="2024-05-01T23:45:35.585" v="72" actId="26606"/>
          <ac:spMkLst>
            <pc:docMk/>
            <pc:sldMk cId="3931239659" sldId="270"/>
            <ac:spMk id="11" creationId="{0547BEEF-01FA-4CBA-9B0E-020E0908A9A3}"/>
          </ac:spMkLst>
        </pc:spChg>
        <pc:spChg chg="add del">
          <ac:chgData name="Sanku, Rohith" userId="232948c9-5e12-4ee2-8876-aeac7e9d3e5f" providerId="ADAL" clId="{9FC8A5A4-2829-4650-BE25-2B8C3241DD73}" dt="2024-05-01T23:45:35.585" v="72" actId="26606"/>
          <ac:spMkLst>
            <pc:docMk/>
            <pc:sldMk cId="3931239659" sldId="270"/>
            <ac:spMk id="13" creationId="{E27CBDD7-6A01-4B3F-B16A-F50305427BC5}"/>
          </ac:spMkLst>
        </pc:spChg>
        <pc:spChg chg="add del">
          <ac:chgData name="Sanku, Rohith" userId="232948c9-5e12-4ee2-8876-aeac7e9d3e5f" providerId="ADAL" clId="{9FC8A5A4-2829-4650-BE25-2B8C3241DD73}" dt="2024-05-01T23:47:15.146" v="74" actId="26606"/>
          <ac:spMkLst>
            <pc:docMk/>
            <pc:sldMk cId="3931239659" sldId="270"/>
            <ac:spMk id="18" creationId="{799448F2-0E5B-42DA-B2D1-11A14E947BD4}"/>
          </ac:spMkLst>
        </pc:spChg>
        <pc:spChg chg="add del">
          <ac:chgData name="Sanku, Rohith" userId="232948c9-5e12-4ee2-8876-aeac7e9d3e5f" providerId="ADAL" clId="{9FC8A5A4-2829-4650-BE25-2B8C3241DD73}" dt="2024-05-01T23:47:15.146" v="74" actId="26606"/>
          <ac:spMkLst>
            <pc:docMk/>
            <pc:sldMk cId="3931239659" sldId="270"/>
            <ac:spMk id="20" creationId="{4E8A7552-20E1-4F34-ADAB-C1DB6634D47E}"/>
          </ac:spMkLst>
        </pc:spChg>
        <pc:spChg chg="add del">
          <ac:chgData name="Sanku, Rohith" userId="232948c9-5e12-4ee2-8876-aeac7e9d3e5f" providerId="ADAL" clId="{9FC8A5A4-2829-4650-BE25-2B8C3241DD73}" dt="2024-05-02T02:53:32.514" v="84" actId="26606"/>
          <ac:spMkLst>
            <pc:docMk/>
            <pc:sldMk cId="3931239659" sldId="270"/>
            <ac:spMk id="25" creationId="{417CDA24-35F8-4540-8C52-3096D6D94949}"/>
          </ac:spMkLst>
        </pc:spChg>
        <pc:spChg chg="add del">
          <ac:chgData name="Sanku, Rohith" userId="232948c9-5e12-4ee2-8876-aeac7e9d3e5f" providerId="ADAL" clId="{9FC8A5A4-2829-4650-BE25-2B8C3241DD73}" dt="2024-05-02T02:53:32.514" v="84" actId="26606"/>
          <ac:spMkLst>
            <pc:docMk/>
            <pc:sldMk cId="3931239659" sldId="270"/>
            <ac:spMk id="27" creationId="{8658BFE0-4E65-4174-9C75-687C94E88273}"/>
          </ac:spMkLst>
        </pc:spChg>
        <pc:spChg chg="add del">
          <ac:chgData name="Sanku, Rohith" userId="232948c9-5e12-4ee2-8876-aeac7e9d3e5f" providerId="ADAL" clId="{9FC8A5A4-2829-4650-BE25-2B8C3241DD73}" dt="2024-05-02T02:53:32.514" v="84" actId="26606"/>
          <ac:spMkLst>
            <pc:docMk/>
            <pc:sldMk cId="3931239659" sldId="270"/>
            <ac:spMk id="29" creationId="{FA75DFED-A0C1-4A83-BE1D-0271C1826EF6}"/>
          </ac:spMkLst>
        </pc:spChg>
        <pc:spChg chg="add">
          <ac:chgData name="Sanku, Rohith" userId="232948c9-5e12-4ee2-8876-aeac7e9d3e5f" providerId="ADAL" clId="{9FC8A5A4-2829-4650-BE25-2B8C3241DD73}" dt="2024-05-02T02:53:32.514" v="84" actId="26606"/>
          <ac:spMkLst>
            <pc:docMk/>
            <pc:sldMk cId="3931239659" sldId="270"/>
            <ac:spMk id="34" creationId="{12E8CD4E-6381-4807-AA5B-CE0024A8BE19}"/>
          </ac:spMkLst>
        </pc:spChg>
        <pc:spChg chg="add">
          <ac:chgData name="Sanku, Rohith" userId="232948c9-5e12-4ee2-8876-aeac7e9d3e5f" providerId="ADAL" clId="{9FC8A5A4-2829-4650-BE25-2B8C3241DD73}" dt="2024-05-02T02:53:32.514" v="84" actId="26606"/>
          <ac:spMkLst>
            <pc:docMk/>
            <pc:sldMk cId="3931239659" sldId="270"/>
            <ac:spMk id="36" creationId="{D28445F8-F032-43C9-8D0F-A5155F525283}"/>
          </ac:spMkLst>
        </pc:spChg>
        <pc:spChg chg="add">
          <ac:chgData name="Sanku, Rohith" userId="232948c9-5e12-4ee2-8876-aeac7e9d3e5f" providerId="ADAL" clId="{9FC8A5A4-2829-4650-BE25-2B8C3241DD73}" dt="2024-05-02T02:53:32.514" v="84" actId="26606"/>
          <ac:spMkLst>
            <pc:docMk/>
            <pc:sldMk cId="3931239659" sldId="270"/>
            <ac:spMk id="38" creationId="{36A325B5-56A3-425A-B9A3-0CEB7CA1BBF6}"/>
          </ac:spMkLst>
        </pc:spChg>
        <pc:spChg chg="add">
          <ac:chgData name="Sanku, Rohith" userId="232948c9-5e12-4ee2-8876-aeac7e9d3e5f" providerId="ADAL" clId="{9FC8A5A4-2829-4650-BE25-2B8C3241DD73}" dt="2024-05-02T02:53:32.514" v="84" actId="26606"/>
          <ac:spMkLst>
            <pc:docMk/>
            <pc:sldMk cId="3931239659" sldId="270"/>
            <ac:spMk id="40" creationId="{B80DE958-9D45-4CAD-BF1F-FA2ED970B7F6}"/>
          </ac:spMkLst>
        </pc:spChg>
        <pc:spChg chg="add">
          <ac:chgData name="Sanku, Rohith" userId="232948c9-5e12-4ee2-8876-aeac7e9d3e5f" providerId="ADAL" clId="{9FC8A5A4-2829-4650-BE25-2B8C3241DD73}" dt="2024-05-02T02:53:32.514" v="84" actId="26606"/>
          <ac:spMkLst>
            <pc:docMk/>
            <pc:sldMk cId="3931239659" sldId="270"/>
            <ac:spMk id="42" creationId="{BB93B4BF-AD35-4E52-8131-161C5FB9CDD7}"/>
          </ac:spMkLst>
        </pc:spChg>
        <pc:picChg chg="add mod ord">
          <ac:chgData name="Sanku, Rohith" userId="232948c9-5e12-4ee2-8876-aeac7e9d3e5f" providerId="ADAL" clId="{9FC8A5A4-2829-4650-BE25-2B8C3241DD73}" dt="2024-05-02T02:53:32.514" v="84" actId="26606"/>
          <ac:picMkLst>
            <pc:docMk/>
            <pc:sldMk cId="3931239659" sldId="270"/>
            <ac:picMk id="4" creationId="{CA0EB59D-53C6-FAE3-ED80-8FBB8E8DAD1F}"/>
          </ac:picMkLst>
        </pc:picChg>
        <pc:picChg chg="add mod ord">
          <ac:chgData name="Sanku, Rohith" userId="232948c9-5e12-4ee2-8876-aeac7e9d3e5f" providerId="ADAL" clId="{9FC8A5A4-2829-4650-BE25-2B8C3241DD73}" dt="2024-05-02T02:53:32.514" v="84" actId="26606"/>
          <ac:picMkLst>
            <pc:docMk/>
            <pc:sldMk cId="3931239659" sldId="270"/>
            <ac:picMk id="6" creationId="{05C54051-E9D6-209E-8338-B77A9B932CEC}"/>
          </ac:picMkLst>
        </pc:picChg>
        <pc:picChg chg="add mod">
          <ac:chgData name="Sanku, Rohith" userId="232948c9-5e12-4ee2-8876-aeac7e9d3e5f" providerId="ADAL" clId="{9FC8A5A4-2829-4650-BE25-2B8C3241DD73}" dt="2024-05-02T02:53:32.514" v="84" actId="26606"/>
          <ac:picMkLst>
            <pc:docMk/>
            <pc:sldMk cId="3931239659" sldId="270"/>
            <ac:picMk id="8" creationId="{BB898577-132F-3E40-04B5-6E22C9C318A3}"/>
          </ac:picMkLst>
        </pc:picChg>
        <pc:picChg chg="add mod ord">
          <ac:chgData name="Sanku, Rohith" userId="232948c9-5e12-4ee2-8876-aeac7e9d3e5f" providerId="ADAL" clId="{9FC8A5A4-2829-4650-BE25-2B8C3241DD73}" dt="2024-05-02T02:53:32.514" v="84" actId="26606"/>
          <ac:picMkLst>
            <pc:docMk/>
            <pc:sldMk cId="3931239659" sldId="270"/>
            <ac:picMk id="10" creationId="{4D41748D-8921-B87F-29CC-7807B3D982FC}"/>
          </ac:picMkLst>
        </pc:picChg>
      </pc:sldChg>
      <pc:sldChg chg="new del">
        <pc:chgData name="Sanku, Rohith" userId="232948c9-5e12-4ee2-8876-aeac7e9d3e5f" providerId="ADAL" clId="{9FC8A5A4-2829-4650-BE25-2B8C3241DD73}" dt="2024-05-01T23:43:49.864" v="63" actId="2696"/>
        <pc:sldMkLst>
          <pc:docMk/>
          <pc:sldMk cId="4081390654" sldId="270"/>
        </pc:sldMkLst>
      </pc:sldChg>
      <pc:sldChg chg="addSp delSp modSp new mod setBg">
        <pc:chgData name="Sanku, Rohith" userId="232948c9-5e12-4ee2-8876-aeac7e9d3e5f" providerId="ADAL" clId="{9FC8A5A4-2829-4650-BE25-2B8C3241DD73}" dt="2024-05-14T23:30:25.944" v="338" actId="21"/>
        <pc:sldMkLst>
          <pc:docMk/>
          <pc:sldMk cId="1174848469" sldId="271"/>
        </pc:sldMkLst>
        <pc:spChg chg="mod ord">
          <ac:chgData name="Sanku, Rohith" userId="232948c9-5e12-4ee2-8876-aeac7e9d3e5f" providerId="ADAL" clId="{9FC8A5A4-2829-4650-BE25-2B8C3241DD73}" dt="2024-05-02T03:24:31.061" v="86" actId="26606"/>
          <ac:spMkLst>
            <pc:docMk/>
            <pc:sldMk cId="1174848469" sldId="271"/>
            <ac:spMk id="2" creationId="{CF10F9FE-E00C-3E94-E92D-D8756704BEA5}"/>
          </ac:spMkLst>
        </pc:spChg>
        <pc:spChg chg="add del">
          <ac:chgData name="Sanku, Rohith" userId="232948c9-5e12-4ee2-8876-aeac7e9d3e5f" providerId="ADAL" clId="{9FC8A5A4-2829-4650-BE25-2B8C3241DD73}" dt="2024-05-02T03:24:31.061" v="86" actId="26606"/>
          <ac:spMkLst>
            <pc:docMk/>
            <pc:sldMk cId="1174848469" sldId="271"/>
            <ac:spMk id="11" creationId="{6BC377B7-18F1-42AD-A1DD-E1D6A5B27CE9}"/>
          </ac:spMkLst>
        </pc:spChg>
        <pc:spChg chg="add del">
          <ac:chgData name="Sanku, Rohith" userId="232948c9-5e12-4ee2-8876-aeac7e9d3e5f" providerId="ADAL" clId="{9FC8A5A4-2829-4650-BE25-2B8C3241DD73}" dt="2024-05-02T03:24:31.061" v="86" actId="26606"/>
          <ac:spMkLst>
            <pc:docMk/>
            <pc:sldMk cId="1174848469" sldId="271"/>
            <ac:spMk id="13" creationId="{B41841A4-7885-47BE-9A2A-B2602CA1A98E}"/>
          </ac:spMkLst>
        </pc:spChg>
        <pc:spChg chg="add">
          <ac:chgData name="Sanku, Rohith" userId="232948c9-5e12-4ee2-8876-aeac7e9d3e5f" providerId="ADAL" clId="{9FC8A5A4-2829-4650-BE25-2B8C3241DD73}" dt="2024-05-02T03:24:31.061" v="86" actId="26606"/>
          <ac:spMkLst>
            <pc:docMk/>
            <pc:sldMk cId="1174848469" sldId="271"/>
            <ac:spMk id="18" creationId="{0547BEEF-01FA-4CBA-9B0E-020E0908A9A3}"/>
          </ac:spMkLst>
        </pc:spChg>
        <pc:spChg chg="add">
          <ac:chgData name="Sanku, Rohith" userId="232948c9-5e12-4ee2-8876-aeac7e9d3e5f" providerId="ADAL" clId="{9FC8A5A4-2829-4650-BE25-2B8C3241DD73}" dt="2024-05-02T03:24:31.061" v="86" actId="26606"/>
          <ac:spMkLst>
            <pc:docMk/>
            <pc:sldMk cId="1174848469" sldId="271"/>
            <ac:spMk id="20" creationId="{E27CBDD7-6A01-4B3F-B16A-F50305427BC5}"/>
          </ac:spMkLst>
        </pc:spChg>
        <pc:picChg chg="add mod ord">
          <ac:chgData name="Sanku, Rohith" userId="232948c9-5e12-4ee2-8876-aeac7e9d3e5f" providerId="ADAL" clId="{9FC8A5A4-2829-4650-BE25-2B8C3241DD73}" dt="2024-05-02T03:24:31.061" v="86" actId="26606"/>
          <ac:picMkLst>
            <pc:docMk/>
            <pc:sldMk cId="1174848469" sldId="271"/>
            <ac:picMk id="4" creationId="{FFF047BE-61B3-06F6-1A3A-1826F508EFF5}"/>
          </ac:picMkLst>
        </pc:picChg>
        <pc:picChg chg="add del">
          <ac:chgData name="Sanku, Rohith" userId="232948c9-5e12-4ee2-8876-aeac7e9d3e5f" providerId="ADAL" clId="{9FC8A5A4-2829-4650-BE25-2B8C3241DD73}" dt="2024-05-14T23:30:25.944" v="338" actId="21"/>
          <ac:picMkLst>
            <pc:docMk/>
            <pc:sldMk cId="1174848469" sldId="271"/>
            <ac:picMk id="5" creationId="{B2C398E2-7FF2-977C-36D4-16F582597F3A}"/>
          </ac:picMkLst>
        </pc:picChg>
        <pc:picChg chg="add mod ord">
          <ac:chgData name="Sanku, Rohith" userId="232948c9-5e12-4ee2-8876-aeac7e9d3e5f" providerId="ADAL" clId="{9FC8A5A4-2829-4650-BE25-2B8C3241DD73}" dt="2024-05-02T03:24:31.061" v="86" actId="26606"/>
          <ac:picMkLst>
            <pc:docMk/>
            <pc:sldMk cId="1174848469" sldId="271"/>
            <ac:picMk id="6" creationId="{50845251-7CFA-2C35-2B26-A537F15E2D0C}"/>
          </ac:picMkLst>
        </pc:picChg>
      </pc:sldChg>
      <pc:sldChg chg="addSp modSp new mod setBg">
        <pc:chgData name="Sanku, Rohith" userId="232948c9-5e12-4ee2-8876-aeac7e9d3e5f" providerId="ADAL" clId="{9FC8A5A4-2829-4650-BE25-2B8C3241DD73}" dt="2024-05-02T03:24:36.337" v="88" actId="26606"/>
        <pc:sldMkLst>
          <pc:docMk/>
          <pc:sldMk cId="3040817174" sldId="272"/>
        </pc:sldMkLst>
        <pc:spChg chg="mod ord">
          <ac:chgData name="Sanku, Rohith" userId="232948c9-5e12-4ee2-8876-aeac7e9d3e5f" providerId="ADAL" clId="{9FC8A5A4-2829-4650-BE25-2B8C3241DD73}" dt="2024-05-02T03:24:36.337" v="88" actId="26606"/>
          <ac:spMkLst>
            <pc:docMk/>
            <pc:sldMk cId="3040817174" sldId="272"/>
            <ac:spMk id="2" creationId="{56F7CD06-E144-2CC3-97B1-9B3FFF18B290}"/>
          </ac:spMkLst>
        </pc:spChg>
        <pc:spChg chg="add">
          <ac:chgData name="Sanku, Rohith" userId="232948c9-5e12-4ee2-8876-aeac7e9d3e5f" providerId="ADAL" clId="{9FC8A5A4-2829-4650-BE25-2B8C3241DD73}" dt="2024-05-02T03:24:36.337" v="88" actId="26606"/>
          <ac:spMkLst>
            <pc:docMk/>
            <pc:sldMk cId="3040817174" sldId="272"/>
            <ac:spMk id="9" creationId="{6BC377B7-18F1-42AD-A1DD-E1D6A5B27CE9}"/>
          </ac:spMkLst>
        </pc:spChg>
        <pc:spChg chg="add">
          <ac:chgData name="Sanku, Rohith" userId="232948c9-5e12-4ee2-8876-aeac7e9d3e5f" providerId="ADAL" clId="{9FC8A5A4-2829-4650-BE25-2B8C3241DD73}" dt="2024-05-02T03:24:36.337" v="88" actId="26606"/>
          <ac:spMkLst>
            <pc:docMk/>
            <pc:sldMk cId="3040817174" sldId="272"/>
            <ac:spMk id="11" creationId="{E27CBDD7-6A01-4B3F-B16A-F50305427BC5}"/>
          </ac:spMkLst>
        </pc:spChg>
        <pc:picChg chg="add mod">
          <ac:chgData name="Sanku, Rohith" userId="232948c9-5e12-4ee2-8876-aeac7e9d3e5f" providerId="ADAL" clId="{9FC8A5A4-2829-4650-BE25-2B8C3241DD73}" dt="2024-05-02T03:24:36.337" v="88" actId="26606"/>
          <ac:picMkLst>
            <pc:docMk/>
            <pc:sldMk cId="3040817174" sldId="272"/>
            <ac:picMk id="4" creationId="{B1E97DF7-171A-63C8-0BBA-CAD1ACB92061}"/>
          </ac:picMkLst>
        </pc:picChg>
      </pc:sldChg>
      <pc:sldChg chg="addSp delSp modSp new del mod setBg">
        <pc:chgData name="Sanku, Rohith" userId="232948c9-5e12-4ee2-8876-aeac7e9d3e5f" providerId="ADAL" clId="{9FC8A5A4-2829-4650-BE25-2B8C3241DD73}" dt="2024-05-08T19:02:20.378" v="336" actId="2696"/>
        <pc:sldMkLst>
          <pc:docMk/>
          <pc:sldMk cId="746509673" sldId="273"/>
        </pc:sldMkLst>
        <pc:spChg chg="mod">
          <ac:chgData name="Sanku, Rohith" userId="232948c9-5e12-4ee2-8876-aeac7e9d3e5f" providerId="ADAL" clId="{9FC8A5A4-2829-4650-BE25-2B8C3241DD73}" dt="2024-05-02T03:36:46.750" v="175" actId="26606"/>
          <ac:spMkLst>
            <pc:docMk/>
            <pc:sldMk cId="746509673" sldId="273"/>
            <ac:spMk id="2" creationId="{4AE91497-6645-928A-2B76-6869866C211B}"/>
          </ac:spMkLst>
        </pc:spChg>
        <pc:spChg chg="add del">
          <ac:chgData name="Sanku, Rohith" userId="232948c9-5e12-4ee2-8876-aeac7e9d3e5f" providerId="ADAL" clId="{9FC8A5A4-2829-4650-BE25-2B8C3241DD73}" dt="2024-05-02T03:30:30.923" v="109" actId="22"/>
          <ac:spMkLst>
            <pc:docMk/>
            <pc:sldMk cId="746509673" sldId="273"/>
            <ac:spMk id="6" creationId="{6D03DABF-7E6C-B1D1-8583-C84EAA2F411C}"/>
          </ac:spMkLst>
        </pc:spChg>
        <pc:spChg chg="add mod">
          <ac:chgData name="Sanku, Rohith" userId="232948c9-5e12-4ee2-8876-aeac7e9d3e5f" providerId="ADAL" clId="{9FC8A5A4-2829-4650-BE25-2B8C3241DD73}" dt="2024-05-02T03:36:46.750" v="175" actId="26606"/>
          <ac:spMkLst>
            <pc:docMk/>
            <pc:sldMk cId="746509673" sldId="273"/>
            <ac:spMk id="8" creationId="{1EE583C8-ACDE-B8D5-84C0-F0E4C52A7CBE}"/>
          </ac:spMkLst>
        </pc:spChg>
        <pc:spChg chg="add mod">
          <ac:chgData name="Sanku, Rohith" userId="232948c9-5e12-4ee2-8876-aeac7e9d3e5f" providerId="ADAL" clId="{9FC8A5A4-2829-4650-BE25-2B8C3241DD73}" dt="2024-05-02T03:37:08.040" v="179" actId="1076"/>
          <ac:spMkLst>
            <pc:docMk/>
            <pc:sldMk cId="746509673" sldId="273"/>
            <ac:spMk id="12" creationId="{4C7F09B2-19F3-1932-470C-414FA0B94D4D}"/>
          </ac:spMkLst>
        </pc:spChg>
        <pc:spChg chg="add del">
          <ac:chgData name="Sanku, Rohith" userId="232948c9-5e12-4ee2-8876-aeac7e9d3e5f" providerId="ADAL" clId="{9FC8A5A4-2829-4650-BE25-2B8C3241DD73}" dt="2024-05-02T03:36:46.735" v="174" actId="26606"/>
          <ac:spMkLst>
            <pc:docMk/>
            <pc:sldMk cId="746509673" sldId="273"/>
            <ac:spMk id="17" creationId="{6BC377B7-18F1-42AD-A1DD-E1D6A5B27CE9}"/>
          </ac:spMkLst>
        </pc:spChg>
        <pc:spChg chg="add del">
          <ac:chgData name="Sanku, Rohith" userId="232948c9-5e12-4ee2-8876-aeac7e9d3e5f" providerId="ADAL" clId="{9FC8A5A4-2829-4650-BE25-2B8C3241DD73}" dt="2024-05-02T03:36:46.735" v="174" actId="26606"/>
          <ac:spMkLst>
            <pc:docMk/>
            <pc:sldMk cId="746509673" sldId="273"/>
            <ac:spMk id="19" creationId="{E27CBDD7-6A01-4B3F-B16A-F50305427BC5}"/>
          </ac:spMkLst>
        </pc:spChg>
        <pc:spChg chg="add">
          <ac:chgData name="Sanku, Rohith" userId="232948c9-5e12-4ee2-8876-aeac7e9d3e5f" providerId="ADAL" clId="{9FC8A5A4-2829-4650-BE25-2B8C3241DD73}" dt="2024-05-02T03:36:46.750" v="175" actId="26606"/>
          <ac:spMkLst>
            <pc:docMk/>
            <pc:sldMk cId="746509673" sldId="273"/>
            <ac:spMk id="21" creationId="{6BC377B7-18F1-42AD-A1DD-E1D6A5B27CE9}"/>
          </ac:spMkLst>
        </pc:spChg>
        <pc:picChg chg="add mod">
          <ac:chgData name="Sanku, Rohith" userId="232948c9-5e12-4ee2-8876-aeac7e9d3e5f" providerId="ADAL" clId="{9FC8A5A4-2829-4650-BE25-2B8C3241DD73}" dt="2024-05-02T03:36:59.059" v="177" actId="1076"/>
          <ac:picMkLst>
            <pc:docMk/>
            <pc:sldMk cId="746509673" sldId="273"/>
            <ac:picMk id="4" creationId="{3B48C332-9908-30C9-5A7F-0688862E10A2}"/>
          </ac:picMkLst>
        </pc:picChg>
        <pc:picChg chg="add mod">
          <ac:chgData name="Sanku, Rohith" userId="232948c9-5e12-4ee2-8876-aeac7e9d3e5f" providerId="ADAL" clId="{9FC8A5A4-2829-4650-BE25-2B8C3241DD73}" dt="2024-05-02T03:37:11.799" v="180" actId="14100"/>
          <ac:picMkLst>
            <pc:docMk/>
            <pc:sldMk cId="746509673" sldId="273"/>
            <ac:picMk id="10" creationId="{41F1EA3E-FED9-5662-1E5C-20C683C8BDA2}"/>
          </ac:picMkLst>
        </pc:picChg>
      </pc:sldChg>
      <pc:sldChg chg="addSp modSp new mod setBg">
        <pc:chgData name="Sanku, Rohith" userId="232948c9-5e12-4ee2-8876-aeac7e9d3e5f" providerId="ADAL" clId="{9FC8A5A4-2829-4650-BE25-2B8C3241DD73}" dt="2024-05-02T03:52:46.655" v="231" actId="113"/>
        <pc:sldMkLst>
          <pc:docMk/>
          <pc:sldMk cId="4180316889" sldId="274"/>
        </pc:sldMkLst>
        <pc:spChg chg="mod ord">
          <ac:chgData name="Sanku, Rohith" userId="232948c9-5e12-4ee2-8876-aeac7e9d3e5f" providerId="ADAL" clId="{9FC8A5A4-2829-4650-BE25-2B8C3241DD73}" dt="2024-05-02T03:50:44.734" v="197" actId="26606"/>
          <ac:spMkLst>
            <pc:docMk/>
            <pc:sldMk cId="4180316889" sldId="274"/>
            <ac:spMk id="2" creationId="{2D816965-D8F8-9883-866D-53518AE9698D}"/>
          </ac:spMkLst>
        </pc:spChg>
        <pc:spChg chg="add mod">
          <ac:chgData name="Sanku, Rohith" userId="232948c9-5e12-4ee2-8876-aeac7e9d3e5f" providerId="ADAL" clId="{9FC8A5A4-2829-4650-BE25-2B8C3241DD73}" dt="2024-05-02T03:52:46.655" v="231" actId="113"/>
          <ac:spMkLst>
            <pc:docMk/>
            <pc:sldMk cId="4180316889" sldId="274"/>
            <ac:spMk id="5" creationId="{02E26B39-BAE8-F93A-4230-CFD511FB0AF2}"/>
          </ac:spMkLst>
        </pc:spChg>
        <pc:spChg chg="add">
          <ac:chgData name="Sanku, Rohith" userId="232948c9-5e12-4ee2-8876-aeac7e9d3e5f" providerId="ADAL" clId="{9FC8A5A4-2829-4650-BE25-2B8C3241DD73}" dt="2024-05-02T03:50:44.734" v="197" actId="26606"/>
          <ac:spMkLst>
            <pc:docMk/>
            <pc:sldMk cId="4180316889" sldId="274"/>
            <ac:spMk id="9" creationId="{6BC377B7-18F1-42AD-A1DD-E1D6A5B27CE9}"/>
          </ac:spMkLst>
        </pc:spChg>
        <pc:spChg chg="add">
          <ac:chgData name="Sanku, Rohith" userId="232948c9-5e12-4ee2-8876-aeac7e9d3e5f" providerId="ADAL" clId="{9FC8A5A4-2829-4650-BE25-2B8C3241DD73}" dt="2024-05-02T03:50:44.734" v="197" actId="26606"/>
          <ac:spMkLst>
            <pc:docMk/>
            <pc:sldMk cId="4180316889" sldId="274"/>
            <ac:spMk id="11" creationId="{D8CD3F60-224B-4A33-8366-65BAA0E6ECD1}"/>
          </ac:spMkLst>
        </pc:spChg>
        <pc:picChg chg="add mod">
          <ac:chgData name="Sanku, Rohith" userId="232948c9-5e12-4ee2-8876-aeac7e9d3e5f" providerId="ADAL" clId="{9FC8A5A4-2829-4650-BE25-2B8C3241DD73}" dt="2024-05-02T03:50:46.730" v="198" actId="27614"/>
          <ac:picMkLst>
            <pc:docMk/>
            <pc:sldMk cId="4180316889" sldId="274"/>
            <ac:picMk id="4" creationId="{D4C8C4DD-D52E-7BF5-1144-6DA4A7440CE3}"/>
          </ac:picMkLst>
        </pc:picChg>
      </pc:sldChg>
      <pc:sldChg chg="addSp modSp new mod setBg">
        <pc:chgData name="Sanku, Rohith" userId="232948c9-5e12-4ee2-8876-aeac7e9d3e5f" providerId="ADAL" clId="{9FC8A5A4-2829-4650-BE25-2B8C3241DD73}" dt="2024-05-02T03:51:02.911" v="200" actId="27614"/>
        <pc:sldMkLst>
          <pc:docMk/>
          <pc:sldMk cId="3986748291" sldId="275"/>
        </pc:sldMkLst>
        <pc:spChg chg="mod ord">
          <ac:chgData name="Sanku, Rohith" userId="232948c9-5e12-4ee2-8876-aeac7e9d3e5f" providerId="ADAL" clId="{9FC8A5A4-2829-4650-BE25-2B8C3241DD73}" dt="2024-05-02T03:50:59.665" v="199" actId="26606"/>
          <ac:spMkLst>
            <pc:docMk/>
            <pc:sldMk cId="3986748291" sldId="275"/>
            <ac:spMk id="2" creationId="{8F1AFDA5-F9BC-543C-D629-46494136A728}"/>
          </ac:spMkLst>
        </pc:spChg>
        <pc:spChg chg="add">
          <ac:chgData name="Sanku, Rohith" userId="232948c9-5e12-4ee2-8876-aeac7e9d3e5f" providerId="ADAL" clId="{9FC8A5A4-2829-4650-BE25-2B8C3241DD73}" dt="2024-05-02T03:50:59.665" v="199" actId="26606"/>
          <ac:spMkLst>
            <pc:docMk/>
            <pc:sldMk cId="3986748291" sldId="275"/>
            <ac:spMk id="9" creationId="{6BC377B7-18F1-42AD-A1DD-E1D6A5B27CE9}"/>
          </ac:spMkLst>
        </pc:spChg>
        <pc:spChg chg="add">
          <ac:chgData name="Sanku, Rohith" userId="232948c9-5e12-4ee2-8876-aeac7e9d3e5f" providerId="ADAL" clId="{9FC8A5A4-2829-4650-BE25-2B8C3241DD73}" dt="2024-05-02T03:50:59.665" v="199" actId="26606"/>
          <ac:spMkLst>
            <pc:docMk/>
            <pc:sldMk cId="3986748291" sldId="275"/>
            <ac:spMk id="11" creationId="{E27CBDD7-6A01-4B3F-B16A-F50305427BC5}"/>
          </ac:spMkLst>
        </pc:spChg>
        <pc:picChg chg="add mod">
          <ac:chgData name="Sanku, Rohith" userId="232948c9-5e12-4ee2-8876-aeac7e9d3e5f" providerId="ADAL" clId="{9FC8A5A4-2829-4650-BE25-2B8C3241DD73}" dt="2024-05-02T03:51:02.911" v="200" actId="27614"/>
          <ac:picMkLst>
            <pc:docMk/>
            <pc:sldMk cId="3986748291" sldId="275"/>
            <ac:picMk id="4" creationId="{3AFB2C04-86E4-B0F9-E6CF-B2455B20D832}"/>
          </ac:picMkLst>
        </pc:picChg>
      </pc:sldChg>
      <pc:sldChg chg="addSp delSp modSp new mod setBg setClrOvrMap">
        <pc:chgData name="Sanku, Rohith" userId="232948c9-5e12-4ee2-8876-aeac7e9d3e5f" providerId="ADAL" clId="{9FC8A5A4-2829-4650-BE25-2B8C3241DD73}" dt="2024-05-02T16:48:28.283" v="335" actId="20577"/>
        <pc:sldMkLst>
          <pc:docMk/>
          <pc:sldMk cId="2276818607" sldId="276"/>
        </pc:sldMkLst>
        <pc:spChg chg="mod">
          <ac:chgData name="Sanku, Rohith" userId="232948c9-5e12-4ee2-8876-aeac7e9d3e5f" providerId="ADAL" clId="{9FC8A5A4-2829-4650-BE25-2B8C3241DD73}" dt="2024-05-02T16:47:39.600" v="326" actId="26606"/>
          <ac:spMkLst>
            <pc:docMk/>
            <pc:sldMk cId="2276818607" sldId="276"/>
            <ac:spMk id="2" creationId="{0BD349A8-4BB5-7B0F-86D4-3A29CA740526}"/>
          </ac:spMkLst>
        </pc:spChg>
        <pc:spChg chg="add del mod">
          <ac:chgData name="Sanku, Rohith" userId="232948c9-5e12-4ee2-8876-aeac7e9d3e5f" providerId="ADAL" clId="{9FC8A5A4-2829-4650-BE25-2B8C3241DD73}" dt="2024-05-02T16:42:37.893" v="284" actId="26606"/>
          <ac:spMkLst>
            <pc:docMk/>
            <pc:sldMk cId="2276818607" sldId="276"/>
            <ac:spMk id="3" creationId="{15A2AEFA-8DCA-CECB-0628-8E408C39594C}"/>
          </ac:spMkLst>
        </pc:spChg>
        <pc:spChg chg="add del">
          <ac:chgData name="Sanku, Rohith" userId="232948c9-5e12-4ee2-8876-aeac7e9d3e5f" providerId="ADAL" clId="{9FC8A5A4-2829-4650-BE25-2B8C3241DD73}" dt="2024-05-02T16:42:19.593" v="275" actId="26606"/>
          <ac:spMkLst>
            <pc:docMk/>
            <pc:sldMk cId="2276818607" sldId="276"/>
            <ac:spMk id="8" creationId="{1D153959-30FA-4987-A094-7243641F474B}"/>
          </ac:spMkLst>
        </pc:spChg>
        <pc:spChg chg="add del">
          <ac:chgData name="Sanku, Rohith" userId="232948c9-5e12-4ee2-8876-aeac7e9d3e5f" providerId="ADAL" clId="{9FC8A5A4-2829-4650-BE25-2B8C3241DD73}" dt="2024-05-02T16:42:05.104" v="273" actId="26606"/>
          <ac:spMkLst>
            <pc:docMk/>
            <pc:sldMk cId="2276818607" sldId="276"/>
            <ac:spMk id="9" creationId="{1D153959-30FA-4987-A094-7243641F474B}"/>
          </ac:spMkLst>
        </pc:spChg>
        <pc:spChg chg="add del">
          <ac:chgData name="Sanku, Rohith" userId="232948c9-5e12-4ee2-8876-aeac7e9d3e5f" providerId="ADAL" clId="{9FC8A5A4-2829-4650-BE25-2B8C3241DD73}" dt="2024-05-02T16:42:19.593" v="275" actId="26606"/>
          <ac:spMkLst>
            <pc:docMk/>
            <pc:sldMk cId="2276818607" sldId="276"/>
            <ac:spMk id="10" creationId="{EB6D1D7F-141C-4D8E-BFBA-D95B68E16385}"/>
          </ac:spMkLst>
        </pc:spChg>
        <pc:spChg chg="add del">
          <ac:chgData name="Sanku, Rohith" userId="232948c9-5e12-4ee2-8876-aeac7e9d3e5f" providerId="ADAL" clId="{9FC8A5A4-2829-4650-BE25-2B8C3241DD73}" dt="2024-05-02T16:42:05.104" v="273" actId="26606"/>
          <ac:spMkLst>
            <pc:docMk/>
            <pc:sldMk cId="2276818607" sldId="276"/>
            <ac:spMk id="11" creationId="{EB6D1D7F-141C-4D8E-BFBA-D95B68E16385}"/>
          </ac:spMkLst>
        </pc:spChg>
        <pc:spChg chg="add del">
          <ac:chgData name="Sanku, Rohith" userId="232948c9-5e12-4ee2-8876-aeac7e9d3e5f" providerId="ADAL" clId="{9FC8A5A4-2829-4650-BE25-2B8C3241DD73}" dt="2024-05-02T16:42:19.593" v="275" actId="26606"/>
          <ac:spMkLst>
            <pc:docMk/>
            <pc:sldMk cId="2276818607" sldId="276"/>
            <ac:spMk id="12" creationId="{558DA214-7FDA-4C9D-A7CF-9AD725E290E1}"/>
          </ac:spMkLst>
        </pc:spChg>
        <pc:spChg chg="add del">
          <ac:chgData name="Sanku, Rohith" userId="232948c9-5e12-4ee2-8876-aeac7e9d3e5f" providerId="ADAL" clId="{9FC8A5A4-2829-4650-BE25-2B8C3241DD73}" dt="2024-05-02T16:42:05.104" v="273" actId="26606"/>
          <ac:spMkLst>
            <pc:docMk/>
            <pc:sldMk cId="2276818607" sldId="276"/>
            <ac:spMk id="13" creationId="{558DA214-7FDA-4C9D-A7CF-9AD725E290E1}"/>
          </ac:spMkLst>
        </pc:spChg>
        <pc:spChg chg="add del">
          <ac:chgData name="Sanku, Rohith" userId="232948c9-5e12-4ee2-8876-aeac7e9d3e5f" providerId="ADAL" clId="{9FC8A5A4-2829-4650-BE25-2B8C3241DD73}" dt="2024-05-02T16:42:19.593" v="275" actId="26606"/>
          <ac:spMkLst>
            <pc:docMk/>
            <pc:sldMk cId="2276818607" sldId="276"/>
            <ac:spMk id="15" creationId="{15A2AEFA-8DCA-CECB-0628-8E408C39594C}"/>
          </ac:spMkLst>
        </pc:spChg>
        <pc:spChg chg="add del">
          <ac:chgData name="Sanku, Rohith" userId="232948c9-5e12-4ee2-8876-aeac7e9d3e5f" providerId="ADAL" clId="{9FC8A5A4-2829-4650-BE25-2B8C3241DD73}" dt="2024-05-02T16:42:23.077" v="277" actId="26606"/>
          <ac:spMkLst>
            <pc:docMk/>
            <pc:sldMk cId="2276818607" sldId="276"/>
            <ac:spMk id="17" creationId="{1D153959-30FA-4987-A094-7243641F474B}"/>
          </ac:spMkLst>
        </pc:spChg>
        <pc:spChg chg="add del">
          <ac:chgData name="Sanku, Rohith" userId="232948c9-5e12-4ee2-8876-aeac7e9d3e5f" providerId="ADAL" clId="{9FC8A5A4-2829-4650-BE25-2B8C3241DD73}" dt="2024-05-02T16:42:23.077" v="277" actId="26606"/>
          <ac:spMkLst>
            <pc:docMk/>
            <pc:sldMk cId="2276818607" sldId="276"/>
            <ac:spMk id="18" creationId="{EB6D1D7F-141C-4D8E-BFBA-D95B68E16385}"/>
          </ac:spMkLst>
        </pc:spChg>
        <pc:spChg chg="add del">
          <ac:chgData name="Sanku, Rohith" userId="232948c9-5e12-4ee2-8876-aeac7e9d3e5f" providerId="ADAL" clId="{9FC8A5A4-2829-4650-BE25-2B8C3241DD73}" dt="2024-05-02T16:42:23.077" v="277" actId="26606"/>
          <ac:spMkLst>
            <pc:docMk/>
            <pc:sldMk cId="2276818607" sldId="276"/>
            <ac:spMk id="19" creationId="{95E5AED1-65AD-42CA-A3F0-9E3AEEF2B480}"/>
          </ac:spMkLst>
        </pc:spChg>
        <pc:spChg chg="add del">
          <ac:chgData name="Sanku, Rohith" userId="232948c9-5e12-4ee2-8876-aeac7e9d3e5f" providerId="ADAL" clId="{9FC8A5A4-2829-4650-BE25-2B8C3241DD73}" dt="2024-05-02T16:42:23.077" v="277" actId="26606"/>
          <ac:spMkLst>
            <pc:docMk/>
            <pc:sldMk cId="2276818607" sldId="276"/>
            <ac:spMk id="20" creationId="{15A2AEFA-8DCA-CECB-0628-8E408C39594C}"/>
          </ac:spMkLst>
        </pc:spChg>
        <pc:spChg chg="add del">
          <ac:chgData name="Sanku, Rohith" userId="232948c9-5e12-4ee2-8876-aeac7e9d3e5f" providerId="ADAL" clId="{9FC8A5A4-2829-4650-BE25-2B8C3241DD73}" dt="2024-05-02T16:42:30.314" v="279" actId="26606"/>
          <ac:spMkLst>
            <pc:docMk/>
            <pc:sldMk cId="2276818607" sldId="276"/>
            <ac:spMk id="22" creationId="{1D153959-30FA-4987-A094-7243641F474B}"/>
          </ac:spMkLst>
        </pc:spChg>
        <pc:spChg chg="add del">
          <ac:chgData name="Sanku, Rohith" userId="232948c9-5e12-4ee2-8876-aeac7e9d3e5f" providerId="ADAL" clId="{9FC8A5A4-2829-4650-BE25-2B8C3241DD73}" dt="2024-05-02T16:42:30.314" v="279" actId="26606"/>
          <ac:spMkLst>
            <pc:docMk/>
            <pc:sldMk cId="2276818607" sldId="276"/>
            <ac:spMk id="23" creationId="{EB6D1D7F-141C-4D8E-BFBA-D95B68E16385}"/>
          </ac:spMkLst>
        </pc:spChg>
        <pc:spChg chg="add del">
          <ac:chgData name="Sanku, Rohith" userId="232948c9-5e12-4ee2-8876-aeac7e9d3e5f" providerId="ADAL" clId="{9FC8A5A4-2829-4650-BE25-2B8C3241DD73}" dt="2024-05-02T16:42:30.314" v="279" actId="26606"/>
          <ac:spMkLst>
            <pc:docMk/>
            <pc:sldMk cId="2276818607" sldId="276"/>
            <ac:spMk id="24" creationId="{245B42B6-26F8-4E25-839B-FB38F13BEFFC}"/>
          </ac:spMkLst>
        </pc:spChg>
        <pc:spChg chg="add del">
          <ac:chgData name="Sanku, Rohith" userId="232948c9-5e12-4ee2-8876-aeac7e9d3e5f" providerId="ADAL" clId="{9FC8A5A4-2829-4650-BE25-2B8C3241DD73}" dt="2024-05-02T16:42:30.314" v="279" actId="26606"/>
          <ac:spMkLst>
            <pc:docMk/>
            <pc:sldMk cId="2276818607" sldId="276"/>
            <ac:spMk id="25" creationId="{15A2AEFA-8DCA-CECB-0628-8E408C39594C}"/>
          </ac:spMkLst>
        </pc:spChg>
        <pc:spChg chg="add del">
          <ac:chgData name="Sanku, Rohith" userId="232948c9-5e12-4ee2-8876-aeac7e9d3e5f" providerId="ADAL" clId="{9FC8A5A4-2829-4650-BE25-2B8C3241DD73}" dt="2024-05-02T16:42:37.877" v="283" actId="26606"/>
          <ac:spMkLst>
            <pc:docMk/>
            <pc:sldMk cId="2276818607" sldId="276"/>
            <ac:spMk id="30" creationId="{1D153959-30FA-4987-A094-7243641F474B}"/>
          </ac:spMkLst>
        </pc:spChg>
        <pc:spChg chg="add del">
          <ac:chgData name="Sanku, Rohith" userId="232948c9-5e12-4ee2-8876-aeac7e9d3e5f" providerId="ADAL" clId="{9FC8A5A4-2829-4650-BE25-2B8C3241DD73}" dt="2024-05-02T16:42:37.877" v="283" actId="26606"/>
          <ac:spMkLst>
            <pc:docMk/>
            <pc:sldMk cId="2276818607" sldId="276"/>
            <ac:spMk id="31" creationId="{EB6D1D7F-141C-4D8E-BFBA-D95B68E16385}"/>
          </ac:spMkLst>
        </pc:spChg>
        <pc:spChg chg="add del">
          <ac:chgData name="Sanku, Rohith" userId="232948c9-5e12-4ee2-8876-aeac7e9d3e5f" providerId="ADAL" clId="{9FC8A5A4-2829-4650-BE25-2B8C3241DD73}" dt="2024-05-02T16:42:37.877" v="283" actId="26606"/>
          <ac:spMkLst>
            <pc:docMk/>
            <pc:sldMk cId="2276818607" sldId="276"/>
            <ac:spMk id="33" creationId="{B7B54865-0417-4422-B63B-3E74C04CD741}"/>
          </ac:spMkLst>
        </pc:spChg>
        <pc:spChg chg="add del">
          <ac:chgData name="Sanku, Rohith" userId="232948c9-5e12-4ee2-8876-aeac7e9d3e5f" providerId="ADAL" clId="{9FC8A5A4-2829-4650-BE25-2B8C3241DD73}" dt="2024-05-02T16:42:37.877" v="283" actId="26606"/>
          <ac:spMkLst>
            <pc:docMk/>
            <pc:sldMk cId="2276818607" sldId="276"/>
            <ac:spMk id="34" creationId="{4815D795-EBA0-4245-89F8-B459481683FB}"/>
          </ac:spMkLst>
        </pc:spChg>
        <pc:spChg chg="add del">
          <ac:chgData name="Sanku, Rohith" userId="232948c9-5e12-4ee2-8876-aeac7e9d3e5f" providerId="ADAL" clId="{9FC8A5A4-2829-4650-BE25-2B8C3241DD73}" dt="2024-05-02T16:42:37.877" v="283" actId="26606"/>
          <ac:spMkLst>
            <pc:docMk/>
            <pc:sldMk cId="2276818607" sldId="276"/>
            <ac:spMk id="35" creationId="{15A2AEFA-8DCA-CECB-0628-8E408C39594C}"/>
          </ac:spMkLst>
        </pc:spChg>
        <pc:spChg chg="add del">
          <ac:chgData name="Sanku, Rohith" userId="232948c9-5e12-4ee2-8876-aeac7e9d3e5f" providerId="ADAL" clId="{9FC8A5A4-2829-4650-BE25-2B8C3241DD73}" dt="2024-05-02T16:47:05.215" v="324" actId="26606"/>
          <ac:spMkLst>
            <pc:docMk/>
            <pc:sldMk cId="2276818607" sldId="276"/>
            <ac:spMk id="37" creationId="{1D153959-30FA-4987-A094-7243641F474B}"/>
          </ac:spMkLst>
        </pc:spChg>
        <pc:spChg chg="add del">
          <ac:chgData name="Sanku, Rohith" userId="232948c9-5e12-4ee2-8876-aeac7e9d3e5f" providerId="ADAL" clId="{9FC8A5A4-2829-4650-BE25-2B8C3241DD73}" dt="2024-05-02T16:47:05.215" v="324" actId="26606"/>
          <ac:spMkLst>
            <pc:docMk/>
            <pc:sldMk cId="2276818607" sldId="276"/>
            <ac:spMk id="38" creationId="{EB6D1D7F-141C-4D8E-BFBA-D95B68E16385}"/>
          </ac:spMkLst>
        </pc:spChg>
        <pc:spChg chg="add del">
          <ac:chgData name="Sanku, Rohith" userId="232948c9-5e12-4ee2-8876-aeac7e9d3e5f" providerId="ADAL" clId="{9FC8A5A4-2829-4650-BE25-2B8C3241DD73}" dt="2024-05-02T16:47:05.215" v="324" actId="26606"/>
          <ac:spMkLst>
            <pc:docMk/>
            <pc:sldMk cId="2276818607" sldId="276"/>
            <ac:spMk id="39" creationId="{725EFA61-F0F8-4F4A-B750-81EE924F1D78}"/>
          </ac:spMkLst>
        </pc:spChg>
        <pc:spChg chg="add mod">
          <ac:chgData name="Sanku, Rohith" userId="232948c9-5e12-4ee2-8876-aeac7e9d3e5f" providerId="ADAL" clId="{9FC8A5A4-2829-4650-BE25-2B8C3241DD73}" dt="2024-05-02T16:48:28.283" v="335" actId="20577"/>
          <ac:spMkLst>
            <pc:docMk/>
            <pc:sldMk cId="2276818607" sldId="276"/>
            <ac:spMk id="41" creationId="{15A2AEFA-8DCA-CECB-0628-8E408C39594C}"/>
          </ac:spMkLst>
        </pc:spChg>
        <pc:spChg chg="add del">
          <ac:chgData name="Sanku, Rohith" userId="232948c9-5e12-4ee2-8876-aeac7e9d3e5f" providerId="ADAL" clId="{9FC8A5A4-2829-4650-BE25-2B8C3241DD73}" dt="2024-05-02T16:47:05.178" v="323" actId="26606"/>
          <ac:spMkLst>
            <pc:docMk/>
            <pc:sldMk cId="2276818607" sldId="276"/>
            <ac:spMk id="46" creationId="{1D153959-30FA-4987-A094-7243641F474B}"/>
          </ac:spMkLst>
        </pc:spChg>
        <pc:spChg chg="add del">
          <ac:chgData name="Sanku, Rohith" userId="232948c9-5e12-4ee2-8876-aeac7e9d3e5f" providerId="ADAL" clId="{9FC8A5A4-2829-4650-BE25-2B8C3241DD73}" dt="2024-05-02T16:47:05.178" v="323" actId="26606"/>
          <ac:spMkLst>
            <pc:docMk/>
            <pc:sldMk cId="2276818607" sldId="276"/>
            <ac:spMk id="48" creationId="{EB6D1D7F-141C-4D8E-BFBA-D95B68E16385}"/>
          </ac:spMkLst>
        </pc:spChg>
        <pc:spChg chg="add del">
          <ac:chgData name="Sanku, Rohith" userId="232948c9-5e12-4ee2-8876-aeac7e9d3e5f" providerId="ADAL" clId="{9FC8A5A4-2829-4650-BE25-2B8C3241DD73}" dt="2024-05-02T16:47:05.178" v="323" actId="26606"/>
          <ac:spMkLst>
            <pc:docMk/>
            <pc:sldMk cId="2276818607" sldId="276"/>
            <ac:spMk id="50" creationId="{245B42B6-26F8-4E25-839B-FB38F13BEFFC}"/>
          </ac:spMkLst>
        </pc:spChg>
        <pc:spChg chg="add del">
          <ac:chgData name="Sanku, Rohith" userId="232948c9-5e12-4ee2-8876-aeac7e9d3e5f" providerId="ADAL" clId="{9FC8A5A4-2829-4650-BE25-2B8C3241DD73}" dt="2024-05-02T16:47:28.982" v="325" actId="26606"/>
          <ac:spMkLst>
            <pc:docMk/>
            <pc:sldMk cId="2276818607" sldId="276"/>
            <ac:spMk id="52" creationId="{1D153959-30FA-4987-A094-7243641F474B}"/>
          </ac:spMkLst>
        </pc:spChg>
        <pc:spChg chg="add del">
          <ac:chgData name="Sanku, Rohith" userId="232948c9-5e12-4ee2-8876-aeac7e9d3e5f" providerId="ADAL" clId="{9FC8A5A4-2829-4650-BE25-2B8C3241DD73}" dt="2024-05-02T16:47:28.982" v="325" actId="26606"/>
          <ac:spMkLst>
            <pc:docMk/>
            <pc:sldMk cId="2276818607" sldId="276"/>
            <ac:spMk id="53" creationId="{EB6D1D7F-141C-4D8E-BFBA-D95B68E16385}"/>
          </ac:spMkLst>
        </pc:spChg>
        <pc:spChg chg="add del">
          <ac:chgData name="Sanku, Rohith" userId="232948c9-5e12-4ee2-8876-aeac7e9d3e5f" providerId="ADAL" clId="{9FC8A5A4-2829-4650-BE25-2B8C3241DD73}" dt="2024-05-02T16:47:28.982" v="325" actId="26606"/>
          <ac:spMkLst>
            <pc:docMk/>
            <pc:sldMk cId="2276818607" sldId="276"/>
            <ac:spMk id="54" creationId="{27248369-464E-49D1-91FC-BC34A50A66D2}"/>
          </ac:spMkLst>
        </pc:spChg>
        <pc:spChg chg="add del">
          <ac:chgData name="Sanku, Rohith" userId="232948c9-5e12-4ee2-8876-aeac7e9d3e5f" providerId="ADAL" clId="{9FC8A5A4-2829-4650-BE25-2B8C3241DD73}" dt="2024-05-02T16:47:39.600" v="326" actId="26606"/>
          <ac:spMkLst>
            <pc:docMk/>
            <pc:sldMk cId="2276818607" sldId="276"/>
            <ac:spMk id="59" creationId="{1D153959-30FA-4987-A094-7243641F474B}"/>
          </ac:spMkLst>
        </pc:spChg>
        <pc:spChg chg="add del">
          <ac:chgData name="Sanku, Rohith" userId="232948c9-5e12-4ee2-8876-aeac7e9d3e5f" providerId="ADAL" clId="{9FC8A5A4-2829-4650-BE25-2B8C3241DD73}" dt="2024-05-02T16:47:39.600" v="326" actId="26606"/>
          <ac:spMkLst>
            <pc:docMk/>
            <pc:sldMk cId="2276818607" sldId="276"/>
            <ac:spMk id="61" creationId="{EB6D1D7F-141C-4D8E-BFBA-D95B68E16385}"/>
          </ac:spMkLst>
        </pc:spChg>
        <pc:spChg chg="add del">
          <ac:chgData name="Sanku, Rohith" userId="232948c9-5e12-4ee2-8876-aeac7e9d3e5f" providerId="ADAL" clId="{9FC8A5A4-2829-4650-BE25-2B8C3241DD73}" dt="2024-05-02T16:47:39.600" v="326" actId="26606"/>
          <ac:spMkLst>
            <pc:docMk/>
            <pc:sldMk cId="2276818607" sldId="276"/>
            <ac:spMk id="63" creationId="{B7B54865-0417-4422-B63B-3E74C04CD741}"/>
          </ac:spMkLst>
        </pc:spChg>
        <pc:spChg chg="add del">
          <ac:chgData name="Sanku, Rohith" userId="232948c9-5e12-4ee2-8876-aeac7e9d3e5f" providerId="ADAL" clId="{9FC8A5A4-2829-4650-BE25-2B8C3241DD73}" dt="2024-05-02T16:47:39.600" v="326" actId="26606"/>
          <ac:spMkLst>
            <pc:docMk/>
            <pc:sldMk cId="2276818607" sldId="276"/>
            <ac:spMk id="65" creationId="{4815D795-EBA0-4245-89F8-B459481683FB}"/>
          </ac:spMkLst>
        </pc:spChg>
        <pc:spChg chg="add">
          <ac:chgData name="Sanku, Rohith" userId="232948c9-5e12-4ee2-8876-aeac7e9d3e5f" providerId="ADAL" clId="{9FC8A5A4-2829-4650-BE25-2B8C3241DD73}" dt="2024-05-02T16:47:39.600" v="326" actId="26606"/>
          <ac:spMkLst>
            <pc:docMk/>
            <pc:sldMk cId="2276818607" sldId="276"/>
            <ac:spMk id="70" creationId="{1D153959-30FA-4987-A094-7243641F474B}"/>
          </ac:spMkLst>
        </pc:spChg>
        <pc:spChg chg="add">
          <ac:chgData name="Sanku, Rohith" userId="232948c9-5e12-4ee2-8876-aeac7e9d3e5f" providerId="ADAL" clId="{9FC8A5A4-2829-4650-BE25-2B8C3241DD73}" dt="2024-05-02T16:47:39.600" v="326" actId="26606"/>
          <ac:spMkLst>
            <pc:docMk/>
            <pc:sldMk cId="2276818607" sldId="276"/>
            <ac:spMk id="72" creationId="{EB6D1D7F-141C-4D8E-BFBA-D95B68E16385}"/>
          </ac:spMkLst>
        </pc:spChg>
        <pc:spChg chg="add">
          <ac:chgData name="Sanku, Rohith" userId="232948c9-5e12-4ee2-8876-aeac7e9d3e5f" providerId="ADAL" clId="{9FC8A5A4-2829-4650-BE25-2B8C3241DD73}" dt="2024-05-02T16:47:39.600" v="326" actId="26606"/>
          <ac:spMkLst>
            <pc:docMk/>
            <pc:sldMk cId="2276818607" sldId="276"/>
            <ac:spMk id="74" creationId="{558DA214-7FDA-4C9D-A7CF-9AD725E290E1}"/>
          </ac:spMkLst>
        </pc:spChg>
        <pc:graphicFrameChg chg="add del">
          <ac:chgData name="Sanku, Rohith" userId="232948c9-5e12-4ee2-8876-aeac7e9d3e5f" providerId="ADAL" clId="{9FC8A5A4-2829-4650-BE25-2B8C3241DD73}" dt="2024-05-02T16:42:05.104" v="273" actId="26606"/>
          <ac:graphicFrameMkLst>
            <pc:docMk/>
            <pc:sldMk cId="2276818607" sldId="276"/>
            <ac:graphicFrameMk id="5" creationId="{31B37740-EE4D-E514-20B4-7EC36309555A}"/>
          </ac:graphicFrameMkLst>
        </pc:graphicFrameChg>
        <pc:graphicFrameChg chg="add del">
          <ac:chgData name="Sanku, Rohith" userId="232948c9-5e12-4ee2-8876-aeac7e9d3e5f" providerId="ADAL" clId="{9FC8A5A4-2829-4650-BE25-2B8C3241DD73}" dt="2024-05-02T16:42:36.586" v="281" actId="26606"/>
          <ac:graphicFrameMkLst>
            <pc:docMk/>
            <pc:sldMk cId="2276818607" sldId="276"/>
            <ac:graphicFrameMk id="28" creationId="{FE05F651-DC9F-17F1-B713-3D76C4458BF5}"/>
          </ac:graphicFrameMkLst>
        </pc:graphicFrameChg>
        <pc:picChg chg="add del">
          <ac:chgData name="Sanku, Rohith" userId="232948c9-5e12-4ee2-8876-aeac7e9d3e5f" providerId="ADAL" clId="{9FC8A5A4-2829-4650-BE25-2B8C3241DD73}" dt="2024-05-02T16:42:30.314" v="279" actId="26606"/>
          <ac:picMkLst>
            <pc:docMk/>
            <pc:sldMk cId="2276818607" sldId="276"/>
            <ac:picMk id="26" creationId="{C57D97DD-75E3-2507-F431-2D8BDF6F3BE8}"/>
          </ac:picMkLst>
        </pc:picChg>
        <pc:picChg chg="add del">
          <ac:chgData name="Sanku, Rohith" userId="232948c9-5e12-4ee2-8876-aeac7e9d3e5f" providerId="ADAL" clId="{9FC8A5A4-2829-4650-BE25-2B8C3241DD73}" dt="2024-05-02T16:42:37.877" v="283" actId="26606"/>
          <ac:picMkLst>
            <pc:docMk/>
            <pc:sldMk cId="2276818607" sldId="276"/>
            <ac:picMk id="32" creationId="{07202724-C129-D503-6419-1D0DCCC0F350}"/>
          </ac:picMkLst>
        </pc:picChg>
        <pc:picChg chg="add mod ord">
          <ac:chgData name="Sanku, Rohith" userId="232948c9-5e12-4ee2-8876-aeac7e9d3e5f" providerId="ADAL" clId="{9FC8A5A4-2829-4650-BE25-2B8C3241DD73}" dt="2024-05-02T16:47:39.600" v="326" actId="26606"/>
          <ac:picMkLst>
            <pc:docMk/>
            <pc:sldMk cId="2276818607" sldId="276"/>
            <ac:picMk id="40" creationId="{DD86D850-A84D-3861-F08F-442E0188113D}"/>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916315A6-AC3C-4BF5-B4AA-4C3A233A6D8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88303A4-CA4F-4B58-A33E-FCC1BB637092}">
      <dgm:prSet/>
      <dgm:spPr/>
      <dgm:t>
        <a:bodyPr/>
        <a:lstStyle/>
        <a:p>
          <a:r>
            <a:rPr lang="en-US"/>
            <a:t>FEMA provides three programs for Individual Assistance (IA) and Public Assistance (PA), alongside its Hazard Mitigation Assistance (HMA) program.</a:t>
          </a:r>
        </a:p>
      </dgm:t>
    </dgm:pt>
    <dgm:pt modelId="{6A01EEC2-B553-4CEA-A000-38BAEA94BDAC}" type="parTrans" cxnId="{E8BF35EC-9989-4E8F-9C71-CE099EEE9778}">
      <dgm:prSet/>
      <dgm:spPr/>
      <dgm:t>
        <a:bodyPr/>
        <a:lstStyle/>
        <a:p>
          <a:endParaRPr lang="en-US"/>
        </a:p>
      </dgm:t>
    </dgm:pt>
    <dgm:pt modelId="{32556EFA-22ED-4219-8E07-0F9E7F98FFD4}" type="sibTrans" cxnId="{E8BF35EC-9989-4E8F-9C71-CE099EEE9778}">
      <dgm:prSet/>
      <dgm:spPr/>
      <dgm:t>
        <a:bodyPr/>
        <a:lstStyle/>
        <a:p>
          <a:endParaRPr lang="en-US"/>
        </a:p>
      </dgm:t>
    </dgm:pt>
    <dgm:pt modelId="{1F21F85C-F84D-4130-807A-8A222CE24CE0}">
      <dgm:prSet/>
      <dgm:spPr/>
      <dgm:t>
        <a:bodyPr/>
        <a:lstStyle/>
        <a:p>
          <a:r>
            <a:rPr lang="en-IN"/>
            <a:t>The smallest annual amount FEMA spent was $2 billion (in 1992), and the largest was $47 billion (in 2020).</a:t>
          </a:r>
          <a:endParaRPr lang="en-US"/>
        </a:p>
      </dgm:t>
    </dgm:pt>
    <dgm:pt modelId="{317D4649-E176-4D38-AE78-01A9B3688A08}" type="parTrans" cxnId="{FFD23F16-7E13-4A9E-823A-FE44AF8E7A7F}">
      <dgm:prSet/>
      <dgm:spPr/>
      <dgm:t>
        <a:bodyPr/>
        <a:lstStyle/>
        <a:p>
          <a:endParaRPr lang="en-US"/>
        </a:p>
      </dgm:t>
    </dgm:pt>
    <dgm:pt modelId="{FE7E6755-43A4-4D59-8A4B-839F1D3D0E6A}" type="sibTrans" cxnId="{FFD23F16-7E13-4A9E-823A-FE44AF8E7A7F}">
      <dgm:prSet/>
      <dgm:spPr/>
      <dgm:t>
        <a:bodyPr/>
        <a:lstStyle/>
        <a:p>
          <a:endParaRPr lang="en-US"/>
        </a:p>
      </dgm:t>
    </dgm:pt>
    <dgm:pt modelId="{F833481C-369F-4EE6-9A4F-ECE1D350CF45}">
      <dgm:prSet/>
      <dgm:spPr/>
      <dgm:t>
        <a:bodyPr/>
        <a:lstStyle/>
        <a:p>
          <a:r>
            <a:rPr lang="en-IN"/>
            <a:t>On average over the 30-year period, spending was roughly $12 billion a year.</a:t>
          </a:r>
          <a:endParaRPr lang="en-US"/>
        </a:p>
      </dgm:t>
    </dgm:pt>
    <dgm:pt modelId="{904D60D4-AC9E-43E1-A932-B6D38017E06A}" type="parTrans" cxnId="{1CF15881-99B7-49C2-8632-6ACBFAE60571}">
      <dgm:prSet/>
      <dgm:spPr/>
      <dgm:t>
        <a:bodyPr/>
        <a:lstStyle/>
        <a:p>
          <a:endParaRPr lang="en-US"/>
        </a:p>
      </dgm:t>
    </dgm:pt>
    <dgm:pt modelId="{4199B917-3FEF-41F5-80FD-5C034F79C613}" type="sibTrans" cxnId="{1CF15881-99B7-49C2-8632-6ACBFAE60571}">
      <dgm:prSet/>
      <dgm:spPr/>
      <dgm:t>
        <a:bodyPr/>
        <a:lstStyle/>
        <a:p>
          <a:endParaRPr lang="en-US"/>
        </a:p>
      </dgm:t>
    </dgm:pt>
    <dgm:pt modelId="{9CC81945-148B-4FC5-8663-A111094D2A3E}" type="pres">
      <dgm:prSet presAssocID="{916315A6-AC3C-4BF5-B4AA-4C3A233A6D80}" presName="root" presStyleCnt="0">
        <dgm:presLayoutVars>
          <dgm:dir/>
          <dgm:resizeHandles val="exact"/>
        </dgm:presLayoutVars>
      </dgm:prSet>
      <dgm:spPr/>
    </dgm:pt>
    <dgm:pt modelId="{8BD3ED1F-E97E-48D6-AB9C-B816F0458525}" type="pres">
      <dgm:prSet presAssocID="{E88303A4-CA4F-4B58-A33E-FCC1BB637092}" presName="compNode" presStyleCnt="0"/>
      <dgm:spPr/>
    </dgm:pt>
    <dgm:pt modelId="{DD6B4F68-7EB4-4332-A000-599FF87F6DC3}" type="pres">
      <dgm:prSet presAssocID="{E88303A4-CA4F-4B58-A33E-FCC1BB637092}" presName="bgRect" presStyleLbl="bgShp" presStyleIdx="0" presStyleCnt="3"/>
      <dgm:spPr/>
    </dgm:pt>
    <dgm:pt modelId="{75DB26C6-6D33-47BA-BE80-F65628F172FB}" type="pres">
      <dgm:prSet presAssocID="{E88303A4-CA4F-4B58-A33E-FCC1BB6370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efighter"/>
        </a:ext>
      </dgm:extLst>
    </dgm:pt>
    <dgm:pt modelId="{EE611390-1F9E-43B8-9A71-73B890EBFDEF}" type="pres">
      <dgm:prSet presAssocID="{E88303A4-CA4F-4B58-A33E-FCC1BB637092}" presName="spaceRect" presStyleCnt="0"/>
      <dgm:spPr/>
    </dgm:pt>
    <dgm:pt modelId="{07847FCA-2FD0-49E8-A126-367E30431C5D}" type="pres">
      <dgm:prSet presAssocID="{E88303A4-CA4F-4B58-A33E-FCC1BB637092}" presName="parTx" presStyleLbl="revTx" presStyleIdx="0" presStyleCnt="3">
        <dgm:presLayoutVars>
          <dgm:chMax val="0"/>
          <dgm:chPref val="0"/>
        </dgm:presLayoutVars>
      </dgm:prSet>
      <dgm:spPr/>
    </dgm:pt>
    <dgm:pt modelId="{B06F51D2-C70B-44BA-8439-70E813272C6C}" type="pres">
      <dgm:prSet presAssocID="{32556EFA-22ED-4219-8E07-0F9E7F98FFD4}" presName="sibTrans" presStyleCnt="0"/>
      <dgm:spPr/>
    </dgm:pt>
    <dgm:pt modelId="{6AEF2F40-ED81-4DC9-9F60-014EFDCB443A}" type="pres">
      <dgm:prSet presAssocID="{1F21F85C-F84D-4130-807A-8A222CE24CE0}" presName="compNode" presStyleCnt="0"/>
      <dgm:spPr/>
    </dgm:pt>
    <dgm:pt modelId="{CB86912A-0A73-4A34-A954-AA625D956C37}" type="pres">
      <dgm:prSet presAssocID="{1F21F85C-F84D-4130-807A-8A222CE24CE0}" presName="bgRect" presStyleLbl="bgShp" presStyleIdx="1" presStyleCnt="3"/>
      <dgm:spPr/>
    </dgm:pt>
    <dgm:pt modelId="{C89E9538-0998-44F4-B7F9-7AA2C15BCFBC}" type="pres">
      <dgm:prSet presAssocID="{1F21F85C-F84D-4130-807A-8A222CE24C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Yuan"/>
        </a:ext>
      </dgm:extLst>
    </dgm:pt>
    <dgm:pt modelId="{3A4D6EE4-A8EE-448B-BE06-760DD180EC7F}" type="pres">
      <dgm:prSet presAssocID="{1F21F85C-F84D-4130-807A-8A222CE24CE0}" presName="spaceRect" presStyleCnt="0"/>
      <dgm:spPr/>
    </dgm:pt>
    <dgm:pt modelId="{039EEF1B-3C1A-448E-A33F-1BFE5296302F}" type="pres">
      <dgm:prSet presAssocID="{1F21F85C-F84D-4130-807A-8A222CE24CE0}" presName="parTx" presStyleLbl="revTx" presStyleIdx="1" presStyleCnt="3">
        <dgm:presLayoutVars>
          <dgm:chMax val="0"/>
          <dgm:chPref val="0"/>
        </dgm:presLayoutVars>
      </dgm:prSet>
      <dgm:spPr/>
    </dgm:pt>
    <dgm:pt modelId="{1218DF85-45C6-4B8B-B473-C5E50C8D0137}" type="pres">
      <dgm:prSet presAssocID="{FE7E6755-43A4-4D59-8A4B-839F1D3D0E6A}" presName="sibTrans" presStyleCnt="0"/>
      <dgm:spPr/>
    </dgm:pt>
    <dgm:pt modelId="{A891308E-95B9-4D70-BBE5-E386723CC7E8}" type="pres">
      <dgm:prSet presAssocID="{F833481C-369F-4EE6-9A4F-ECE1D350CF45}" presName="compNode" presStyleCnt="0"/>
      <dgm:spPr/>
    </dgm:pt>
    <dgm:pt modelId="{C4514497-8352-40D7-AA19-A14F66B3B4CB}" type="pres">
      <dgm:prSet presAssocID="{F833481C-369F-4EE6-9A4F-ECE1D350CF45}" presName="bgRect" presStyleLbl="bgShp" presStyleIdx="2" presStyleCnt="3"/>
      <dgm:spPr/>
    </dgm:pt>
    <dgm:pt modelId="{666DF8A5-710A-4F14-A0C8-0826DCB878E4}" type="pres">
      <dgm:prSet presAssocID="{F833481C-369F-4EE6-9A4F-ECE1D350CF4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B11C4B13-4811-4595-9AAF-0109D693FB69}" type="pres">
      <dgm:prSet presAssocID="{F833481C-369F-4EE6-9A4F-ECE1D350CF45}" presName="spaceRect" presStyleCnt="0"/>
      <dgm:spPr/>
    </dgm:pt>
    <dgm:pt modelId="{13645AAA-C39D-471F-B4DB-CFA23094DBF8}" type="pres">
      <dgm:prSet presAssocID="{F833481C-369F-4EE6-9A4F-ECE1D350CF45}" presName="parTx" presStyleLbl="revTx" presStyleIdx="2" presStyleCnt="3">
        <dgm:presLayoutVars>
          <dgm:chMax val="0"/>
          <dgm:chPref val="0"/>
        </dgm:presLayoutVars>
      </dgm:prSet>
      <dgm:spPr/>
    </dgm:pt>
  </dgm:ptLst>
  <dgm:cxnLst>
    <dgm:cxn modelId="{61510309-07AD-4745-91DC-0669BE516B39}" type="presOf" srcId="{916315A6-AC3C-4BF5-B4AA-4C3A233A6D80}" destId="{9CC81945-148B-4FC5-8663-A111094D2A3E}" srcOrd="0" destOrd="0" presId="urn:microsoft.com/office/officeart/2018/2/layout/IconVerticalSolidList"/>
    <dgm:cxn modelId="{FFD23F16-7E13-4A9E-823A-FE44AF8E7A7F}" srcId="{916315A6-AC3C-4BF5-B4AA-4C3A233A6D80}" destId="{1F21F85C-F84D-4130-807A-8A222CE24CE0}" srcOrd="1" destOrd="0" parTransId="{317D4649-E176-4D38-AE78-01A9B3688A08}" sibTransId="{FE7E6755-43A4-4D59-8A4B-839F1D3D0E6A}"/>
    <dgm:cxn modelId="{AEB24D35-6A7C-4E1B-8257-5A4A8E42360A}" type="presOf" srcId="{F833481C-369F-4EE6-9A4F-ECE1D350CF45}" destId="{13645AAA-C39D-471F-B4DB-CFA23094DBF8}" srcOrd="0" destOrd="0" presId="urn:microsoft.com/office/officeart/2018/2/layout/IconVerticalSolidList"/>
    <dgm:cxn modelId="{12ADDC6F-84E1-4535-AA16-56BAF664C2CE}" type="presOf" srcId="{E88303A4-CA4F-4B58-A33E-FCC1BB637092}" destId="{07847FCA-2FD0-49E8-A126-367E30431C5D}" srcOrd="0" destOrd="0" presId="urn:microsoft.com/office/officeart/2018/2/layout/IconVerticalSolidList"/>
    <dgm:cxn modelId="{1CF15881-99B7-49C2-8632-6ACBFAE60571}" srcId="{916315A6-AC3C-4BF5-B4AA-4C3A233A6D80}" destId="{F833481C-369F-4EE6-9A4F-ECE1D350CF45}" srcOrd="2" destOrd="0" parTransId="{904D60D4-AC9E-43E1-A932-B6D38017E06A}" sibTransId="{4199B917-3FEF-41F5-80FD-5C034F79C613}"/>
    <dgm:cxn modelId="{4F0B01C8-CD44-4329-932A-D97BEE01A970}" type="presOf" srcId="{1F21F85C-F84D-4130-807A-8A222CE24CE0}" destId="{039EEF1B-3C1A-448E-A33F-1BFE5296302F}" srcOrd="0" destOrd="0" presId="urn:microsoft.com/office/officeart/2018/2/layout/IconVerticalSolidList"/>
    <dgm:cxn modelId="{E8BF35EC-9989-4E8F-9C71-CE099EEE9778}" srcId="{916315A6-AC3C-4BF5-B4AA-4C3A233A6D80}" destId="{E88303A4-CA4F-4B58-A33E-FCC1BB637092}" srcOrd="0" destOrd="0" parTransId="{6A01EEC2-B553-4CEA-A000-38BAEA94BDAC}" sibTransId="{32556EFA-22ED-4219-8E07-0F9E7F98FFD4}"/>
    <dgm:cxn modelId="{2983944B-5702-44C7-A4FB-CFE90B1090BB}" type="presParOf" srcId="{9CC81945-148B-4FC5-8663-A111094D2A3E}" destId="{8BD3ED1F-E97E-48D6-AB9C-B816F0458525}" srcOrd="0" destOrd="0" presId="urn:microsoft.com/office/officeart/2018/2/layout/IconVerticalSolidList"/>
    <dgm:cxn modelId="{D5D46B29-648A-43F9-9216-ACF613833D4A}" type="presParOf" srcId="{8BD3ED1F-E97E-48D6-AB9C-B816F0458525}" destId="{DD6B4F68-7EB4-4332-A000-599FF87F6DC3}" srcOrd="0" destOrd="0" presId="urn:microsoft.com/office/officeart/2018/2/layout/IconVerticalSolidList"/>
    <dgm:cxn modelId="{6C99E9F1-9C05-4737-8614-A397F03BC8C0}" type="presParOf" srcId="{8BD3ED1F-E97E-48D6-AB9C-B816F0458525}" destId="{75DB26C6-6D33-47BA-BE80-F65628F172FB}" srcOrd="1" destOrd="0" presId="urn:microsoft.com/office/officeart/2018/2/layout/IconVerticalSolidList"/>
    <dgm:cxn modelId="{85734B4F-6247-4929-969A-47EA6BF01B7A}" type="presParOf" srcId="{8BD3ED1F-E97E-48D6-AB9C-B816F0458525}" destId="{EE611390-1F9E-43B8-9A71-73B890EBFDEF}" srcOrd="2" destOrd="0" presId="urn:microsoft.com/office/officeart/2018/2/layout/IconVerticalSolidList"/>
    <dgm:cxn modelId="{94F4A71A-01E3-45D3-AD25-AC1CDDAB72AC}" type="presParOf" srcId="{8BD3ED1F-E97E-48D6-AB9C-B816F0458525}" destId="{07847FCA-2FD0-49E8-A126-367E30431C5D}" srcOrd="3" destOrd="0" presId="urn:microsoft.com/office/officeart/2018/2/layout/IconVerticalSolidList"/>
    <dgm:cxn modelId="{7DC2618C-AB7F-4ACF-A825-BB1D7D6751D3}" type="presParOf" srcId="{9CC81945-148B-4FC5-8663-A111094D2A3E}" destId="{B06F51D2-C70B-44BA-8439-70E813272C6C}" srcOrd="1" destOrd="0" presId="urn:microsoft.com/office/officeart/2018/2/layout/IconVerticalSolidList"/>
    <dgm:cxn modelId="{8DEB5C97-C857-4850-BA9A-2EE3525F8E85}" type="presParOf" srcId="{9CC81945-148B-4FC5-8663-A111094D2A3E}" destId="{6AEF2F40-ED81-4DC9-9F60-014EFDCB443A}" srcOrd="2" destOrd="0" presId="urn:microsoft.com/office/officeart/2018/2/layout/IconVerticalSolidList"/>
    <dgm:cxn modelId="{EBAA76EB-690E-4C95-9499-FD8FC8CEBE82}" type="presParOf" srcId="{6AEF2F40-ED81-4DC9-9F60-014EFDCB443A}" destId="{CB86912A-0A73-4A34-A954-AA625D956C37}" srcOrd="0" destOrd="0" presId="urn:microsoft.com/office/officeart/2018/2/layout/IconVerticalSolidList"/>
    <dgm:cxn modelId="{91D48141-E81E-440F-8C2E-00F1F862D724}" type="presParOf" srcId="{6AEF2F40-ED81-4DC9-9F60-014EFDCB443A}" destId="{C89E9538-0998-44F4-B7F9-7AA2C15BCFBC}" srcOrd="1" destOrd="0" presId="urn:microsoft.com/office/officeart/2018/2/layout/IconVerticalSolidList"/>
    <dgm:cxn modelId="{729BF04A-3905-4A72-983A-A2F760A39B62}" type="presParOf" srcId="{6AEF2F40-ED81-4DC9-9F60-014EFDCB443A}" destId="{3A4D6EE4-A8EE-448B-BE06-760DD180EC7F}" srcOrd="2" destOrd="0" presId="urn:microsoft.com/office/officeart/2018/2/layout/IconVerticalSolidList"/>
    <dgm:cxn modelId="{B8EC42F3-BE6C-4475-A603-196D700A7A36}" type="presParOf" srcId="{6AEF2F40-ED81-4DC9-9F60-014EFDCB443A}" destId="{039EEF1B-3C1A-448E-A33F-1BFE5296302F}" srcOrd="3" destOrd="0" presId="urn:microsoft.com/office/officeart/2018/2/layout/IconVerticalSolidList"/>
    <dgm:cxn modelId="{D1134120-1DEF-4D32-B271-93AE01F014BD}" type="presParOf" srcId="{9CC81945-148B-4FC5-8663-A111094D2A3E}" destId="{1218DF85-45C6-4B8B-B473-C5E50C8D0137}" srcOrd="3" destOrd="0" presId="urn:microsoft.com/office/officeart/2018/2/layout/IconVerticalSolidList"/>
    <dgm:cxn modelId="{D7F61F0E-6060-4413-883E-398B51A6A04D}" type="presParOf" srcId="{9CC81945-148B-4FC5-8663-A111094D2A3E}" destId="{A891308E-95B9-4D70-BBE5-E386723CC7E8}" srcOrd="4" destOrd="0" presId="urn:microsoft.com/office/officeart/2018/2/layout/IconVerticalSolidList"/>
    <dgm:cxn modelId="{DA013397-6E6E-475E-BFDC-17CF6BA3287E}" type="presParOf" srcId="{A891308E-95B9-4D70-BBE5-E386723CC7E8}" destId="{C4514497-8352-40D7-AA19-A14F66B3B4CB}" srcOrd="0" destOrd="0" presId="urn:microsoft.com/office/officeart/2018/2/layout/IconVerticalSolidList"/>
    <dgm:cxn modelId="{FC353A38-29B8-4DE1-B550-94667DFA1014}" type="presParOf" srcId="{A891308E-95B9-4D70-BBE5-E386723CC7E8}" destId="{666DF8A5-710A-4F14-A0C8-0826DCB878E4}" srcOrd="1" destOrd="0" presId="urn:microsoft.com/office/officeart/2018/2/layout/IconVerticalSolidList"/>
    <dgm:cxn modelId="{451CA2D4-10C0-43FD-865B-E637910137CA}" type="presParOf" srcId="{A891308E-95B9-4D70-BBE5-E386723CC7E8}" destId="{B11C4B13-4811-4595-9AAF-0109D693FB69}" srcOrd="2" destOrd="0" presId="urn:microsoft.com/office/officeart/2018/2/layout/IconVerticalSolidList"/>
    <dgm:cxn modelId="{975D31EE-0069-4132-A066-ABC3EB3EF5CC}" type="presParOf" srcId="{A891308E-95B9-4D70-BBE5-E386723CC7E8}" destId="{13645AAA-C39D-471F-B4DB-CFA23094DB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A7CE70-331B-479E-ADAF-58A0DEF5F245}" type="doc">
      <dgm:prSet loTypeId="urn:microsoft.com/office/officeart/2018/2/layout/IconCircle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01398239-E5B5-4F07-B36F-5EB3D64BFCF5}">
      <dgm:prSet/>
      <dgm:spPr/>
      <dgm:t>
        <a:bodyPr/>
        <a:lstStyle/>
        <a:p>
          <a:pPr>
            <a:lnSpc>
              <a:spcPct val="100000"/>
            </a:lnSpc>
          </a:pPr>
          <a:r>
            <a:rPr lang="en-US" baseline="0"/>
            <a:t>FEMA's struggle in accurately determining rental assistance eligibility, potentially streamlining the allocation process</a:t>
          </a:r>
          <a:endParaRPr lang="en-US"/>
        </a:p>
      </dgm:t>
    </dgm:pt>
    <dgm:pt modelId="{C649E261-322E-40DF-A6E8-0346354C7616}" type="parTrans" cxnId="{D98DF85F-FDC1-41A6-8797-C6F64F894127}">
      <dgm:prSet/>
      <dgm:spPr/>
      <dgm:t>
        <a:bodyPr/>
        <a:lstStyle/>
        <a:p>
          <a:endParaRPr lang="en-US"/>
        </a:p>
      </dgm:t>
    </dgm:pt>
    <dgm:pt modelId="{16CC8FF9-5B08-4B35-B25A-624D60E648B1}" type="sibTrans" cxnId="{D98DF85F-FDC1-41A6-8797-C6F64F894127}">
      <dgm:prSet/>
      <dgm:spPr/>
      <dgm:t>
        <a:bodyPr/>
        <a:lstStyle/>
        <a:p>
          <a:pPr>
            <a:lnSpc>
              <a:spcPct val="100000"/>
            </a:lnSpc>
          </a:pPr>
          <a:endParaRPr lang="en-US"/>
        </a:p>
      </dgm:t>
    </dgm:pt>
    <dgm:pt modelId="{BBC676E1-CB00-4149-8A3F-23CA4D402396}">
      <dgm:prSet/>
      <dgm:spPr/>
      <dgm:t>
        <a:bodyPr/>
        <a:lstStyle/>
        <a:p>
          <a:pPr>
            <a:lnSpc>
              <a:spcPct val="100000"/>
            </a:lnSpc>
          </a:pPr>
          <a:r>
            <a:rPr lang="en-US" baseline="0"/>
            <a:t>Delays in processing applications for assistance programs</a:t>
          </a:r>
          <a:endParaRPr lang="en-US"/>
        </a:p>
      </dgm:t>
    </dgm:pt>
    <dgm:pt modelId="{8739DC49-C5E8-4847-8DD6-E1D6104CC604}" type="parTrans" cxnId="{810FD2E4-756D-49DE-AC9C-CF917D73A139}">
      <dgm:prSet/>
      <dgm:spPr/>
      <dgm:t>
        <a:bodyPr/>
        <a:lstStyle/>
        <a:p>
          <a:endParaRPr lang="en-US"/>
        </a:p>
      </dgm:t>
    </dgm:pt>
    <dgm:pt modelId="{84C332B0-1463-4D04-8B0D-6183E04E3A5D}" type="sibTrans" cxnId="{810FD2E4-756D-49DE-AC9C-CF917D73A139}">
      <dgm:prSet/>
      <dgm:spPr/>
      <dgm:t>
        <a:bodyPr/>
        <a:lstStyle/>
        <a:p>
          <a:pPr>
            <a:lnSpc>
              <a:spcPct val="100000"/>
            </a:lnSpc>
          </a:pPr>
          <a:endParaRPr lang="en-US"/>
        </a:p>
      </dgm:t>
    </dgm:pt>
    <dgm:pt modelId="{B0403CAF-B8F5-475A-B1BD-F811911E8E05}">
      <dgm:prSet/>
      <dgm:spPr/>
      <dgm:t>
        <a:bodyPr/>
        <a:lstStyle/>
        <a:p>
          <a:pPr>
            <a:lnSpc>
              <a:spcPct val="100000"/>
            </a:lnSpc>
          </a:pPr>
          <a:r>
            <a:rPr lang="en-US" b="0" i="0" baseline="0"/>
            <a:t>FEMA encounters difficulties in effectively distributing funds across its assistance programs, posing challenges in allocation.</a:t>
          </a:r>
          <a:endParaRPr lang="en-US"/>
        </a:p>
      </dgm:t>
    </dgm:pt>
    <dgm:pt modelId="{8F990619-4FD4-4151-B7E7-1202691B6053}" type="parTrans" cxnId="{363CDC76-D6BF-414A-B728-70C27EF32386}">
      <dgm:prSet/>
      <dgm:spPr/>
      <dgm:t>
        <a:bodyPr/>
        <a:lstStyle/>
        <a:p>
          <a:endParaRPr lang="en-US"/>
        </a:p>
      </dgm:t>
    </dgm:pt>
    <dgm:pt modelId="{9AACC4CC-C9C6-45DA-AB4F-B6EE9C7D346F}" type="sibTrans" cxnId="{363CDC76-D6BF-414A-B728-70C27EF32386}">
      <dgm:prSet/>
      <dgm:spPr/>
      <dgm:t>
        <a:bodyPr/>
        <a:lstStyle/>
        <a:p>
          <a:pPr>
            <a:lnSpc>
              <a:spcPct val="100000"/>
            </a:lnSpc>
          </a:pPr>
          <a:endParaRPr lang="en-US"/>
        </a:p>
      </dgm:t>
    </dgm:pt>
    <dgm:pt modelId="{95769B04-D042-4FDE-9D97-2693522A674A}">
      <dgm:prSet/>
      <dgm:spPr/>
      <dgm:t>
        <a:bodyPr/>
        <a:lstStyle/>
        <a:p>
          <a:pPr>
            <a:lnSpc>
              <a:spcPct val="100000"/>
            </a:lnSpc>
          </a:pPr>
          <a:r>
            <a:rPr lang="en-US" b="0" i="0" baseline="0"/>
            <a:t>FEMA struggles with accurately tracking and responding to the changing needs of disaster survivors over time, posing a significant challenge for resource allocation.</a:t>
          </a:r>
          <a:endParaRPr lang="en-US"/>
        </a:p>
      </dgm:t>
    </dgm:pt>
    <dgm:pt modelId="{017A209E-E7A1-4217-8DD2-254DA092E48C}" type="parTrans" cxnId="{E1069794-2411-4394-BACE-9A48557351D9}">
      <dgm:prSet/>
      <dgm:spPr/>
      <dgm:t>
        <a:bodyPr/>
        <a:lstStyle/>
        <a:p>
          <a:endParaRPr lang="en-US"/>
        </a:p>
      </dgm:t>
    </dgm:pt>
    <dgm:pt modelId="{2EAFFFBC-8E8B-4F91-8D09-5F9EA9FA6461}" type="sibTrans" cxnId="{E1069794-2411-4394-BACE-9A48557351D9}">
      <dgm:prSet/>
      <dgm:spPr/>
      <dgm:t>
        <a:bodyPr/>
        <a:lstStyle/>
        <a:p>
          <a:endParaRPr lang="en-US"/>
        </a:p>
      </dgm:t>
    </dgm:pt>
    <dgm:pt modelId="{E2AC500C-203B-47EF-8B34-2F4B136F193C}" type="pres">
      <dgm:prSet presAssocID="{7BA7CE70-331B-479E-ADAF-58A0DEF5F245}" presName="root" presStyleCnt="0">
        <dgm:presLayoutVars>
          <dgm:dir/>
          <dgm:resizeHandles val="exact"/>
        </dgm:presLayoutVars>
      </dgm:prSet>
      <dgm:spPr/>
    </dgm:pt>
    <dgm:pt modelId="{624B420F-CDF2-45AC-8049-CB04B057F5CD}" type="pres">
      <dgm:prSet presAssocID="{7BA7CE70-331B-479E-ADAF-58A0DEF5F245}" presName="container" presStyleCnt="0">
        <dgm:presLayoutVars>
          <dgm:dir/>
          <dgm:resizeHandles val="exact"/>
        </dgm:presLayoutVars>
      </dgm:prSet>
      <dgm:spPr/>
    </dgm:pt>
    <dgm:pt modelId="{862C1A74-AFA2-41E7-A8FB-2622EC0C24F5}" type="pres">
      <dgm:prSet presAssocID="{01398239-E5B5-4F07-B36F-5EB3D64BFCF5}" presName="compNode" presStyleCnt="0"/>
      <dgm:spPr/>
    </dgm:pt>
    <dgm:pt modelId="{8BAFA3B1-7D21-468F-926C-7F59F2094687}" type="pres">
      <dgm:prSet presAssocID="{01398239-E5B5-4F07-B36F-5EB3D64BFCF5}" presName="iconBgRect" presStyleLbl="bgShp" presStyleIdx="0" presStyleCnt="4"/>
      <dgm:spPr/>
    </dgm:pt>
    <dgm:pt modelId="{5C2D672A-5BDA-44AE-BB86-87CABF104F79}" type="pres">
      <dgm:prSet presAssocID="{01398239-E5B5-4F07-B36F-5EB3D64BFCF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A4CC0FBC-3B18-46B7-AACF-C78B817AF016}" type="pres">
      <dgm:prSet presAssocID="{01398239-E5B5-4F07-B36F-5EB3D64BFCF5}" presName="spaceRect" presStyleCnt="0"/>
      <dgm:spPr/>
    </dgm:pt>
    <dgm:pt modelId="{BBEFB2A8-865F-4EFE-9514-A5B49D8CE435}" type="pres">
      <dgm:prSet presAssocID="{01398239-E5B5-4F07-B36F-5EB3D64BFCF5}" presName="textRect" presStyleLbl="revTx" presStyleIdx="0" presStyleCnt="4">
        <dgm:presLayoutVars>
          <dgm:chMax val="1"/>
          <dgm:chPref val="1"/>
        </dgm:presLayoutVars>
      </dgm:prSet>
      <dgm:spPr/>
    </dgm:pt>
    <dgm:pt modelId="{9268FBAB-A548-476C-B98B-10C3CBD21F4A}" type="pres">
      <dgm:prSet presAssocID="{16CC8FF9-5B08-4B35-B25A-624D60E648B1}" presName="sibTrans" presStyleLbl="sibTrans2D1" presStyleIdx="0" presStyleCnt="0"/>
      <dgm:spPr/>
    </dgm:pt>
    <dgm:pt modelId="{FC4BB775-AD12-42E7-8195-121F968B7BF2}" type="pres">
      <dgm:prSet presAssocID="{BBC676E1-CB00-4149-8A3F-23CA4D402396}" presName="compNode" presStyleCnt="0"/>
      <dgm:spPr/>
    </dgm:pt>
    <dgm:pt modelId="{421F974F-2EC1-4E02-B138-39C8148BFBE5}" type="pres">
      <dgm:prSet presAssocID="{BBC676E1-CB00-4149-8A3F-23CA4D402396}" presName="iconBgRect" presStyleLbl="bgShp" presStyleIdx="1" presStyleCnt="4"/>
      <dgm:spPr/>
    </dgm:pt>
    <dgm:pt modelId="{7527EE41-BD47-4D61-8377-843022C34FA4}" type="pres">
      <dgm:prSet presAssocID="{BBC676E1-CB00-4149-8A3F-23CA4D4023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E942423D-E875-444F-BB23-50B4A49C2C38}" type="pres">
      <dgm:prSet presAssocID="{BBC676E1-CB00-4149-8A3F-23CA4D402396}" presName="spaceRect" presStyleCnt="0"/>
      <dgm:spPr/>
    </dgm:pt>
    <dgm:pt modelId="{7B654A48-CFBA-411E-9624-C8D8B404B65F}" type="pres">
      <dgm:prSet presAssocID="{BBC676E1-CB00-4149-8A3F-23CA4D402396}" presName="textRect" presStyleLbl="revTx" presStyleIdx="1" presStyleCnt="4">
        <dgm:presLayoutVars>
          <dgm:chMax val="1"/>
          <dgm:chPref val="1"/>
        </dgm:presLayoutVars>
      </dgm:prSet>
      <dgm:spPr/>
    </dgm:pt>
    <dgm:pt modelId="{B361B1DB-7F41-458E-AD18-CC43ED65110A}" type="pres">
      <dgm:prSet presAssocID="{84C332B0-1463-4D04-8B0D-6183E04E3A5D}" presName="sibTrans" presStyleLbl="sibTrans2D1" presStyleIdx="0" presStyleCnt="0"/>
      <dgm:spPr/>
    </dgm:pt>
    <dgm:pt modelId="{16598327-A393-4DE6-BBD8-997E673E679E}" type="pres">
      <dgm:prSet presAssocID="{B0403CAF-B8F5-475A-B1BD-F811911E8E05}" presName="compNode" presStyleCnt="0"/>
      <dgm:spPr/>
    </dgm:pt>
    <dgm:pt modelId="{E5850B85-DDA6-4F76-B761-5D350DC078E0}" type="pres">
      <dgm:prSet presAssocID="{B0403CAF-B8F5-475A-B1BD-F811911E8E05}" presName="iconBgRect" presStyleLbl="bgShp" presStyleIdx="2" presStyleCnt="4"/>
      <dgm:spPr/>
    </dgm:pt>
    <dgm:pt modelId="{70B5F7A7-0384-412A-B71E-0517672DCC79}" type="pres">
      <dgm:prSet presAssocID="{B0403CAF-B8F5-475A-B1BD-F811911E8E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A9A4AED2-0F44-454A-8410-4C6171070F11}" type="pres">
      <dgm:prSet presAssocID="{B0403CAF-B8F5-475A-B1BD-F811911E8E05}" presName="spaceRect" presStyleCnt="0"/>
      <dgm:spPr/>
    </dgm:pt>
    <dgm:pt modelId="{1865D1EF-20DB-4CB6-8E46-4DF6778FE754}" type="pres">
      <dgm:prSet presAssocID="{B0403CAF-B8F5-475A-B1BD-F811911E8E05}" presName="textRect" presStyleLbl="revTx" presStyleIdx="2" presStyleCnt="4">
        <dgm:presLayoutVars>
          <dgm:chMax val="1"/>
          <dgm:chPref val="1"/>
        </dgm:presLayoutVars>
      </dgm:prSet>
      <dgm:spPr/>
    </dgm:pt>
    <dgm:pt modelId="{3BD52299-38BC-483F-BEED-454E9D43F036}" type="pres">
      <dgm:prSet presAssocID="{9AACC4CC-C9C6-45DA-AB4F-B6EE9C7D346F}" presName="sibTrans" presStyleLbl="sibTrans2D1" presStyleIdx="0" presStyleCnt="0"/>
      <dgm:spPr/>
    </dgm:pt>
    <dgm:pt modelId="{88090FC2-3C0E-4DAA-AC62-8E8457328CCE}" type="pres">
      <dgm:prSet presAssocID="{95769B04-D042-4FDE-9D97-2693522A674A}" presName="compNode" presStyleCnt="0"/>
      <dgm:spPr/>
    </dgm:pt>
    <dgm:pt modelId="{1BB910DB-4846-4C12-8430-3665CFE37758}" type="pres">
      <dgm:prSet presAssocID="{95769B04-D042-4FDE-9D97-2693522A674A}" presName="iconBgRect" presStyleLbl="bgShp" presStyleIdx="3" presStyleCnt="4"/>
      <dgm:spPr/>
    </dgm:pt>
    <dgm:pt modelId="{34CAB42C-E18C-4ADE-81E6-6E4EBBEA66AB}" type="pres">
      <dgm:prSet presAssocID="{95769B04-D042-4FDE-9D97-2693522A674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mbulance"/>
        </a:ext>
      </dgm:extLst>
    </dgm:pt>
    <dgm:pt modelId="{247D25A4-AA2C-46B4-82BF-442593E63F3D}" type="pres">
      <dgm:prSet presAssocID="{95769B04-D042-4FDE-9D97-2693522A674A}" presName="spaceRect" presStyleCnt="0"/>
      <dgm:spPr/>
    </dgm:pt>
    <dgm:pt modelId="{56EB1CF3-0600-449B-A247-EFF308732BC3}" type="pres">
      <dgm:prSet presAssocID="{95769B04-D042-4FDE-9D97-2693522A674A}" presName="textRect" presStyleLbl="revTx" presStyleIdx="3" presStyleCnt="4">
        <dgm:presLayoutVars>
          <dgm:chMax val="1"/>
          <dgm:chPref val="1"/>
        </dgm:presLayoutVars>
      </dgm:prSet>
      <dgm:spPr/>
    </dgm:pt>
  </dgm:ptLst>
  <dgm:cxnLst>
    <dgm:cxn modelId="{46DF7024-6BC0-4624-8767-2AA75D29DC24}" type="presOf" srcId="{95769B04-D042-4FDE-9D97-2693522A674A}" destId="{56EB1CF3-0600-449B-A247-EFF308732BC3}" srcOrd="0" destOrd="0" presId="urn:microsoft.com/office/officeart/2018/2/layout/IconCircleList"/>
    <dgm:cxn modelId="{D98DF85F-FDC1-41A6-8797-C6F64F894127}" srcId="{7BA7CE70-331B-479E-ADAF-58A0DEF5F245}" destId="{01398239-E5B5-4F07-B36F-5EB3D64BFCF5}" srcOrd="0" destOrd="0" parTransId="{C649E261-322E-40DF-A6E8-0346354C7616}" sibTransId="{16CC8FF9-5B08-4B35-B25A-624D60E648B1}"/>
    <dgm:cxn modelId="{19E58848-B718-449D-A29E-71A9B0F47086}" type="presOf" srcId="{16CC8FF9-5B08-4B35-B25A-624D60E648B1}" destId="{9268FBAB-A548-476C-B98B-10C3CBD21F4A}" srcOrd="0" destOrd="0" presId="urn:microsoft.com/office/officeart/2018/2/layout/IconCircleList"/>
    <dgm:cxn modelId="{CABDB16B-0447-4925-85C9-7C5AA9EF641D}" type="presOf" srcId="{9AACC4CC-C9C6-45DA-AB4F-B6EE9C7D346F}" destId="{3BD52299-38BC-483F-BEED-454E9D43F036}" srcOrd="0" destOrd="0" presId="urn:microsoft.com/office/officeart/2018/2/layout/IconCircleList"/>
    <dgm:cxn modelId="{F6EC5E54-8F0A-46E2-A5D2-6E57A42844BA}" type="presOf" srcId="{01398239-E5B5-4F07-B36F-5EB3D64BFCF5}" destId="{BBEFB2A8-865F-4EFE-9514-A5B49D8CE435}" srcOrd="0" destOrd="0" presId="urn:microsoft.com/office/officeart/2018/2/layout/IconCircleList"/>
    <dgm:cxn modelId="{363CDC76-D6BF-414A-B728-70C27EF32386}" srcId="{7BA7CE70-331B-479E-ADAF-58A0DEF5F245}" destId="{B0403CAF-B8F5-475A-B1BD-F811911E8E05}" srcOrd="2" destOrd="0" parTransId="{8F990619-4FD4-4151-B7E7-1202691B6053}" sibTransId="{9AACC4CC-C9C6-45DA-AB4F-B6EE9C7D346F}"/>
    <dgm:cxn modelId="{597FDB84-72AF-4787-A28E-F08B26C3BBFE}" type="presOf" srcId="{B0403CAF-B8F5-475A-B1BD-F811911E8E05}" destId="{1865D1EF-20DB-4CB6-8E46-4DF6778FE754}" srcOrd="0" destOrd="0" presId="urn:microsoft.com/office/officeart/2018/2/layout/IconCircleList"/>
    <dgm:cxn modelId="{E1069794-2411-4394-BACE-9A48557351D9}" srcId="{7BA7CE70-331B-479E-ADAF-58A0DEF5F245}" destId="{95769B04-D042-4FDE-9D97-2693522A674A}" srcOrd="3" destOrd="0" parTransId="{017A209E-E7A1-4217-8DD2-254DA092E48C}" sibTransId="{2EAFFFBC-8E8B-4F91-8D09-5F9EA9FA6461}"/>
    <dgm:cxn modelId="{35986D96-66D5-4540-9641-DE653DB7B3D7}" type="presOf" srcId="{84C332B0-1463-4D04-8B0D-6183E04E3A5D}" destId="{B361B1DB-7F41-458E-AD18-CC43ED65110A}" srcOrd="0" destOrd="0" presId="urn:microsoft.com/office/officeart/2018/2/layout/IconCircleList"/>
    <dgm:cxn modelId="{412E9698-F30A-4158-89FC-9CD28AE08FCE}" type="presOf" srcId="{BBC676E1-CB00-4149-8A3F-23CA4D402396}" destId="{7B654A48-CFBA-411E-9624-C8D8B404B65F}" srcOrd="0" destOrd="0" presId="urn:microsoft.com/office/officeart/2018/2/layout/IconCircleList"/>
    <dgm:cxn modelId="{DBB646B4-1F06-42D0-83AF-43399B207F2E}" type="presOf" srcId="{7BA7CE70-331B-479E-ADAF-58A0DEF5F245}" destId="{E2AC500C-203B-47EF-8B34-2F4B136F193C}" srcOrd="0" destOrd="0" presId="urn:microsoft.com/office/officeart/2018/2/layout/IconCircleList"/>
    <dgm:cxn modelId="{810FD2E4-756D-49DE-AC9C-CF917D73A139}" srcId="{7BA7CE70-331B-479E-ADAF-58A0DEF5F245}" destId="{BBC676E1-CB00-4149-8A3F-23CA4D402396}" srcOrd="1" destOrd="0" parTransId="{8739DC49-C5E8-4847-8DD6-E1D6104CC604}" sibTransId="{84C332B0-1463-4D04-8B0D-6183E04E3A5D}"/>
    <dgm:cxn modelId="{3C4AA59F-A732-4CEE-8A6C-87C8D5EB02D4}" type="presParOf" srcId="{E2AC500C-203B-47EF-8B34-2F4B136F193C}" destId="{624B420F-CDF2-45AC-8049-CB04B057F5CD}" srcOrd="0" destOrd="0" presId="urn:microsoft.com/office/officeart/2018/2/layout/IconCircleList"/>
    <dgm:cxn modelId="{B254A2E9-89C6-445E-8B73-F3B03F388261}" type="presParOf" srcId="{624B420F-CDF2-45AC-8049-CB04B057F5CD}" destId="{862C1A74-AFA2-41E7-A8FB-2622EC0C24F5}" srcOrd="0" destOrd="0" presId="urn:microsoft.com/office/officeart/2018/2/layout/IconCircleList"/>
    <dgm:cxn modelId="{FFF78B2E-8CC4-4275-BEC1-52093485F5A4}" type="presParOf" srcId="{862C1A74-AFA2-41E7-A8FB-2622EC0C24F5}" destId="{8BAFA3B1-7D21-468F-926C-7F59F2094687}" srcOrd="0" destOrd="0" presId="urn:microsoft.com/office/officeart/2018/2/layout/IconCircleList"/>
    <dgm:cxn modelId="{799A180A-89AF-48EF-ACB7-7FAE5CDD9B50}" type="presParOf" srcId="{862C1A74-AFA2-41E7-A8FB-2622EC0C24F5}" destId="{5C2D672A-5BDA-44AE-BB86-87CABF104F79}" srcOrd="1" destOrd="0" presId="urn:microsoft.com/office/officeart/2018/2/layout/IconCircleList"/>
    <dgm:cxn modelId="{88939AAB-FDBD-46E5-85CF-565FF7A7E344}" type="presParOf" srcId="{862C1A74-AFA2-41E7-A8FB-2622EC0C24F5}" destId="{A4CC0FBC-3B18-46B7-AACF-C78B817AF016}" srcOrd="2" destOrd="0" presId="urn:microsoft.com/office/officeart/2018/2/layout/IconCircleList"/>
    <dgm:cxn modelId="{90C68850-0DC2-4EDD-895F-3DCC446C4F87}" type="presParOf" srcId="{862C1A74-AFA2-41E7-A8FB-2622EC0C24F5}" destId="{BBEFB2A8-865F-4EFE-9514-A5B49D8CE435}" srcOrd="3" destOrd="0" presId="urn:microsoft.com/office/officeart/2018/2/layout/IconCircleList"/>
    <dgm:cxn modelId="{4A590959-C336-4C63-AD74-2FF794978081}" type="presParOf" srcId="{624B420F-CDF2-45AC-8049-CB04B057F5CD}" destId="{9268FBAB-A548-476C-B98B-10C3CBD21F4A}" srcOrd="1" destOrd="0" presId="urn:microsoft.com/office/officeart/2018/2/layout/IconCircleList"/>
    <dgm:cxn modelId="{19C443C4-A529-4E58-811D-1BC850BE1ED0}" type="presParOf" srcId="{624B420F-CDF2-45AC-8049-CB04B057F5CD}" destId="{FC4BB775-AD12-42E7-8195-121F968B7BF2}" srcOrd="2" destOrd="0" presId="urn:microsoft.com/office/officeart/2018/2/layout/IconCircleList"/>
    <dgm:cxn modelId="{6D2663F5-CFA0-4BB6-9F99-F6ECC00B4B51}" type="presParOf" srcId="{FC4BB775-AD12-42E7-8195-121F968B7BF2}" destId="{421F974F-2EC1-4E02-B138-39C8148BFBE5}" srcOrd="0" destOrd="0" presId="urn:microsoft.com/office/officeart/2018/2/layout/IconCircleList"/>
    <dgm:cxn modelId="{97D52B9E-B2CA-4AC7-B730-E0B7E36C6D39}" type="presParOf" srcId="{FC4BB775-AD12-42E7-8195-121F968B7BF2}" destId="{7527EE41-BD47-4D61-8377-843022C34FA4}" srcOrd="1" destOrd="0" presId="urn:microsoft.com/office/officeart/2018/2/layout/IconCircleList"/>
    <dgm:cxn modelId="{C0907730-B0A1-4A53-A904-F2A2662C4C09}" type="presParOf" srcId="{FC4BB775-AD12-42E7-8195-121F968B7BF2}" destId="{E942423D-E875-444F-BB23-50B4A49C2C38}" srcOrd="2" destOrd="0" presId="urn:microsoft.com/office/officeart/2018/2/layout/IconCircleList"/>
    <dgm:cxn modelId="{53E91955-5D5C-4DAF-AB45-649031F015AE}" type="presParOf" srcId="{FC4BB775-AD12-42E7-8195-121F968B7BF2}" destId="{7B654A48-CFBA-411E-9624-C8D8B404B65F}" srcOrd="3" destOrd="0" presId="urn:microsoft.com/office/officeart/2018/2/layout/IconCircleList"/>
    <dgm:cxn modelId="{245E5CD1-8DC2-44C9-AA51-CB5065A470BA}" type="presParOf" srcId="{624B420F-CDF2-45AC-8049-CB04B057F5CD}" destId="{B361B1DB-7F41-458E-AD18-CC43ED65110A}" srcOrd="3" destOrd="0" presId="urn:microsoft.com/office/officeart/2018/2/layout/IconCircleList"/>
    <dgm:cxn modelId="{FCC971A3-A1AD-48B0-9BD4-BCA7C7C8992E}" type="presParOf" srcId="{624B420F-CDF2-45AC-8049-CB04B057F5CD}" destId="{16598327-A393-4DE6-BBD8-997E673E679E}" srcOrd="4" destOrd="0" presId="urn:microsoft.com/office/officeart/2018/2/layout/IconCircleList"/>
    <dgm:cxn modelId="{785B02B9-2BC7-4BFF-8243-BC191E5FE17A}" type="presParOf" srcId="{16598327-A393-4DE6-BBD8-997E673E679E}" destId="{E5850B85-DDA6-4F76-B761-5D350DC078E0}" srcOrd="0" destOrd="0" presId="urn:microsoft.com/office/officeart/2018/2/layout/IconCircleList"/>
    <dgm:cxn modelId="{BFF8183D-9C45-40A5-A0B8-E88F9182AE7E}" type="presParOf" srcId="{16598327-A393-4DE6-BBD8-997E673E679E}" destId="{70B5F7A7-0384-412A-B71E-0517672DCC79}" srcOrd="1" destOrd="0" presId="urn:microsoft.com/office/officeart/2018/2/layout/IconCircleList"/>
    <dgm:cxn modelId="{261A4DC6-32A2-449F-BD79-170B39520BD1}" type="presParOf" srcId="{16598327-A393-4DE6-BBD8-997E673E679E}" destId="{A9A4AED2-0F44-454A-8410-4C6171070F11}" srcOrd="2" destOrd="0" presId="urn:microsoft.com/office/officeart/2018/2/layout/IconCircleList"/>
    <dgm:cxn modelId="{41A5F703-7FB1-4A6D-882F-ADBCA49E43A1}" type="presParOf" srcId="{16598327-A393-4DE6-BBD8-997E673E679E}" destId="{1865D1EF-20DB-4CB6-8E46-4DF6778FE754}" srcOrd="3" destOrd="0" presId="urn:microsoft.com/office/officeart/2018/2/layout/IconCircleList"/>
    <dgm:cxn modelId="{3C9369CA-8117-44AA-879D-17A83DB63592}" type="presParOf" srcId="{624B420F-CDF2-45AC-8049-CB04B057F5CD}" destId="{3BD52299-38BC-483F-BEED-454E9D43F036}" srcOrd="5" destOrd="0" presId="urn:microsoft.com/office/officeart/2018/2/layout/IconCircleList"/>
    <dgm:cxn modelId="{7B1131C8-3E71-413A-9AF1-A23268D6E42F}" type="presParOf" srcId="{624B420F-CDF2-45AC-8049-CB04B057F5CD}" destId="{88090FC2-3C0E-4DAA-AC62-8E8457328CCE}" srcOrd="6" destOrd="0" presId="urn:microsoft.com/office/officeart/2018/2/layout/IconCircleList"/>
    <dgm:cxn modelId="{14C82DA4-D8F9-4BA8-B02B-E5AE5FBC9238}" type="presParOf" srcId="{88090FC2-3C0E-4DAA-AC62-8E8457328CCE}" destId="{1BB910DB-4846-4C12-8430-3665CFE37758}" srcOrd="0" destOrd="0" presId="urn:microsoft.com/office/officeart/2018/2/layout/IconCircleList"/>
    <dgm:cxn modelId="{CB6ECE46-0DD5-44AE-8EFC-2B3D6461A02B}" type="presParOf" srcId="{88090FC2-3C0E-4DAA-AC62-8E8457328CCE}" destId="{34CAB42C-E18C-4ADE-81E6-6E4EBBEA66AB}" srcOrd="1" destOrd="0" presId="urn:microsoft.com/office/officeart/2018/2/layout/IconCircleList"/>
    <dgm:cxn modelId="{C2A72217-F6F0-4A4C-85AC-9C58594A0594}" type="presParOf" srcId="{88090FC2-3C0E-4DAA-AC62-8E8457328CCE}" destId="{247D25A4-AA2C-46B4-82BF-442593E63F3D}" srcOrd="2" destOrd="0" presId="urn:microsoft.com/office/officeart/2018/2/layout/IconCircleList"/>
    <dgm:cxn modelId="{EAF67989-691D-48BD-9A2F-743C0BF1D5CC}" type="presParOf" srcId="{88090FC2-3C0E-4DAA-AC62-8E8457328CCE}" destId="{56EB1CF3-0600-449B-A247-EFF308732BC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B4F68-7EB4-4332-A000-599FF87F6DC3}">
      <dsp:nvSpPr>
        <dsp:cNvPr id="0" name=""/>
        <dsp:cNvSpPr/>
      </dsp:nvSpPr>
      <dsp:spPr>
        <a:xfrm>
          <a:off x="0" y="680"/>
          <a:ext cx="5816750" cy="159134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DB26C6-6D33-47BA-BE80-F65628F172FB}">
      <dsp:nvSpPr>
        <dsp:cNvPr id="0" name=""/>
        <dsp:cNvSpPr/>
      </dsp:nvSpPr>
      <dsp:spPr>
        <a:xfrm>
          <a:off x="481381" y="358732"/>
          <a:ext cx="875239" cy="8752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847FCA-2FD0-49E8-A126-367E30431C5D}">
      <dsp:nvSpPr>
        <dsp:cNvPr id="0" name=""/>
        <dsp:cNvSpPr/>
      </dsp:nvSpPr>
      <dsp:spPr>
        <a:xfrm>
          <a:off x="1838002" y="680"/>
          <a:ext cx="3978747"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844550">
            <a:lnSpc>
              <a:spcPct val="90000"/>
            </a:lnSpc>
            <a:spcBef>
              <a:spcPct val="0"/>
            </a:spcBef>
            <a:spcAft>
              <a:spcPct val="35000"/>
            </a:spcAft>
            <a:buNone/>
          </a:pPr>
          <a:r>
            <a:rPr lang="en-US" sz="1900" kern="1200"/>
            <a:t>FEMA provides three programs for Individual Assistance (IA) and Public Assistance (PA), alongside its Hazard Mitigation Assistance (HMA) program.</a:t>
          </a:r>
        </a:p>
      </dsp:txBody>
      <dsp:txXfrm>
        <a:off x="1838002" y="680"/>
        <a:ext cx="3978747" cy="1591344"/>
      </dsp:txXfrm>
    </dsp:sp>
    <dsp:sp modelId="{CB86912A-0A73-4A34-A954-AA625D956C37}">
      <dsp:nvSpPr>
        <dsp:cNvPr id="0" name=""/>
        <dsp:cNvSpPr/>
      </dsp:nvSpPr>
      <dsp:spPr>
        <a:xfrm>
          <a:off x="0" y="1989860"/>
          <a:ext cx="5816750" cy="159134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9E9538-0998-44F4-B7F9-7AA2C15BCFBC}">
      <dsp:nvSpPr>
        <dsp:cNvPr id="0" name=""/>
        <dsp:cNvSpPr/>
      </dsp:nvSpPr>
      <dsp:spPr>
        <a:xfrm>
          <a:off x="481381" y="2347913"/>
          <a:ext cx="875239" cy="8752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9EEF1B-3C1A-448E-A33F-1BFE5296302F}">
      <dsp:nvSpPr>
        <dsp:cNvPr id="0" name=""/>
        <dsp:cNvSpPr/>
      </dsp:nvSpPr>
      <dsp:spPr>
        <a:xfrm>
          <a:off x="1838002" y="1989860"/>
          <a:ext cx="3978747"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844550">
            <a:lnSpc>
              <a:spcPct val="90000"/>
            </a:lnSpc>
            <a:spcBef>
              <a:spcPct val="0"/>
            </a:spcBef>
            <a:spcAft>
              <a:spcPct val="35000"/>
            </a:spcAft>
            <a:buNone/>
          </a:pPr>
          <a:r>
            <a:rPr lang="en-IN" sz="1900" kern="1200"/>
            <a:t>The smallest annual amount FEMA spent was $2 billion (in 1992), and the largest was $47 billion (in 2020).</a:t>
          </a:r>
          <a:endParaRPr lang="en-US" sz="1900" kern="1200"/>
        </a:p>
      </dsp:txBody>
      <dsp:txXfrm>
        <a:off x="1838002" y="1989860"/>
        <a:ext cx="3978747" cy="1591344"/>
      </dsp:txXfrm>
    </dsp:sp>
    <dsp:sp modelId="{C4514497-8352-40D7-AA19-A14F66B3B4CB}">
      <dsp:nvSpPr>
        <dsp:cNvPr id="0" name=""/>
        <dsp:cNvSpPr/>
      </dsp:nvSpPr>
      <dsp:spPr>
        <a:xfrm>
          <a:off x="0" y="3979041"/>
          <a:ext cx="5816750" cy="159134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6DF8A5-710A-4F14-A0C8-0826DCB878E4}">
      <dsp:nvSpPr>
        <dsp:cNvPr id="0" name=""/>
        <dsp:cNvSpPr/>
      </dsp:nvSpPr>
      <dsp:spPr>
        <a:xfrm>
          <a:off x="481381" y="4337093"/>
          <a:ext cx="875239" cy="8752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645AAA-C39D-471F-B4DB-CFA23094DBF8}">
      <dsp:nvSpPr>
        <dsp:cNvPr id="0" name=""/>
        <dsp:cNvSpPr/>
      </dsp:nvSpPr>
      <dsp:spPr>
        <a:xfrm>
          <a:off x="1838002" y="3979041"/>
          <a:ext cx="3978747" cy="159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17" tIns="168417" rIns="168417" bIns="168417" numCol="1" spcCol="1270" anchor="ctr" anchorCtr="0">
          <a:noAutofit/>
        </a:bodyPr>
        <a:lstStyle/>
        <a:p>
          <a:pPr marL="0" lvl="0" indent="0" algn="l" defTabSz="844550">
            <a:lnSpc>
              <a:spcPct val="90000"/>
            </a:lnSpc>
            <a:spcBef>
              <a:spcPct val="0"/>
            </a:spcBef>
            <a:spcAft>
              <a:spcPct val="35000"/>
            </a:spcAft>
            <a:buNone/>
          </a:pPr>
          <a:r>
            <a:rPr lang="en-IN" sz="1900" kern="1200"/>
            <a:t>On average over the 30-year period, spending was roughly $12 billion a year.</a:t>
          </a:r>
          <a:endParaRPr lang="en-US" sz="1900" kern="1200"/>
        </a:p>
      </dsp:txBody>
      <dsp:txXfrm>
        <a:off x="1838002" y="3979041"/>
        <a:ext cx="3978747" cy="1591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FA3B1-7D21-468F-926C-7F59F2094687}">
      <dsp:nvSpPr>
        <dsp:cNvPr id="0" name=""/>
        <dsp:cNvSpPr/>
      </dsp:nvSpPr>
      <dsp:spPr>
        <a:xfrm>
          <a:off x="706235" y="65557"/>
          <a:ext cx="1172356" cy="117235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2D672A-5BDA-44AE-BB86-87CABF104F79}">
      <dsp:nvSpPr>
        <dsp:cNvPr id="0" name=""/>
        <dsp:cNvSpPr/>
      </dsp:nvSpPr>
      <dsp:spPr>
        <a:xfrm>
          <a:off x="952430" y="311752"/>
          <a:ext cx="679966" cy="6799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EFB2A8-865F-4EFE-9514-A5B49D8CE435}">
      <dsp:nvSpPr>
        <dsp:cNvPr id="0" name=""/>
        <dsp:cNvSpPr/>
      </dsp:nvSpPr>
      <dsp:spPr>
        <a:xfrm>
          <a:off x="2129811" y="65557"/>
          <a:ext cx="2763411" cy="1172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baseline="0"/>
            <a:t>FEMA's struggle in accurately determining rental assistance eligibility, potentially streamlining the allocation process</a:t>
          </a:r>
          <a:endParaRPr lang="en-US" sz="1400" kern="1200"/>
        </a:p>
      </dsp:txBody>
      <dsp:txXfrm>
        <a:off x="2129811" y="65557"/>
        <a:ext cx="2763411" cy="1172356"/>
      </dsp:txXfrm>
    </dsp:sp>
    <dsp:sp modelId="{421F974F-2EC1-4E02-B138-39C8148BFBE5}">
      <dsp:nvSpPr>
        <dsp:cNvPr id="0" name=""/>
        <dsp:cNvSpPr/>
      </dsp:nvSpPr>
      <dsp:spPr>
        <a:xfrm>
          <a:off x="5374726" y="65557"/>
          <a:ext cx="1172356" cy="1172356"/>
        </a:xfrm>
        <a:prstGeom prst="ellipse">
          <a:avLst/>
        </a:prstGeom>
        <a:solidFill>
          <a:schemeClr val="accent5">
            <a:hueOff val="-498290"/>
            <a:satOff val="139"/>
            <a:lumOff val="-2353"/>
            <a:alphaOff val="0"/>
          </a:schemeClr>
        </a:solidFill>
        <a:ln>
          <a:noFill/>
        </a:ln>
        <a:effectLst/>
      </dsp:spPr>
      <dsp:style>
        <a:lnRef idx="0">
          <a:scrgbClr r="0" g="0" b="0"/>
        </a:lnRef>
        <a:fillRef idx="1">
          <a:scrgbClr r="0" g="0" b="0"/>
        </a:fillRef>
        <a:effectRef idx="0">
          <a:scrgbClr r="0" g="0" b="0"/>
        </a:effectRef>
        <a:fontRef idx="minor"/>
      </dsp:style>
    </dsp:sp>
    <dsp:sp modelId="{7527EE41-BD47-4D61-8377-843022C34FA4}">
      <dsp:nvSpPr>
        <dsp:cNvPr id="0" name=""/>
        <dsp:cNvSpPr/>
      </dsp:nvSpPr>
      <dsp:spPr>
        <a:xfrm>
          <a:off x="5620921" y="311752"/>
          <a:ext cx="679966" cy="6799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654A48-CFBA-411E-9624-C8D8B404B65F}">
      <dsp:nvSpPr>
        <dsp:cNvPr id="0" name=""/>
        <dsp:cNvSpPr/>
      </dsp:nvSpPr>
      <dsp:spPr>
        <a:xfrm>
          <a:off x="6798302" y="65557"/>
          <a:ext cx="2763411" cy="1172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baseline="0"/>
            <a:t>Delays in processing applications for assistance programs</a:t>
          </a:r>
          <a:endParaRPr lang="en-US" sz="1400" kern="1200"/>
        </a:p>
      </dsp:txBody>
      <dsp:txXfrm>
        <a:off x="6798302" y="65557"/>
        <a:ext cx="2763411" cy="1172356"/>
      </dsp:txXfrm>
    </dsp:sp>
    <dsp:sp modelId="{E5850B85-DDA6-4F76-B761-5D350DC078E0}">
      <dsp:nvSpPr>
        <dsp:cNvPr id="0" name=""/>
        <dsp:cNvSpPr/>
      </dsp:nvSpPr>
      <dsp:spPr>
        <a:xfrm>
          <a:off x="706235" y="1745011"/>
          <a:ext cx="1172356" cy="1172356"/>
        </a:xfrm>
        <a:prstGeom prst="ellipse">
          <a:avLst/>
        </a:prstGeom>
        <a:solidFill>
          <a:schemeClr val="accent5">
            <a:hueOff val="-996580"/>
            <a:satOff val="279"/>
            <a:lumOff val="-4705"/>
            <a:alphaOff val="0"/>
          </a:schemeClr>
        </a:solidFill>
        <a:ln>
          <a:noFill/>
        </a:ln>
        <a:effectLst/>
      </dsp:spPr>
      <dsp:style>
        <a:lnRef idx="0">
          <a:scrgbClr r="0" g="0" b="0"/>
        </a:lnRef>
        <a:fillRef idx="1">
          <a:scrgbClr r="0" g="0" b="0"/>
        </a:fillRef>
        <a:effectRef idx="0">
          <a:scrgbClr r="0" g="0" b="0"/>
        </a:effectRef>
        <a:fontRef idx="minor"/>
      </dsp:style>
    </dsp:sp>
    <dsp:sp modelId="{70B5F7A7-0384-412A-B71E-0517672DCC79}">
      <dsp:nvSpPr>
        <dsp:cNvPr id="0" name=""/>
        <dsp:cNvSpPr/>
      </dsp:nvSpPr>
      <dsp:spPr>
        <a:xfrm>
          <a:off x="952430" y="1991205"/>
          <a:ext cx="679966" cy="6799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65D1EF-20DB-4CB6-8E46-4DF6778FE754}">
      <dsp:nvSpPr>
        <dsp:cNvPr id="0" name=""/>
        <dsp:cNvSpPr/>
      </dsp:nvSpPr>
      <dsp:spPr>
        <a:xfrm>
          <a:off x="2129811" y="1745011"/>
          <a:ext cx="2763411" cy="1172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0" kern="1200" baseline="0"/>
            <a:t>FEMA encounters difficulties in effectively distributing funds across its assistance programs, posing challenges in allocation.</a:t>
          </a:r>
          <a:endParaRPr lang="en-US" sz="1400" kern="1200"/>
        </a:p>
      </dsp:txBody>
      <dsp:txXfrm>
        <a:off x="2129811" y="1745011"/>
        <a:ext cx="2763411" cy="1172356"/>
      </dsp:txXfrm>
    </dsp:sp>
    <dsp:sp modelId="{1BB910DB-4846-4C12-8430-3665CFE37758}">
      <dsp:nvSpPr>
        <dsp:cNvPr id="0" name=""/>
        <dsp:cNvSpPr/>
      </dsp:nvSpPr>
      <dsp:spPr>
        <a:xfrm>
          <a:off x="5374726" y="1745011"/>
          <a:ext cx="1172356" cy="1172356"/>
        </a:xfrm>
        <a:prstGeom prst="ellipse">
          <a:avLst/>
        </a:prstGeom>
        <a:solidFill>
          <a:schemeClr val="accent5">
            <a:hueOff val="-1494869"/>
            <a:satOff val="418"/>
            <a:lumOff val="-7058"/>
            <a:alphaOff val="0"/>
          </a:schemeClr>
        </a:solidFill>
        <a:ln>
          <a:noFill/>
        </a:ln>
        <a:effectLst/>
      </dsp:spPr>
      <dsp:style>
        <a:lnRef idx="0">
          <a:scrgbClr r="0" g="0" b="0"/>
        </a:lnRef>
        <a:fillRef idx="1">
          <a:scrgbClr r="0" g="0" b="0"/>
        </a:fillRef>
        <a:effectRef idx="0">
          <a:scrgbClr r="0" g="0" b="0"/>
        </a:effectRef>
        <a:fontRef idx="minor"/>
      </dsp:style>
    </dsp:sp>
    <dsp:sp modelId="{34CAB42C-E18C-4ADE-81E6-6E4EBBEA66AB}">
      <dsp:nvSpPr>
        <dsp:cNvPr id="0" name=""/>
        <dsp:cNvSpPr/>
      </dsp:nvSpPr>
      <dsp:spPr>
        <a:xfrm>
          <a:off x="5620921" y="1991205"/>
          <a:ext cx="679966" cy="6799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EB1CF3-0600-449B-A247-EFF308732BC3}">
      <dsp:nvSpPr>
        <dsp:cNvPr id="0" name=""/>
        <dsp:cNvSpPr/>
      </dsp:nvSpPr>
      <dsp:spPr>
        <a:xfrm>
          <a:off x="6798302" y="1745011"/>
          <a:ext cx="2763411" cy="1172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0" i="0" kern="1200" baseline="0"/>
            <a:t>FEMA struggles with accurately tracking and responding to the changing needs of disaster survivors over time, posing a significant challenge for resource allocation.</a:t>
          </a:r>
          <a:endParaRPr lang="en-US" sz="1400" kern="1200"/>
        </a:p>
      </dsp:txBody>
      <dsp:txXfrm>
        <a:off x="6798302" y="1745011"/>
        <a:ext cx="2763411" cy="11723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B5DB3-428F-47A2-98D6-FECC8AFE36B9}"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B7C1A-23E2-4702-BEE8-51C48977C86A}" type="slidenum">
              <a:rPr lang="en-US" smtClean="0"/>
              <a:t>‹#›</a:t>
            </a:fld>
            <a:endParaRPr lang="en-US"/>
          </a:p>
        </p:txBody>
      </p:sp>
    </p:spTree>
    <p:extLst>
      <p:ext uri="{BB962C8B-B14F-4D97-AF65-F5344CB8AC3E}">
        <p14:creationId xmlns:p14="http://schemas.microsoft.com/office/powerpoint/2010/main" val="344372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B9DC49D0-78ED-4820-AB6A-C1B829F0B59A}" type="datetime1">
              <a:rPr lang="en-US" smtClean="0"/>
              <a:t>5/14/2024</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r>
              <a:rPr lang="en-US">
                <a:solidFill>
                  <a:schemeClr val="bg1"/>
                </a:solidFill>
              </a:rPr>
              <a:t>Department of Data Science, Saint Peter’s University</a:t>
            </a:r>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3211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FF04096D-8E79-4CFD-8B7F-59A7BFA1ACF6}" type="datetime1">
              <a:rPr lang="en-US" smtClean="0"/>
              <a:t>5/14/2024</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r>
              <a:rPr lang="en-US">
                <a:solidFill>
                  <a:schemeClr val="tx1"/>
                </a:solidFill>
              </a:rPr>
              <a:t>Department of Data Science, Saint Peter’s University</a:t>
            </a:r>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2678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5F12AEBE-7390-4BD6-AA9C-C4E7B8F13EDB}" type="datetime1">
              <a:rPr lang="en-US" smtClean="0"/>
              <a:t>5/14/2024</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r>
              <a:rPr lang="en-US">
                <a:solidFill>
                  <a:schemeClr val="tx1"/>
                </a:solidFill>
              </a:rPr>
              <a:t>Department of Data Science, Saint Peter’s University</a:t>
            </a:r>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3858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B48CC3E2-6B43-4AED-A425-64D7E4429C38}" type="datetime1">
              <a:rPr lang="en-US" smtClean="0"/>
              <a:t>5/14/2024</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r>
              <a:rPr lang="en-US">
                <a:solidFill>
                  <a:schemeClr val="tx1"/>
                </a:solidFill>
              </a:rPr>
              <a:t>Department of Data Science, Saint Peter’s University</a:t>
            </a:r>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4721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07BE704D-D77A-4512-AD2A-4BFC40D8D90E}" type="datetime1">
              <a:rPr lang="en-US" smtClean="0"/>
              <a:t>5/14/2024</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r>
              <a:rPr lang="en-US">
                <a:solidFill>
                  <a:schemeClr val="tx1"/>
                </a:solidFill>
              </a:rPr>
              <a:t>Department of Data Science, Saint Peter’s University</a:t>
            </a:r>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01788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B023D2-021C-4610-9A66-E6870D0B3E7A}" type="datetime1">
              <a:rPr lang="en-US" smtClean="0"/>
              <a:t>5/14/2024</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r>
              <a:rPr lang="en-US">
                <a:solidFill>
                  <a:schemeClr val="tx1"/>
                </a:solidFill>
              </a:rPr>
              <a:t>Department of Data Science, Saint Peter’s University</a:t>
            </a:r>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294578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255E8163-DA22-47AA-B48C-749F5E070D16}" type="datetime1">
              <a:rPr lang="en-US" smtClean="0"/>
              <a:t>5/14/2024</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r>
              <a:rPr lang="en-US">
                <a:solidFill>
                  <a:schemeClr val="tx1"/>
                </a:solidFill>
              </a:rPr>
              <a:t>Department of Data Science, Saint Peter’s University</a:t>
            </a:r>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7338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4C75ABE-3CF4-420D-8C18-C69F110CD5A3}" type="datetime1">
              <a:rPr lang="en-US" smtClean="0"/>
              <a:t>5/14/2024</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r>
              <a:rPr lang="en-US">
                <a:solidFill>
                  <a:schemeClr val="tx1"/>
                </a:solidFill>
              </a:rPr>
              <a:t>Department of Data Science, Saint Peter’s University</a:t>
            </a:r>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74948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0B0C7969-D857-4916-B5BE-5852AD7884E8}" type="datetime1">
              <a:rPr lang="en-US" smtClean="0"/>
              <a:t>5/14/2024</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r>
              <a:rPr lang="en-US">
                <a:solidFill>
                  <a:schemeClr val="tx1"/>
                </a:solidFill>
              </a:rPr>
              <a:t>Department of Data Science, Saint Peter’s University</a:t>
            </a:r>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2800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7FDC567F-0D99-47B1-BAB3-8C762F26F175}" type="datetime1">
              <a:rPr lang="en-US" smtClean="0"/>
              <a:t>5/14/2024</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r>
              <a:rPr lang="en-US">
                <a:solidFill>
                  <a:schemeClr val="tx1"/>
                </a:solidFill>
              </a:rPr>
              <a:t>Department of Data Science, Saint Peter’s University</a:t>
            </a:r>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032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8040C96C-0DEC-46FA-BA1F-F006B0A81018}" type="datetime1">
              <a:rPr lang="en-US" smtClean="0"/>
              <a:t>5/14/2024</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effectLst>
                  <a:outerShdw blurRad="50800" dist="38100" dir="2700000" algn="tl" rotWithShape="0">
                    <a:prstClr val="black">
                      <a:alpha val="43000"/>
                    </a:prstClr>
                  </a:outerShdw>
                </a:effectLst>
              </a:rPr>
              <a:t>Department of Data Science, Saint Peter’s University</a:t>
            </a:r>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6936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E4BF7082-B9B9-4C78-BCE6-CE6C9066150B}" type="datetime1">
              <a:rPr lang="en-US" smtClean="0"/>
              <a:t>5/14/2024</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spc="50"/>
              <a:t>Department of Data Science, Saint Peter’s University</a:t>
            </a:r>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98636709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fema.gov/openfema-data-page/individual-assistance-housing-registrants-large-disasters-v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5B86484-BA00-1B09-52DB-C5F46BEB750B}"/>
              </a:ext>
            </a:extLst>
          </p:cNvPr>
          <p:cNvPicPr>
            <a:picLocks noChangeAspect="1"/>
          </p:cNvPicPr>
          <p:nvPr/>
        </p:nvPicPr>
        <p:blipFill rotWithShape="1">
          <a:blip r:embed="rId2">
            <a:alphaModFix amt="60000"/>
          </a:blip>
          <a:srcRect t="19643"/>
          <a:stretch/>
        </p:blipFill>
        <p:spPr>
          <a:xfrm>
            <a:off x="20" y="10"/>
            <a:ext cx="12191980" cy="6857990"/>
          </a:xfrm>
          <a:prstGeom prst="rect">
            <a:avLst/>
          </a:prstGeom>
        </p:spPr>
      </p:pic>
      <p:sp>
        <p:nvSpPr>
          <p:cNvPr id="2" name="Title 1">
            <a:extLst>
              <a:ext uri="{FF2B5EF4-FFF2-40B4-BE49-F238E27FC236}">
                <a16:creationId xmlns:a16="http://schemas.microsoft.com/office/drawing/2014/main" id="{6917A1B0-156E-4111-5A9B-DB992E552649}"/>
              </a:ext>
            </a:extLst>
          </p:cNvPr>
          <p:cNvSpPr>
            <a:spLocks noGrp="1"/>
          </p:cNvSpPr>
          <p:nvPr>
            <p:ph type="ctrTitle"/>
          </p:nvPr>
        </p:nvSpPr>
        <p:spPr>
          <a:xfrm>
            <a:off x="960120" y="640080"/>
            <a:ext cx="10268712" cy="3227832"/>
          </a:xfrm>
        </p:spPr>
        <p:txBody>
          <a:bodyPr anchor="b">
            <a:normAutofit/>
          </a:bodyPr>
          <a:lstStyle/>
          <a:p>
            <a:r>
              <a:rPr lang="en-US" sz="4200" dirty="0">
                <a:latin typeface="Aptos Black" panose="020B0004020202020204" pitchFamily="34" charset="0"/>
                <a:cs typeface="Times New Roman" panose="02020603050405020304" pitchFamily="18" charset="0"/>
              </a:rPr>
              <a:t>Using Machine Learning and AI to Predict Eligibility, for </a:t>
            </a:r>
            <a:br>
              <a:rPr lang="en-US" sz="4200" dirty="0">
                <a:latin typeface="Aptos Black" panose="020B0004020202020204" pitchFamily="34" charset="0"/>
                <a:cs typeface="Times New Roman" panose="02020603050405020304" pitchFamily="18" charset="0"/>
              </a:rPr>
            </a:br>
            <a:r>
              <a:rPr lang="en-US" sz="4200" dirty="0">
                <a:latin typeface="Aptos Black" panose="020B0004020202020204" pitchFamily="34" charset="0"/>
                <a:cs typeface="Times New Roman" panose="02020603050405020304" pitchFamily="18" charset="0"/>
              </a:rPr>
              <a:t>Rental Assistance, in FEMA Programs.</a:t>
            </a:r>
          </a:p>
        </p:txBody>
      </p:sp>
      <p:sp>
        <p:nvSpPr>
          <p:cNvPr id="3" name="Subtitle 2">
            <a:extLst>
              <a:ext uri="{FF2B5EF4-FFF2-40B4-BE49-F238E27FC236}">
                <a16:creationId xmlns:a16="http://schemas.microsoft.com/office/drawing/2014/main" id="{8580D37E-521D-9CFE-DD1E-6AFD6536DD7F}"/>
              </a:ext>
            </a:extLst>
          </p:cNvPr>
          <p:cNvSpPr>
            <a:spLocks noGrp="1"/>
          </p:cNvSpPr>
          <p:nvPr>
            <p:ph type="subTitle" idx="1"/>
          </p:nvPr>
        </p:nvSpPr>
        <p:spPr>
          <a:xfrm>
            <a:off x="960120" y="4526280"/>
            <a:ext cx="10268712" cy="1508760"/>
          </a:xfrm>
        </p:spPr>
        <p:txBody>
          <a:bodyPr anchor="t">
            <a:normAutofit/>
          </a:bodyPr>
          <a:lstStyle/>
          <a:p>
            <a:r>
              <a:rPr lang="en-US" b="0" i="0" u="none" strike="noStrike" baseline="0" dirty="0">
                <a:solidFill>
                  <a:schemeClr val="tx1"/>
                </a:solidFill>
              </a:rPr>
              <a:t>Department of Data Science, Saint Peter’s University </a:t>
            </a:r>
          </a:p>
          <a:p>
            <a:endParaRPr lang="en-US" b="0" i="0" u="none" strike="noStrike" baseline="0" dirty="0">
              <a:solidFill>
                <a:schemeClr val="tx1"/>
              </a:solidFill>
            </a:endParaRPr>
          </a:p>
        </p:txBody>
      </p:sp>
      <p:pic>
        <p:nvPicPr>
          <p:cNvPr id="7" name="Picture 6">
            <a:extLst>
              <a:ext uri="{FF2B5EF4-FFF2-40B4-BE49-F238E27FC236}">
                <a16:creationId xmlns:a16="http://schemas.microsoft.com/office/drawing/2014/main" id="{04205EF8-58E8-0190-BD4E-2CFD85587ACF}"/>
              </a:ext>
            </a:extLst>
          </p:cNvPr>
          <p:cNvPicPr>
            <a:picLocks noChangeAspect="1"/>
          </p:cNvPicPr>
          <p:nvPr/>
        </p:nvPicPr>
        <p:blipFill>
          <a:blip r:embed="rId3"/>
          <a:stretch>
            <a:fillRect/>
          </a:stretch>
        </p:blipFill>
        <p:spPr>
          <a:xfrm>
            <a:off x="8583827" y="6127707"/>
            <a:ext cx="3608173" cy="730293"/>
          </a:xfrm>
          <a:prstGeom prst="rect">
            <a:avLst/>
          </a:prstGeom>
        </p:spPr>
      </p:pic>
      <p:sp>
        <p:nvSpPr>
          <p:cNvPr id="8" name="Footer Placeholder 7">
            <a:extLst>
              <a:ext uri="{FF2B5EF4-FFF2-40B4-BE49-F238E27FC236}">
                <a16:creationId xmlns:a16="http://schemas.microsoft.com/office/drawing/2014/main" id="{5DFF23C4-788E-A0C8-8BAA-024688599289}"/>
              </a:ext>
            </a:extLst>
          </p:cNvPr>
          <p:cNvSpPr>
            <a:spLocks noGrp="1"/>
          </p:cNvSpPr>
          <p:nvPr>
            <p:ph type="ftr" sz="quarter" idx="11"/>
          </p:nvPr>
        </p:nvSpPr>
        <p:spPr/>
        <p:txBody>
          <a:bodyPr/>
          <a:lstStyle/>
          <a:p>
            <a:r>
              <a:rPr lang="en-US">
                <a:solidFill>
                  <a:schemeClr val="bg1"/>
                </a:solidFill>
              </a:rPr>
              <a:t>Department of Data Science, Saint Peter’s University</a:t>
            </a:r>
            <a:endParaRPr lang="en-US" dirty="0">
              <a:solidFill>
                <a:schemeClr val="bg1"/>
              </a:solidFill>
            </a:endParaRPr>
          </a:p>
        </p:txBody>
      </p:sp>
    </p:spTree>
    <p:extLst>
      <p:ext uri="{BB962C8B-B14F-4D97-AF65-F5344CB8AC3E}">
        <p14:creationId xmlns:p14="http://schemas.microsoft.com/office/powerpoint/2010/main" val="19904526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3" name="Rectangle 2062">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F5353AA3-690A-6FCC-C104-4E7071168E7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00964" y="643467"/>
            <a:ext cx="6190072" cy="557106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7881BB46-767A-AB6B-EF4F-3A35974A5285}"/>
              </a:ext>
            </a:extLst>
          </p:cNvPr>
          <p:cNvSpPr>
            <a:spLocks noGrp="1"/>
          </p:cNvSpPr>
          <p:nvPr>
            <p:ph type="ftr" sz="quarter" idx="11"/>
          </p:nvPr>
        </p:nvSpPr>
        <p:spPr>
          <a:xfrm>
            <a:off x="960120" y="6356350"/>
            <a:ext cx="5504688" cy="365125"/>
          </a:xfrm>
        </p:spPr>
        <p:txBody>
          <a:bodyPr>
            <a:normAutofit/>
          </a:bodyPr>
          <a:lstStyle/>
          <a:p>
            <a:pPr>
              <a:spcAft>
                <a:spcPts val="600"/>
              </a:spcAft>
            </a:pPr>
            <a:r>
              <a:rPr lang="en-US">
                <a:solidFill>
                  <a:schemeClr val="bg1"/>
                </a:solidFill>
              </a:rPr>
              <a:t>Department of Data Science, Saint Peter’s University</a:t>
            </a:r>
          </a:p>
        </p:txBody>
      </p:sp>
    </p:spTree>
    <p:extLst>
      <p:ext uri="{BB962C8B-B14F-4D97-AF65-F5344CB8AC3E}">
        <p14:creationId xmlns:p14="http://schemas.microsoft.com/office/powerpoint/2010/main" val="389138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27CBDD7-6A01-4B3F-B16A-F50305427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43467 w 12192000"/>
              <a:gd name="connsiteY0" fmla="*/ 640822 h 6858000"/>
              <a:gd name="connsiteX1" fmla="*/ 643467 w 12192000"/>
              <a:gd name="connsiteY1" fmla="*/ 6217178 h 6858000"/>
              <a:gd name="connsiteX2" fmla="*/ 11548533 w 12192000"/>
              <a:gd name="connsiteY2" fmla="*/ 6217178 h 6858000"/>
              <a:gd name="connsiteX3" fmla="*/ 11548533 w 12192000"/>
              <a:gd name="connsiteY3" fmla="*/ 64082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43467" y="640822"/>
                </a:moveTo>
                <a:lnTo>
                  <a:pt x="643467" y="6217178"/>
                </a:lnTo>
                <a:lnTo>
                  <a:pt x="11548533" y="6217178"/>
                </a:lnTo>
                <a:lnTo>
                  <a:pt x="11548533" y="640822"/>
                </a:lnTo>
                <a:close/>
                <a:moveTo>
                  <a:pt x="0" y="0"/>
                </a:moveTo>
                <a:lnTo>
                  <a:pt x="12192000" y="0"/>
                </a:lnTo>
                <a:lnTo>
                  <a:pt x="12192000"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79044F1C-3CC6-C373-15E5-D301E81EEFAF}"/>
              </a:ext>
            </a:extLst>
          </p:cNvPr>
          <p:cNvPicPr>
            <a:picLocks noChangeAspect="1"/>
          </p:cNvPicPr>
          <p:nvPr/>
        </p:nvPicPr>
        <p:blipFill>
          <a:blip r:embed="rId2"/>
          <a:stretch>
            <a:fillRect/>
          </a:stretch>
        </p:blipFill>
        <p:spPr>
          <a:xfrm>
            <a:off x="1993339" y="1131510"/>
            <a:ext cx="8205321" cy="4594980"/>
          </a:xfrm>
          <a:prstGeom prst="rect">
            <a:avLst/>
          </a:prstGeom>
        </p:spPr>
      </p:pic>
      <p:sp>
        <p:nvSpPr>
          <p:cNvPr id="2" name="Footer Placeholder 1">
            <a:extLst>
              <a:ext uri="{FF2B5EF4-FFF2-40B4-BE49-F238E27FC236}">
                <a16:creationId xmlns:a16="http://schemas.microsoft.com/office/drawing/2014/main" id="{4ACFC960-1397-C1F3-08DC-7EEAF95629E7}"/>
              </a:ext>
            </a:extLst>
          </p:cNvPr>
          <p:cNvSpPr>
            <a:spLocks noGrp="1"/>
          </p:cNvSpPr>
          <p:nvPr>
            <p:ph type="ftr" sz="quarter" idx="11"/>
          </p:nvPr>
        </p:nvSpPr>
        <p:spPr>
          <a:xfrm>
            <a:off x="960120" y="6356350"/>
            <a:ext cx="5504688" cy="365125"/>
          </a:xfrm>
        </p:spPr>
        <p:txBody>
          <a:bodyPr>
            <a:normAutofit/>
          </a:bodyPr>
          <a:lstStyle/>
          <a:p>
            <a:pPr>
              <a:spcAft>
                <a:spcPts val="600"/>
              </a:spcAft>
            </a:pPr>
            <a:r>
              <a:rPr lang="en-US">
                <a:solidFill>
                  <a:schemeClr val="bg1"/>
                </a:solidFill>
              </a:rPr>
              <a:t>Department of Data Science, Saint Peter’s University</a:t>
            </a:r>
          </a:p>
        </p:txBody>
      </p:sp>
    </p:spTree>
    <p:extLst>
      <p:ext uri="{BB962C8B-B14F-4D97-AF65-F5344CB8AC3E}">
        <p14:creationId xmlns:p14="http://schemas.microsoft.com/office/powerpoint/2010/main" val="252820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bstrct graphic of red blue smoke">
            <a:extLst>
              <a:ext uri="{FF2B5EF4-FFF2-40B4-BE49-F238E27FC236}">
                <a16:creationId xmlns:a16="http://schemas.microsoft.com/office/drawing/2014/main" id="{B94F8A34-4C95-FDAA-15E8-DA27E0FC97A4}"/>
              </a:ext>
            </a:extLst>
          </p:cNvPr>
          <p:cNvPicPr>
            <a:picLocks noChangeAspect="1"/>
          </p:cNvPicPr>
          <p:nvPr/>
        </p:nvPicPr>
        <p:blipFill rotWithShape="1">
          <a:blip r:embed="rId2"/>
          <a:srcRect t="33510" b="10240"/>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1C2F3FA0-960A-435A-AC72-8ADCBF50F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1139"/>
            <a:ext cx="12192000" cy="1644556"/>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3F322-D7B2-1DA5-345E-893B0529F7F9}"/>
              </a:ext>
            </a:extLst>
          </p:cNvPr>
          <p:cNvSpPr>
            <a:spLocks noGrp="1"/>
          </p:cNvSpPr>
          <p:nvPr>
            <p:ph type="title"/>
          </p:nvPr>
        </p:nvSpPr>
        <p:spPr>
          <a:xfrm>
            <a:off x="961644" y="4675366"/>
            <a:ext cx="10268712" cy="846223"/>
          </a:xfrm>
        </p:spPr>
        <p:txBody>
          <a:bodyPr vert="horz" lIns="91440" tIns="45720" rIns="91440" bIns="45720" rtlCol="0" anchor="b">
            <a:normAutofit/>
          </a:bodyPr>
          <a:lstStyle/>
          <a:p>
            <a:pPr algn="ctr"/>
            <a:r>
              <a:rPr lang="en-US" sz="5400">
                <a:solidFill>
                  <a:srgbClr val="FFFFFF"/>
                </a:solidFill>
              </a:rPr>
              <a:t>MoDEL Buliding </a:t>
            </a:r>
          </a:p>
        </p:txBody>
      </p:sp>
      <p:sp>
        <p:nvSpPr>
          <p:cNvPr id="4" name="Footer Placeholder 3">
            <a:extLst>
              <a:ext uri="{FF2B5EF4-FFF2-40B4-BE49-F238E27FC236}">
                <a16:creationId xmlns:a16="http://schemas.microsoft.com/office/drawing/2014/main" id="{89173C18-CB76-5325-EDFE-2C03785B0BC7}"/>
              </a:ext>
            </a:extLst>
          </p:cNvPr>
          <p:cNvSpPr>
            <a:spLocks noGrp="1"/>
          </p:cNvSpPr>
          <p:nvPr>
            <p:ph type="ftr" sz="quarter" idx="11"/>
          </p:nvPr>
        </p:nvSpPr>
        <p:spPr>
          <a:xfrm>
            <a:off x="960120" y="6356350"/>
            <a:ext cx="5504688" cy="365125"/>
          </a:xfrm>
        </p:spPr>
        <p:txBody>
          <a:bodyPr vert="horz" lIns="91440" tIns="45720" rIns="91440" bIns="45720" rtlCol="0" anchor="ctr">
            <a:normAutofit/>
          </a:bodyPr>
          <a:lstStyle/>
          <a:p>
            <a:pPr>
              <a:spcAft>
                <a:spcPts val="600"/>
              </a:spcAft>
            </a:pPr>
            <a:r>
              <a:rPr lang="en-US" kern="1200" cap="all" spc="50" baseline="0">
                <a:solidFill>
                  <a:srgbClr val="FFFFFF"/>
                </a:solidFill>
                <a:latin typeface="+mn-lt"/>
                <a:ea typeface="+mn-ea"/>
                <a:cs typeface="+mn-cs"/>
              </a:rPr>
              <a:t>Department of Data Science, Saint Peter’s University</a:t>
            </a:r>
          </a:p>
        </p:txBody>
      </p:sp>
      <p:pic>
        <p:nvPicPr>
          <p:cNvPr id="7" name="Picture 6">
            <a:extLst>
              <a:ext uri="{FF2B5EF4-FFF2-40B4-BE49-F238E27FC236}">
                <a16:creationId xmlns:a16="http://schemas.microsoft.com/office/drawing/2014/main" id="{1A58461C-4C76-5359-1A01-BF290D7A8268}"/>
              </a:ext>
            </a:extLst>
          </p:cNvPr>
          <p:cNvPicPr>
            <a:picLocks noChangeAspect="1"/>
          </p:cNvPicPr>
          <p:nvPr/>
        </p:nvPicPr>
        <p:blipFill>
          <a:blip r:embed="rId3"/>
          <a:stretch>
            <a:fillRect/>
          </a:stretch>
        </p:blipFill>
        <p:spPr>
          <a:xfrm>
            <a:off x="960120" y="136525"/>
            <a:ext cx="10126980" cy="4694847"/>
          </a:xfrm>
          <a:prstGeom prst="rect">
            <a:avLst/>
          </a:prstGeom>
        </p:spPr>
      </p:pic>
    </p:spTree>
    <p:extLst>
      <p:ext uri="{BB962C8B-B14F-4D97-AF65-F5344CB8AC3E}">
        <p14:creationId xmlns:p14="http://schemas.microsoft.com/office/powerpoint/2010/main" val="1265901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8445F8-F032-43C9-8D0F-A5155F525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59"/>
            <a:ext cx="5538555" cy="28870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B898577-132F-3E40-04B5-6E22C9C318A3}"/>
              </a:ext>
            </a:extLst>
          </p:cNvPr>
          <p:cNvPicPr>
            <a:picLocks noChangeAspect="1"/>
          </p:cNvPicPr>
          <p:nvPr/>
        </p:nvPicPr>
        <p:blipFill>
          <a:blip r:embed="rId2"/>
          <a:stretch>
            <a:fillRect/>
          </a:stretch>
        </p:blipFill>
        <p:spPr>
          <a:xfrm>
            <a:off x="641179" y="771217"/>
            <a:ext cx="5212080" cy="2306344"/>
          </a:xfrm>
          <a:prstGeom prst="rect">
            <a:avLst/>
          </a:prstGeom>
        </p:spPr>
      </p:pic>
      <p:sp>
        <p:nvSpPr>
          <p:cNvPr id="38" name="Rectangle 37">
            <a:extLst>
              <a:ext uri="{FF2B5EF4-FFF2-40B4-BE49-F238E27FC236}">
                <a16:creationId xmlns:a16="http://schemas.microsoft.com/office/drawing/2014/main" id="{36A325B5-56A3-425A-B9A3-0CEB7CA1B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480060"/>
            <a:ext cx="5538555" cy="288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D41748D-8921-B87F-29CC-7807B3D982FC}"/>
              </a:ext>
            </a:extLst>
          </p:cNvPr>
          <p:cNvPicPr>
            <a:picLocks noChangeAspect="1"/>
          </p:cNvPicPr>
          <p:nvPr/>
        </p:nvPicPr>
        <p:blipFill>
          <a:blip r:embed="rId3"/>
          <a:stretch>
            <a:fillRect/>
          </a:stretch>
        </p:blipFill>
        <p:spPr>
          <a:xfrm>
            <a:off x="6339669" y="777731"/>
            <a:ext cx="5212080" cy="2293315"/>
          </a:xfrm>
          <a:prstGeom prst="rect">
            <a:avLst/>
          </a:prstGeom>
        </p:spPr>
      </p:pic>
      <p:sp>
        <p:nvSpPr>
          <p:cNvPr id="40" name="Rectangle 39">
            <a:extLst>
              <a:ext uri="{FF2B5EF4-FFF2-40B4-BE49-F238E27FC236}">
                <a16:creationId xmlns:a16="http://schemas.microsoft.com/office/drawing/2014/main" id="{B80DE958-9D45-4CAD-BF1F-FA2ED970B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3527956"/>
            <a:ext cx="5538554"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5C54051-E9D6-209E-8338-B77A9B932CEC}"/>
              </a:ext>
            </a:extLst>
          </p:cNvPr>
          <p:cNvPicPr>
            <a:picLocks noChangeAspect="1"/>
          </p:cNvPicPr>
          <p:nvPr/>
        </p:nvPicPr>
        <p:blipFill>
          <a:blip r:embed="rId4"/>
          <a:stretch>
            <a:fillRect/>
          </a:stretch>
        </p:blipFill>
        <p:spPr>
          <a:xfrm>
            <a:off x="641179" y="3858620"/>
            <a:ext cx="5212080" cy="2149982"/>
          </a:xfrm>
          <a:prstGeom prst="rect">
            <a:avLst/>
          </a:prstGeom>
        </p:spPr>
      </p:pic>
      <p:sp>
        <p:nvSpPr>
          <p:cNvPr id="42" name="Rectangle 41">
            <a:extLst>
              <a:ext uri="{FF2B5EF4-FFF2-40B4-BE49-F238E27FC236}">
                <a16:creationId xmlns:a16="http://schemas.microsoft.com/office/drawing/2014/main" id="{BB93B4BF-AD35-4E52-8131-161C5FB9C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3527956"/>
            <a:ext cx="5538555"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A0EB59D-53C6-FAE3-ED80-8FBB8E8DAD1F}"/>
              </a:ext>
            </a:extLst>
          </p:cNvPr>
          <p:cNvPicPr>
            <a:picLocks noChangeAspect="1"/>
          </p:cNvPicPr>
          <p:nvPr/>
        </p:nvPicPr>
        <p:blipFill>
          <a:blip r:embed="rId5"/>
          <a:stretch>
            <a:fillRect/>
          </a:stretch>
        </p:blipFill>
        <p:spPr>
          <a:xfrm>
            <a:off x="6339669" y="3975683"/>
            <a:ext cx="5212080" cy="1954529"/>
          </a:xfrm>
          <a:prstGeom prst="rect">
            <a:avLst/>
          </a:prstGeom>
        </p:spPr>
      </p:pic>
      <p:sp>
        <p:nvSpPr>
          <p:cNvPr id="2" name="Footer Placeholder 1">
            <a:extLst>
              <a:ext uri="{FF2B5EF4-FFF2-40B4-BE49-F238E27FC236}">
                <a16:creationId xmlns:a16="http://schemas.microsoft.com/office/drawing/2014/main" id="{17EA1836-9CDF-424B-7397-F6013A2260B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000">
                <a:solidFill>
                  <a:schemeClr val="tx1">
                    <a:lumMod val="85000"/>
                    <a:lumOff val="15000"/>
                  </a:schemeClr>
                </a:solidFill>
              </a:rPr>
              <a:t>Department of Data Science, Saint Peter’s University</a:t>
            </a:r>
          </a:p>
        </p:txBody>
      </p:sp>
    </p:spTree>
    <p:extLst>
      <p:ext uri="{BB962C8B-B14F-4D97-AF65-F5344CB8AC3E}">
        <p14:creationId xmlns:p14="http://schemas.microsoft.com/office/powerpoint/2010/main" val="393123965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547BEEF-01FA-4CBA-9B0E-020E0908A9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7CBDD7-6A01-4B3F-B16A-F50305427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43467 w 12192000"/>
              <a:gd name="connsiteY0" fmla="*/ 640822 h 6858000"/>
              <a:gd name="connsiteX1" fmla="*/ 643467 w 12192000"/>
              <a:gd name="connsiteY1" fmla="*/ 6217178 h 6858000"/>
              <a:gd name="connsiteX2" fmla="*/ 11548533 w 12192000"/>
              <a:gd name="connsiteY2" fmla="*/ 6217178 h 6858000"/>
              <a:gd name="connsiteX3" fmla="*/ 11548533 w 12192000"/>
              <a:gd name="connsiteY3" fmla="*/ 64082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43467" y="640822"/>
                </a:moveTo>
                <a:lnTo>
                  <a:pt x="643467" y="6217178"/>
                </a:lnTo>
                <a:lnTo>
                  <a:pt x="11548533" y="6217178"/>
                </a:lnTo>
                <a:lnTo>
                  <a:pt x="11548533" y="640822"/>
                </a:lnTo>
                <a:close/>
                <a:moveTo>
                  <a:pt x="0" y="0"/>
                </a:moveTo>
                <a:lnTo>
                  <a:pt x="12192000" y="0"/>
                </a:lnTo>
                <a:lnTo>
                  <a:pt x="12192000"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FF047BE-61B3-06F6-1A3A-1826F508EFF5}"/>
              </a:ext>
            </a:extLst>
          </p:cNvPr>
          <p:cNvPicPr>
            <a:picLocks noChangeAspect="1"/>
          </p:cNvPicPr>
          <p:nvPr/>
        </p:nvPicPr>
        <p:blipFill>
          <a:blip r:embed="rId2"/>
          <a:stretch>
            <a:fillRect/>
          </a:stretch>
        </p:blipFill>
        <p:spPr>
          <a:xfrm>
            <a:off x="1997203" y="1131510"/>
            <a:ext cx="2929299" cy="4594980"/>
          </a:xfrm>
          <a:prstGeom prst="rect">
            <a:avLst/>
          </a:prstGeom>
        </p:spPr>
      </p:pic>
      <p:pic>
        <p:nvPicPr>
          <p:cNvPr id="6" name="Picture 5">
            <a:extLst>
              <a:ext uri="{FF2B5EF4-FFF2-40B4-BE49-F238E27FC236}">
                <a16:creationId xmlns:a16="http://schemas.microsoft.com/office/drawing/2014/main" id="{50845251-7CFA-2C35-2B26-A537F15E2D0C}"/>
              </a:ext>
            </a:extLst>
          </p:cNvPr>
          <p:cNvPicPr>
            <a:picLocks noChangeAspect="1"/>
          </p:cNvPicPr>
          <p:nvPr/>
        </p:nvPicPr>
        <p:blipFill>
          <a:blip r:embed="rId3"/>
          <a:stretch>
            <a:fillRect/>
          </a:stretch>
        </p:blipFill>
        <p:spPr>
          <a:xfrm>
            <a:off x="6417731" y="2515596"/>
            <a:ext cx="4624829" cy="1826807"/>
          </a:xfrm>
          <a:prstGeom prst="rect">
            <a:avLst/>
          </a:prstGeom>
        </p:spPr>
      </p:pic>
      <p:sp>
        <p:nvSpPr>
          <p:cNvPr id="2" name="Footer Placeholder 1">
            <a:extLst>
              <a:ext uri="{FF2B5EF4-FFF2-40B4-BE49-F238E27FC236}">
                <a16:creationId xmlns:a16="http://schemas.microsoft.com/office/drawing/2014/main" id="{CF10F9FE-E00C-3E94-E92D-D8756704BEA5}"/>
              </a:ext>
            </a:extLst>
          </p:cNvPr>
          <p:cNvSpPr>
            <a:spLocks noGrp="1"/>
          </p:cNvSpPr>
          <p:nvPr>
            <p:ph type="ftr" sz="quarter" idx="11"/>
          </p:nvPr>
        </p:nvSpPr>
        <p:spPr>
          <a:xfrm>
            <a:off x="960120" y="6356350"/>
            <a:ext cx="5504688" cy="365125"/>
          </a:xfrm>
        </p:spPr>
        <p:txBody>
          <a:bodyPr>
            <a:normAutofit/>
          </a:bodyPr>
          <a:lstStyle/>
          <a:p>
            <a:pPr>
              <a:spcAft>
                <a:spcPts val="600"/>
              </a:spcAft>
            </a:pPr>
            <a:r>
              <a:rPr lang="en-US">
                <a:solidFill>
                  <a:schemeClr val="bg1"/>
                </a:solidFill>
              </a:rPr>
              <a:t>Department of Data Science, Saint Peter’s University</a:t>
            </a:r>
          </a:p>
        </p:txBody>
      </p:sp>
    </p:spTree>
    <p:extLst>
      <p:ext uri="{BB962C8B-B14F-4D97-AF65-F5344CB8AC3E}">
        <p14:creationId xmlns:p14="http://schemas.microsoft.com/office/powerpoint/2010/main" val="1174848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27CBDD7-6A01-4B3F-B16A-F50305427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43467 w 12192000"/>
              <a:gd name="connsiteY0" fmla="*/ 640822 h 6858000"/>
              <a:gd name="connsiteX1" fmla="*/ 643467 w 12192000"/>
              <a:gd name="connsiteY1" fmla="*/ 6217178 h 6858000"/>
              <a:gd name="connsiteX2" fmla="*/ 11548533 w 12192000"/>
              <a:gd name="connsiteY2" fmla="*/ 6217178 h 6858000"/>
              <a:gd name="connsiteX3" fmla="*/ 11548533 w 12192000"/>
              <a:gd name="connsiteY3" fmla="*/ 64082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43467" y="640822"/>
                </a:moveTo>
                <a:lnTo>
                  <a:pt x="643467" y="6217178"/>
                </a:lnTo>
                <a:lnTo>
                  <a:pt x="11548533" y="6217178"/>
                </a:lnTo>
                <a:lnTo>
                  <a:pt x="11548533" y="640822"/>
                </a:lnTo>
                <a:close/>
                <a:moveTo>
                  <a:pt x="0" y="0"/>
                </a:moveTo>
                <a:lnTo>
                  <a:pt x="12192000" y="0"/>
                </a:lnTo>
                <a:lnTo>
                  <a:pt x="12192000"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B1E97DF7-171A-63C8-0BBA-CAD1ACB92061}"/>
              </a:ext>
            </a:extLst>
          </p:cNvPr>
          <p:cNvPicPr>
            <a:picLocks noChangeAspect="1"/>
          </p:cNvPicPr>
          <p:nvPr/>
        </p:nvPicPr>
        <p:blipFill>
          <a:blip r:embed="rId2"/>
          <a:stretch>
            <a:fillRect/>
          </a:stretch>
        </p:blipFill>
        <p:spPr>
          <a:xfrm>
            <a:off x="2534000" y="1131510"/>
            <a:ext cx="7124000" cy="4594980"/>
          </a:xfrm>
          <a:prstGeom prst="rect">
            <a:avLst/>
          </a:prstGeom>
        </p:spPr>
      </p:pic>
      <p:sp>
        <p:nvSpPr>
          <p:cNvPr id="2" name="Footer Placeholder 1">
            <a:extLst>
              <a:ext uri="{FF2B5EF4-FFF2-40B4-BE49-F238E27FC236}">
                <a16:creationId xmlns:a16="http://schemas.microsoft.com/office/drawing/2014/main" id="{56F7CD06-E144-2CC3-97B1-9B3FFF18B290}"/>
              </a:ext>
            </a:extLst>
          </p:cNvPr>
          <p:cNvSpPr>
            <a:spLocks noGrp="1"/>
          </p:cNvSpPr>
          <p:nvPr>
            <p:ph type="ftr" sz="quarter" idx="11"/>
          </p:nvPr>
        </p:nvSpPr>
        <p:spPr>
          <a:xfrm>
            <a:off x="960120" y="6356350"/>
            <a:ext cx="5504688" cy="365125"/>
          </a:xfrm>
        </p:spPr>
        <p:txBody>
          <a:bodyPr>
            <a:normAutofit/>
          </a:bodyPr>
          <a:lstStyle/>
          <a:p>
            <a:pPr>
              <a:spcAft>
                <a:spcPts val="600"/>
              </a:spcAft>
            </a:pPr>
            <a:r>
              <a:rPr lang="en-US">
                <a:solidFill>
                  <a:schemeClr val="bg1"/>
                </a:solidFill>
              </a:rPr>
              <a:t>Department of Data Science, Saint Peter’s University</a:t>
            </a:r>
          </a:p>
        </p:txBody>
      </p:sp>
    </p:spTree>
    <p:extLst>
      <p:ext uri="{BB962C8B-B14F-4D97-AF65-F5344CB8AC3E}">
        <p14:creationId xmlns:p14="http://schemas.microsoft.com/office/powerpoint/2010/main" val="304081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CD3F60-224B-4A33-8366-65BAA0E6E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program&#10;&#10;Description automatically generated">
            <a:extLst>
              <a:ext uri="{FF2B5EF4-FFF2-40B4-BE49-F238E27FC236}">
                <a16:creationId xmlns:a16="http://schemas.microsoft.com/office/drawing/2014/main" id="{D4C8C4DD-D52E-7BF5-1144-6DA4A7440CE3}"/>
              </a:ext>
            </a:extLst>
          </p:cNvPr>
          <p:cNvPicPr>
            <a:picLocks noChangeAspect="1"/>
          </p:cNvPicPr>
          <p:nvPr/>
        </p:nvPicPr>
        <p:blipFill>
          <a:blip r:embed="rId2"/>
          <a:stretch>
            <a:fillRect/>
          </a:stretch>
        </p:blipFill>
        <p:spPr>
          <a:xfrm>
            <a:off x="2014633" y="643467"/>
            <a:ext cx="8162734" cy="5571066"/>
          </a:xfrm>
          <a:prstGeom prst="rect">
            <a:avLst/>
          </a:prstGeom>
        </p:spPr>
      </p:pic>
      <p:sp>
        <p:nvSpPr>
          <p:cNvPr id="2" name="Footer Placeholder 1">
            <a:extLst>
              <a:ext uri="{FF2B5EF4-FFF2-40B4-BE49-F238E27FC236}">
                <a16:creationId xmlns:a16="http://schemas.microsoft.com/office/drawing/2014/main" id="{2D816965-D8F8-9883-866D-53518AE9698D}"/>
              </a:ext>
            </a:extLst>
          </p:cNvPr>
          <p:cNvSpPr>
            <a:spLocks noGrp="1"/>
          </p:cNvSpPr>
          <p:nvPr>
            <p:ph type="ftr" sz="quarter" idx="11"/>
          </p:nvPr>
        </p:nvSpPr>
        <p:spPr>
          <a:xfrm>
            <a:off x="960120" y="6356350"/>
            <a:ext cx="5504688" cy="365125"/>
          </a:xfrm>
        </p:spPr>
        <p:txBody>
          <a:bodyPr>
            <a:normAutofit/>
          </a:bodyPr>
          <a:lstStyle/>
          <a:p>
            <a:pPr>
              <a:spcAft>
                <a:spcPts val="600"/>
              </a:spcAft>
            </a:pPr>
            <a:r>
              <a:rPr lang="en-US">
                <a:solidFill>
                  <a:schemeClr val="bg1"/>
                </a:solidFill>
              </a:rPr>
              <a:t>Department of Data Science, Saint Peter’s University</a:t>
            </a:r>
          </a:p>
        </p:txBody>
      </p:sp>
      <p:sp>
        <p:nvSpPr>
          <p:cNvPr id="5" name="TextBox 4">
            <a:extLst>
              <a:ext uri="{FF2B5EF4-FFF2-40B4-BE49-F238E27FC236}">
                <a16:creationId xmlns:a16="http://schemas.microsoft.com/office/drawing/2014/main" id="{02E26B39-BAE8-F93A-4230-CFD511FB0AF2}"/>
              </a:ext>
            </a:extLst>
          </p:cNvPr>
          <p:cNvSpPr txBox="1"/>
          <p:nvPr/>
        </p:nvSpPr>
        <p:spPr>
          <a:xfrm>
            <a:off x="287081" y="1870856"/>
            <a:ext cx="2014632" cy="369332"/>
          </a:xfrm>
          <a:prstGeom prst="rect">
            <a:avLst/>
          </a:prstGeom>
          <a:noFill/>
        </p:spPr>
        <p:txBody>
          <a:bodyPr wrap="square" rtlCol="0">
            <a:spAutoFit/>
          </a:bodyPr>
          <a:lstStyle/>
          <a:p>
            <a:r>
              <a:rPr lang="en-US" b="1" i="0" dirty="0">
                <a:solidFill>
                  <a:srgbClr val="1F1F1F"/>
                </a:solidFill>
                <a:effectLst/>
                <a:highlight>
                  <a:srgbClr val="FFFFFF"/>
                </a:highlight>
                <a:latin typeface="Google Sans"/>
              </a:rPr>
              <a:t>Hyperparameter</a:t>
            </a:r>
            <a:endParaRPr lang="en-US" b="1" dirty="0"/>
          </a:p>
        </p:txBody>
      </p:sp>
    </p:spTree>
    <p:extLst>
      <p:ext uri="{BB962C8B-B14F-4D97-AF65-F5344CB8AC3E}">
        <p14:creationId xmlns:p14="http://schemas.microsoft.com/office/powerpoint/2010/main" val="418031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C377B7-18F1-42AD-A1DD-E1D6A5B27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27CBDD7-6A01-4B3F-B16A-F50305427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43467 w 12192000"/>
              <a:gd name="connsiteY0" fmla="*/ 640822 h 6858000"/>
              <a:gd name="connsiteX1" fmla="*/ 643467 w 12192000"/>
              <a:gd name="connsiteY1" fmla="*/ 6217178 h 6858000"/>
              <a:gd name="connsiteX2" fmla="*/ 11548533 w 12192000"/>
              <a:gd name="connsiteY2" fmla="*/ 6217178 h 6858000"/>
              <a:gd name="connsiteX3" fmla="*/ 11548533 w 12192000"/>
              <a:gd name="connsiteY3" fmla="*/ 640822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43467" y="640822"/>
                </a:moveTo>
                <a:lnTo>
                  <a:pt x="643467" y="6217178"/>
                </a:lnTo>
                <a:lnTo>
                  <a:pt x="11548533" y="6217178"/>
                </a:lnTo>
                <a:lnTo>
                  <a:pt x="11548533" y="640822"/>
                </a:lnTo>
                <a:close/>
                <a:moveTo>
                  <a:pt x="0" y="0"/>
                </a:moveTo>
                <a:lnTo>
                  <a:pt x="12192000" y="0"/>
                </a:lnTo>
                <a:lnTo>
                  <a:pt x="12192000"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 shot of a computer code&#10;&#10;Description automatically generated">
            <a:extLst>
              <a:ext uri="{FF2B5EF4-FFF2-40B4-BE49-F238E27FC236}">
                <a16:creationId xmlns:a16="http://schemas.microsoft.com/office/drawing/2014/main" id="{3AFB2C04-86E4-B0F9-E6CF-B2455B20D832}"/>
              </a:ext>
            </a:extLst>
          </p:cNvPr>
          <p:cNvPicPr>
            <a:picLocks noChangeAspect="1"/>
          </p:cNvPicPr>
          <p:nvPr/>
        </p:nvPicPr>
        <p:blipFill>
          <a:blip r:embed="rId2"/>
          <a:stretch>
            <a:fillRect/>
          </a:stretch>
        </p:blipFill>
        <p:spPr>
          <a:xfrm>
            <a:off x="2168666" y="1131510"/>
            <a:ext cx="7854667" cy="4594980"/>
          </a:xfrm>
          <a:prstGeom prst="rect">
            <a:avLst/>
          </a:prstGeom>
        </p:spPr>
      </p:pic>
      <p:sp>
        <p:nvSpPr>
          <p:cNvPr id="2" name="Footer Placeholder 1">
            <a:extLst>
              <a:ext uri="{FF2B5EF4-FFF2-40B4-BE49-F238E27FC236}">
                <a16:creationId xmlns:a16="http://schemas.microsoft.com/office/drawing/2014/main" id="{8F1AFDA5-F9BC-543C-D629-46494136A728}"/>
              </a:ext>
            </a:extLst>
          </p:cNvPr>
          <p:cNvSpPr>
            <a:spLocks noGrp="1"/>
          </p:cNvSpPr>
          <p:nvPr>
            <p:ph type="ftr" sz="quarter" idx="11"/>
          </p:nvPr>
        </p:nvSpPr>
        <p:spPr>
          <a:xfrm>
            <a:off x="960120" y="6356350"/>
            <a:ext cx="5504688" cy="365125"/>
          </a:xfrm>
        </p:spPr>
        <p:txBody>
          <a:bodyPr>
            <a:normAutofit/>
          </a:bodyPr>
          <a:lstStyle/>
          <a:p>
            <a:pPr>
              <a:spcAft>
                <a:spcPts val="600"/>
              </a:spcAft>
            </a:pPr>
            <a:r>
              <a:rPr lang="en-US">
                <a:solidFill>
                  <a:schemeClr val="bg1"/>
                </a:solidFill>
              </a:rPr>
              <a:t>Department of Data Science, Saint Peter’s University</a:t>
            </a:r>
          </a:p>
        </p:txBody>
      </p:sp>
    </p:spTree>
    <p:extLst>
      <p:ext uri="{BB962C8B-B14F-4D97-AF65-F5344CB8AC3E}">
        <p14:creationId xmlns:p14="http://schemas.microsoft.com/office/powerpoint/2010/main" val="398674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1D153959-30FA-4987-A094-7243641F4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ectangle 71">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73">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5A2AEFA-8DCA-CECB-0628-8E408C39594C}"/>
              </a:ext>
            </a:extLst>
          </p:cNvPr>
          <p:cNvSpPr txBox="1"/>
          <p:nvPr/>
        </p:nvSpPr>
        <p:spPr>
          <a:xfrm>
            <a:off x="102742" y="136525"/>
            <a:ext cx="5358433" cy="6045200"/>
          </a:xfrm>
          <a:prstGeom prst="rect">
            <a:avLst/>
          </a:prstGeom>
        </p:spPr>
        <p:txBody>
          <a:bodyPr vert="horz" lIns="91440" tIns="45720" rIns="91440" bIns="45720" rtlCol="0" anchor="t">
            <a:normAutofit/>
          </a:bodyPr>
          <a:lstStyle/>
          <a:p>
            <a:pPr>
              <a:lnSpc>
                <a:spcPct val="91000"/>
              </a:lnSpc>
              <a:spcAft>
                <a:spcPts val="600"/>
              </a:spcAft>
            </a:pPr>
            <a:r>
              <a:rPr lang="en-US" sz="1600" b="1" spc="50" dirty="0"/>
              <a:t>Conclusion</a:t>
            </a:r>
            <a:r>
              <a:rPr lang="en-US" sz="1600" spc="50" dirty="0"/>
              <a:t> - </a:t>
            </a:r>
          </a:p>
          <a:p>
            <a:pPr>
              <a:lnSpc>
                <a:spcPct val="91000"/>
              </a:lnSpc>
              <a:spcAft>
                <a:spcPts val="600"/>
              </a:spcAft>
            </a:pPr>
            <a:r>
              <a:rPr lang="en-US" sz="1600" b="1" spc="50" dirty="0"/>
              <a:t>By utilizing the Gradient Boosted Tree (GBT) model trained on data from disaster survivors, we've successfully developed a predictive tool for assessing the eligibility of their applications. </a:t>
            </a:r>
          </a:p>
          <a:p>
            <a:pPr>
              <a:lnSpc>
                <a:spcPct val="91000"/>
              </a:lnSpc>
              <a:spcAft>
                <a:spcPts val="600"/>
              </a:spcAft>
            </a:pPr>
            <a:r>
              <a:rPr lang="en-US" sz="1600" b="1" spc="50" dirty="0"/>
              <a:t>This model provides insights into whether applicants are eligible for assistance, aiding in </a:t>
            </a:r>
            <a:r>
              <a:rPr lang="en-US" sz="1600" b="1" spc="50"/>
              <a:t>the efficient </a:t>
            </a:r>
            <a:r>
              <a:rPr lang="en-US" sz="1600" b="1" spc="50" dirty="0"/>
              <a:t>allocation of resources during post-disaster recovery efforts.</a:t>
            </a:r>
          </a:p>
          <a:p>
            <a:pPr>
              <a:lnSpc>
                <a:spcPct val="91000"/>
              </a:lnSpc>
              <a:spcAft>
                <a:spcPts val="600"/>
              </a:spcAft>
            </a:pPr>
            <a:endParaRPr lang="en-US" sz="1600" b="1" spc="50" dirty="0"/>
          </a:p>
          <a:p>
            <a:pPr>
              <a:lnSpc>
                <a:spcPct val="91000"/>
              </a:lnSpc>
              <a:spcAft>
                <a:spcPts val="600"/>
              </a:spcAft>
            </a:pPr>
            <a:r>
              <a:rPr lang="en-US" sz="1600" b="1" spc="50" dirty="0"/>
              <a:t>Looking ahead, we aim to enhance our disaster response capabilities by incorporating machine learning and artificial intelligence (AI) technologies. By leveraging these advanced technologies, we seek to predict and anticipate future disaster occurrences more effectively. This proactive approach will enable us to better prepare for and mitigate the impact of disasters, ultimately improving our overall disaster management and response strategies.</a:t>
            </a:r>
          </a:p>
        </p:txBody>
      </p:sp>
      <p:sp>
        <p:nvSpPr>
          <p:cNvPr id="2" name="Footer Placeholder 1">
            <a:extLst>
              <a:ext uri="{FF2B5EF4-FFF2-40B4-BE49-F238E27FC236}">
                <a16:creationId xmlns:a16="http://schemas.microsoft.com/office/drawing/2014/main" id="{0BD349A8-4BB5-7B0F-86D4-3A29CA740526}"/>
              </a:ext>
            </a:extLst>
          </p:cNvPr>
          <p:cNvSpPr>
            <a:spLocks noGrp="1"/>
          </p:cNvSpPr>
          <p:nvPr>
            <p:ph type="ftr" sz="quarter" idx="11"/>
          </p:nvPr>
        </p:nvSpPr>
        <p:spPr>
          <a:xfrm>
            <a:off x="960438" y="6356350"/>
            <a:ext cx="4981512" cy="365125"/>
          </a:xfrm>
        </p:spPr>
        <p:txBody>
          <a:bodyPr vert="horz" lIns="91440" tIns="45720" rIns="91440" bIns="45720" rtlCol="0" anchor="ctr">
            <a:normAutofit/>
          </a:bodyPr>
          <a:lstStyle/>
          <a:p>
            <a:pPr>
              <a:spcAft>
                <a:spcPts val="600"/>
              </a:spcAft>
            </a:pPr>
            <a:r>
              <a:rPr lang="en-US" kern="1200" cap="all" spc="50" baseline="0" dirty="0">
                <a:solidFill>
                  <a:schemeClr val="tx1"/>
                </a:solidFill>
                <a:latin typeface="+mn-lt"/>
                <a:ea typeface="+mn-ea"/>
                <a:cs typeface="+mn-cs"/>
              </a:rPr>
              <a:t>Department of Data Science, Saint Peter’s University</a:t>
            </a:r>
          </a:p>
        </p:txBody>
      </p:sp>
      <p:pic>
        <p:nvPicPr>
          <p:cNvPr id="40" name="Picture 39" descr="Top view of cubes connected with black lines">
            <a:extLst>
              <a:ext uri="{FF2B5EF4-FFF2-40B4-BE49-F238E27FC236}">
                <a16:creationId xmlns:a16="http://schemas.microsoft.com/office/drawing/2014/main" id="{DD86D850-A84D-3861-F08F-442E0188113D}"/>
              </a:ext>
            </a:extLst>
          </p:cNvPr>
          <p:cNvPicPr>
            <a:picLocks noChangeAspect="1"/>
          </p:cNvPicPr>
          <p:nvPr/>
        </p:nvPicPr>
        <p:blipFill rotWithShape="1">
          <a:blip r:embed="rId2"/>
          <a:srcRect l="16658" r="16658"/>
          <a:stretch/>
        </p:blipFill>
        <p:spPr>
          <a:xfrm>
            <a:off x="6094474" y="10"/>
            <a:ext cx="6097526" cy="6857990"/>
          </a:xfrm>
          <a:prstGeom prst="rect">
            <a:avLst/>
          </a:prstGeom>
        </p:spPr>
      </p:pic>
    </p:spTree>
    <p:extLst>
      <p:ext uri="{BB962C8B-B14F-4D97-AF65-F5344CB8AC3E}">
        <p14:creationId xmlns:p14="http://schemas.microsoft.com/office/powerpoint/2010/main" val="22768186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734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88514F-DA44-03AF-0AA7-D621CC0B58E6}"/>
              </a:ext>
            </a:extLst>
          </p:cNvPr>
          <p:cNvSpPr>
            <a:spLocks noGrp="1"/>
          </p:cNvSpPr>
          <p:nvPr>
            <p:ph type="title"/>
          </p:nvPr>
        </p:nvSpPr>
        <p:spPr>
          <a:xfrm>
            <a:off x="960120" y="643467"/>
            <a:ext cx="3212593" cy="5571066"/>
          </a:xfrm>
        </p:spPr>
        <p:txBody>
          <a:bodyPr>
            <a:normAutofit/>
          </a:bodyPr>
          <a:lstStyle/>
          <a:p>
            <a:r>
              <a:rPr lang="en-US" sz="3100" err="1"/>
              <a:t>Fema</a:t>
            </a:r>
            <a:r>
              <a:rPr lang="en-US" sz="3100"/>
              <a:t> - </a:t>
            </a:r>
            <a:r>
              <a:rPr lang="en-IN" sz="3100" kern="0">
                <a:effectLst/>
                <a:latin typeface="Tahoma" panose="020B0604030504040204" pitchFamily="34" charset="0"/>
                <a:ea typeface="Tahoma" panose="020B0604030504040204" pitchFamily="34" charset="0"/>
                <a:cs typeface="Tahoma" panose="020B0604030504040204" pitchFamily="34" charset="0"/>
              </a:rPr>
              <a:t>Federal Emergency Management Agency</a:t>
            </a:r>
            <a:endParaRPr lang="en-US" sz="3100"/>
          </a:p>
        </p:txBody>
      </p:sp>
      <p:sp>
        <p:nvSpPr>
          <p:cNvPr id="4" name="Footer Placeholder 3">
            <a:extLst>
              <a:ext uri="{FF2B5EF4-FFF2-40B4-BE49-F238E27FC236}">
                <a16:creationId xmlns:a16="http://schemas.microsoft.com/office/drawing/2014/main" id="{D7B6CEC5-F76C-42D0-CC6F-ABC2AA6073D1}"/>
              </a:ext>
            </a:extLst>
          </p:cNvPr>
          <p:cNvSpPr>
            <a:spLocks noGrp="1"/>
          </p:cNvSpPr>
          <p:nvPr>
            <p:ph type="ftr" sz="quarter" idx="11"/>
          </p:nvPr>
        </p:nvSpPr>
        <p:spPr>
          <a:xfrm>
            <a:off x="960120" y="6356350"/>
            <a:ext cx="3498368" cy="365125"/>
          </a:xfrm>
        </p:spPr>
        <p:txBody>
          <a:bodyPr>
            <a:normAutofit fontScale="92500" lnSpcReduction="20000"/>
          </a:bodyPr>
          <a:lstStyle/>
          <a:p>
            <a:pPr>
              <a:spcAft>
                <a:spcPts val="600"/>
              </a:spcAft>
            </a:pPr>
            <a:r>
              <a:rPr lang="en-US">
                <a:solidFill>
                  <a:schemeClr val="bg1"/>
                </a:solidFill>
              </a:rPr>
              <a:t>Department of Data Science, Saint Peter’s University</a:t>
            </a:r>
          </a:p>
        </p:txBody>
      </p:sp>
      <p:graphicFrame>
        <p:nvGraphicFramePr>
          <p:cNvPr id="6" name="Content Placeholder 2">
            <a:extLst>
              <a:ext uri="{FF2B5EF4-FFF2-40B4-BE49-F238E27FC236}">
                <a16:creationId xmlns:a16="http://schemas.microsoft.com/office/drawing/2014/main" id="{E155EFC1-6A69-5B4B-3B18-65F9F807786C}"/>
              </a:ext>
            </a:extLst>
          </p:cNvPr>
          <p:cNvGraphicFramePr>
            <a:graphicFrameLocks noGrp="1"/>
          </p:cNvGraphicFramePr>
          <p:nvPr>
            <p:ph idx="1"/>
            <p:extLst>
              <p:ext uri="{D42A27DB-BD31-4B8C-83A1-F6EECF244321}">
                <p14:modId xmlns:p14="http://schemas.microsoft.com/office/powerpoint/2010/main" val="2829522826"/>
              </p:ext>
            </p:extLst>
          </p:nvPr>
        </p:nvGraphicFramePr>
        <p:xfrm>
          <a:off x="5411638" y="643467"/>
          <a:ext cx="5816750"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2815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58C64B-AB1D-992C-3E90-7483B44F0C10}"/>
              </a:ext>
            </a:extLst>
          </p:cNvPr>
          <p:cNvSpPr>
            <a:spLocks noGrp="1"/>
          </p:cNvSpPr>
          <p:nvPr>
            <p:ph type="title"/>
          </p:nvPr>
        </p:nvSpPr>
        <p:spPr>
          <a:xfrm>
            <a:off x="960120" y="317814"/>
            <a:ext cx="10268712" cy="1700784"/>
          </a:xfrm>
        </p:spPr>
        <p:txBody>
          <a:bodyPr>
            <a:normAutofit/>
          </a:bodyPr>
          <a:lstStyle/>
          <a:p>
            <a:r>
              <a:rPr lang="en-US" dirty="0"/>
              <a:t>challenges</a:t>
            </a:r>
          </a:p>
        </p:txBody>
      </p:sp>
      <p:sp>
        <p:nvSpPr>
          <p:cNvPr id="21" name="Rectangle 2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2FDEBBD1-9124-28E1-E6BD-F5A4CD788115}"/>
              </a:ext>
            </a:extLst>
          </p:cNvPr>
          <p:cNvSpPr>
            <a:spLocks noGrp="1"/>
          </p:cNvSpPr>
          <p:nvPr>
            <p:ph type="ftr" sz="quarter" idx="11"/>
          </p:nvPr>
        </p:nvSpPr>
        <p:spPr>
          <a:xfrm>
            <a:off x="960120" y="6356350"/>
            <a:ext cx="5504688" cy="365125"/>
          </a:xfrm>
        </p:spPr>
        <p:txBody>
          <a:bodyPr>
            <a:normAutofit/>
          </a:bodyPr>
          <a:lstStyle/>
          <a:p>
            <a:pPr>
              <a:spcAft>
                <a:spcPts val="600"/>
              </a:spcAft>
            </a:pPr>
            <a:r>
              <a:rPr lang="en-US">
                <a:solidFill>
                  <a:schemeClr val="bg1"/>
                </a:solidFill>
              </a:rPr>
              <a:t>Department of Data Science, Saint Peter’s University</a:t>
            </a:r>
          </a:p>
        </p:txBody>
      </p:sp>
      <p:graphicFrame>
        <p:nvGraphicFramePr>
          <p:cNvPr id="14" name="Content Placeholder 2">
            <a:extLst>
              <a:ext uri="{FF2B5EF4-FFF2-40B4-BE49-F238E27FC236}">
                <a16:creationId xmlns:a16="http://schemas.microsoft.com/office/drawing/2014/main" id="{1F6EF2BD-16F1-7F16-2D87-7020B2A91BD4}"/>
              </a:ext>
            </a:extLst>
          </p:cNvPr>
          <p:cNvGraphicFramePr>
            <a:graphicFrameLocks noGrp="1"/>
          </p:cNvGraphicFramePr>
          <p:nvPr>
            <p:ph idx="1"/>
            <p:extLst>
              <p:ext uri="{D42A27DB-BD31-4B8C-83A1-F6EECF244321}">
                <p14:modId xmlns:p14="http://schemas.microsoft.com/office/powerpoint/2010/main" val="1977308325"/>
              </p:ext>
            </p:extLst>
          </p:nvPr>
        </p:nvGraphicFramePr>
        <p:xfrm>
          <a:off x="960438" y="2749621"/>
          <a:ext cx="10267950" cy="298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56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5EFA61-F0F8-4F4A-B750-81EE924F1D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4" y="0"/>
            <a:ext cx="7534655"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EA1C1-F94B-77FA-7B10-1DB86C071B9C}"/>
              </a:ext>
            </a:extLst>
          </p:cNvPr>
          <p:cNvSpPr>
            <a:spLocks noGrp="1"/>
          </p:cNvSpPr>
          <p:nvPr>
            <p:ph type="title"/>
          </p:nvPr>
        </p:nvSpPr>
        <p:spPr>
          <a:xfrm>
            <a:off x="5300811" y="317500"/>
            <a:ext cx="5927576" cy="1701800"/>
          </a:xfrm>
        </p:spPr>
        <p:txBody>
          <a:bodyPr>
            <a:normAutofit/>
          </a:bodyPr>
          <a:lstStyle/>
          <a:p>
            <a:r>
              <a:rPr lang="en-US" sz="2600">
                <a:latin typeface="Aharoni" panose="02010803020104030203" pitchFamily="2" charset="-79"/>
                <a:cs typeface="Aharoni" panose="02010803020104030203" pitchFamily="2" charset="-79"/>
              </a:rPr>
              <a:t>Machine Learning Solution for FEMA's Assistance Program Challenges</a:t>
            </a:r>
          </a:p>
        </p:txBody>
      </p:sp>
      <p:pic>
        <p:nvPicPr>
          <p:cNvPr id="6" name="Picture 5" descr="Light bulb on yellow background with sketched light beams and cord">
            <a:extLst>
              <a:ext uri="{FF2B5EF4-FFF2-40B4-BE49-F238E27FC236}">
                <a16:creationId xmlns:a16="http://schemas.microsoft.com/office/drawing/2014/main" id="{870EDB66-73A7-6777-49F2-0ACC642ECDB8}"/>
              </a:ext>
            </a:extLst>
          </p:cNvPr>
          <p:cNvPicPr>
            <a:picLocks noChangeAspect="1"/>
          </p:cNvPicPr>
          <p:nvPr/>
        </p:nvPicPr>
        <p:blipFill rotWithShape="1">
          <a:blip r:embed="rId2"/>
          <a:srcRect l="51246" r="6988"/>
          <a:stretch/>
        </p:blipFill>
        <p:spPr>
          <a:xfrm>
            <a:off x="20" y="10"/>
            <a:ext cx="4657324" cy="6857990"/>
          </a:xfrm>
          <a:prstGeom prst="rect">
            <a:avLst/>
          </a:prstGeom>
        </p:spPr>
      </p:pic>
      <p:sp>
        <p:nvSpPr>
          <p:cNvPr id="3" name="Content Placeholder 2">
            <a:extLst>
              <a:ext uri="{FF2B5EF4-FFF2-40B4-BE49-F238E27FC236}">
                <a16:creationId xmlns:a16="http://schemas.microsoft.com/office/drawing/2014/main" id="{83900BE4-A750-0E0F-BBA3-434A8B4EBF80}"/>
              </a:ext>
            </a:extLst>
          </p:cNvPr>
          <p:cNvSpPr>
            <a:spLocks noGrp="1"/>
          </p:cNvSpPr>
          <p:nvPr>
            <p:ph idx="1"/>
          </p:nvPr>
        </p:nvSpPr>
        <p:spPr>
          <a:xfrm>
            <a:off x="5300810" y="2587625"/>
            <a:ext cx="5927577" cy="3594100"/>
          </a:xfrm>
        </p:spPr>
        <p:txBody>
          <a:bodyPr anchor="t">
            <a:normAutofit/>
          </a:bodyPr>
          <a:lstStyle/>
          <a:p>
            <a:pPr marL="457200" indent="-457200">
              <a:lnSpc>
                <a:spcPct val="91000"/>
              </a:lnSpc>
              <a:buFont typeface="Arial" panose="020B0604020202020204" pitchFamily="34" charset="0"/>
              <a:buChar char="•"/>
            </a:pPr>
            <a:r>
              <a:rPr lang="en-US" sz="1600" dirty="0"/>
              <a:t>Utilizing machine learning for predictive rental assistance eligibility assessment reduces processing time.</a:t>
            </a:r>
          </a:p>
          <a:p>
            <a:pPr marL="457200" indent="-457200">
              <a:lnSpc>
                <a:spcPct val="91000"/>
              </a:lnSpc>
              <a:buFont typeface="Arial" panose="020B0604020202020204" pitchFamily="34" charset="0"/>
              <a:buChar char="•"/>
            </a:pPr>
            <a:r>
              <a:rPr lang="en-US" sz="1600" dirty="0"/>
              <a:t>Automated eligibility determination streamlines aid distribution, minimizing delays.</a:t>
            </a:r>
          </a:p>
          <a:p>
            <a:pPr marL="457200" indent="-457200">
              <a:lnSpc>
                <a:spcPct val="91000"/>
              </a:lnSpc>
              <a:buFont typeface="Arial" panose="020B0604020202020204" pitchFamily="34" charset="0"/>
              <a:buChar char="•"/>
            </a:pPr>
            <a:r>
              <a:rPr lang="en-US" sz="1600" dirty="0"/>
              <a:t>Predictive modeling enhances FEMA's ability to adapt and respond to changing disaster survivor needs.</a:t>
            </a:r>
          </a:p>
          <a:p>
            <a:pPr marL="457200" indent="-457200">
              <a:lnSpc>
                <a:spcPct val="91000"/>
              </a:lnSpc>
              <a:buFont typeface="Arial" panose="020B0604020202020204" pitchFamily="34" charset="0"/>
              <a:buChar char="•"/>
            </a:pPr>
            <a:r>
              <a:rPr lang="en-US" sz="1600" dirty="0"/>
              <a:t>Efficient resource allocation ensures timely and targeted assistance to affected individuals and communities.</a:t>
            </a:r>
          </a:p>
          <a:p>
            <a:pPr marL="457200" indent="-457200">
              <a:lnSpc>
                <a:spcPct val="91000"/>
              </a:lnSpc>
              <a:buFont typeface="Arial" panose="020B0604020202020204" pitchFamily="34" charset="0"/>
              <a:buChar char="•"/>
            </a:pPr>
            <a:r>
              <a:rPr lang="en-US" sz="1600" dirty="0"/>
              <a:t>Improved response mechanisms increase FEMA's overall effectiveness in disaster relief efforts.</a:t>
            </a:r>
          </a:p>
        </p:txBody>
      </p:sp>
      <p:sp>
        <p:nvSpPr>
          <p:cNvPr id="4" name="Footer Placeholder 3">
            <a:extLst>
              <a:ext uri="{FF2B5EF4-FFF2-40B4-BE49-F238E27FC236}">
                <a16:creationId xmlns:a16="http://schemas.microsoft.com/office/drawing/2014/main" id="{890C4BC6-DE5F-82C2-52E1-269EF895B5DE}"/>
              </a:ext>
            </a:extLst>
          </p:cNvPr>
          <p:cNvSpPr>
            <a:spLocks noGrp="1"/>
          </p:cNvSpPr>
          <p:nvPr>
            <p:ph type="ftr" sz="quarter" idx="11"/>
          </p:nvPr>
        </p:nvSpPr>
        <p:spPr>
          <a:xfrm>
            <a:off x="960438" y="6356350"/>
            <a:ext cx="3440965" cy="365125"/>
          </a:xfrm>
        </p:spPr>
        <p:txBody>
          <a:bodyPr>
            <a:normAutofit fontScale="92500" lnSpcReduction="20000"/>
          </a:bodyPr>
          <a:lstStyle/>
          <a:p>
            <a:pPr>
              <a:spcAft>
                <a:spcPts val="600"/>
              </a:spcAft>
            </a:pPr>
            <a:r>
              <a:rPr lang="en-US">
                <a:solidFill>
                  <a:srgbClr val="FFFFFF"/>
                </a:solidFill>
              </a:rPr>
              <a:t>Department of Data Science, Saint Peter’s University</a:t>
            </a:r>
          </a:p>
        </p:txBody>
      </p:sp>
    </p:spTree>
    <p:extLst>
      <p:ext uri="{BB962C8B-B14F-4D97-AF65-F5344CB8AC3E}">
        <p14:creationId xmlns:p14="http://schemas.microsoft.com/office/powerpoint/2010/main" val="322439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58FB36D-73B3-45EF-8CD4-221CCC8BE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7835D7-DF12-420F-843A-1C5083D2B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63C3D4-9FD0-8D9D-EC2C-3F91170C4E5C}"/>
              </a:ext>
            </a:extLst>
          </p:cNvPr>
          <p:cNvSpPr>
            <a:spLocks noGrp="1"/>
          </p:cNvSpPr>
          <p:nvPr>
            <p:ph type="title"/>
          </p:nvPr>
        </p:nvSpPr>
        <p:spPr>
          <a:xfrm>
            <a:off x="960120" y="317814"/>
            <a:ext cx="10268712" cy="1700784"/>
          </a:xfrm>
        </p:spPr>
        <p:txBody>
          <a:bodyPr>
            <a:normAutofit/>
          </a:bodyPr>
          <a:lstStyle/>
          <a:p>
            <a:r>
              <a:rPr lang="en-US" sz="5600" dirty="0"/>
              <a:t>Data Collection &amp; Overview</a:t>
            </a:r>
            <a:br>
              <a:rPr lang="en-US" sz="5600" dirty="0"/>
            </a:br>
            <a:endParaRPr lang="en-US" sz="5600" dirty="0"/>
          </a:p>
        </p:txBody>
      </p:sp>
      <p:sp>
        <p:nvSpPr>
          <p:cNvPr id="3" name="Content Placeholder 2">
            <a:extLst>
              <a:ext uri="{FF2B5EF4-FFF2-40B4-BE49-F238E27FC236}">
                <a16:creationId xmlns:a16="http://schemas.microsoft.com/office/drawing/2014/main" id="{3F0D40E7-B771-B0EA-EE4D-59D910558A9A}"/>
              </a:ext>
            </a:extLst>
          </p:cNvPr>
          <p:cNvSpPr>
            <a:spLocks noGrp="1"/>
          </p:cNvSpPr>
          <p:nvPr>
            <p:ph idx="1"/>
          </p:nvPr>
        </p:nvSpPr>
        <p:spPr>
          <a:xfrm>
            <a:off x="960120" y="2784143"/>
            <a:ext cx="5782586" cy="3433031"/>
          </a:xfrm>
        </p:spPr>
        <p:txBody>
          <a:bodyPr anchor="t">
            <a:normAutofit/>
          </a:bodyPr>
          <a:lstStyle/>
          <a:p>
            <a:r>
              <a:rPr lang="en-US" b="1" i="0" u="none" strike="noStrike" baseline="0" dirty="0">
                <a:latin typeface="Arial MT Pro"/>
              </a:rPr>
              <a:t>The data is imported from FEMA open source(</a:t>
            </a:r>
            <a:r>
              <a:rPr lang="en-US" b="1" i="0" u="none" strike="noStrike" baseline="0" dirty="0" err="1">
                <a:latin typeface="Arial MT Pro"/>
              </a:rPr>
              <a:t>OpenFEMA</a:t>
            </a:r>
            <a:r>
              <a:rPr lang="en-US" b="1" i="0" u="none" strike="noStrike" baseline="0" dirty="0">
                <a:latin typeface="Arial MT Pro"/>
              </a:rPr>
              <a:t>) which has 6.3 million rows and 42 columns.(</a:t>
            </a:r>
            <a:r>
              <a:rPr lang="en-US" b="1" i="0" u="none" strike="noStrike" baseline="0" dirty="0">
                <a:latin typeface="Arial MT Pro"/>
                <a:hlinkClick r:id="rId2"/>
              </a:rPr>
              <a:t>https://www.fema.gov/openfema-data-page/individual-assistance-housing-registrants-large-disasters-v1</a:t>
            </a:r>
            <a:r>
              <a:rPr lang="en-US" b="1" i="0" u="none" strike="noStrike" baseline="0" dirty="0">
                <a:latin typeface="Arial MT Pro"/>
              </a:rPr>
              <a:t>)</a:t>
            </a:r>
          </a:p>
          <a:p>
            <a:endParaRPr lang="en-US" b="1" i="0" u="none" strike="noStrike" baseline="0" dirty="0">
              <a:latin typeface="Arial MT Pro"/>
            </a:endParaRPr>
          </a:p>
          <a:p>
            <a:endParaRPr lang="en-US" dirty="0"/>
          </a:p>
        </p:txBody>
      </p:sp>
      <p:pic>
        <p:nvPicPr>
          <p:cNvPr id="6" name="Picture 5">
            <a:extLst>
              <a:ext uri="{FF2B5EF4-FFF2-40B4-BE49-F238E27FC236}">
                <a16:creationId xmlns:a16="http://schemas.microsoft.com/office/drawing/2014/main" id="{17FC0F42-97F8-A7BB-CAF2-55E53A4C1C90}"/>
              </a:ext>
            </a:extLst>
          </p:cNvPr>
          <p:cNvPicPr>
            <a:picLocks noChangeAspect="1"/>
          </p:cNvPicPr>
          <p:nvPr/>
        </p:nvPicPr>
        <p:blipFill rotWithShape="1">
          <a:blip r:embed="rId3"/>
          <a:srcRect l="4511" r="27210" b="-3"/>
          <a:stretch/>
        </p:blipFill>
        <p:spPr>
          <a:xfrm>
            <a:off x="7378700" y="2722887"/>
            <a:ext cx="4167306" cy="3494287"/>
          </a:xfrm>
          <a:prstGeom prst="rect">
            <a:avLst/>
          </a:prstGeom>
        </p:spPr>
      </p:pic>
      <p:sp>
        <p:nvSpPr>
          <p:cNvPr id="4" name="Footer Placeholder 3">
            <a:extLst>
              <a:ext uri="{FF2B5EF4-FFF2-40B4-BE49-F238E27FC236}">
                <a16:creationId xmlns:a16="http://schemas.microsoft.com/office/drawing/2014/main" id="{3C8488CD-215B-E0EC-D659-DA189C308E69}"/>
              </a:ext>
            </a:extLst>
          </p:cNvPr>
          <p:cNvSpPr>
            <a:spLocks noGrp="1"/>
          </p:cNvSpPr>
          <p:nvPr>
            <p:ph type="ftr" sz="quarter" idx="11"/>
          </p:nvPr>
        </p:nvSpPr>
        <p:spPr>
          <a:xfrm>
            <a:off x="960120" y="6356350"/>
            <a:ext cx="5504688" cy="365125"/>
          </a:xfrm>
        </p:spPr>
        <p:txBody>
          <a:bodyPr>
            <a:normAutofit/>
          </a:bodyPr>
          <a:lstStyle/>
          <a:p>
            <a:pPr>
              <a:spcAft>
                <a:spcPts val="600"/>
              </a:spcAft>
            </a:pPr>
            <a:r>
              <a:rPr lang="en-US"/>
              <a:t>Department of Data Science, Saint Peter’s University</a:t>
            </a:r>
          </a:p>
        </p:txBody>
      </p:sp>
    </p:spTree>
    <p:extLst>
      <p:ext uri="{BB962C8B-B14F-4D97-AF65-F5344CB8AC3E}">
        <p14:creationId xmlns:p14="http://schemas.microsoft.com/office/powerpoint/2010/main" val="378827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9CA44-E713-B8A2-C83C-08037945DD83}"/>
              </a:ext>
            </a:extLst>
          </p:cNvPr>
          <p:cNvSpPr>
            <a:spLocks noGrp="1"/>
          </p:cNvSpPr>
          <p:nvPr>
            <p:ph type="title"/>
          </p:nvPr>
        </p:nvSpPr>
        <p:spPr>
          <a:xfrm>
            <a:off x="960438" y="317499"/>
            <a:ext cx="4500737" cy="2095501"/>
          </a:xfrm>
        </p:spPr>
        <p:txBody>
          <a:bodyPr>
            <a:normAutofit/>
          </a:bodyPr>
          <a:lstStyle/>
          <a:p>
            <a:r>
              <a:rPr lang="en-US" sz="4400" dirty="0">
                <a:solidFill>
                  <a:schemeClr val="tx1"/>
                </a:solidFill>
              </a:rPr>
              <a:t>Data Pre-processing</a:t>
            </a:r>
            <a:br>
              <a:rPr lang="en-US" sz="2600" dirty="0">
                <a:solidFill>
                  <a:schemeClr val="tx1"/>
                </a:solidFill>
              </a:rPr>
            </a:br>
            <a:endParaRPr lang="en-US" sz="2600" dirty="0">
              <a:solidFill>
                <a:schemeClr val="tx1"/>
              </a:solidFill>
            </a:endParaRPr>
          </a:p>
        </p:txBody>
      </p:sp>
      <p:sp>
        <p:nvSpPr>
          <p:cNvPr id="12" name="Content Placeholder 11">
            <a:extLst>
              <a:ext uri="{FF2B5EF4-FFF2-40B4-BE49-F238E27FC236}">
                <a16:creationId xmlns:a16="http://schemas.microsoft.com/office/drawing/2014/main" id="{1D87D71A-665A-5CBE-91B4-E81506239348}"/>
              </a:ext>
            </a:extLst>
          </p:cNvPr>
          <p:cNvSpPr>
            <a:spLocks noGrp="1"/>
          </p:cNvSpPr>
          <p:nvPr>
            <p:ph idx="1"/>
          </p:nvPr>
        </p:nvSpPr>
        <p:spPr>
          <a:xfrm>
            <a:off x="960438" y="2587625"/>
            <a:ext cx="4500737" cy="3594100"/>
          </a:xfrm>
        </p:spPr>
        <p:txBody>
          <a:bodyPr anchor="ctr">
            <a:normAutofit/>
          </a:bodyPr>
          <a:lstStyle/>
          <a:p>
            <a:r>
              <a:rPr lang="en-US" sz="2600" dirty="0">
                <a:solidFill>
                  <a:schemeClr val="tx1"/>
                </a:solidFill>
              </a:rPr>
              <a:t>Checked and removed Null points ,added new column, Outliers, Value Imputation, String to Numerical(label encoding )</a:t>
            </a:r>
            <a:endParaRPr lang="en-US" dirty="0"/>
          </a:p>
        </p:txBody>
      </p:sp>
      <p:pic>
        <p:nvPicPr>
          <p:cNvPr id="8" name="Picture 7" descr="A screenshot of a computer&#10;&#10;Description automatically generated">
            <a:extLst>
              <a:ext uri="{FF2B5EF4-FFF2-40B4-BE49-F238E27FC236}">
                <a16:creationId xmlns:a16="http://schemas.microsoft.com/office/drawing/2014/main" id="{A0217DC0-903F-D907-8A69-E2E28E5D9F91}"/>
              </a:ext>
            </a:extLst>
          </p:cNvPr>
          <p:cNvPicPr>
            <a:picLocks noChangeAspect="1"/>
          </p:cNvPicPr>
          <p:nvPr/>
        </p:nvPicPr>
        <p:blipFill rotWithShape="1">
          <a:blip r:embed="rId2"/>
          <a:srcRect r="50654" b="1"/>
          <a:stretch/>
        </p:blipFill>
        <p:spPr>
          <a:xfrm>
            <a:off x="6094474" y="10"/>
            <a:ext cx="6097526" cy="3428990"/>
          </a:xfrm>
          <a:prstGeom prst="rect">
            <a:avLst/>
          </a:prstGeom>
        </p:spPr>
      </p:pic>
      <p:sp>
        <p:nvSpPr>
          <p:cNvPr id="4" name="Footer Placeholder 3">
            <a:extLst>
              <a:ext uri="{FF2B5EF4-FFF2-40B4-BE49-F238E27FC236}">
                <a16:creationId xmlns:a16="http://schemas.microsoft.com/office/drawing/2014/main" id="{F550AFF8-9E2E-6657-79FE-F2E7ED519BFB}"/>
              </a:ext>
            </a:extLst>
          </p:cNvPr>
          <p:cNvSpPr>
            <a:spLocks noGrp="1"/>
          </p:cNvSpPr>
          <p:nvPr>
            <p:ph type="ftr" sz="quarter" idx="11"/>
          </p:nvPr>
        </p:nvSpPr>
        <p:spPr>
          <a:xfrm>
            <a:off x="960438" y="6356350"/>
            <a:ext cx="4981512" cy="365125"/>
          </a:xfrm>
        </p:spPr>
        <p:txBody>
          <a:bodyPr>
            <a:normAutofit/>
          </a:bodyPr>
          <a:lstStyle/>
          <a:p>
            <a:pPr>
              <a:spcAft>
                <a:spcPts val="600"/>
              </a:spcAft>
            </a:pPr>
            <a:r>
              <a:rPr lang="en-US"/>
              <a:t>Department of Data Science, Saint Peter’s University</a:t>
            </a:r>
          </a:p>
        </p:txBody>
      </p:sp>
      <p:pic>
        <p:nvPicPr>
          <p:cNvPr id="6" name="Content Placeholder 5" descr="A screenshot of a computer code&#10;&#10;Description automatically generated">
            <a:extLst>
              <a:ext uri="{FF2B5EF4-FFF2-40B4-BE49-F238E27FC236}">
                <a16:creationId xmlns:a16="http://schemas.microsoft.com/office/drawing/2014/main" id="{6E2AB6AE-9149-1362-1E8A-2FF08C0BB642}"/>
              </a:ext>
            </a:extLst>
          </p:cNvPr>
          <p:cNvPicPr>
            <a:picLocks noChangeAspect="1"/>
          </p:cNvPicPr>
          <p:nvPr/>
        </p:nvPicPr>
        <p:blipFill rotWithShape="1">
          <a:blip r:embed="rId3"/>
          <a:srcRect l="18979" r="31218"/>
          <a:stretch/>
        </p:blipFill>
        <p:spPr>
          <a:xfrm>
            <a:off x="6092952" y="3429000"/>
            <a:ext cx="6099048" cy="3429000"/>
          </a:xfrm>
          <a:prstGeom prst="rect">
            <a:avLst/>
          </a:prstGeom>
        </p:spPr>
      </p:pic>
    </p:spTree>
    <p:extLst>
      <p:ext uri="{BB962C8B-B14F-4D97-AF65-F5344CB8AC3E}">
        <p14:creationId xmlns:p14="http://schemas.microsoft.com/office/powerpoint/2010/main" val="229746276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9A1C012-8297-4361-ACE8-A2509FB1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2709"/>
            <a:ext cx="12192000" cy="26452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9CA44-E713-B8A2-C83C-08037945DD83}"/>
              </a:ext>
            </a:extLst>
          </p:cNvPr>
          <p:cNvSpPr>
            <a:spLocks noGrp="1"/>
          </p:cNvSpPr>
          <p:nvPr>
            <p:ph type="title"/>
          </p:nvPr>
        </p:nvSpPr>
        <p:spPr>
          <a:xfrm>
            <a:off x="961644" y="4572003"/>
            <a:ext cx="10268712" cy="1169121"/>
          </a:xfrm>
        </p:spPr>
        <p:txBody>
          <a:bodyPr vert="horz" lIns="91440" tIns="45720" rIns="91440" bIns="45720" rtlCol="0" anchor="ctr">
            <a:normAutofit/>
          </a:bodyPr>
          <a:lstStyle/>
          <a:p>
            <a:pPr algn="ctr"/>
            <a:r>
              <a:rPr lang="en-US" sz="3400"/>
              <a:t>Data Pre-processing</a:t>
            </a:r>
            <a:br>
              <a:rPr lang="en-US" sz="3400"/>
            </a:br>
            <a:endParaRPr lang="en-US" sz="3400"/>
          </a:p>
        </p:txBody>
      </p:sp>
      <p:sp>
        <p:nvSpPr>
          <p:cNvPr id="12" name="Content Placeholder 11">
            <a:extLst>
              <a:ext uri="{FF2B5EF4-FFF2-40B4-BE49-F238E27FC236}">
                <a16:creationId xmlns:a16="http://schemas.microsoft.com/office/drawing/2014/main" id="{1D87D71A-665A-5CBE-91B4-E81506239348}"/>
              </a:ext>
            </a:extLst>
          </p:cNvPr>
          <p:cNvSpPr>
            <a:spLocks noGrp="1"/>
          </p:cNvSpPr>
          <p:nvPr>
            <p:ph idx="1"/>
          </p:nvPr>
        </p:nvSpPr>
        <p:spPr>
          <a:xfrm>
            <a:off x="961644" y="5745015"/>
            <a:ext cx="10268712" cy="517315"/>
          </a:xfrm>
        </p:spPr>
        <p:txBody>
          <a:bodyPr vert="horz" lIns="91440" tIns="45720" rIns="91440" bIns="45720" rtlCol="0" anchor="ctr">
            <a:normAutofit/>
          </a:bodyPr>
          <a:lstStyle/>
          <a:p>
            <a:pPr algn="ctr"/>
            <a:r>
              <a:rPr lang="en-US" sz="2400">
                <a:solidFill>
                  <a:schemeClr val="bg1"/>
                </a:solidFill>
              </a:rPr>
              <a:t>Label encoding </a:t>
            </a:r>
          </a:p>
        </p:txBody>
      </p:sp>
      <p:pic>
        <p:nvPicPr>
          <p:cNvPr id="9" name="Picture 8">
            <a:extLst>
              <a:ext uri="{FF2B5EF4-FFF2-40B4-BE49-F238E27FC236}">
                <a16:creationId xmlns:a16="http://schemas.microsoft.com/office/drawing/2014/main" id="{B46F3B7C-6276-2601-9A7D-0B494265B3C7}"/>
              </a:ext>
            </a:extLst>
          </p:cNvPr>
          <p:cNvPicPr>
            <a:picLocks noChangeAspect="1"/>
          </p:cNvPicPr>
          <p:nvPr/>
        </p:nvPicPr>
        <p:blipFill rotWithShape="1">
          <a:blip r:embed="rId2"/>
          <a:srcRect l="1938" r="46357" b="2"/>
          <a:stretch/>
        </p:blipFill>
        <p:spPr>
          <a:xfrm>
            <a:off x="20" y="1"/>
            <a:ext cx="6092932" cy="4212709"/>
          </a:xfrm>
          <a:prstGeom prst="rect">
            <a:avLst/>
          </a:prstGeom>
        </p:spPr>
      </p:pic>
      <p:pic>
        <p:nvPicPr>
          <p:cNvPr id="5" name="Picture 4">
            <a:extLst>
              <a:ext uri="{FF2B5EF4-FFF2-40B4-BE49-F238E27FC236}">
                <a16:creationId xmlns:a16="http://schemas.microsoft.com/office/drawing/2014/main" id="{B4EE29E0-4ECA-A252-7B05-5195336C7E7C}"/>
              </a:ext>
            </a:extLst>
          </p:cNvPr>
          <p:cNvPicPr>
            <a:picLocks noChangeAspect="1"/>
          </p:cNvPicPr>
          <p:nvPr/>
        </p:nvPicPr>
        <p:blipFill rotWithShape="1">
          <a:blip r:embed="rId3"/>
          <a:srcRect l="10287" r="24985" b="-1"/>
          <a:stretch/>
        </p:blipFill>
        <p:spPr>
          <a:xfrm>
            <a:off x="6092952" y="-3"/>
            <a:ext cx="6099048" cy="4215384"/>
          </a:xfrm>
          <a:prstGeom prst="rect">
            <a:avLst/>
          </a:prstGeom>
        </p:spPr>
      </p:pic>
      <p:sp>
        <p:nvSpPr>
          <p:cNvPr id="4" name="Footer Placeholder 3">
            <a:extLst>
              <a:ext uri="{FF2B5EF4-FFF2-40B4-BE49-F238E27FC236}">
                <a16:creationId xmlns:a16="http://schemas.microsoft.com/office/drawing/2014/main" id="{F550AFF8-9E2E-6657-79FE-F2E7ED519BFB}"/>
              </a:ext>
            </a:extLst>
          </p:cNvPr>
          <p:cNvSpPr>
            <a:spLocks noGrp="1"/>
          </p:cNvSpPr>
          <p:nvPr>
            <p:ph type="ftr" sz="quarter" idx="11"/>
          </p:nvPr>
        </p:nvSpPr>
        <p:spPr>
          <a:xfrm>
            <a:off x="960120" y="6356350"/>
            <a:ext cx="5504688" cy="365125"/>
          </a:xfrm>
        </p:spPr>
        <p:txBody>
          <a:bodyPr vert="horz" lIns="91440" tIns="45720" rIns="91440" bIns="45720" rtlCol="0" anchor="ctr">
            <a:normAutofit/>
          </a:bodyPr>
          <a:lstStyle/>
          <a:p>
            <a:pPr>
              <a:spcAft>
                <a:spcPts val="600"/>
              </a:spcAft>
            </a:pPr>
            <a:r>
              <a:rPr lang="en-US" kern="1200" cap="all" spc="50" baseline="0" dirty="0">
                <a:solidFill>
                  <a:schemeClr val="bg1"/>
                </a:solidFill>
                <a:latin typeface="+mn-lt"/>
                <a:ea typeface="+mn-ea"/>
                <a:cs typeface="+mn-cs"/>
              </a:rPr>
              <a:t>Department of Data Science, Saint Peter’s University</a:t>
            </a:r>
          </a:p>
        </p:txBody>
      </p:sp>
    </p:spTree>
    <p:extLst>
      <p:ext uri="{BB962C8B-B14F-4D97-AF65-F5344CB8AC3E}">
        <p14:creationId xmlns:p14="http://schemas.microsoft.com/office/powerpoint/2010/main" val="248553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2020-7EAE-AD96-455D-F8754834969C}"/>
              </a:ext>
            </a:extLst>
          </p:cNvPr>
          <p:cNvSpPr>
            <a:spLocks noGrp="1"/>
          </p:cNvSpPr>
          <p:nvPr>
            <p:ph type="title"/>
          </p:nvPr>
        </p:nvSpPr>
        <p:spPr/>
        <p:txBody>
          <a:bodyPr/>
          <a:lstStyle/>
          <a:p>
            <a:r>
              <a:rPr lang="en-US" dirty="0"/>
              <a:t>Feature Engineering </a:t>
            </a:r>
          </a:p>
        </p:txBody>
      </p:sp>
      <p:sp>
        <p:nvSpPr>
          <p:cNvPr id="3" name="Content Placeholder 2">
            <a:extLst>
              <a:ext uri="{FF2B5EF4-FFF2-40B4-BE49-F238E27FC236}">
                <a16:creationId xmlns:a16="http://schemas.microsoft.com/office/drawing/2014/main" id="{0BA11E67-0414-FCB2-71E0-32227F9B888D}"/>
              </a:ext>
            </a:extLst>
          </p:cNvPr>
          <p:cNvSpPr>
            <a:spLocks noGrp="1"/>
          </p:cNvSpPr>
          <p:nvPr>
            <p:ph idx="1"/>
          </p:nvPr>
        </p:nvSpPr>
        <p:spPr/>
        <p:txBody>
          <a:bodyPr/>
          <a:lstStyle/>
          <a:p>
            <a:r>
              <a:rPr lang="en-US" dirty="0"/>
              <a:t>Feature selection methods</a:t>
            </a:r>
          </a:p>
          <a:p>
            <a:pPr marL="457200" indent="-457200">
              <a:buFontTx/>
              <a:buChar char="-"/>
            </a:pPr>
            <a:r>
              <a:rPr lang="en-US" dirty="0"/>
              <a:t>Project Research</a:t>
            </a:r>
          </a:p>
          <a:p>
            <a:pPr marL="457200" indent="-457200">
              <a:buFontTx/>
              <a:buChar char="-"/>
            </a:pPr>
            <a:r>
              <a:rPr lang="en-US" dirty="0"/>
              <a:t>Correlation </a:t>
            </a:r>
          </a:p>
          <a:p>
            <a:pPr marL="457200" indent="-457200">
              <a:buFontTx/>
              <a:buChar char="-"/>
            </a:pPr>
            <a:r>
              <a:rPr lang="en-US" dirty="0"/>
              <a:t>Chi-square selector</a:t>
            </a:r>
          </a:p>
          <a:p>
            <a:pPr marL="457200" indent="-457200">
              <a:buFontTx/>
              <a:buChar char="-"/>
            </a:pPr>
            <a:r>
              <a:rPr lang="en-US" dirty="0"/>
              <a:t>Feature Importance</a:t>
            </a:r>
          </a:p>
        </p:txBody>
      </p:sp>
      <p:sp>
        <p:nvSpPr>
          <p:cNvPr id="4" name="Footer Placeholder 3">
            <a:extLst>
              <a:ext uri="{FF2B5EF4-FFF2-40B4-BE49-F238E27FC236}">
                <a16:creationId xmlns:a16="http://schemas.microsoft.com/office/drawing/2014/main" id="{588B5928-19DB-A83E-466E-2594B30F03C6}"/>
              </a:ext>
            </a:extLst>
          </p:cNvPr>
          <p:cNvSpPr>
            <a:spLocks noGrp="1"/>
          </p:cNvSpPr>
          <p:nvPr>
            <p:ph type="ftr" sz="quarter" idx="11"/>
          </p:nvPr>
        </p:nvSpPr>
        <p:spPr/>
        <p:txBody>
          <a:bodyPr/>
          <a:lstStyle/>
          <a:p>
            <a:r>
              <a:rPr lang="en-US">
                <a:solidFill>
                  <a:schemeClr val="tx1"/>
                </a:solidFill>
              </a:rPr>
              <a:t>Department of Data Science, Saint Peter’s University</a:t>
            </a:r>
            <a:endParaRPr lang="en-US" dirty="0">
              <a:solidFill>
                <a:schemeClr val="tx1"/>
              </a:solidFill>
            </a:endParaRPr>
          </a:p>
        </p:txBody>
      </p:sp>
    </p:spTree>
    <p:extLst>
      <p:ext uri="{BB962C8B-B14F-4D97-AF65-F5344CB8AC3E}">
        <p14:creationId xmlns:p14="http://schemas.microsoft.com/office/powerpoint/2010/main" val="361733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5283A-8338-92AB-57C3-F2430BFEC1CD}"/>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32A94442-63D5-5C84-EE23-D39D5DAA10E9}"/>
              </a:ext>
            </a:extLst>
          </p:cNvPr>
          <p:cNvSpPr>
            <a:spLocks noGrp="1"/>
          </p:cNvSpPr>
          <p:nvPr>
            <p:ph idx="1"/>
          </p:nvPr>
        </p:nvSpPr>
        <p:spPr/>
        <p:txBody>
          <a:bodyPr>
            <a:normAutofit lnSpcReduction="10000"/>
          </a:bodyPr>
          <a:lstStyle/>
          <a:p>
            <a:pPr algn="l"/>
            <a:r>
              <a:rPr lang="en-US" b="1" i="0" dirty="0">
                <a:effectLst/>
                <a:highlight>
                  <a:srgbClr val="FFFFFF"/>
                </a:highlight>
                <a:latin typeface="-apple-system"/>
              </a:rPr>
              <a:t>Based on my research below are independent variables to predict rental Assistance Eligible</a:t>
            </a:r>
          </a:p>
          <a:p>
            <a:pPr algn="l"/>
            <a:r>
              <a:rPr lang="en-US" b="1" i="0" dirty="0">
                <a:effectLst/>
                <a:highlight>
                  <a:srgbClr val="FFFFFF"/>
                </a:highlight>
                <a:latin typeface="-apple-system"/>
              </a:rPr>
              <a:t>Independent variables – household Composition, gross Income, special Needs, own Rent, residence Type, homeowners Insurance, flood Insurance, inspected column, habitability Repairs Required, destroyed, water Level, flood Damage, foundation Damage, roof Damage</a:t>
            </a:r>
            <a:endParaRPr lang="en-US" b="0" i="0" dirty="0">
              <a:effectLst/>
              <a:highlight>
                <a:srgbClr val="FFFFFF"/>
              </a:highlight>
              <a:latin typeface="-apple-system"/>
            </a:endParaRPr>
          </a:p>
          <a:p>
            <a:pPr algn="l"/>
            <a:r>
              <a:rPr lang="en-US" b="1" i="0" dirty="0">
                <a:effectLst/>
                <a:highlight>
                  <a:srgbClr val="FFFFFF"/>
                </a:highlight>
                <a:latin typeface="-apple-system"/>
              </a:rPr>
              <a:t>Dependent variable -rental Assistance Eligible</a:t>
            </a:r>
            <a:endParaRPr lang="en-US" b="0" i="0" dirty="0">
              <a:effectLst/>
              <a:highlight>
                <a:srgbClr val="FFFFFF"/>
              </a:highlight>
              <a:latin typeface="-apple-system"/>
            </a:endParaRPr>
          </a:p>
          <a:p>
            <a:endParaRPr lang="en-US" dirty="0"/>
          </a:p>
        </p:txBody>
      </p:sp>
      <p:sp>
        <p:nvSpPr>
          <p:cNvPr id="4" name="Footer Placeholder 3">
            <a:extLst>
              <a:ext uri="{FF2B5EF4-FFF2-40B4-BE49-F238E27FC236}">
                <a16:creationId xmlns:a16="http://schemas.microsoft.com/office/drawing/2014/main" id="{BDD08743-1040-B7A7-50B7-0C9826C81494}"/>
              </a:ext>
            </a:extLst>
          </p:cNvPr>
          <p:cNvSpPr>
            <a:spLocks noGrp="1"/>
          </p:cNvSpPr>
          <p:nvPr>
            <p:ph type="ftr" sz="quarter" idx="11"/>
          </p:nvPr>
        </p:nvSpPr>
        <p:spPr/>
        <p:txBody>
          <a:bodyPr/>
          <a:lstStyle/>
          <a:p>
            <a:r>
              <a:rPr lang="en-US">
                <a:solidFill>
                  <a:schemeClr val="tx1"/>
                </a:solidFill>
              </a:rPr>
              <a:t>Department of Data Science, Saint Peter’s University</a:t>
            </a:r>
            <a:endParaRPr lang="en-US" dirty="0">
              <a:solidFill>
                <a:schemeClr val="tx1"/>
              </a:solidFill>
            </a:endParaRPr>
          </a:p>
        </p:txBody>
      </p:sp>
    </p:spTree>
    <p:extLst>
      <p:ext uri="{BB962C8B-B14F-4D97-AF65-F5344CB8AC3E}">
        <p14:creationId xmlns:p14="http://schemas.microsoft.com/office/powerpoint/2010/main" val="2258117883"/>
      </p:ext>
    </p:extLst>
  </p:cSld>
  <p:clrMapOvr>
    <a:masterClrMapping/>
  </p:clrMapOvr>
</p:sld>
</file>

<file path=ppt/theme/theme1.xml><?xml version="1.0" encoding="utf-8"?>
<a:theme xmlns:a="http://schemas.openxmlformats.org/drawingml/2006/main" name="JuxtaposeVTI">
  <a:themeElements>
    <a:clrScheme name="AnalogousFromDarkSeedLeftStep">
      <a:dk1>
        <a:srgbClr val="000000"/>
      </a:dk1>
      <a:lt1>
        <a:srgbClr val="FFFFFF"/>
      </a:lt1>
      <a:dk2>
        <a:srgbClr val="311B25"/>
      </a:dk2>
      <a:lt2>
        <a:srgbClr val="F0F3F3"/>
      </a:lt2>
      <a:accent1>
        <a:srgbClr val="C34D4F"/>
      </a:accent1>
      <a:accent2>
        <a:srgbClr val="B13B6F"/>
      </a:accent2>
      <a:accent3>
        <a:srgbClr val="C34DB2"/>
      </a:accent3>
      <a:accent4>
        <a:srgbClr val="913BB1"/>
      </a:accent4>
      <a:accent5>
        <a:srgbClr val="724DC3"/>
      </a:accent5>
      <a:accent6>
        <a:srgbClr val="3B47B1"/>
      </a:accent6>
      <a:hlink>
        <a:srgbClr val="8951C5"/>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Damask</Template>
  <TotalTime>1447</TotalTime>
  <Words>651</Words>
  <Application>Microsoft Office PowerPoint</Application>
  <PresentationFormat>Widescreen</PresentationFormat>
  <Paragraphs>58</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Aharoni</vt:lpstr>
      <vt:lpstr>-apple-system</vt:lpstr>
      <vt:lpstr>Aptos</vt:lpstr>
      <vt:lpstr>Aptos Black</vt:lpstr>
      <vt:lpstr>Arial</vt:lpstr>
      <vt:lpstr>Arial MT Pro</vt:lpstr>
      <vt:lpstr>Franklin Gothic Demi Cond</vt:lpstr>
      <vt:lpstr>Franklin Gothic Medium</vt:lpstr>
      <vt:lpstr>Google Sans</vt:lpstr>
      <vt:lpstr>Tahoma</vt:lpstr>
      <vt:lpstr>Wingdings</vt:lpstr>
      <vt:lpstr>JuxtaposeVTI</vt:lpstr>
      <vt:lpstr>Using Machine Learning and AI to Predict Eligibility, for  Rental Assistance, in FEMA Programs.</vt:lpstr>
      <vt:lpstr>Fema - Federal Emergency Management Agency</vt:lpstr>
      <vt:lpstr>challenges</vt:lpstr>
      <vt:lpstr>Machine Learning Solution for FEMA's Assistance Program Challenges</vt:lpstr>
      <vt:lpstr>Data Collection &amp; Overview </vt:lpstr>
      <vt:lpstr>Data Pre-processing </vt:lpstr>
      <vt:lpstr>Data Pre-processing </vt:lpstr>
      <vt:lpstr>Feature Engineering </vt:lpstr>
      <vt:lpstr>Feature Selection</vt:lpstr>
      <vt:lpstr>PowerPoint Presentation</vt:lpstr>
      <vt:lpstr>PowerPoint Presentation</vt:lpstr>
      <vt:lpstr>MoDEL Buliding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FEMA Disaster Response through Machine Learning by Predicting Rental Assistance Eligibility </dc:title>
  <dc:creator>Sanku, Rohith</dc:creator>
  <cp:lastModifiedBy>Sanku, Rohith</cp:lastModifiedBy>
  <cp:revision>1</cp:revision>
  <dcterms:created xsi:type="dcterms:W3CDTF">2024-04-16T20:12:24Z</dcterms:created>
  <dcterms:modified xsi:type="dcterms:W3CDTF">2024-05-14T23:30:32Z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2024-04-16T21:13:04Z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fdd83086-987f-46a9-9e4c-595e7aac4deb</vt:lpwstr>
  </property>
  <property fmtid="{D5CDD505-2E9C-101B-9397-08002B2CF9AE}" pid="8" name="MSIP_Label_defa4170-0d19-0005-0004-bc88714345d2_ContentBits">
    <vt:lpwstr>0</vt:lpwstr>
  </property>
</Properties>
</file>