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7" r:id="rId3"/>
    <p:sldId id="273" r:id="rId4"/>
    <p:sldId id="268" r:id="rId5"/>
    <p:sldId id="270" r:id="rId6"/>
    <p:sldId id="271" r:id="rId7"/>
    <p:sldId id="258" r:id="rId8"/>
    <p:sldId id="275" r:id="rId9"/>
    <p:sldId id="274" r:id="rId10"/>
    <p:sldId id="276" r:id="rId11"/>
    <p:sldId id="277" r:id="rId12"/>
    <p:sldId id="278" r:id="rId13"/>
    <p:sldId id="269" r:id="rId14"/>
    <p:sldId id="272"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E6DC6-A201-4CE0-A554-82872CA4354D}" v="354" dt="2023-12-15T05:57:46.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2"/>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i, Yeswanth" userId="ea5a00c1-f806-4584-8d62-b86d91ca4945" providerId="ADAL" clId="{436E6DC6-A201-4CE0-A554-82872CA4354D}"/>
    <pc:docChg chg="undo custSel addSld modSld sldOrd">
      <pc:chgData name="Koti, Yeswanth" userId="ea5a00c1-f806-4584-8d62-b86d91ca4945" providerId="ADAL" clId="{436E6DC6-A201-4CE0-A554-82872CA4354D}" dt="2023-12-15T05:57:41.654" v="1043" actId="20577"/>
      <pc:docMkLst>
        <pc:docMk/>
      </pc:docMkLst>
      <pc:sldChg chg="modSp mod">
        <pc:chgData name="Koti, Yeswanth" userId="ea5a00c1-f806-4584-8d62-b86d91ca4945" providerId="ADAL" clId="{436E6DC6-A201-4CE0-A554-82872CA4354D}" dt="2023-12-15T05:57:22.115" v="1029" actId="20577"/>
        <pc:sldMkLst>
          <pc:docMk/>
          <pc:sldMk cId="1912429562" sldId="256"/>
        </pc:sldMkLst>
        <pc:spChg chg="mod">
          <ac:chgData name="Koti, Yeswanth" userId="ea5a00c1-f806-4584-8d62-b86d91ca4945" providerId="ADAL" clId="{436E6DC6-A201-4CE0-A554-82872CA4354D}" dt="2023-12-15T05:57:22.115" v="1029" actId="20577"/>
          <ac:spMkLst>
            <pc:docMk/>
            <pc:sldMk cId="1912429562" sldId="256"/>
            <ac:spMk id="3" creationId="{DB318FF2-BA6A-0048-0C1A-730CBF4DC88A}"/>
          </ac:spMkLst>
        </pc:spChg>
        <pc:spChg chg="mod">
          <ac:chgData name="Koti, Yeswanth" userId="ea5a00c1-f806-4584-8d62-b86d91ca4945" providerId="ADAL" clId="{436E6DC6-A201-4CE0-A554-82872CA4354D}" dt="2023-12-15T04:32:18.402" v="215" actId="20577"/>
          <ac:spMkLst>
            <pc:docMk/>
            <pc:sldMk cId="1912429562" sldId="256"/>
            <ac:spMk id="6" creationId="{EB0B4A15-FD6E-4A35-1DAC-226915367F5C}"/>
          </ac:spMkLst>
        </pc:spChg>
      </pc:sldChg>
      <pc:sldChg chg="modSp mod">
        <pc:chgData name="Koti, Yeswanth" userId="ea5a00c1-f806-4584-8d62-b86d91ca4945" providerId="ADAL" clId="{436E6DC6-A201-4CE0-A554-82872CA4354D}" dt="2023-12-15T05:35:18.629" v="1002" actId="20577"/>
        <pc:sldMkLst>
          <pc:docMk/>
          <pc:sldMk cId="2240788234" sldId="258"/>
        </pc:sldMkLst>
        <pc:spChg chg="mod">
          <ac:chgData name="Koti, Yeswanth" userId="ea5a00c1-f806-4584-8d62-b86d91ca4945" providerId="ADAL" clId="{436E6DC6-A201-4CE0-A554-82872CA4354D}" dt="2023-12-15T05:35:18.629" v="1002" actId="20577"/>
          <ac:spMkLst>
            <pc:docMk/>
            <pc:sldMk cId="2240788234" sldId="258"/>
            <ac:spMk id="4" creationId="{824E45AB-D1C3-FEB6-4384-E00D2322EB08}"/>
          </ac:spMkLst>
        </pc:spChg>
      </pc:sldChg>
      <pc:sldChg chg="modSp mod">
        <pc:chgData name="Koti, Yeswanth" userId="ea5a00c1-f806-4584-8d62-b86d91ca4945" providerId="ADAL" clId="{436E6DC6-A201-4CE0-A554-82872CA4354D}" dt="2023-12-15T02:20:20.878" v="31" actId="255"/>
        <pc:sldMkLst>
          <pc:docMk/>
          <pc:sldMk cId="1522495653" sldId="261"/>
        </pc:sldMkLst>
        <pc:spChg chg="mod">
          <ac:chgData name="Koti, Yeswanth" userId="ea5a00c1-f806-4584-8d62-b86d91ca4945" providerId="ADAL" clId="{436E6DC6-A201-4CE0-A554-82872CA4354D}" dt="2023-12-15T02:20:20.878" v="31" actId="255"/>
          <ac:spMkLst>
            <pc:docMk/>
            <pc:sldMk cId="1522495653" sldId="261"/>
            <ac:spMk id="2" creationId="{61FADFE3-B4A9-9E10-3598-8089FBE13052}"/>
          </ac:spMkLst>
        </pc:spChg>
      </pc:sldChg>
      <pc:sldChg chg="modSp mod">
        <pc:chgData name="Koti, Yeswanth" userId="ea5a00c1-f806-4584-8d62-b86d91ca4945" providerId="ADAL" clId="{436E6DC6-A201-4CE0-A554-82872CA4354D}" dt="2023-12-15T05:31:49.179" v="726" actId="20577"/>
        <pc:sldMkLst>
          <pc:docMk/>
          <pc:sldMk cId="2003368153" sldId="267"/>
        </pc:sldMkLst>
        <pc:spChg chg="mod">
          <ac:chgData name="Koti, Yeswanth" userId="ea5a00c1-f806-4584-8d62-b86d91ca4945" providerId="ADAL" clId="{436E6DC6-A201-4CE0-A554-82872CA4354D}" dt="2023-12-15T05:30:03.442" v="560" actId="20577"/>
          <ac:spMkLst>
            <pc:docMk/>
            <pc:sldMk cId="2003368153" sldId="267"/>
            <ac:spMk id="3" creationId="{456CD6AE-649F-113F-E688-9A5B45A44F0F}"/>
          </ac:spMkLst>
        </pc:spChg>
        <pc:spChg chg="mod">
          <ac:chgData name="Koti, Yeswanth" userId="ea5a00c1-f806-4584-8d62-b86d91ca4945" providerId="ADAL" clId="{436E6DC6-A201-4CE0-A554-82872CA4354D}" dt="2023-12-15T02:19:07.636" v="26" actId="27636"/>
          <ac:spMkLst>
            <pc:docMk/>
            <pc:sldMk cId="2003368153" sldId="267"/>
            <ac:spMk id="4" creationId="{D1188F9B-4615-18DA-C56A-FECDD7778747}"/>
          </ac:spMkLst>
        </pc:spChg>
        <pc:spChg chg="mod">
          <ac:chgData name="Koti, Yeswanth" userId="ea5a00c1-f806-4584-8d62-b86d91ca4945" providerId="ADAL" clId="{436E6DC6-A201-4CE0-A554-82872CA4354D}" dt="2023-12-15T05:31:49.179" v="726" actId="20577"/>
          <ac:spMkLst>
            <pc:docMk/>
            <pc:sldMk cId="2003368153" sldId="267"/>
            <ac:spMk id="5" creationId="{A0A0D8AB-968C-05B2-7533-1B183FC5D32D}"/>
          </ac:spMkLst>
        </pc:spChg>
      </pc:sldChg>
      <pc:sldChg chg="addSp modSp mod">
        <pc:chgData name="Koti, Yeswanth" userId="ea5a00c1-f806-4584-8d62-b86d91ca4945" providerId="ADAL" clId="{436E6DC6-A201-4CE0-A554-82872CA4354D}" dt="2023-12-15T02:21:23.395" v="46" actId="33524"/>
        <pc:sldMkLst>
          <pc:docMk/>
          <pc:sldMk cId="3661723064" sldId="268"/>
        </pc:sldMkLst>
        <pc:spChg chg="add mod">
          <ac:chgData name="Koti, Yeswanth" userId="ea5a00c1-f806-4584-8d62-b86d91ca4945" providerId="ADAL" clId="{436E6DC6-A201-4CE0-A554-82872CA4354D}" dt="2023-12-15T02:21:23.395" v="46" actId="33524"/>
          <ac:spMkLst>
            <pc:docMk/>
            <pc:sldMk cId="3661723064" sldId="268"/>
            <ac:spMk id="2" creationId="{D59078F1-5D67-5190-1DA3-34BAC05D990A}"/>
          </ac:spMkLst>
        </pc:spChg>
      </pc:sldChg>
      <pc:sldChg chg="addSp delSp modSp mod addAnim delAnim setClrOvrMap">
        <pc:chgData name="Koti, Yeswanth" userId="ea5a00c1-f806-4584-8d62-b86d91ca4945" providerId="ADAL" clId="{436E6DC6-A201-4CE0-A554-82872CA4354D}" dt="2023-12-15T04:35:14.811" v="329" actId="14100"/>
        <pc:sldMkLst>
          <pc:docMk/>
          <pc:sldMk cId="1174549325" sldId="269"/>
        </pc:sldMkLst>
        <pc:spChg chg="mod ord">
          <ac:chgData name="Koti, Yeswanth" userId="ea5a00c1-f806-4584-8d62-b86d91ca4945" providerId="ADAL" clId="{436E6DC6-A201-4CE0-A554-82872CA4354D}" dt="2023-12-15T04:35:03.286" v="327" actId="113"/>
          <ac:spMkLst>
            <pc:docMk/>
            <pc:sldMk cId="1174549325" sldId="269"/>
            <ac:spMk id="2" creationId="{61FADFE3-B4A9-9E10-3598-8089FBE13052}"/>
          </ac:spMkLst>
        </pc:spChg>
        <pc:spChg chg="add del">
          <ac:chgData name="Koti, Yeswanth" userId="ea5a00c1-f806-4584-8d62-b86d91ca4945" providerId="ADAL" clId="{436E6DC6-A201-4CE0-A554-82872CA4354D}" dt="2023-12-15T04:25:09.078" v="157" actId="26606"/>
          <ac:spMkLst>
            <pc:docMk/>
            <pc:sldMk cId="1174549325" sldId="269"/>
            <ac:spMk id="10" creationId="{E6C8E6EB-4C59-429B-97E4-72A058CFC4FB}"/>
          </ac:spMkLst>
        </pc:spChg>
        <pc:spChg chg="add del">
          <ac:chgData name="Koti, Yeswanth" userId="ea5a00c1-f806-4584-8d62-b86d91ca4945" providerId="ADAL" clId="{436E6DC6-A201-4CE0-A554-82872CA4354D}" dt="2023-12-15T04:25:09.078" v="157" actId="26606"/>
          <ac:spMkLst>
            <pc:docMk/>
            <pc:sldMk cId="1174549325" sldId="269"/>
            <ac:spMk id="12" creationId="{B5B90362-AFCC-46A9-B41C-A257A8C5B314}"/>
          </ac:spMkLst>
        </pc:spChg>
        <pc:spChg chg="add del">
          <ac:chgData name="Koti, Yeswanth" userId="ea5a00c1-f806-4584-8d62-b86d91ca4945" providerId="ADAL" clId="{436E6DC6-A201-4CE0-A554-82872CA4354D}" dt="2023-12-15T04:25:09.078" v="157" actId="26606"/>
          <ac:spMkLst>
            <pc:docMk/>
            <pc:sldMk cId="1174549325" sldId="269"/>
            <ac:spMk id="14" creationId="{F71EF7F1-38BA-471D-8CD4-2A9AE8E35527}"/>
          </ac:spMkLst>
        </pc:spChg>
        <pc:spChg chg="add del">
          <ac:chgData name="Koti, Yeswanth" userId="ea5a00c1-f806-4584-8d62-b86d91ca4945" providerId="ADAL" clId="{436E6DC6-A201-4CE0-A554-82872CA4354D}" dt="2023-12-15T04:25:09.078" v="157" actId="26606"/>
          <ac:spMkLst>
            <pc:docMk/>
            <pc:sldMk cId="1174549325" sldId="269"/>
            <ac:spMk id="16" creationId="{C0524398-BFB4-4C4A-8317-83B8729F9B26}"/>
          </ac:spMkLst>
        </pc:spChg>
        <pc:spChg chg="add del">
          <ac:chgData name="Koti, Yeswanth" userId="ea5a00c1-f806-4584-8d62-b86d91ca4945" providerId="ADAL" clId="{436E6DC6-A201-4CE0-A554-82872CA4354D}" dt="2023-12-15T04:25:09.078" v="157" actId="26606"/>
          <ac:spMkLst>
            <pc:docMk/>
            <pc:sldMk cId="1174549325" sldId="269"/>
            <ac:spMk id="18" creationId="{E08D4B6A-8113-4DFB-B82E-B60CAC8E0A50}"/>
          </ac:spMkLst>
        </pc:spChg>
        <pc:spChg chg="add del">
          <ac:chgData name="Koti, Yeswanth" userId="ea5a00c1-f806-4584-8d62-b86d91ca4945" providerId="ADAL" clId="{436E6DC6-A201-4CE0-A554-82872CA4354D}" dt="2023-12-15T04:25:09.078" v="157" actId="26606"/>
          <ac:spMkLst>
            <pc:docMk/>
            <pc:sldMk cId="1174549325" sldId="269"/>
            <ac:spMk id="20" creationId="{9822E561-F97C-4CBB-A9A6-A6BF6317BC84}"/>
          </ac:spMkLst>
        </pc:spChg>
        <pc:spChg chg="add del">
          <ac:chgData name="Koti, Yeswanth" userId="ea5a00c1-f806-4584-8d62-b86d91ca4945" providerId="ADAL" clId="{436E6DC6-A201-4CE0-A554-82872CA4354D}" dt="2023-12-15T04:25:09.078" v="157" actId="26606"/>
          <ac:spMkLst>
            <pc:docMk/>
            <pc:sldMk cId="1174549325" sldId="269"/>
            <ac:spMk id="22" creationId="{B01B0E58-A5C8-4CDA-A2E0-35DF94E59857}"/>
          </ac:spMkLst>
        </pc:spChg>
        <pc:spChg chg="add del">
          <ac:chgData name="Koti, Yeswanth" userId="ea5a00c1-f806-4584-8d62-b86d91ca4945" providerId="ADAL" clId="{436E6DC6-A201-4CE0-A554-82872CA4354D}" dt="2023-12-15T04:24:56.047" v="151" actId="26606"/>
          <ac:spMkLst>
            <pc:docMk/>
            <pc:sldMk cId="1174549325" sldId="269"/>
            <ac:spMk id="27" creationId="{DD651B61-325E-4E73-8445-38B0DE8AAAB6}"/>
          </ac:spMkLst>
        </pc:spChg>
        <pc:spChg chg="add del">
          <ac:chgData name="Koti, Yeswanth" userId="ea5a00c1-f806-4584-8d62-b86d91ca4945" providerId="ADAL" clId="{436E6DC6-A201-4CE0-A554-82872CA4354D}" dt="2023-12-15T04:24:56.047" v="151" actId="26606"/>
          <ac:spMkLst>
            <pc:docMk/>
            <pc:sldMk cId="1174549325" sldId="269"/>
            <ac:spMk id="29" creationId="{B42E5253-D3AC-4AC2-B766-8B34F13C2F5E}"/>
          </ac:spMkLst>
        </pc:spChg>
        <pc:spChg chg="add del">
          <ac:chgData name="Koti, Yeswanth" userId="ea5a00c1-f806-4584-8d62-b86d91ca4945" providerId="ADAL" clId="{436E6DC6-A201-4CE0-A554-82872CA4354D}" dt="2023-12-15T04:24:56.047" v="151" actId="26606"/>
          <ac:spMkLst>
            <pc:docMk/>
            <pc:sldMk cId="1174549325" sldId="269"/>
            <ac:spMk id="31" creationId="{10AE8D57-436A-4073-9A75-15BB5949F8B4}"/>
          </ac:spMkLst>
        </pc:spChg>
        <pc:spChg chg="add del">
          <ac:chgData name="Koti, Yeswanth" userId="ea5a00c1-f806-4584-8d62-b86d91ca4945" providerId="ADAL" clId="{436E6DC6-A201-4CE0-A554-82872CA4354D}" dt="2023-12-15T04:24:56.047" v="151" actId="26606"/>
          <ac:spMkLst>
            <pc:docMk/>
            <pc:sldMk cId="1174549325" sldId="269"/>
            <ac:spMk id="33" creationId="{E2852671-8EB6-4EAF-8AF8-65CF3FD66456}"/>
          </ac:spMkLst>
        </pc:spChg>
        <pc:spChg chg="add del">
          <ac:chgData name="Koti, Yeswanth" userId="ea5a00c1-f806-4584-8d62-b86d91ca4945" providerId="ADAL" clId="{436E6DC6-A201-4CE0-A554-82872CA4354D}" dt="2023-12-15T04:24:56.047" v="151" actId="26606"/>
          <ac:spMkLst>
            <pc:docMk/>
            <pc:sldMk cId="1174549325" sldId="269"/>
            <ac:spMk id="35" creationId="{963FC0CD-F19B-4D9C-9C47-EB7E9D16E444}"/>
          </ac:spMkLst>
        </pc:spChg>
        <pc:spChg chg="add del">
          <ac:chgData name="Koti, Yeswanth" userId="ea5a00c1-f806-4584-8d62-b86d91ca4945" providerId="ADAL" clId="{436E6DC6-A201-4CE0-A554-82872CA4354D}" dt="2023-12-15T04:24:56.047" v="151" actId="26606"/>
          <ac:spMkLst>
            <pc:docMk/>
            <pc:sldMk cId="1174549325" sldId="269"/>
            <ac:spMk id="37" creationId="{2E70159E-5269-4C18-AA0B-D50513DB3B3C}"/>
          </ac:spMkLst>
        </pc:spChg>
        <pc:spChg chg="add del">
          <ac:chgData name="Koti, Yeswanth" userId="ea5a00c1-f806-4584-8d62-b86d91ca4945" providerId="ADAL" clId="{436E6DC6-A201-4CE0-A554-82872CA4354D}" dt="2023-12-15T04:24:56.047" v="151" actId="26606"/>
          <ac:spMkLst>
            <pc:docMk/>
            <pc:sldMk cId="1174549325" sldId="269"/>
            <ac:spMk id="39" creationId="{BBBE9C8C-98B2-41C2-B47B-9A396CBA2326}"/>
          </ac:spMkLst>
        </pc:spChg>
        <pc:spChg chg="add del">
          <ac:chgData name="Koti, Yeswanth" userId="ea5a00c1-f806-4584-8d62-b86d91ca4945" providerId="ADAL" clId="{436E6DC6-A201-4CE0-A554-82872CA4354D}" dt="2023-12-15T04:24:56.047" v="151" actId="26606"/>
          <ac:spMkLst>
            <pc:docMk/>
            <pc:sldMk cId="1174549325" sldId="269"/>
            <ac:spMk id="41" creationId="{B2ECCA3D-5ECA-4A8B-B9D7-CE6DEB72B952}"/>
          </ac:spMkLst>
        </pc:spChg>
        <pc:spChg chg="add del">
          <ac:chgData name="Koti, Yeswanth" userId="ea5a00c1-f806-4584-8d62-b86d91ca4945" providerId="ADAL" clId="{436E6DC6-A201-4CE0-A554-82872CA4354D}" dt="2023-12-15T04:25:03.632" v="154" actId="26606"/>
          <ac:spMkLst>
            <pc:docMk/>
            <pc:sldMk cId="1174549325" sldId="269"/>
            <ac:spMk id="43" creationId="{E6C8E6EB-4C59-429B-97E4-72A058CFC4FB}"/>
          </ac:spMkLst>
        </pc:spChg>
        <pc:spChg chg="add del">
          <ac:chgData name="Koti, Yeswanth" userId="ea5a00c1-f806-4584-8d62-b86d91ca4945" providerId="ADAL" clId="{436E6DC6-A201-4CE0-A554-82872CA4354D}" dt="2023-12-15T04:25:03.632" v="154" actId="26606"/>
          <ac:spMkLst>
            <pc:docMk/>
            <pc:sldMk cId="1174549325" sldId="269"/>
            <ac:spMk id="44" creationId="{B5B90362-AFCC-46A9-B41C-A257A8C5B314}"/>
          </ac:spMkLst>
        </pc:spChg>
        <pc:spChg chg="add del">
          <ac:chgData name="Koti, Yeswanth" userId="ea5a00c1-f806-4584-8d62-b86d91ca4945" providerId="ADAL" clId="{436E6DC6-A201-4CE0-A554-82872CA4354D}" dt="2023-12-15T04:25:03.632" v="154" actId="26606"/>
          <ac:spMkLst>
            <pc:docMk/>
            <pc:sldMk cId="1174549325" sldId="269"/>
            <ac:spMk id="45" creationId="{F71EF7F1-38BA-471D-8CD4-2A9AE8E35527}"/>
          </ac:spMkLst>
        </pc:spChg>
        <pc:spChg chg="add del">
          <ac:chgData name="Koti, Yeswanth" userId="ea5a00c1-f806-4584-8d62-b86d91ca4945" providerId="ADAL" clId="{436E6DC6-A201-4CE0-A554-82872CA4354D}" dt="2023-12-15T04:25:03.632" v="154" actId="26606"/>
          <ac:spMkLst>
            <pc:docMk/>
            <pc:sldMk cId="1174549325" sldId="269"/>
            <ac:spMk id="46" creationId="{C0524398-BFB4-4C4A-8317-83B8729F9B26}"/>
          </ac:spMkLst>
        </pc:spChg>
        <pc:spChg chg="add del">
          <ac:chgData name="Koti, Yeswanth" userId="ea5a00c1-f806-4584-8d62-b86d91ca4945" providerId="ADAL" clId="{436E6DC6-A201-4CE0-A554-82872CA4354D}" dt="2023-12-15T04:25:03.632" v="154" actId="26606"/>
          <ac:spMkLst>
            <pc:docMk/>
            <pc:sldMk cId="1174549325" sldId="269"/>
            <ac:spMk id="47" creationId="{42D4960A-896E-4F6B-BF65-B4662AC9DEB6}"/>
          </ac:spMkLst>
        </pc:spChg>
        <pc:spChg chg="add del">
          <ac:chgData name="Koti, Yeswanth" userId="ea5a00c1-f806-4584-8d62-b86d91ca4945" providerId="ADAL" clId="{436E6DC6-A201-4CE0-A554-82872CA4354D}" dt="2023-12-15T04:25:03.632" v="154" actId="26606"/>
          <ac:spMkLst>
            <pc:docMk/>
            <pc:sldMk cId="1174549325" sldId="269"/>
            <ac:spMk id="48" creationId="{5684944A-8803-462C-84C5-4576C56A7758}"/>
          </ac:spMkLst>
        </pc:spChg>
        <pc:spChg chg="add del">
          <ac:chgData name="Koti, Yeswanth" userId="ea5a00c1-f806-4584-8d62-b86d91ca4945" providerId="ADAL" clId="{436E6DC6-A201-4CE0-A554-82872CA4354D}" dt="2023-12-15T04:25:03.632" v="154" actId="26606"/>
          <ac:spMkLst>
            <pc:docMk/>
            <pc:sldMk cId="1174549325" sldId="269"/>
            <ac:spMk id="49" creationId="{E07F3B49-8C20-42F5-831D-59306D05F667}"/>
          </ac:spMkLst>
        </pc:spChg>
        <pc:spChg chg="add del">
          <ac:chgData name="Koti, Yeswanth" userId="ea5a00c1-f806-4584-8d62-b86d91ca4945" providerId="ADAL" clId="{436E6DC6-A201-4CE0-A554-82872CA4354D}" dt="2023-12-15T04:25:09.068" v="156" actId="26606"/>
          <ac:spMkLst>
            <pc:docMk/>
            <pc:sldMk cId="1174549325" sldId="269"/>
            <ac:spMk id="51" creationId="{E6C8E6EB-4C59-429B-97E4-72A058CFC4FB}"/>
          </ac:spMkLst>
        </pc:spChg>
        <pc:spChg chg="add del">
          <ac:chgData name="Koti, Yeswanth" userId="ea5a00c1-f806-4584-8d62-b86d91ca4945" providerId="ADAL" clId="{436E6DC6-A201-4CE0-A554-82872CA4354D}" dt="2023-12-15T04:25:09.068" v="156" actId="26606"/>
          <ac:spMkLst>
            <pc:docMk/>
            <pc:sldMk cId="1174549325" sldId="269"/>
            <ac:spMk id="52" creationId="{B5B90362-AFCC-46A9-B41C-A257A8C5B314}"/>
          </ac:spMkLst>
        </pc:spChg>
        <pc:spChg chg="add del">
          <ac:chgData name="Koti, Yeswanth" userId="ea5a00c1-f806-4584-8d62-b86d91ca4945" providerId="ADAL" clId="{436E6DC6-A201-4CE0-A554-82872CA4354D}" dt="2023-12-15T04:25:09.068" v="156" actId="26606"/>
          <ac:spMkLst>
            <pc:docMk/>
            <pc:sldMk cId="1174549325" sldId="269"/>
            <ac:spMk id="53" creationId="{F71EF7F1-38BA-471D-8CD4-2A9AE8E35527}"/>
          </ac:spMkLst>
        </pc:spChg>
        <pc:spChg chg="add del">
          <ac:chgData name="Koti, Yeswanth" userId="ea5a00c1-f806-4584-8d62-b86d91ca4945" providerId="ADAL" clId="{436E6DC6-A201-4CE0-A554-82872CA4354D}" dt="2023-12-15T04:25:09.068" v="156" actId="26606"/>
          <ac:spMkLst>
            <pc:docMk/>
            <pc:sldMk cId="1174549325" sldId="269"/>
            <ac:spMk id="54" creationId="{C0524398-BFB4-4C4A-8317-83B8729F9B26}"/>
          </ac:spMkLst>
        </pc:spChg>
        <pc:spChg chg="add del">
          <ac:chgData name="Koti, Yeswanth" userId="ea5a00c1-f806-4584-8d62-b86d91ca4945" providerId="ADAL" clId="{436E6DC6-A201-4CE0-A554-82872CA4354D}" dt="2023-12-15T04:25:09.068" v="156" actId="26606"/>
          <ac:spMkLst>
            <pc:docMk/>
            <pc:sldMk cId="1174549325" sldId="269"/>
            <ac:spMk id="55" creationId="{E08D4B6A-8113-4DFB-B82E-B60CAC8E0A50}"/>
          </ac:spMkLst>
        </pc:spChg>
        <pc:spChg chg="add del">
          <ac:chgData name="Koti, Yeswanth" userId="ea5a00c1-f806-4584-8d62-b86d91ca4945" providerId="ADAL" clId="{436E6DC6-A201-4CE0-A554-82872CA4354D}" dt="2023-12-15T04:25:09.068" v="156" actId="26606"/>
          <ac:spMkLst>
            <pc:docMk/>
            <pc:sldMk cId="1174549325" sldId="269"/>
            <ac:spMk id="56" creationId="{9822E561-F97C-4CBB-A9A6-A6BF6317BC84}"/>
          </ac:spMkLst>
        </pc:spChg>
        <pc:spChg chg="add del">
          <ac:chgData name="Koti, Yeswanth" userId="ea5a00c1-f806-4584-8d62-b86d91ca4945" providerId="ADAL" clId="{436E6DC6-A201-4CE0-A554-82872CA4354D}" dt="2023-12-15T04:25:09.068" v="156" actId="26606"/>
          <ac:spMkLst>
            <pc:docMk/>
            <pc:sldMk cId="1174549325" sldId="269"/>
            <ac:spMk id="57" creationId="{B01B0E58-A5C8-4CDA-A2E0-35DF94E59857}"/>
          </ac:spMkLst>
        </pc:spChg>
        <pc:spChg chg="add">
          <ac:chgData name="Koti, Yeswanth" userId="ea5a00c1-f806-4584-8d62-b86d91ca4945" providerId="ADAL" clId="{436E6DC6-A201-4CE0-A554-82872CA4354D}" dt="2023-12-15T04:25:09.078" v="157" actId="26606"/>
          <ac:spMkLst>
            <pc:docMk/>
            <pc:sldMk cId="1174549325" sldId="269"/>
            <ac:spMk id="59" creationId="{DD651B61-325E-4E73-8445-38B0DE8AAAB6}"/>
          </ac:spMkLst>
        </pc:spChg>
        <pc:spChg chg="add">
          <ac:chgData name="Koti, Yeswanth" userId="ea5a00c1-f806-4584-8d62-b86d91ca4945" providerId="ADAL" clId="{436E6DC6-A201-4CE0-A554-82872CA4354D}" dt="2023-12-15T04:25:09.078" v="157" actId="26606"/>
          <ac:spMkLst>
            <pc:docMk/>
            <pc:sldMk cId="1174549325" sldId="269"/>
            <ac:spMk id="60" creationId="{B42E5253-D3AC-4AC2-B766-8B34F13C2F5E}"/>
          </ac:spMkLst>
        </pc:spChg>
        <pc:spChg chg="add">
          <ac:chgData name="Koti, Yeswanth" userId="ea5a00c1-f806-4584-8d62-b86d91ca4945" providerId="ADAL" clId="{436E6DC6-A201-4CE0-A554-82872CA4354D}" dt="2023-12-15T04:25:09.078" v="157" actId="26606"/>
          <ac:spMkLst>
            <pc:docMk/>
            <pc:sldMk cId="1174549325" sldId="269"/>
            <ac:spMk id="61" creationId="{10AE8D57-436A-4073-9A75-15BB5949F8B4}"/>
          </ac:spMkLst>
        </pc:spChg>
        <pc:spChg chg="add">
          <ac:chgData name="Koti, Yeswanth" userId="ea5a00c1-f806-4584-8d62-b86d91ca4945" providerId="ADAL" clId="{436E6DC6-A201-4CE0-A554-82872CA4354D}" dt="2023-12-15T04:25:09.078" v="157" actId="26606"/>
          <ac:spMkLst>
            <pc:docMk/>
            <pc:sldMk cId="1174549325" sldId="269"/>
            <ac:spMk id="62" creationId="{E2852671-8EB6-4EAF-8AF8-65CF3FD66456}"/>
          </ac:spMkLst>
        </pc:spChg>
        <pc:spChg chg="add">
          <ac:chgData name="Koti, Yeswanth" userId="ea5a00c1-f806-4584-8d62-b86d91ca4945" providerId="ADAL" clId="{436E6DC6-A201-4CE0-A554-82872CA4354D}" dt="2023-12-15T04:25:09.078" v="157" actId="26606"/>
          <ac:spMkLst>
            <pc:docMk/>
            <pc:sldMk cId="1174549325" sldId="269"/>
            <ac:spMk id="63" creationId="{963FC0CD-F19B-4D9C-9C47-EB7E9D16E444}"/>
          </ac:spMkLst>
        </pc:spChg>
        <pc:spChg chg="add">
          <ac:chgData name="Koti, Yeswanth" userId="ea5a00c1-f806-4584-8d62-b86d91ca4945" providerId="ADAL" clId="{436E6DC6-A201-4CE0-A554-82872CA4354D}" dt="2023-12-15T04:25:09.078" v="157" actId="26606"/>
          <ac:spMkLst>
            <pc:docMk/>
            <pc:sldMk cId="1174549325" sldId="269"/>
            <ac:spMk id="64" creationId="{2E70159E-5269-4C18-AA0B-D50513DB3B3C}"/>
          </ac:spMkLst>
        </pc:spChg>
        <pc:spChg chg="add">
          <ac:chgData name="Koti, Yeswanth" userId="ea5a00c1-f806-4584-8d62-b86d91ca4945" providerId="ADAL" clId="{436E6DC6-A201-4CE0-A554-82872CA4354D}" dt="2023-12-15T04:25:09.078" v="157" actId="26606"/>
          <ac:spMkLst>
            <pc:docMk/>
            <pc:sldMk cId="1174549325" sldId="269"/>
            <ac:spMk id="65" creationId="{BBBE9C8C-98B2-41C2-B47B-9A396CBA2326}"/>
          </ac:spMkLst>
        </pc:spChg>
        <pc:spChg chg="add">
          <ac:chgData name="Koti, Yeswanth" userId="ea5a00c1-f806-4584-8d62-b86d91ca4945" providerId="ADAL" clId="{436E6DC6-A201-4CE0-A554-82872CA4354D}" dt="2023-12-15T04:25:09.078" v="157" actId="26606"/>
          <ac:spMkLst>
            <pc:docMk/>
            <pc:sldMk cId="1174549325" sldId="269"/>
            <ac:spMk id="66" creationId="{B2ECCA3D-5ECA-4A8B-B9D7-CE6DEB72B952}"/>
          </ac:spMkLst>
        </pc:spChg>
        <pc:picChg chg="add mod">
          <ac:chgData name="Koti, Yeswanth" userId="ea5a00c1-f806-4584-8d62-b86d91ca4945" providerId="ADAL" clId="{436E6DC6-A201-4CE0-A554-82872CA4354D}" dt="2023-12-15T04:35:14.811" v="329" actId="14100"/>
          <ac:picMkLst>
            <pc:docMk/>
            <pc:sldMk cId="1174549325" sldId="269"/>
            <ac:picMk id="4" creationId="{FFC4168C-51E7-DAE5-21CF-13CBDA509C22}"/>
          </ac:picMkLst>
        </pc:picChg>
      </pc:sldChg>
      <pc:sldChg chg="addSp delSp modSp mod setBg">
        <pc:chgData name="Koti, Yeswanth" userId="ea5a00c1-f806-4584-8d62-b86d91ca4945" providerId="ADAL" clId="{436E6DC6-A201-4CE0-A554-82872CA4354D}" dt="2023-12-15T05:33:20.315" v="824" actId="20577"/>
        <pc:sldMkLst>
          <pc:docMk/>
          <pc:sldMk cId="2405972858" sldId="270"/>
        </pc:sldMkLst>
        <pc:spChg chg="del mod">
          <ac:chgData name="Koti, Yeswanth" userId="ea5a00c1-f806-4584-8d62-b86d91ca4945" providerId="ADAL" clId="{436E6DC6-A201-4CE0-A554-82872CA4354D}" dt="2023-12-15T04:25:54.355" v="159" actId="26606"/>
          <ac:spMkLst>
            <pc:docMk/>
            <pc:sldMk cId="2405972858" sldId="270"/>
            <ac:spMk id="2" creationId="{2C85293C-E12D-8C54-C8EF-77D3CD47E56D}"/>
          </ac:spMkLst>
        </pc:spChg>
        <pc:spChg chg="add">
          <ac:chgData name="Koti, Yeswanth" userId="ea5a00c1-f806-4584-8d62-b86d91ca4945" providerId="ADAL" clId="{436E6DC6-A201-4CE0-A554-82872CA4354D}" dt="2023-12-15T04:25:54.355" v="159" actId="26606"/>
          <ac:spMkLst>
            <pc:docMk/>
            <pc:sldMk cId="2405972858" sldId="270"/>
            <ac:spMk id="8" creationId="{B448728E-2EDF-4F60-A97C-C0F08E06DB09}"/>
          </ac:spMkLst>
        </pc:spChg>
        <pc:spChg chg="add">
          <ac:chgData name="Koti, Yeswanth" userId="ea5a00c1-f806-4584-8d62-b86d91ca4945" providerId="ADAL" clId="{436E6DC6-A201-4CE0-A554-82872CA4354D}" dt="2023-12-15T04:25:54.355" v="159" actId="26606"/>
          <ac:spMkLst>
            <pc:docMk/>
            <pc:sldMk cId="2405972858" sldId="270"/>
            <ac:spMk id="10" creationId="{78CBB40F-4E03-45AE-9020-C27B0AE7FD20}"/>
          </ac:spMkLst>
        </pc:spChg>
        <pc:spChg chg="add">
          <ac:chgData name="Koti, Yeswanth" userId="ea5a00c1-f806-4584-8d62-b86d91ca4945" providerId="ADAL" clId="{436E6DC6-A201-4CE0-A554-82872CA4354D}" dt="2023-12-15T04:25:54.355" v="159" actId="26606"/>
          <ac:spMkLst>
            <pc:docMk/>
            <pc:sldMk cId="2405972858" sldId="270"/>
            <ac:spMk id="12" creationId="{A9F7CCD1-513F-4B7A-9497-7AA9144DB3B6}"/>
          </ac:spMkLst>
        </pc:spChg>
        <pc:graphicFrameChg chg="add mod">
          <ac:chgData name="Koti, Yeswanth" userId="ea5a00c1-f806-4584-8d62-b86d91ca4945" providerId="ADAL" clId="{436E6DC6-A201-4CE0-A554-82872CA4354D}" dt="2023-12-15T05:33:20.315" v="824" actId="20577"/>
          <ac:graphicFrameMkLst>
            <pc:docMk/>
            <pc:sldMk cId="2405972858" sldId="270"/>
            <ac:graphicFrameMk id="4" creationId="{45B27B90-88FB-BC49-810A-45113A79725A}"/>
          </ac:graphicFrameMkLst>
        </pc:graphicFrameChg>
      </pc:sldChg>
      <pc:sldChg chg="addSp delSp modSp mod setBg">
        <pc:chgData name="Koti, Yeswanth" userId="ea5a00c1-f806-4584-8d62-b86d91ca4945" providerId="ADAL" clId="{436E6DC6-A201-4CE0-A554-82872CA4354D}" dt="2023-12-15T05:34:40.358" v="947" actId="20577"/>
        <pc:sldMkLst>
          <pc:docMk/>
          <pc:sldMk cId="1840844828" sldId="271"/>
        </pc:sldMkLst>
        <pc:spChg chg="del">
          <ac:chgData name="Koti, Yeswanth" userId="ea5a00c1-f806-4584-8d62-b86d91ca4945" providerId="ADAL" clId="{436E6DC6-A201-4CE0-A554-82872CA4354D}" dt="2023-12-15T04:25:40.135" v="158" actId="26606"/>
          <ac:spMkLst>
            <pc:docMk/>
            <pc:sldMk cId="1840844828" sldId="271"/>
            <ac:spMk id="2" creationId="{2C85293C-E12D-8C54-C8EF-77D3CD47E56D}"/>
          </ac:spMkLst>
        </pc:spChg>
        <pc:spChg chg="add">
          <ac:chgData name="Koti, Yeswanth" userId="ea5a00c1-f806-4584-8d62-b86d91ca4945" providerId="ADAL" clId="{436E6DC6-A201-4CE0-A554-82872CA4354D}" dt="2023-12-15T04:25:40.135" v="158" actId="26606"/>
          <ac:spMkLst>
            <pc:docMk/>
            <pc:sldMk cId="1840844828" sldId="271"/>
            <ac:spMk id="8" creationId="{B448728E-2EDF-4F60-A97C-C0F08E06DB09}"/>
          </ac:spMkLst>
        </pc:spChg>
        <pc:spChg chg="add">
          <ac:chgData name="Koti, Yeswanth" userId="ea5a00c1-f806-4584-8d62-b86d91ca4945" providerId="ADAL" clId="{436E6DC6-A201-4CE0-A554-82872CA4354D}" dt="2023-12-15T04:25:40.135" v="158" actId="26606"/>
          <ac:spMkLst>
            <pc:docMk/>
            <pc:sldMk cId="1840844828" sldId="271"/>
            <ac:spMk id="10" creationId="{78CBB40F-4E03-45AE-9020-C27B0AE7FD20}"/>
          </ac:spMkLst>
        </pc:spChg>
        <pc:spChg chg="add">
          <ac:chgData name="Koti, Yeswanth" userId="ea5a00c1-f806-4584-8d62-b86d91ca4945" providerId="ADAL" clId="{436E6DC6-A201-4CE0-A554-82872CA4354D}" dt="2023-12-15T04:25:40.135" v="158" actId="26606"/>
          <ac:spMkLst>
            <pc:docMk/>
            <pc:sldMk cId="1840844828" sldId="271"/>
            <ac:spMk id="12" creationId="{A9F7CCD1-513F-4B7A-9497-7AA9144DB3B6}"/>
          </ac:spMkLst>
        </pc:spChg>
        <pc:graphicFrameChg chg="add mod">
          <ac:chgData name="Koti, Yeswanth" userId="ea5a00c1-f806-4584-8d62-b86d91ca4945" providerId="ADAL" clId="{436E6DC6-A201-4CE0-A554-82872CA4354D}" dt="2023-12-15T05:34:40.358" v="947" actId="20577"/>
          <ac:graphicFrameMkLst>
            <pc:docMk/>
            <pc:sldMk cId="1840844828" sldId="271"/>
            <ac:graphicFrameMk id="4" creationId="{F0EE239F-0628-B0E6-EC4B-28E30778781E}"/>
          </ac:graphicFrameMkLst>
        </pc:graphicFrameChg>
      </pc:sldChg>
      <pc:sldChg chg="addSp modSp mod">
        <pc:chgData name="Koti, Yeswanth" userId="ea5a00c1-f806-4584-8d62-b86d91ca4945" providerId="ADAL" clId="{436E6DC6-A201-4CE0-A554-82872CA4354D}" dt="2023-12-15T05:38:19.309" v="1021" actId="1076"/>
        <pc:sldMkLst>
          <pc:docMk/>
          <pc:sldMk cId="187192093" sldId="272"/>
        </pc:sldMkLst>
        <pc:spChg chg="mod">
          <ac:chgData name="Koti, Yeswanth" userId="ea5a00c1-f806-4584-8d62-b86d91ca4945" providerId="ADAL" clId="{436E6DC6-A201-4CE0-A554-82872CA4354D}" dt="2023-12-15T05:38:19.309" v="1021" actId="1076"/>
          <ac:spMkLst>
            <pc:docMk/>
            <pc:sldMk cId="187192093" sldId="272"/>
            <ac:spMk id="2" creationId="{732F5ED0-EC5B-07C2-2F18-F77644977C1A}"/>
          </ac:spMkLst>
        </pc:spChg>
        <pc:spChg chg="add mod">
          <ac:chgData name="Koti, Yeswanth" userId="ea5a00c1-f806-4584-8d62-b86d91ca4945" providerId="ADAL" clId="{436E6DC6-A201-4CE0-A554-82872CA4354D}" dt="2023-12-15T05:38:03.068" v="1019" actId="1076"/>
          <ac:spMkLst>
            <pc:docMk/>
            <pc:sldMk cId="187192093" sldId="272"/>
            <ac:spMk id="5" creationId="{1C129CEE-CAE1-969B-5F32-C214A95521A2}"/>
          </ac:spMkLst>
        </pc:spChg>
      </pc:sldChg>
      <pc:sldChg chg="addSp modSp new mod setBg">
        <pc:chgData name="Koti, Yeswanth" userId="ea5a00c1-f806-4584-8d62-b86d91ca4945" providerId="ADAL" clId="{436E6DC6-A201-4CE0-A554-82872CA4354D}" dt="2023-12-15T05:57:41.654" v="1043" actId="20577"/>
        <pc:sldMkLst>
          <pc:docMk/>
          <pc:sldMk cId="1268369852" sldId="273"/>
        </pc:sldMkLst>
        <pc:spChg chg="add mod">
          <ac:chgData name="Koti, Yeswanth" userId="ea5a00c1-f806-4584-8d62-b86d91ca4945" providerId="ADAL" clId="{436E6DC6-A201-4CE0-A554-82872CA4354D}" dt="2023-12-15T02:20:50.835" v="32" actId="14100"/>
          <ac:spMkLst>
            <pc:docMk/>
            <pc:sldMk cId="1268369852" sldId="273"/>
            <ac:spMk id="3" creationId="{790AA9CD-B6AD-2001-0D2F-A0CA42FFD490}"/>
          </ac:spMkLst>
        </pc:spChg>
        <pc:spChg chg="add">
          <ac:chgData name="Koti, Yeswanth" userId="ea5a00c1-f806-4584-8d62-b86d91ca4945" providerId="ADAL" clId="{436E6DC6-A201-4CE0-A554-82872CA4354D}" dt="2023-12-15T02:15:05.247" v="15" actId="26606"/>
          <ac:spMkLst>
            <pc:docMk/>
            <pc:sldMk cId="1268369852" sldId="273"/>
            <ac:spMk id="9" creationId="{DD651B61-325E-4E73-8445-38B0DE8AAAB6}"/>
          </ac:spMkLst>
        </pc:spChg>
        <pc:spChg chg="add">
          <ac:chgData name="Koti, Yeswanth" userId="ea5a00c1-f806-4584-8d62-b86d91ca4945" providerId="ADAL" clId="{436E6DC6-A201-4CE0-A554-82872CA4354D}" dt="2023-12-15T02:15:05.247" v="15" actId="26606"/>
          <ac:spMkLst>
            <pc:docMk/>
            <pc:sldMk cId="1268369852" sldId="273"/>
            <ac:spMk id="11" creationId="{B42E5253-D3AC-4AC2-B766-8B34F13C2F5E}"/>
          </ac:spMkLst>
        </pc:spChg>
        <pc:spChg chg="add">
          <ac:chgData name="Koti, Yeswanth" userId="ea5a00c1-f806-4584-8d62-b86d91ca4945" providerId="ADAL" clId="{436E6DC6-A201-4CE0-A554-82872CA4354D}" dt="2023-12-15T02:15:05.247" v="15" actId="26606"/>
          <ac:spMkLst>
            <pc:docMk/>
            <pc:sldMk cId="1268369852" sldId="273"/>
            <ac:spMk id="13" creationId="{10AE8D57-436A-4073-9A75-15BB5949F8B4}"/>
          </ac:spMkLst>
        </pc:spChg>
        <pc:spChg chg="add">
          <ac:chgData name="Koti, Yeswanth" userId="ea5a00c1-f806-4584-8d62-b86d91ca4945" providerId="ADAL" clId="{436E6DC6-A201-4CE0-A554-82872CA4354D}" dt="2023-12-15T02:15:05.247" v="15" actId="26606"/>
          <ac:spMkLst>
            <pc:docMk/>
            <pc:sldMk cId="1268369852" sldId="273"/>
            <ac:spMk id="15" creationId="{E2852671-8EB6-4EAF-8AF8-65CF3FD66456}"/>
          </ac:spMkLst>
        </pc:spChg>
        <pc:spChg chg="add">
          <ac:chgData name="Koti, Yeswanth" userId="ea5a00c1-f806-4584-8d62-b86d91ca4945" providerId="ADAL" clId="{436E6DC6-A201-4CE0-A554-82872CA4354D}" dt="2023-12-15T02:15:05.247" v="15" actId="26606"/>
          <ac:spMkLst>
            <pc:docMk/>
            <pc:sldMk cId="1268369852" sldId="273"/>
            <ac:spMk id="17" creationId="{963FC0CD-F19B-4D9C-9C47-EB7E9D16E444}"/>
          </ac:spMkLst>
        </pc:spChg>
        <pc:spChg chg="add">
          <ac:chgData name="Koti, Yeswanth" userId="ea5a00c1-f806-4584-8d62-b86d91ca4945" providerId="ADAL" clId="{436E6DC6-A201-4CE0-A554-82872CA4354D}" dt="2023-12-15T02:15:05.247" v="15" actId="26606"/>
          <ac:spMkLst>
            <pc:docMk/>
            <pc:sldMk cId="1268369852" sldId="273"/>
            <ac:spMk id="19" creationId="{2E70159E-5269-4C18-AA0B-D50513DB3B3C}"/>
          </ac:spMkLst>
        </pc:spChg>
        <pc:spChg chg="add">
          <ac:chgData name="Koti, Yeswanth" userId="ea5a00c1-f806-4584-8d62-b86d91ca4945" providerId="ADAL" clId="{436E6DC6-A201-4CE0-A554-82872CA4354D}" dt="2023-12-15T02:15:05.247" v="15" actId="26606"/>
          <ac:spMkLst>
            <pc:docMk/>
            <pc:sldMk cId="1268369852" sldId="273"/>
            <ac:spMk id="21" creationId="{BBBE9C8C-98B2-41C2-B47B-9A396CBA2326}"/>
          </ac:spMkLst>
        </pc:spChg>
        <pc:spChg chg="add">
          <ac:chgData name="Koti, Yeswanth" userId="ea5a00c1-f806-4584-8d62-b86d91ca4945" providerId="ADAL" clId="{436E6DC6-A201-4CE0-A554-82872CA4354D}" dt="2023-12-15T02:15:05.247" v="15" actId="26606"/>
          <ac:spMkLst>
            <pc:docMk/>
            <pc:sldMk cId="1268369852" sldId="273"/>
            <ac:spMk id="23" creationId="{B2ECCA3D-5ECA-4A8B-B9D7-CE6DEB72B952}"/>
          </ac:spMkLst>
        </pc:spChg>
        <pc:graphicFrameChg chg="add mod modGraphic">
          <ac:chgData name="Koti, Yeswanth" userId="ea5a00c1-f806-4584-8d62-b86d91ca4945" providerId="ADAL" clId="{436E6DC6-A201-4CE0-A554-82872CA4354D}" dt="2023-12-15T05:57:41.654" v="1043" actId="20577"/>
          <ac:graphicFrameMkLst>
            <pc:docMk/>
            <pc:sldMk cId="1268369852" sldId="273"/>
            <ac:graphicFrameMk id="4" creationId="{0F19E73D-2CC6-574F-8786-2D69F20A1C4F}"/>
          </ac:graphicFrameMkLst>
        </pc:graphicFrameChg>
      </pc:sldChg>
      <pc:sldChg chg="addSp delSp modSp new mod ord setBg setClrOvrMap">
        <pc:chgData name="Koti, Yeswanth" userId="ea5a00c1-f806-4584-8d62-b86d91ca4945" providerId="ADAL" clId="{436E6DC6-A201-4CE0-A554-82872CA4354D}" dt="2023-12-15T04:48:48.309" v="535" actId="26606"/>
        <pc:sldMkLst>
          <pc:docMk/>
          <pc:sldMk cId="33980030" sldId="274"/>
        </pc:sldMkLst>
        <pc:spChg chg="add mod ord">
          <ac:chgData name="Koti, Yeswanth" userId="ea5a00c1-f806-4584-8d62-b86d91ca4945" providerId="ADAL" clId="{436E6DC6-A201-4CE0-A554-82872CA4354D}" dt="2023-12-15T04:48:48.309" v="535" actId="26606"/>
          <ac:spMkLst>
            <pc:docMk/>
            <pc:sldMk cId="33980030" sldId="274"/>
            <ac:spMk id="2" creationId="{663D9166-4709-B6C5-3890-73DD5AF7E389}"/>
          </ac:spMkLst>
        </pc:spChg>
        <pc:spChg chg="add">
          <ac:chgData name="Koti, Yeswanth" userId="ea5a00c1-f806-4584-8d62-b86d91ca4945" providerId="ADAL" clId="{436E6DC6-A201-4CE0-A554-82872CA4354D}" dt="2023-12-15T04:48:48.309" v="535" actId="26606"/>
          <ac:spMkLst>
            <pc:docMk/>
            <pc:sldMk cId="33980030" sldId="274"/>
            <ac:spMk id="8" creationId="{910015B9-6046-41B8-83BD-71778D2F9798}"/>
          </ac:spMkLst>
        </pc:spChg>
        <pc:spChg chg="add">
          <ac:chgData name="Koti, Yeswanth" userId="ea5a00c1-f806-4584-8d62-b86d91ca4945" providerId="ADAL" clId="{436E6DC6-A201-4CE0-A554-82872CA4354D}" dt="2023-12-15T04:48:48.309" v="535" actId="26606"/>
          <ac:spMkLst>
            <pc:docMk/>
            <pc:sldMk cId="33980030" sldId="274"/>
            <ac:spMk id="9" creationId="{53908232-52E2-4794-A6C1-54300FB98919}"/>
          </ac:spMkLst>
        </pc:spChg>
        <pc:spChg chg="add">
          <ac:chgData name="Koti, Yeswanth" userId="ea5a00c1-f806-4584-8d62-b86d91ca4945" providerId="ADAL" clId="{436E6DC6-A201-4CE0-A554-82872CA4354D}" dt="2023-12-15T04:48:48.309" v="535" actId="26606"/>
          <ac:spMkLst>
            <pc:docMk/>
            <pc:sldMk cId="33980030" sldId="274"/>
            <ac:spMk id="10" creationId="{D2B9299F-BED7-44C5-9CC5-E542F9193C2F}"/>
          </ac:spMkLst>
        </pc:spChg>
        <pc:spChg chg="add del">
          <ac:chgData name="Koti, Yeswanth" userId="ea5a00c1-f806-4584-8d62-b86d91ca4945" providerId="ADAL" clId="{436E6DC6-A201-4CE0-A554-82872CA4354D}" dt="2023-12-15T04:27:35.081" v="199" actId="26606"/>
          <ac:spMkLst>
            <pc:docMk/>
            <pc:sldMk cId="33980030" sldId="274"/>
            <ac:spMk id="11" creationId="{910015B9-6046-41B8-83BD-71778D2F9798}"/>
          </ac:spMkLst>
        </pc:spChg>
        <pc:spChg chg="add">
          <ac:chgData name="Koti, Yeswanth" userId="ea5a00c1-f806-4584-8d62-b86d91ca4945" providerId="ADAL" clId="{436E6DC6-A201-4CE0-A554-82872CA4354D}" dt="2023-12-15T04:48:48.309" v="535" actId="26606"/>
          <ac:spMkLst>
            <pc:docMk/>
            <pc:sldMk cId="33980030" sldId="274"/>
            <ac:spMk id="12" creationId="{E9DDF273-E040-4765-AD05-872458E1370A}"/>
          </ac:spMkLst>
        </pc:spChg>
        <pc:spChg chg="add del">
          <ac:chgData name="Koti, Yeswanth" userId="ea5a00c1-f806-4584-8d62-b86d91ca4945" providerId="ADAL" clId="{436E6DC6-A201-4CE0-A554-82872CA4354D}" dt="2023-12-15T04:27:35.081" v="199" actId="26606"/>
          <ac:spMkLst>
            <pc:docMk/>
            <pc:sldMk cId="33980030" sldId="274"/>
            <ac:spMk id="13" creationId="{53908232-52E2-4794-A6C1-54300FB98919}"/>
          </ac:spMkLst>
        </pc:spChg>
        <pc:spChg chg="add">
          <ac:chgData name="Koti, Yeswanth" userId="ea5a00c1-f806-4584-8d62-b86d91ca4945" providerId="ADAL" clId="{436E6DC6-A201-4CE0-A554-82872CA4354D}" dt="2023-12-15T04:48:48.309" v="535" actId="26606"/>
          <ac:spMkLst>
            <pc:docMk/>
            <pc:sldMk cId="33980030" sldId="274"/>
            <ac:spMk id="14" creationId="{875485B9-8EE1-447A-9C08-F7D6B532A8CF}"/>
          </ac:spMkLst>
        </pc:spChg>
        <pc:spChg chg="add del">
          <ac:chgData name="Koti, Yeswanth" userId="ea5a00c1-f806-4584-8d62-b86d91ca4945" providerId="ADAL" clId="{436E6DC6-A201-4CE0-A554-82872CA4354D}" dt="2023-12-15T04:27:35.081" v="199" actId="26606"/>
          <ac:spMkLst>
            <pc:docMk/>
            <pc:sldMk cId="33980030" sldId="274"/>
            <ac:spMk id="15" creationId="{D2B9299F-BED7-44C5-9CC5-E542F9193C2F}"/>
          </ac:spMkLst>
        </pc:spChg>
        <pc:spChg chg="add">
          <ac:chgData name="Koti, Yeswanth" userId="ea5a00c1-f806-4584-8d62-b86d91ca4945" providerId="ADAL" clId="{436E6DC6-A201-4CE0-A554-82872CA4354D}" dt="2023-12-15T04:48:48.309" v="535" actId="26606"/>
          <ac:spMkLst>
            <pc:docMk/>
            <pc:sldMk cId="33980030" sldId="274"/>
            <ac:spMk id="16" creationId="{B963707F-B98C-4143-AFCF-D6B56C975C5A}"/>
          </ac:spMkLst>
        </pc:spChg>
        <pc:spChg chg="add del">
          <ac:chgData name="Koti, Yeswanth" userId="ea5a00c1-f806-4584-8d62-b86d91ca4945" providerId="ADAL" clId="{436E6DC6-A201-4CE0-A554-82872CA4354D}" dt="2023-12-15T04:27:35.081" v="199" actId="26606"/>
          <ac:spMkLst>
            <pc:docMk/>
            <pc:sldMk cId="33980030" sldId="274"/>
            <ac:spMk id="17" creationId="{E9DDF273-E040-4765-AD05-872458E1370A}"/>
          </ac:spMkLst>
        </pc:spChg>
        <pc:spChg chg="add">
          <ac:chgData name="Koti, Yeswanth" userId="ea5a00c1-f806-4584-8d62-b86d91ca4945" providerId="ADAL" clId="{436E6DC6-A201-4CE0-A554-82872CA4354D}" dt="2023-12-15T04:48:48.309" v="535" actId="26606"/>
          <ac:spMkLst>
            <pc:docMk/>
            <pc:sldMk cId="33980030" sldId="274"/>
            <ac:spMk id="18" creationId="{88D2DFBB-460D-4ECB-BD76-509C99DAD65A}"/>
          </ac:spMkLst>
        </pc:spChg>
        <pc:spChg chg="add del">
          <ac:chgData name="Koti, Yeswanth" userId="ea5a00c1-f806-4584-8d62-b86d91ca4945" providerId="ADAL" clId="{436E6DC6-A201-4CE0-A554-82872CA4354D}" dt="2023-12-15T04:27:35.081" v="199" actId="26606"/>
          <ac:spMkLst>
            <pc:docMk/>
            <pc:sldMk cId="33980030" sldId="274"/>
            <ac:spMk id="19" creationId="{D6D7A0BC-0046-4CAA-8E7F-DCAFE511EA0E}"/>
          </ac:spMkLst>
        </pc:spChg>
        <pc:spChg chg="add del">
          <ac:chgData name="Koti, Yeswanth" userId="ea5a00c1-f806-4584-8d62-b86d91ca4945" providerId="ADAL" clId="{436E6DC6-A201-4CE0-A554-82872CA4354D}" dt="2023-12-15T04:27:35.081" v="199" actId="26606"/>
          <ac:spMkLst>
            <pc:docMk/>
            <pc:sldMk cId="33980030" sldId="274"/>
            <ac:spMk id="21" creationId="{E7C6334F-6411-41EC-AD7D-179EDD8B58CB}"/>
          </ac:spMkLst>
        </pc:spChg>
        <pc:spChg chg="add del">
          <ac:chgData name="Koti, Yeswanth" userId="ea5a00c1-f806-4584-8d62-b86d91ca4945" providerId="ADAL" clId="{436E6DC6-A201-4CE0-A554-82872CA4354D}" dt="2023-12-15T04:27:35.081" v="199" actId="26606"/>
          <ac:spMkLst>
            <pc:docMk/>
            <pc:sldMk cId="33980030" sldId="274"/>
            <ac:spMk id="23" creationId="{E6B02CEE-3AF8-4349-9B3E-8970E6DF62B3}"/>
          </ac:spMkLst>
        </pc:spChg>
        <pc:spChg chg="add del">
          <ac:chgData name="Koti, Yeswanth" userId="ea5a00c1-f806-4584-8d62-b86d91ca4945" providerId="ADAL" clId="{436E6DC6-A201-4CE0-A554-82872CA4354D}" dt="2023-12-15T04:27:35.081" v="199" actId="26606"/>
          <ac:spMkLst>
            <pc:docMk/>
            <pc:sldMk cId="33980030" sldId="274"/>
            <ac:spMk id="25" creationId="{AAA01CF0-3FB5-44EB-B7DE-F2E86374C2FB}"/>
          </ac:spMkLst>
        </pc:spChg>
        <pc:spChg chg="add del">
          <ac:chgData name="Koti, Yeswanth" userId="ea5a00c1-f806-4584-8d62-b86d91ca4945" providerId="ADAL" clId="{436E6DC6-A201-4CE0-A554-82872CA4354D}" dt="2023-12-15T04:27:43.872" v="201" actId="26606"/>
          <ac:spMkLst>
            <pc:docMk/>
            <pc:sldMk cId="33980030" sldId="274"/>
            <ac:spMk id="27" creationId="{9180D5DB-9658-40A6-A418-7C69982226F4}"/>
          </ac:spMkLst>
        </pc:spChg>
        <pc:spChg chg="add del">
          <ac:chgData name="Koti, Yeswanth" userId="ea5a00c1-f806-4584-8d62-b86d91ca4945" providerId="ADAL" clId="{436E6DC6-A201-4CE0-A554-82872CA4354D}" dt="2023-12-15T04:27:43.872" v="201" actId="26606"/>
          <ac:spMkLst>
            <pc:docMk/>
            <pc:sldMk cId="33980030" sldId="274"/>
            <ac:spMk id="28" creationId="{77F2BB43-1E8B-40A7-9733-9AEE76BFE22A}"/>
          </ac:spMkLst>
        </pc:spChg>
        <pc:spChg chg="add del">
          <ac:chgData name="Koti, Yeswanth" userId="ea5a00c1-f806-4584-8d62-b86d91ca4945" providerId="ADAL" clId="{436E6DC6-A201-4CE0-A554-82872CA4354D}" dt="2023-12-15T04:27:43.872" v="201" actId="26606"/>
          <ac:spMkLst>
            <pc:docMk/>
            <pc:sldMk cId="33980030" sldId="274"/>
            <ac:spMk id="29" creationId="{2F2499BD-C67D-4CD4-9747-4DCC7EF1FC2F}"/>
          </ac:spMkLst>
        </pc:spChg>
        <pc:spChg chg="add del">
          <ac:chgData name="Koti, Yeswanth" userId="ea5a00c1-f806-4584-8d62-b86d91ca4945" providerId="ADAL" clId="{436E6DC6-A201-4CE0-A554-82872CA4354D}" dt="2023-12-15T04:27:43.872" v="201" actId="26606"/>
          <ac:spMkLst>
            <pc:docMk/>
            <pc:sldMk cId="33980030" sldId="274"/>
            <ac:spMk id="30" creationId="{80D02CAC-A533-4E24-84A6-B3171E16A274}"/>
          </ac:spMkLst>
        </pc:spChg>
        <pc:spChg chg="add del">
          <ac:chgData name="Koti, Yeswanth" userId="ea5a00c1-f806-4584-8d62-b86d91ca4945" providerId="ADAL" clId="{436E6DC6-A201-4CE0-A554-82872CA4354D}" dt="2023-12-15T04:27:43.872" v="201" actId="26606"/>
          <ac:spMkLst>
            <pc:docMk/>
            <pc:sldMk cId="33980030" sldId="274"/>
            <ac:spMk id="31" creationId="{44DBAF48-B17B-4AA7-9E99-4EC0C9905827}"/>
          </ac:spMkLst>
        </pc:spChg>
        <pc:spChg chg="add del">
          <ac:chgData name="Koti, Yeswanth" userId="ea5a00c1-f806-4584-8d62-b86d91ca4945" providerId="ADAL" clId="{436E6DC6-A201-4CE0-A554-82872CA4354D}" dt="2023-12-15T04:27:43.872" v="201" actId="26606"/>
          <ac:spMkLst>
            <pc:docMk/>
            <pc:sldMk cId="33980030" sldId="274"/>
            <ac:spMk id="32" creationId="{C946306D-5ADD-463A-949A-DEEBA39D70DC}"/>
          </ac:spMkLst>
        </pc:spChg>
        <pc:spChg chg="add del">
          <ac:chgData name="Koti, Yeswanth" userId="ea5a00c1-f806-4584-8d62-b86d91ca4945" providerId="ADAL" clId="{436E6DC6-A201-4CE0-A554-82872CA4354D}" dt="2023-12-15T04:27:43.872" v="201" actId="26606"/>
          <ac:spMkLst>
            <pc:docMk/>
            <pc:sldMk cId="33980030" sldId="274"/>
            <ac:spMk id="33" creationId="{A473A035-1F9A-4381-AC96-683CD2DF5DE8}"/>
          </ac:spMkLst>
        </pc:spChg>
        <pc:spChg chg="add del">
          <ac:chgData name="Koti, Yeswanth" userId="ea5a00c1-f806-4584-8d62-b86d91ca4945" providerId="ADAL" clId="{436E6DC6-A201-4CE0-A554-82872CA4354D}" dt="2023-12-15T04:27:43.872" v="201" actId="26606"/>
          <ac:spMkLst>
            <pc:docMk/>
            <pc:sldMk cId="33980030" sldId="274"/>
            <ac:spMk id="34" creationId="{CF4ED641-0671-4D88-92E6-026A8C9F1A4E}"/>
          </ac:spMkLst>
        </pc:spChg>
        <pc:spChg chg="add del">
          <ac:chgData name="Koti, Yeswanth" userId="ea5a00c1-f806-4584-8d62-b86d91ca4945" providerId="ADAL" clId="{436E6DC6-A201-4CE0-A554-82872CA4354D}" dt="2023-12-15T04:27:43.872" v="201" actId="26606"/>
          <ac:spMkLst>
            <pc:docMk/>
            <pc:sldMk cId="33980030" sldId="274"/>
            <ac:spMk id="35" creationId="{7A02EF2F-E7B1-40FC-885B-C4D89902B6E0}"/>
          </ac:spMkLst>
        </pc:spChg>
        <pc:spChg chg="add del">
          <ac:chgData name="Koti, Yeswanth" userId="ea5a00c1-f806-4584-8d62-b86d91ca4945" providerId="ADAL" clId="{436E6DC6-A201-4CE0-A554-82872CA4354D}" dt="2023-12-15T04:27:54.009" v="207" actId="26606"/>
          <ac:spMkLst>
            <pc:docMk/>
            <pc:sldMk cId="33980030" sldId="274"/>
            <ac:spMk id="37" creationId="{77F2BB43-1E8B-40A7-9733-9AEE76BFE22A}"/>
          </ac:spMkLst>
        </pc:spChg>
        <pc:spChg chg="add del">
          <ac:chgData name="Koti, Yeswanth" userId="ea5a00c1-f806-4584-8d62-b86d91ca4945" providerId="ADAL" clId="{436E6DC6-A201-4CE0-A554-82872CA4354D}" dt="2023-12-15T04:27:54.009" v="207" actId="26606"/>
          <ac:spMkLst>
            <pc:docMk/>
            <pc:sldMk cId="33980030" sldId="274"/>
            <ac:spMk id="38" creationId="{2F2499BD-C67D-4CD4-9747-4DCC7EF1FC2F}"/>
          </ac:spMkLst>
        </pc:spChg>
        <pc:spChg chg="add del">
          <ac:chgData name="Koti, Yeswanth" userId="ea5a00c1-f806-4584-8d62-b86d91ca4945" providerId="ADAL" clId="{436E6DC6-A201-4CE0-A554-82872CA4354D}" dt="2023-12-15T04:27:54.009" v="207" actId="26606"/>
          <ac:spMkLst>
            <pc:docMk/>
            <pc:sldMk cId="33980030" sldId="274"/>
            <ac:spMk id="39" creationId="{80D02CAC-A533-4E24-84A6-B3171E16A274}"/>
          </ac:spMkLst>
        </pc:spChg>
        <pc:spChg chg="add del">
          <ac:chgData name="Koti, Yeswanth" userId="ea5a00c1-f806-4584-8d62-b86d91ca4945" providerId="ADAL" clId="{436E6DC6-A201-4CE0-A554-82872CA4354D}" dt="2023-12-15T04:27:54.009" v="207" actId="26606"/>
          <ac:spMkLst>
            <pc:docMk/>
            <pc:sldMk cId="33980030" sldId="274"/>
            <ac:spMk id="40" creationId="{44DBAF48-B17B-4AA7-9E99-4EC0C9905827}"/>
          </ac:spMkLst>
        </pc:spChg>
        <pc:spChg chg="add del">
          <ac:chgData name="Koti, Yeswanth" userId="ea5a00c1-f806-4584-8d62-b86d91ca4945" providerId="ADAL" clId="{436E6DC6-A201-4CE0-A554-82872CA4354D}" dt="2023-12-15T04:27:54.009" v="207" actId="26606"/>
          <ac:spMkLst>
            <pc:docMk/>
            <pc:sldMk cId="33980030" sldId="274"/>
            <ac:spMk id="41" creationId="{AED77F9C-225F-48F5-AAE9-58E262344376}"/>
          </ac:spMkLst>
        </pc:spChg>
        <pc:spChg chg="add del">
          <ac:chgData name="Koti, Yeswanth" userId="ea5a00c1-f806-4584-8d62-b86d91ca4945" providerId="ADAL" clId="{436E6DC6-A201-4CE0-A554-82872CA4354D}" dt="2023-12-15T04:27:54.009" v="207" actId="26606"/>
          <ac:spMkLst>
            <pc:docMk/>
            <pc:sldMk cId="33980030" sldId="274"/>
            <ac:spMk id="42" creationId="{C3B951A0-477E-4D34-B2E5-B986D8043057}"/>
          </ac:spMkLst>
        </pc:spChg>
        <pc:spChg chg="add del">
          <ac:chgData name="Koti, Yeswanth" userId="ea5a00c1-f806-4584-8d62-b86d91ca4945" providerId="ADAL" clId="{436E6DC6-A201-4CE0-A554-82872CA4354D}" dt="2023-12-15T04:27:54.009" v="207" actId="26606"/>
          <ac:spMkLst>
            <pc:docMk/>
            <pc:sldMk cId="33980030" sldId="274"/>
            <ac:spMk id="43" creationId="{68847C82-BEFE-4E06-B9FF-E382FA817F77}"/>
          </ac:spMkLst>
        </pc:spChg>
        <pc:spChg chg="add del">
          <ac:chgData name="Koti, Yeswanth" userId="ea5a00c1-f806-4584-8d62-b86d91ca4945" providerId="ADAL" clId="{436E6DC6-A201-4CE0-A554-82872CA4354D}" dt="2023-12-15T04:27:54.009" v="207" actId="26606"/>
          <ac:spMkLst>
            <pc:docMk/>
            <pc:sldMk cId="33980030" sldId="274"/>
            <ac:spMk id="44" creationId="{E0BEE108-801A-44BD-8228-85634F52FB5A}"/>
          </ac:spMkLst>
        </pc:spChg>
        <pc:spChg chg="add del">
          <ac:chgData name="Koti, Yeswanth" userId="ea5a00c1-f806-4584-8d62-b86d91ca4945" providerId="ADAL" clId="{436E6DC6-A201-4CE0-A554-82872CA4354D}" dt="2023-12-15T04:27:54.009" v="207" actId="26606"/>
          <ac:spMkLst>
            <pc:docMk/>
            <pc:sldMk cId="33980030" sldId="274"/>
            <ac:spMk id="45" creationId="{C1E852A1-9748-47A9-8914-CEB245CBA425}"/>
          </ac:spMkLst>
        </pc:spChg>
        <pc:picChg chg="add mod ord">
          <ac:chgData name="Koti, Yeswanth" userId="ea5a00c1-f806-4584-8d62-b86d91ca4945" providerId="ADAL" clId="{436E6DC6-A201-4CE0-A554-82872CA4354D}" dt="2023-12-15T04:48:48.309" v="535" actId="26606"/>
          <ac:picMkLst>
            <pc:docMk/>
            <pc:sldMk cId="33980030" sldId="274"/>
            <ac:picMk id="4" creationId="{6A82394F-1558-E24C-0A14-5BFA244CCBC8}"/>
          </ac:picMkLst>
        </pc:picChg>
        <pc:picChg chg="add mod">
          <ac:chgData name="Koti, Yeswanth" userId="ea5a00c1-f806-4584-8d62-b86d91ca4945" providerId="ADAL" clId="{436E6DC6-A201-4CE0-A554-82872CA4354D}" dt="2023-12-15T04:48:48.309" v="535" actId="26606"/>
          <ac:picMkLst>
            <pc:docMk/>
            <pc:sldMk cId="33980030" sldId="274"/>
            <ac:picMk id="6" creationId="{8155D2ED-61A9-2E35-DAC7-D62444529ECD}"/>
          </ac:picMkLst>
        </pc:picChg>
      </pc:sldChg>
      <pc:sldChg chg="addSp modSp new mod ord setBg">
        <pc:chgData name="Koti, Yeswanth" userId="ea5a00c1-f806-4584-8d62-b86d91ca4945" providerId="ADAL" clId="{436E6DC6-A201-4CE0-A554-82872CA4354D}" dt="2023-12-15T04:53:16.204" v="557" actId="26606"/>
        <pc:sldMkLst>
          <pc:docMk/>
          <pc:sldMk cId="4252676516" sldId="275"/>
        </pc:sldMkLst>
        <pc:spChg chg="add mod">
          <ac:chgData name="Koti, Yeswanth" userId="ea5a00c1-f806-4584-8d62-b86d91ca4945" providerId="ADAL" clId="{436E6DC6-A201-4CE0-A554-82872CA4354D}" dt="2023-12-15T04:53:16.204" v="557" actId="26606"/>
          <ac:spMkLst>
            <pc:docMk/>
            <pc:sldMk cId="4252676516" sldId="275"/>
            <ac:spMk id="2" creationId="{B2EABCD8-BBB0-7733-B0D0-A858D1445A71}"/>
          </ac:spMkLst>
        </pc:spChg>
        <pc:spChg chg="add">
          <ac:chgData name="Koti, Yeswanth" userId="ea5a00c1-f806-4584-8d62-b86d91ca4945" providerId="ADAL" clId="{436E6DC6-A201-4CE0-A554-82872CA4354D}" dt="2023-12-15T04:53:16.204" v="557" actId="26606"/>
          <ac:spMkLst>
            <pc:docMk/>
            <pc:sldMk cId="4252676516" sldId="275"/>
            <ac:spMk id="7" creationId="{DCF4EB5C-ED25-4675-8255-2F5B12CFFCF0}"/>
          </ac:spMkLst>
        </pc:spChg>
        <pc:spChg chg="add">
          <ac:chgData name="Koti, Yeswanth" userId="ea5a00c1-f806-4584-8d62-b86d91ca4945" providerId="ADAL" clId="{436E6DC6-A201-4CE0-A554-82872CA4354D}" dt="2023-12-15T04:53:16.204" v="557" actId="26606"/>
          <ac:spMkLst>
            <pc:docMk/>
            <pc:sldMk cId="4252676516" sldId="275"/>
            <ac:spMk id="9" creationId="{9514EC6E-A557-42A2-BCDC-3ABFFC5E564D}"/>
          </ac:spMkLst>
        </pc:spChg>
        <pc:spChg chg="add">
          <ac:chgData name="Koti, Yeswanth" userId="ea5a00c1-f806-4584-8d62-b86d91ca4945" providerId="ADAL" clId="{436E6DC6-A201-4CE0-A554-82872CA4354D}" dt="2023-12-15T04:53:16.204" v="557" actId="26606"/>
          <ac:spMkLst>
            <pc:docMk/>
            <pc:sldMk cId="4252676516" sldId="275"/>
            <ac:spMk id="11" creationId="{905482C9-EB42-4BFE-95BF-7FD661F07657}"/>
          </ac:spMkLst>
        </pc:spChg>
        <pc:spChg chg="add">
          <ac:chgData name="Koti, Yeswanth" userId="ea5a00c1-f806-4584-8d62-b86d91ca4945" providerId="ADAL" clId="{436E6DC6-A201-4CE0-A554-82872CA4354D}" dt="2023-12-15T04:53:16.204" v="557" actId="26606"/>
          <ac:spMkLst>
            <pc:docMk/>
            <pc:sldMk cId="4252676516" sldId="275"/>
            <ac:spMk id="13" creationId="{7539E646-A625-4A26-86ED-BD90EDD329F7}"/>
          </ac:spMkLst>
        </pc:spChg>
        <pc:spChg chg="add">
          <ac:chgData name="Koti, Yeswanth" userId="ea5a00c1-f806-4584-8d62-b86d91ca4945" providerId="ADAL" clId="{436E6DC6-A201-4CE0-A554-82872CA4354D}" dt="2023-12-15T04:53:16.204" v="557" actId="26606"/>
          <ac:spMkLst>
            <pc:docMk/>
            <pc:sldMk cId="4252676516" sldId="275"/>
            <ac:spMk id="15" creationId="{328C565D-A991-4381-AC37-76A58A4A128F}"/>
          </ac:spMkLst>
        </pc:spChg>
        <pc:spChg chg="add">
          <ac:chgData name="Koti, Yeswanth" userId="ea5a00c1-f806-4584-8d62-b86d91ca4945" providerId="ADAL" clId="{436E6DC6-A201-4CE0-A554-82872CA4354D}" dt="2023-12-15T04:53:16.204" v="557" actId="26606"/>
          <ac:spMkLst>
            <pc:docMk/>
            <pc:sldMk cId="4252676516" sldId="275"/>
            <ac:spMk id="17" creationId="{B7180431-F4DE-415D-BCBB-9316423C37C1}"/>
          </ac:spMkLst>
        </pc:spChg>
        <pc:spChg chg="add">
          <ac:chgData name="Koti, Yeswanth" userId="ea5a00c1-f806-4584-8d62-b86d91ca4945" providerId="ADAL" clId="{436E6DC6-A201-4CE0-A554-82872CA4354D}" dt="2023-12-15T04:53:16.204" v="557" actId="26606"/>
          <ac:spMkLst>
            <pc:docMk/>
            <pc:sldMk cId="4252676516" sldId="275"/>
            <ac:spMk id="19" creationId="{EEABD997-5EF9-4E9B-AFBB-F6DFAAF3ADF0}"/>
          </ac:spMkLst>
        </pc:spChg>
        <pc:spChg chg="add">
          <ac:chgData name="Koti, Yeswanth" userId="ea5a00c1-f806-4584-8d62-b86d91ca4945" providerId="ADAL" clId="{436E6DC6-A201-4CE0-A554-82872CA4354D}" dt="2023-12-15T04:53:16.204" v="557" actId="26606"/>
          <ac:spMkLst>
            <pc:docMk/>
            <pc:sldMk cId="4252676516" sldId="275"/>
            <ac:spMk id="21" creationId="{E9AB5EE6-A047-4B18-B998-D46DF3CC36FE}"/>
          </ac:spMkLst>
        </pc:spChg>
      </pc:sldChg>
      <pc:sldChg chg="addSp delSp modSp new mod setBg setClrOvrMap">
        <pc:chgData name="Koti, Yeswanth" userId="ea5a00c1-f806-4584-8d62-b86d91ca4945" providerId="ADAL" clId="{436E6DC6-A201-4CE0-A554-82872CA4354D}" dt="2023-12-15T04:54:58.438" v="559"/>
        <pc:sldMkLst>
          <pc:docMk/>
          <pc:sldMk cId="2044185027" sldId="276"/>
        </pc:sldMkLst>
        <pc:spChg chg="add mod">
          <ac:chgData name="Koti, Yeswanth" userId="ea5a00c1-f806-4584-8d62-b86d91ca4945" providerId="ADAL" clId="{436E6DC6-A201-4CE0-A554-82872CA4354D}" dt="2023-12-15T04:48:25.535" v="534" actId="26606"/>
          <ac:spMkLst>
            <pc:docMk/>
            <pc:sldMk cId="2044185027" sldId="276"/>
            <ac:spMk id="2" creationId="{D2E17C2B-559C-3EA2-B174-5E50373B662B}"/>
          </ac:spMkLst>
        </pc:spChg>
        <pc:spChg chg="add del">
          <ac:chgData name="Koti, Yeswanth" userId="ea5a00c1-f806-4584-8d62-b86d91ca4945" providerId="ADAL" clId="{436E6DC6-A201-4CE0-A554-82872CA4354D}" dt="2023-12-15T04:48:25.535" v="534" actId="26606"/>
          <ac:spMkLst>
            <pc:docMk/>
            <pc:sldMk cId="2044185027" sldId="276"/>
            <ac:spMk id="11" creationId="{910015B9-6046-41B8-83BD-71778D2F9798}"/>
          </ac:spMkLst>
        </pc:spChg>
        <pc:spChg chg="add del">
          <ac:chgData name="Koti, Yeswanth" userId="ea5a00c1-f806-4584-8d62-b86d91ca4945" providerId="ADAL" clId="{436E6DC6-A201-4CE0-A554-82872CA4354D}" dt="2023-12-15T04:48:25.535" v="534" actId="26606"/>
          <ac:spMkLst>
            <pc:docMk/>
            <pc:sldMk cId="2044185027" sldId="276"/>
            <ac:spMk id="13" creationId="{53908232-52E2-4794-A6C1-54300FB98919}"/>
          </ac:spMkLst>
        </pc:spChg>
        <pc:spChg chg="add del">
          <ac:chgData name="Koti, Yeswanth" userId="ea5a00c1-f806-4584-8d62-b86d91ca4945" providerId="ADAL" clId="{436E6DC6-A201-4CE0-A554-82872CA4354D}" dt="2023-12-15T04:48:25.535" v="534" actId="26606"/>
          <ac:spMkLst>
            <pc:docMk/>
            <pc:sldMk cId="2044185027" sldId="276"/>
            <ac:spMk id="15" creationId="{D2B9299F-BED7-44C5-9CC5-E542F9193C2F}"/>
          </ac:spMkLst>
        </pc:spChg>
        <pc:spChg chg="add del">
          <ac:chgData name="Koti, Yeswanth" userId="ea5a00c1-f806-4584-8d62-b86d91ca4945" providerId="ADAL" clId="{436E6DC6-A201-4CE0-A554-82872CA4354D}" dt="2023-12-15T04:48:25.535" v="534" actId="26606"/>
          <ac:spMkLst>
            <pc:docMk/>
            <pc:sldMk cId="2044185027" sldId="276"/>
            <ac:spMk id="17" creationId="{E9DDF273-E040-4765-AD05-872458E1370A}"/>
          </ac:spMkLst>
        </pc:spChg>
        <pc:spChg chg="add del">
          <ac:chgData name="Koti, Yeswanth" userId="ea5a00c1-f806-4584-8d62-b86d91ca4945" providerId="ADAL" clId="{436E6DC6-A201-4CE0-A554-82872CA4354D}" dt="2023-12-15T04:48:25.535" v="534" actId="26606"/>
          <ac:spMkLst>
            <pc:docMk/>
            <pc:sldMk cId="2044185027" sldId="276"/>
            <ac:spMk id="19" creationId="{D6D7A0BC-0046-4CAA-8E7F-DCAFE511EA0E}"/>
          </ac:spMkLst>
        </pc:spChg>
        <pc:spChg chg="add del">
          <ac:chgData name="Koti, Yeswanth" userId="ea5a00c1-f806-4584-8d62-b86d91ca4945" providerId="ADAL" clId="{436E6DC6-A201-4CE0-A554-82872CA4354D}" dt="2023-12-15T04:48:25.535" v="534" actId="26606"/>
          <ac:spMkLst>
            <pc:docMk/>
            <pc:sldMk cId="2044185027" sldId="276"/>
            <ac:spMk id="21" creationId="{E7C6334F-6411-41EC-AD7D-179EDD8B58CB}"/>
          </ac:spMkLst>
        </pc:spChg>
        <pc:spChg chg="add del">
          <ac:chgData name="Koti, Yeswanth" userId="ea5a00c1-f806-4584-8d62-b86d91ca4945" providerId="ADAL" clId="{436E6DC6-A201-4CE0-A554-82872CA4354D}" dt="2023-12-15T04:48:25.535" v="534" actId="26606"/>
          <ac:spMkLst>
            <pc:docMk/>
            <pc:sldMk cId="2044185027" sldId="276"/>
            <ac:spMk id="23" creationId="{E6B02CEE-3AF8-4349-9B3E-8970E6DF62B3}"/>
          </ac:spMkLst>
        </pc:spChg>
        <pc:spChg chg="add del">
          <ac:chgData name="Koti, Yeswanth" userId="ea5a00c1-f806-4584-8d62-b86d91ca4945" providerId="ADAL" clId="{436E6DC6-A201-4CE0-A554-82872CA4354D}" dt="2023-12-15T04:48:25.535" v="534" actId="26606"/>
          <ac:spMkLst>
            <pc:docMk/>
            <pc:sldMk cId="2044185027" sldId="276"/>
            <ac:spMk id="25" creationId="{AAA01CF0-3FB5-44EB-B7DE-F2E86374C2FB}"/>
          </ac:spMkLst>
        </pc:spChg>
        <pc:spChg chg="add">
          <ac:chgData name="Koti, Yeswanth" userId="ea5a00c1-f806-4584-8d62-b86d91ca4945" providerId="ADAL" clId="{436E6DC6-A201-4CE0-A554-82872CA4354D}" dt="2023-12-15T04:48:25.535" v="534" actId="26606"/>
          <ac:spMkLst>
            <pc:docMk/>
            <pc:sldMk cId="2044185027" sldId="276"/>
            <ac:spMk id="30" creationId="{910015B9-6046-41B8-83BD-71778D2F9798}"/>
          </ac:spMkLst>
        </pc:spChg>
        <pc:spChg chg="add">
          <ac:chgData name="Koti, Yeswanth" userId="ea5a00c1-f806-4584-8d62-b86d91ca4945" providerId="ADAL" clId="{436E6DC6-A201-4CE0-A554-82872CA4354D}" dt="2023-12-15T04:48:25.535" v="534" actId="26606"/>
          <ac:spMkLst>
            <pc:docMk/>
            <pc:sldMk cId="2044185027" sldId="276"/>
            <ac:spMk id="32" creationId="{53908232-52E2-4794-A6C1-54300FB98919}"/>
          </ac:spMkLst>
        </pc:spChg>
        <pc:spChg chg="add">
          <ac:chgData name="Koti, Yeswanth" userId="ea5a00c1-f806-4584-8d62-b86d91ca4945" providerId="ADAL" clId="{436E6DC6-A201-4CE0-A554-82872CA4354D}" dt="2023-12-15T04:48:25.535" v="534" actId="26606"/>
          <ac:spMkLst>
            <pc:docMk/>
            <pc:sldMk cId="2044185027" sldId="276"/>
            <ac:spMk id="34" creationId="{D2B9299F-BED7-44C5-9CC5-E542F9193C2F}"/>
          </ac:spMkLst>
        </pc:spChg>
        <pc:spChg chg="add">
          <ac:chgData name="Koti, Yeswanth" userId="ea5a00c1-f806-4584-8d62-b86d91ca4945" providerId="ADAL" clId="{436E6DC6-A201-4CE0-A554-82872CA4354D}" dt="2023-12-15T04:48:25.535" v="534" actId="26606"/>
          <ac:spMkLst>
            <pc:docMk/>
            <pc:sldMk cId="2044185027" sldId="276"/>
            <ac:spMk id="36" creationId="{E9DDF273-E040-4765-AD05-872458E1370A}"/>
          </ac:spMkLst>
        </pc:spChg>
        <pc:spChg chg="add">
          <ac:chgData name="Koti, Yeswanth" userId="ea5a00c1-f806-4584-8d62-b86d91ca4945" providerId="ADAL" clId="{436E6DC6-A201-4CE0-A554-82872CA4354D}" dt="2023-12-15T04:48:25.535" v="534" actId="26606"/>
          <ac:spMkLst>
            <pc:docMk/>
            <pc:sldMk cId="2044185027" sldId="276"/>
            <ac:spMk id="38" creationId="{875485B9-8EE1-447A-9C08-F7D6B532A8CF}"/>
          </ac:spMkLst>
        </pc:spChg>
        <pc:spChg chg="add">
          <ac:chgData name="Koti, Yeswanth" userId="ea5a00c1-f806-4584-8d62-b86d91ca4945" providerId="ADAL" clId="{436E6DC6-A201-4CE0-A554-82872CA4354D}" dt="2023-12-15T04:48:25.535" v="534" actId="26606"/>
          <ac:spMkLst>
            <pc:docMk/>
            <pc:sldMk cId="2044185027" sldId="276"/>
            <ac:spMk id="40" creationId="{B963707F-B98C-4143-AFCF-D6B56C975C5A}"/>
          </ac:spMkLst>
        </pc:spChg>
        <pc:spChg chg="add">
          <ac:chgData name="Koti, Yeswanth" userId="ea5a00c1-f806-4584-8d62-b86d91ca4945" providerId="ADAL" clId="{436E6DC6-A201-4CE0-A554-82872CA4354D}" dt="2023-12-15T04:48:25.535" v="534" actId="26606"/>
          <ac:spMkLst>
            <pc:docMk/>
            <pc:sldMk cId="2044185027" sldId="276"/>
            <ac:spMk id="42" creationId="{88D2DFBB-460D-4ECB-BD76-509C99DAD65A}"/>
          </ac:spMkLst>
        </pc:spChg>
        <pc:picChg chg="add mod ord">
          <ac:chgData name="Koti, Yeswanth" userId="ea5a00c1-f806-4584-8d62-b86d91ca4945" providerId="ADAL" clId="{436E6DC6-A201-4CE0-A554-82872CA4354D}" dt="2023-12-15T04:48:25.535" v="534" actId="26606"/>
          <ac:picMkLst>
            <pc:docMk/>
            <pc:sldMk cId="2044185027" sldId="276"/>
            <ac:picMk id="4" creationId="{104BDA8E-9981-A973-828E-35D7023467AC}"/>
          </ac:picMkLst>
        </pc:picChg>
        <pc:picChg chg="add mod">
          <ac:chgData name="Koti, Yeswanth" userId="ea5a00c1-f806-4584-8d62-b86d91ca4945" providerId="ADAL" clId="{436E6DC6-A201-4CE0-A554-82872CA4354D}" dt="2023-12-15T04:48:25.535" v="534" actId="26606"/>
          <ac:picMkLst>
            <pc:docMk/>
            <pc:sldMk cId="2044185027" sldId="276"/>
            <ac:picMk id="6" creationId="{6A659EF0-AD4E-2D3B-8ADB-2E241B0CB7DB}"/>
          </ac:picMkLst>
        </pc:picChg>
        <pc:picChg chg="add del mod">
          <ac:chgData name="Koti, Yeswanth" userId="ea5a00c1-f806-4584-8d62-b86d91ca4945" providerId="ADAL" clId="{436E6DC6-A201-4CE0-A554-82872CA4354D}" dt="2023-12-15T04:54:58.438" v="559"/>
          <ac:picMkLst>
            <pc:docMk/>
            <pc:sldMk cId="2044185027" sldId="276"/>
            <ac:picMk id="7" creationId="{EF4C864D-4CC2-778D-9921-A8DE5B28F2FC}"/>
          </ac:picMkLst>
        </pc:picChg>
      </pc:sldChg>
      <pc:sldChg chg="addSp delSp modSp new mod setBg">
        <pc:chgData name="Koti, Yeswanth" userId="ea5a00c1-f806-4584-8d62-b86d91ca4945" providerId="ADAL" clId="{436E6DC6-A201-4CE0-A554-82872CA4354D}" dt="2023-12-15T05:35:58.257" v="1005" actId="26606"/>
        <pc:sldMkLst>
          <pc:docMk/>
          <pc:sldMk cId="2310281992" sldId="277"/>
        </pc:sldMkLst>
        <pc:spChg chg="add mod">
          <ac:chgData name="Koti, Yeswanth" userId="ea5a00c1-f806-4584-8d62-b86d91ca4945" providerId="ADAL" clId="{436E6DC6-A201-4CE0-A554-82872CA4354D}" dt="2023-12-15T05:35:58.257" v="1005" actId="26606"/>
          <ac:spMkLst>
            <pc:docMk/>
            <pc:sldMk cId="2310281992" sldId="277"/>
            <ac:spMk id="2" creationId="{7FB2EF4D-7072-7F8E-F917-A773AEB41E5A}"/>
          </ac:spMkLst>
        </pc:spChg>
        <pc:spChg chg="add">
          <ac:chgData name="Koti, Yeswanth" userId="ea5a00c1-f806-4584-8d62-b86d91ca4945" providerId="ADAL" clId="{436E6DC6-A201-4CE0-A554-82872CA4354D}" dt="2023-12-15T05:35:58.257" v="1005" actId="26606"/>
          <ac:spMkLst>
            <pc:docMk/>
            <pc:sldMk cId="2310281992" sldId="277"/>
            <ac:spMk id="10" creationId="{DD651B61-325E-4E73-8445-38B0DE8AAAB6}"/>
          </ac:spMkLst>
        </pc:spChg>
        <pc:spChg chg="add">
          <ac:chgData name="Koti, Yeswanth" userId="ea5a00c1-f806-4584-8d62-b86d91ca4945" providerId="ADAL" clId="{436E6DC6-A201-4CE0-A554-82872CA4354D}" dt="2023-12-15T05:35:58.257" v="1005" actId="26606"/>
          <ac:spMkLst>
            <pc:docMk/>
            <pc:sldMk cId="2310281992" sldId="277"/>
            <ac:spMk id="12" creationId="{B42E5253-D3AC-4AC2-B766-8B34F13C2F5E}"/>
          </ac:spMkLst>
        </pc:spChg>
        <pc:spChg chg="add">
          <ac:chgData name="Koti, Yeswanth" userId="ea5a00c1-f806-4584-8d62-b86d91ca4945" providerId="ADAL" clId="{436E6DC6-A201-4CE0-A554-82872CA4354D}" dt="2023-12-15T05:35:58.257" v="1005" actId="26606"/>
          <ac:spMkLst>
            <pc:docMk/>
            <pc:sldMk cId="2310281992" sldId="277"/>
            <ac:spMk id="14" creationId="{10AE8D57-436A-4073-9A75-15BB5949F8B4}"/>
          </ac:spMkLst>
        </pc:spChg>
        <pc:spChg chg="add">
          <ac:chgData name="Koti, Yeswanth" userId="ea5a00c1-f806-4584-8d62-b86d91ca4945" providerId="ADAL" clId="{436E6DC6-A201-4CE0-A554-82872CA4354D}" dt="2023-12-15T05:35:58.257" v="1005" actId="26606"/>
          <ac:spMkLst>
            <pc:docMk/>
            <pc:sldMk cId="2310281992" sldId="277"/>
            <ac:spMk id="16" creationId="{E2852671-8EB6-4EAF-8AF8-65CF3FD66456}"/>
          </ac:spMkLst>
        </pc:spChg>
        <pc:spChg chg="add">
          <ac:chgData name="Koti, Yeswanth" userId="ea5a00c1-f806-4584-8d62-b86d91ca4945" providerId="ADAL" clId="{436E6DC6-A201-4CE0-A554-82872CA4354D}" dt="2023-12-15T05:35:58.257" v="1005" actId="26606"/>
          <ac:spMkLst>
            <pc:docMk/>
            <pc:sldMk cId="2310281992" sldId="277"/>
            <ac:spMk id="18" creationId="{963FC0CD-F19B-4D9C-9C47-EB7E9D16E444}"/>
          </ac:spMkLst>
        </pc:spChg>
        <pc:spChg chg="add">
          <ac:chgData name="Koti, Yeswanth" userId="ea5a00c1-f806-4584-8d62-b86d91ca4945" providerId="ADAL" clId="{436E6DC6-A201-4CE0-A554-82872CA4354D}" dt="2023-12-15T05:35:58.257" v="1005" actId="26606"/>
          <ac:spMkLst>
            <pc:docMk/>
            <pc:sldMk cId="2310281992" sldId="277"/>
            <ac:spMk id="20" creationId="{2E70159E-5269-4C18-AA0B-D50513DB3B3C}"/>
          </ac:spMkLst>
        </pc:spChg>
        <pc:spChg chg="add">
          <ac:chgData name="Koti, Yeswanth" userId="ea5a00c1-f806-4584-8d62-b86d91ca4945" providerId="ADAL" clId="{436E6DC6-A201-4CE0-A554-82872CA4354D}" dt="2023-12-15T05:35:58.257" v="1005" actId="26606"/>
          <ac:spMkLst>
            <pc:docMk/>
            <pc:sldMk cId="2310281992" sldId="277"/>
            <ac:spMk id="22" creationId="{BBBE9C8C-98B2-41C2-B47B-9A396CBA2326}"/>
          </ac:spMkLst>
        </pc:spChg>
        <pc:spChg chg="add">
          <ac:chgData name="Koti, Yeswanth" userId="ea5a00c1-f806-4584-8d62-b86d91ca4945" providerId="ADAL" clId="{436E6DC6-A201-4CE0-A554-82872CA4354D}" dt="2023-12-15T05:35:58.257" v="1005" actId="26606"/>
          <ac:spMkLst>
            <pc:docMk/>
            <pc:sldMk cId="2310281992" sldId="277"/>
            <ac:spMk id="24" creationId="{B2ECCA3D-5ECA-4A8B-B9D7-CE6DEB72B952}"/>
          </ac:spMkLst>
        </pc:spChg>
        <pc:picChg chg="add del mod">
          <ac:chgData name="Koti, Yeswanth" userId="ea5a00c1-f806-4584-8d62-b86d91ca4945" providerId="ADAL" clId="{436E6DC6-A201-4CE0-A554-82872CA4354D}" dt="2023-12-15T05:35:42.899" v="1003" actId="478"/>
          <ac:picMkLst>
            <pc:docMk/>
            <pc:sldMk cId="2310281992" sldId="277"/>
            <ac:picMk id="4" creationId="{C7478B4E-667E-D6BA-54EC-82402C3522DA}"/>
          </ac:picMkLst>
        </pc:picChg>
        <pc:picChg chg="add mod">
          <ac:chgData name="Koti, Yeswanth" userId="ea5a00c1-f806-4584-8d62-b86d91ca4945" providerId="ADAL" clId="{436E6DC6-A201-4CE0-A554-82872CA4354D}" dt="2023-12-15T05:35:58.257" v="1005" actId="26606"/>
          <ac:picMkLst>
            <pc:docMk/>
            <pc:sldMk cId="2310281992" sldId="277"/>
            <ac:picMk id="5" creationId="{BEB1E2DC-FC71-3DD9-6ACF-4F5A4A18E502}"/>
          </ac:picMkLst>
        </pc:picChg>
      </pc:sldChg>
      <pc:sldChg chg="addSp delSp modSp new mod setBg">
        <pc:chgData name="Koti, Yeswanth" userId="ea5a00c1-f806-4584-8d62-b86d91ca4945" providerId="ADAL" clId="{436E6DC6-A201-4CE0-A554-82872CA4354D}" dt="2023-12-15T05:36:47.619" v="1014" actId="26606"/>
        <pc:sldMkLst>
          <pc:docMk/>
          <pc:sldMk cId="2873868220" sldId="278"/>
        </pc:sldMkLst>
        <pc:spChg chg="add del">
          <ac:chgData name="Koti, Yeswanth" userId="ea5a00c1-f806-4584-8d62-b86d91ca4945" providerId="ADAL" clId="{436E6DC6-A201-4CE0-A554-82872CA4354D}" dt="2023-12-15T04:52:27.736" v="555" actId="26606"/>
          <ac:spMkLst>
            <pc:docMk/>
            <pc:sldMk cId="2873868220" sldId="278"/>
            <ac:spMk id="10" creationId="{A4308965-434A-4011-8316-8ABEFFED04CD}"/>
          </ac:spMkLst>
        </pc:spChg>
        <pc:spChg chg="add del">
          <ac:chgData name="Koti, Yeswanth" userId="ea5a00c1-f806-4584-8d62-b86d91ca4945" providerId="ADAL" clId="{436E6DC6-A201-4CE0-A554-82872CA4354D}" dt="2023-12-15T04:52:27.736" v="555" actId="26606"/>
          <ac:spMkLst>
            <pc:docMk/>
            <pc:sldMk cId="2873868220" sldId="278"/>
            <ac:spMk id="12" creationId="{1C910B0D-8E24-46E7-93D7-329948C60D98}"/>
          </ac:spMkLst>
        </pc:spChg>
        <pc:spChg chg="add del">
          <ac:chgData name="Koti, Yeswanth" userId="ea5a00c1-f806-4584-8d62-b86d91ca4945" providerId="ADAL" clId="{436E6DC6-A201-4CE0-A554-82872CA4354D}" dt="2023-12-15T04:52:27.736" v="555" actId="26606"/>
          <ac:spMkLst>
            <pc:docMk/>
            <pc:sldMk cId="2873868220" sldId="278"/>
            <ac:spMk id="14" creationId="{FF215A71-CFAF-4964-A613-D07F75FC1A61}"/>
          </ac:spMkLst>
        </pc:spChg>
        <pc:spChg chg="add del">
          <ac:chgData name="Koti, Yeswanth" userId="ea5a00c1-f806-4584-8d62-b86d91ca4945" providerId="ADAL" clId="{436E6DC6-A201-4CE0-A554-82872CA4354D}" dt="2023-12-15T05:36:30.652" v="1009" actId="26606"/>
          <ac:spMkLst>
            <pc:docMk/>
            <pc:sldMk cId="2873868220" sldId="278"/>
            <ac:spMk id="16" creationId="{57886309-8F28-488F-8BA9-0BF7494C8DDC}"/>
          </ac:spMkLst>
        </pc:spChg>
        <pc:spChg chg="add del">
          <ac:chgData name="Koti, Yeswanth" userId="ea5a00c1-f806-4584-8d62-b86d91ca4945" providerId="ADAL" clId="{436E6DC6-A201-4CE0-A554-82872CA4354D}" dt="2023-12-15T05:36:30.652" v="1009" actId="26606"/>
          <ac:spMkLst>
            <pc:docMk/>
            <pc:sldMk cId="2873868220" sldId="278"/>
            <ac:spMk id="17" creationId="{10D5ABE4-8A47-4A84-9DB4-CCB7A3D42258}"/>
          </ac:spMkLst>
        </pc:spChg>
        <pc:spChg chg="add del">
          <ac:chgData name="Koti, Yeswanth" userId="ea5a00c1-f806-4584-8d62-b86d91ca4945" providerId="ADAL" clId="{436E6DC6-A201-4CE0-A554-82872CA4354D}" dt="2023-12-15T05:36:30.652" v="1009" actId="26606"/>
          <ac:spMkLst>
            <pc:docMk/>
            <pc:sldMk cId="2873868220" sldId="278"/>
            <ac:spMk id="18" creationId="{D8EB06DC-2D36-4101-B5B2-45B5B1EEC588}"/>
          </ac:spMkLst>
        </pc:spChg>
        <pc:spChg chg="add del">
          <ac:chgData name="Koti, Yeswanth" userId="ea5a00c1-f806-4584-8d62-b86d91ca4945" providerId="ADAL" clId="{436E6DC6-A201-4CE0-A554-82872CA4354D}" dt="2023-12-15T05:36:47.619" v="1014" actId="26606"/>
          <ac:spMkLst>
            <pc:docMk/>
            <pc:sldMk cId="2873868220" sldId="278"/>
            <ac:spMk id="23" creationId="{57886309-8F28-488F-8BA9-0BF7494C8DDC}"/>
          </ac:spMkLst>
        </pc:spChg>
        <pc:spChg chg="add del">
          <ac:chgData name="Koti, Yeswanth" userId="ea5a00c1-f806-4584-8d62-b86d91ca4945" providerId="ADAL" clId="{436E6DC6-A201-4CE0-A554-82872CA4354D}" dt="2023-12-15T05:36:47.619" v="1014" actId="26606"/>
          <ac:spMkLst>
            <pc:docMk/>
            <pc:sldMk cId="2873868220" sldId="278"/>
            <ac:spMk id="25" creationId="{10D5ABE4-8A47-4A84-9DB4-CCB7A3D42258}"/>
          </ac:spMkLst>
        </pc:spChg>
        <pc:spChg chg="add del">
          <ac:chgData name="Koti, Yeswanth" userId="ea5a00c1-f806-4584-8d62-b86d91ca4945" providerId="ADAL" clId="{436E6DC6-A201-4CE0-A554-82872CA4354D}" dt="2023-12-15T05:36:47.619" v="1014" actId="26606"/>
          <ac:spMkLst>
            <pc:docMk/>
            <pc:sldMk cId="2873868220" sldId="278"/>
            <ac:spMk id="27" creationId="{D8EB06DC-2D36-4101-B5B2-45B5B1EEC588}"/>
          </ac:spMkLst>
        </pc:spChg>
        <pc:spChg chg="add">
          <ac:chgData name="Koti, Yeswanth" userId="ea5a00c1-f806-4584-8d62-b86d91ca4945" providerId="ADAL" clId="{436E6DC6-A201-4CE0-A554-82872CA4354D}" dt="2023-12-15T05:36:47.619" v="1014" actId="26606"/>
          <ac:spMkLst>
            <pc:docMk/>
            <pc:sldMk cId="2873868220" sldId="278"/>
            <ac:spMk id="32" creationId="{57886309-8F28-488F-8BA9-0BF7494C8DDC}"/>
          </ac:spMkLst>
        </pc:spChg>
        <pc:spChg chg="add">
          <ac:chgData name="Koti, Yeswanth" userId="ea5a00c1-f806-4584-8d62-b86d91ca4945" providerId="ADAL" clId="{436E6DC6-A201-4CE0-A554-82872CA4354D}" dt="2023-12-15T05:36:47.619" v="1014" actId="26606"/>
          <ac:spMkLst>
            <pc:docMk/>
            <pc:sldMk cId="2873868220" sldId="278"/>
            <ac:spMk id="34" creationId="{10D5ABE4-8A47-4A84-9DB4-CCB7A3D42258}"/>
          </ac:spMkLst>
        </pc:spChg>
        <pc:spChg chg="add">
          <ac:chgData name="Koti, Yeswanth" userId="ea5a00c1-f806-4584-8d62-b86d91ca4945" providerId="ADAL" clId="{436E6DC6-A201-4CE0-A554-82872CA4354D}" dt="2023-12-15T05:36:47.619" v="1014" actId="26606"/>
          <ac:spMkLst>
            <pc:docMk/>
            <pc:sldMk cId="2873868220" sldId="278"/>
            <ac:spMk id="36" creationId="{D8EB06DC-2D36-4101-B5B2-45B5B1EEC588}"/>
          </ac:spMkLst>
        </pc:spChg>
        <pc:picChg chg="add del mod ord">
          <ac:chgData name="Koti, Yeswanth" userId="ea5a00c1-f806-4584-8d62-b86d91ca4945" providerId="ADAL" clId="{436E6DC6-A201-4CE0-A554-82872CA4354D}" dt="2023-12-15T05:36:32.717" v="1011" actId="478"/>
          <ac:picMkLst>
            <pc:docMk/>
            <pc:sldMk cId="2873868220" sldId="278"/>
            <ac:picMk id="3" creationId="{3743C7F1-7904-7AEC-BC4E-3F04EA02817A}"/>
          </ac:picMkLst>
        </pc:picChg>
        <pc:picChg chg="add del mod">
          <ac:chgData name="Koti, Yeswanth" userId="ea5a00c1-f806-4584-8d62-b86d91ca4945" providerId="ADAL" clId="{436E6DC6-A201-4CE0-A554-82872CA4354D}" dt="2023-12-15T05:36:05.266" v="1006" actId="478"/>
          <ac:picMkLst>
            <pc:docMk/>
            <pc:sldMk cId="2873868220" sldId="278"/>
            <ac:picMk id="5" creationId="{AB9FBC0E-A2CB-147F-F23E-AB860888A0ED}"/>
          </ac:picMkLst>
        </pc:picChg>
        <pc:picChg chg="add mod ord">
          <ac:chgData name="Koti, Yeswanth" userId="ea5a00c1-f806-4584-8d62-b86d91ca4945" providerId="ADAL" clId="{436E6DC6-A201-4CE0-A554-82872CA4354D}" dt="2023-12-15T05:36:47.619" v="1014" actId="26606"/>
          <ac:picMkLst>
            <pc:docMk/>
            <pc:sldMk cId="2873868220" sldId="278"/>
            <ac:picMk id="6" creationId="{D685354C-782B-BB62-DF0A-16D9B4459A82}"/>
          </ac:picMkLst>
        </pc:picChg>
        <pc:picChg chg="add mod">
          <ac:chgData name="Koti, Yeswanth" userId="ea5a00c1-f806-4584-8d62-b86d91ca4945" providerId="ADAL" clId="{436E6DC6-A201-4CE0-A554-82872CA4354D}" dt="2023-12-15T05:36:47.619" v="1014" actId="26606"/>
          <ac:picMkLst>
            <pc:docMk/>
            <pc:sldMk cId="2873868220" sldId="278"/>
            <ac:picMk id="7" creationId="{A3350C7F-6F69-366B-ADA2-BB348979B55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F52FE1-8F59-4D22-A007-7FB13F2015B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EC23A0-6F86-4333-9E52-B3F84DC269AD}">
      <dgm:prSet/>
      <dgm:spPr/>
      <dgm:t>
        <a:bodyPr/>
        <a:lstStyle/>
        <a:p>
          <a:pPr>
            <a:lnSpc>
              <a:spcPct val="100000"/>
            </a:lnSpc>
            <a:defRPr b="1"/>
          </a:pPr>
          <a:r>
            <a:rPr lang="en-US" b="1" i="0"/>
            <a:t>Data Preprocessing:</a:t>
          </a:r>
          <a:endParaRPr lang="en-US"/>
        </a:p>
      </dgm:t>
    </dgm:pt>
    <dgm:pt modelId="{6BB4FD3C-03C9-4159-AE77-B60284C036C3}" type="parTrans" cxnId="{F8B9224A-FC45-42E5-9881-FF21B009C624}">
      <dgm:prSet/>
      <dgm:spPr/>
      <dgm:t>
        <a:bodyPr/>
        <a:lstStyle/>
        <a:p>
          <a:endParaRPr lang="en-US"/>
        </a:p>
      </dgm:t>
    </dgm:pt>
    <dgm:pt modelId="{EEF05B8A-B80A-4C7E-8D4B-4D7E89A0BA85}" type="sibTrans" cxnId="{F8B9224A-FC45-42E5-9881-FF21B009C624}">
      <dgm:prSet/>
      <dgm:spPr/>
      <dgm:t>
        <a:bodyPr/>
        <a:lstStyle/>
        <a:p>
          <a:endParaRPr lang="en-US"/>
        </a:p>
      </dgm:t>
    </dgm:pt>
    <dgm:pt modelId="{57788D3B-B873-4D10-8CDD-0964B76CDBED}">
      <dgm:prSet/>
      <dgm:spPr/>
      <dgm:t>
        <a:bodyPr/>
        <a:lstStyle/>
        <a:p>
          <a:pPr>
            <a:lnSpc>
              <a:spcPct val="100000"/>
            </a:lnSpc>
          </a:pPr>
          <a:r>
            <a:rPr lang="en-US" b="0" i="0"/>
            <a:t>Explore and understand the provided dataset.</a:t>
          </a:r>
          <a:endParaRPr lang="en-US"/>
        </a:p>
      </dgm:t>
    </dgm:pt>
    <dgm:pt modelId="{C7552BC4-2B6F-4481-8602-CC5B64DD3237}" type="parTrans" cxnId="{A2750F38-CBAC-44B6-88F8-C21211255324}">
      <dgm:prSet/>
      <dgm:spPr/>
      <dgm:t>
        <a:bodyPr/>
        <a:lstStyle/>
        <a:p>
          <a:endParaRPr lang="en-US"/>
        </a:p>
      </dgm:t>
    </dgm:pt>
    <dgm:pt modelId="{4BF5D1AC-1640-401C-A55C-75D1A8665D27}" type="sibTrans" cxnId="{A2750F38-CBAC-44B6-88F8-C21211255324}">
      <dgm:prSet/>
      <dgm:spPr/>
      <dgm:t>
        <a:bodyPr/>
        <a:lstStyle/>
        <a:p>
          <a:endParaRPr lang="en-US"/>
        </a:p>
      </dgm:t>
    </dgm:pt>
    <dgm:pt modelId="{33EE0B82-7BA5-4F96-AFE6-4427C0C1998C}">
      <dgm:prSet/>
      <dgm:spPr/>
      <dgm:t>
        <a:bodyPr/>
        <a:lstStyle/>
        <a:p>
          <a:pPr>
            <a:lnSpc>
              <a:spcPct val="100000"/>
            </a:lnSpc>
          </a:pPr>
          <a:r>
            <a:rPr lang="en-US" b="0" i="0"/>
            <a:t>Handle missing data, outliers, and perform necessary cleaning.</a:t>
          </a:r>
          <a:endParaRPr lang="en-US"/>
        </a:p>
      </dgm:t>
    </dgm:pt>
    <dgm:pt modelId="{3F283876-579B-4E48-80D8-714AA35AAA01}" type="parTrans" cxnId="{4CF8A121-E12C-4CD7-83AC-CAAF80B9B4ED}">
      <dgm:prSet/>
      <dgm:spPr/>
      <dgm:t>
        <a:bodyPr/>
        <a:lstStyle/>
        <a:p>
          <a:endParaRPr lang="en-US"/>
        </a:p>
      </dgm:t>
    </dgm:pt>
    <dgm:pt modelId="{0F6326F0-4658-4D10-9B1B-07D5757925A4}" type="sibTrans" cxnId="{4CF8A121-E12C-4CD7-83AC-CAAF80B9B4ED}">
      <dgm:prSet/>
      <dgm:spPr/>
      <dgm:t>
        <a:bodyPr/>
        <a:lstStyle/>
        <a:p>
          <a:endParaRPr lang="en-US"/>
        </a:p>
      </dgm:t>
    </dgm:pt>
    <dgm:pt modelId="{6481A5EB-40A6-4D52-8169-743BB041ECF0}">
      <dgm:prSet/>
      <dgm:spPr/>
      <dgm:t>
        <a:bodyPr/>
        <a:lstStyle/>
        <a:p>
          <a:pPr>
            <a:lnSpc>
              <a:spcPct val="100000"/>
            </a:lnSpc>
          </a:pPr>
          <a:r>
            <a:rPr lang="en-US" b="0" i="0" dirty="0"/>
            <a:t>Extract relevant features from the satellite observations, such as location (latitude and longitude), timestamp (year and week), and target emissions.</a:t>
          </a:r>
          <a:endParaRPr lang="en-US" dirty="0"/>
        </a:p>
      </dgm:t>
    </dgm:pt>
    <dgm:pt modelId="{B850648C-8427-44A1-B157-AC13596269DB}" type="parTrans" cxnId="{D0B2C3DB-C1F7-4D38-B1C1-25B8C7DF6451}">
      <dgm:prSet/>
      <dgm:spPr/>
      <dgm:t>
        <a:bodyPr/>
        <a:lstStyle/>
        <a:p>
          <a:endParaRPr lang="en-US"/>
        </a:p>
      </dgm:t>
    </dgm:pt>
    <dgm:pt modelId="{B57AC71A-ED21-4EDD-913F-AB0904FF36C5}" type="sibTrans" cxnId="{D0B2C3DB-C1F7-4D38-B1C1-25B8C7DF6451}">
      <dgm:prSet/>
      <dgm:spPr/>
      <dgm:t>
        <a:bodyPr/>
        <a:lstStyle/>
        <a:p>
          <a:endParaRPr lang="en-US"/>
        </a:p>
      </dgm:t>
    </dgm:pt>
    <dgm:pt modelId="{4EBC047A-4FD3-4360-AD68-FB0C17E467A6}">
      <dgm:prSet/>
      <dgm:spPr/>
      <dgm:t>
        <a:bodyPr/>
        <a:lstStyle/>
        <a:p>
          <a:pPr>
            <a:lnSpc>
              <a:spcPct val="100000"/>
            </a:lnSpc>
            <a:defRPr b="1"/>
          </a:pPr>
          <a:r>
            <a:rPr lang="en-US" b="1" i="0"/>
            <a:t>Feature Engineering:</a:t>
          </a:r>
          <a:endParaRPr lang="en-US"/>
        </a:p>
      </dgm:t>
    </dgm:pt>
    <dgm:pt modelId="{A2210E6B-1F1F-445C-9F82-D36CF056440F}" type="parTrans" cxnId="{BB5B8BC1-1C40-4D78-BDBF-7B054D06291A}">
      <dgm:prSet/>
      <dgm:spPr/>
      <dgm:t>
        <a:bodyPr/>
        <a:lstStyle/>
        <a:p>
          <a:endParaRPr lang="en-US"/>
        </a:p>
      </dgm:t>
    </dgm:pt>
    <dgm:pt modelId="{595E173E-B53F-4744-BE09-FA1E1F270300}" type="sibTrans" cxnId="{BB5B8BC1-1C40-4D78-BDBF-7B054D06291A}">
      <dgm:prSet/>
      <dgm:spPr/>
      <dgm:t>
        <a:bodyPr/>
        <a:lstStyle/>
        <a:p>
          <a:endParaRPr lang="en-US"/>
        </a:p>
      </dgm:t>
    </dgm:pt>
    <dgm:pt modelId="{A74666DB-2ABE-49CD-918F-73240C821EBB}">
      <dgm:prSet/>
      <dgm:spPr/>
      <dgm:t>
        <a:bodyPr/>
        <a:lstStyle/>
        <a:p>
          <a:pPr>
            <a:lnSpc>
              <a:spcPct val="100000"/>
            </a:lnSpc>
          </a:pPr>
          <a:r>
            <a:rPr lang="en-US" b="0" i="0" dirty="0"/>
            <a:t>Derive additional features that may enhance model performance.</a:t>
          </a:r>
        </a:p>
        <a:p>
          <a:pPr>
            <a:lnSpc>
              <a:spcPct val="100000"/>
            </a:lnSpc>
          </a:pPr>
          <a:r>
            <a:rPr lang="en-US" dirty="0"/>
            <a:t>Exempted covid related data as it is an outlier.</a:t>
          </a:r>
        </a:p>
      </dgm:t>
    </dgm:pt>
    <dgm:pt modelId="{B7D1B3F3-9AC9-4152-BB7B-B68F4F2AB145}" type="parTrans" cxnId="{FB0CADF4-BD84-4F73-9512-56CB0F6667DA}">
      <dgm:prSet/>
      <dgm:spPr/>
      <dgm:t>
        <a:bodyPr/>
        <a:lstStyle/>
        <a:p>
          <a:endParaRPr lang="en-US"/>
        </a:p>
      </dgm:t>
    </dgm:pt>
    <dgm:pt modelId="{A043AB82-BDD9-4473-8116-4BB8DBFC6542}" type="sibTrans" cxnId="{FB0CADF4-BD84-4F73-9512-56CB0F6667DA}">
      <dgm:prSet/>
      <dgm:spPr/>
      <dgm:t>
        <a:bodyPr/>
        <a:lstStyle/>
        <a:p>
          <a:endParaRPr lang="en-US"/>
        </a:p>
      </dgm:t>
    </dgm:pt>
    <dgm:pt modelId="{307EC80F-253B-4B4A-83FD-9C8B7B9A9BCE}">
      <dgm:prSet/>
      <dgm:spPr/>
      <dgm:t>
        <a:bodyPr/>
        <a:lstStyle/>
        <a:p>
          <a:pPr>
            <a:lnSpc>
              <a:spcPct val="100000"/>
            </a:lnSpc>
            <a:defRPr b="1"/>
          </a:pPr>
          <a:r>
            <a:rPr lang="en-US" b="1" i="0"/>
            <a:t>Model Development:</a:t>
          </a:r>
          <a:endParaRPr lang="en-US"/>
        </a:p>
      </dgm:t>
    </dgm:pt>
    <dgm:pt modelId="{121266EC-2CC0-41D1-A8B0-9925DC5C3191}" type="parTrans" cxnId="{69F07CF3-7225-47A0-85F8-AF0A136704F6}">
      <dgm:prSet/>
      <dgm:spPr/>
      <dgm:t>
        <a:bodyPr/>
        <a:lstStyle/>
        <a:p>
          <a:endParaRPr lang="en-US"/>
        </a:p>
      </dgm:t>
    </dgm:pt>
    <dgm:pt modelId="{3FCDC290-56DB-4AA2-8EAF-BD6F73DA422B}" type="sibTrans" cxnId="{69F07CF3-7225-47A0-85F8-AF0A136704F6}">
      <dgm:prSet/>
      <dgm:spPr/>
      <dgm:t>
        <a:bodyPr/>
        <a:lstStyle/>
        <a:p>
          <a:endParaRPr lang="en-US"/>
        </a:p>
      </dgm:t>
    </dgm:pt>
    <dgm:pt modelId="{7B7E6B8F-2E38-4557-8E29-706D6B83F938}">
      <dgm:prSet/>
      <dgm:spPr/>
      <dgm:t>
        <a:bodyPr/>
        <a:lstStyle/>
        <a:p>
          <a:pPr>
            <a:lnSpc>
              <a:spcPct val="100000"/>
            </a:lnSpc>
          </a:pPr>
          <a:r>
            <a:rPr lang="en-US" b="0" i="0"/>
            <a:t>Experiment with various machine learning algorithms suitable for regression tasks.</a:t>
          </a:r>
          <a:endParaRPr lang="en-US"/>
        </a:p>
      </dgm:t>
    </dgm:pt>
    <dgm:pt modelId="{486AA8C9-AC49-4D3A-9C53-2DFF0581EC1A}" type="parTrans" cxnId="{61A9BD8B-4A83-47C7-B67E-6A28F8838D55}">
      <dgm:prSet/>
      <dgm:spPr/>
      <dgm:t>
        <a:bodyPr/>
        <a:lstStyle/>
        <a:p>
          <a:endParaRPr lang="en-US"/>
        </a:p>
      </dgm:t>
    </dgm:pt>
    <dgm:pt modelId="{67FD3854-582E-478A-8E73-50C78BDC82BC}" type="sibTrans" cxnId="{61A9BD8B-4A83-47C7-B67E-6A28F8838D55}">
      <dgm:prSet/>
      <dgm:spPr/>
      <dgm:t>
        <a:bodyPr/>
        <a:lstStyle/>
        <a:p>
          <a:endParaRPr lang="en-US"/>
        </a:p>
      </dgm:t>
    </dgm:pt>
    <dgm:pt modelId="{F239A4D8-174A-4DEE-A861-7E0771FE2012}">
      <dgm:prSet/>
      <dgm:spPr/>
      <dgm:t>
        <a:bodyPr/>
        <a:lstStyle/>
        <a:p>
          <a:pPr>
            <a:lnSpc>
              <a:spcPct val="100000"/>
            </a:lnSpc>
          </a:pPr>
          <a:r>
            <a:rPr lang="en-US" b="0" i="0" dirty="0"/>
            <a:t>Implement models such as </a:t>
          </a:r>
          <a:r>
            <a:rPr lang="en-US" dirty="0"/>
            <a:t>R</a:t>
          </a:r>
          <a:r>
            <a:rPr lang="en-US" b="0" i="0" dirty="0"/>
            <a:t>adius Neighbor Regressor , </a:t>
          </a:r>
          <a:r>
            <a:rPr lang="en-US" dirty="0"/>
            <a:t>D</a:t>
          </a:r>
          <a:r>
            <a:rPr lang="en-US" b="0" i="0" dirty="0"/>
            <a:t>ecision tree Regressor.</a:t>
          </a:r>
          <a:endParaRPr lang="en-US" dirty="0"/>
        </a:p>
      </dgm:t>
    </dgm:pt>
    <dgm:pt modelId="{680FF84E-DC3C-4685-AD2E-CE6380ABFFBD}" type="parTrans" cxnId="{1360BAD0-5928-4FAB-B258-584B84539AF0}">
      <dgm:prSet/>
      <dgm:spPr/>
      <dgm:t>
        <a:bodyPr/>
        <a:lstStyle/>
        <a:p>
          <a:endParaRPr lang="en-US"/>
        </a:p>
      </dgm:t>
    </dgm:pt>
    <dgm:pt modelId="{8F1D1312-EF16-4E80-A51B-23043945F5BA}" type="sibTrans" cxnId="{1360BAD0-5928-4FAB-B258-584B84539AF0}">
      <dgm:prSet/>
      <dgm:spPr/>
      <dgm:t>
        <a:bodyPr/>
        <a:lstStyle/>
        <a:p>
          <a:endParaRPr lang="en-US"/>
        </a:p>
      </dgm:t>
    </dgm:pt>
    <dgm:pt modelId="{15DBA2BD-E6FD-44F7-A0BE-2D667435F632}" type="pres">
      <dgm:prSet presAssocID="{D9F52FE1-8F59-4D22-A007-7FB13F2015B4}" presName="root" presStyleCnt="0">
        <dgm:presLayoutVars>
          <dgm:dir/>
          <dgm:resizeHandles val="exact"/>
        </dgm:presLayoutVars>
      </dgm:prSet>
      <dgm:spPr/>
    </dgm:pt>
    <dgm:pt modelId="{D833CDA8-7900-4092-A5C7-E7800992FDCB}" type="pres">
      <dgm:prSet presAssocID="{79EC23A0-6F86-4333-9E52-B3F84DC269AD}" presName="compNode" presStyleCnt="0"/>
      <dgm:spPr/>
    </dgm:pt>
    <dgm:pt modelId="{5326D3E2-BA89-4124-B2EE-BD550BED03D8}" type="pres">
      <dgm:prSet presAssocID="{79EC23A0-6F86-4333-9E52-B3F84DC269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52A6AB2-9CD5-450F-9FF7-686F051202CC}" type="pres">
      <dgm:prSet presAssocID="{79EC23A0-6F86-4333-9E52-B3F84DC269AD}" presName="iconSpace" presStyleCnt="0"/>
      <dgm:spPr/>
    </dgm:pt>
    <dgm:pt modelId="{9EEA9EC2-8F6B-4FBF-A5AF-151F0996F68F}" type="pres">
      <dgm:prSet presAssocID="{79EC23A0-6F86-4333-9E52-B3F84DC269AD}" presName="parTx" presStyleLbl="revTx" presStyleIdx="0" presStyleCnt="6">
        <dgm:presLayoutVars>
          <dgm:chMax val="0"/>
          <dgm:chPref val="0"/>
        </dgm:presLayoutVars>
      </dgm:prSet>
      <dgm:spPr/>
    </dgm:pt>
    <dgm:pt modelId="{40EA9F80-F4E6-46C7-8D26-5B88A84F0BC0}" type="pres">
      <dgm:prSet presAssocID="{79EC23A0-6F86-4333-9E52-B3F84DC269AD}" presName="txSpace" presStyleCnt="0"/>
      <dgm:spPr/>
    </dgm:pt>
    <dgm:pt modelId="{07EA2542-C665-4858-B3A2-A63148C879FB}" type="pres">
      <dgm:prSet presAssocID="{79EC23A0-6F86-4333-9E52-B3F84DC269AD}" presName="desTx" presStyleLbl="revTx" presStyleIdx="1" presStyleCnt="6">
        <dgm:presLayoutVars/>
      </dgm:prSet>
      <dgm:spPr/>
    </dgm:pt>
    <dgm:pt modelId="{27CB9998-7667-47AE-82C9-32A3FA08A0ED}" type="pres">
      <dgm:prSet presAssocID="{EEF05B8A-B80A-4C7E-8D4B-4D7E89A0BA85}" presName="sibTrans" presStyleCnt="0"/>
      <dgm:spPr/>
    </dgm:pt>
    <dgm:pt modelId="{9DD1A222-7188-4494-926F-6F5585D9139F}" type="pres">
      <dgm:prSet presAssocID="{4EBC047A-4FD3-4360-AD68-FB0C17E467A6}" presName="compNode" presStyleCnt="0"/>
      <dgm:spPr/>
    </dgm:pt>
    <dgm:pt modelId="{BEAA4205-39FE-4F21-91D9-41184AC292B1}" type="pres">
      <dgm:prSet presAssocID="{4EBC047A-4FD3-4360-AD68-FB0C17E467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6F082BA-DB82-4BDC-8B71-C37013FA4286}" type="pres">
      <dgm:prSet presAssocID="{4EBC047A-4FD3-4360-AD68-FB0C17E467A6}" presName="iconSpace" presStyleCnt="0"/>
      <dgm:spPr/>
    </dgm:pt>
    <dgm:pt modelId="{2E38EAAF-6EA3-41E7-9608-F4AD7EE18D2E}" type="pres">
      <dgm:prSet presAssocID="{4EBC047A-4FD3-4360-AD68-FB0C17E467A6}" presName="parTx" presStyleLbl="revTx" presStyleIdx="2" presStyleCnt="6">
        <dgm:presLayoutVars>
          <dgm:chMax val="0"/>
          <dgm:chPref val="0"/>
        </dgm:presLayoutVars>
      </dgm:prSet>
      <dgm:spPr/>
    </dgm:pt>
    <dgm:pt modelId="{F11DEFF5-29A9-454B-9C0E-17C94634A5F1}" type="pres">
      <dgm:prSet presAssocID="{4EBC047A-4FD3-4360-AD68-FB0C17E467A6}" presName="txSpace" presStyleCnt="0"/>
      <dgm:spPr/>
    </dgm:pt>
    <dgm:pt modelId="{9583AD3F-5A1F-4AD1-803B-96B63AC76A23}" type="pres">
      <dgm:prSet presAssocID="{4EBC047A-4FD3-4360-AD68-FB0C17E467A6}" presName="desTx" presStyleLbl="revTx" presStyleIdx="3" presStyleCnt="6">
        <dgm:presLayoutVars/>
      </dgm:prSet>
      <dgm:spPr/>
    </dgm:pt>
    <dgm:pt modelId="{BACBA00B-0714-46B9-9B1B-61950F953928}" type="pres">
      <dgm:prSet presAssocID="{595E173E-B53F-4744-BE09-FA1E1F270300}" presName="sibTrans" presStyleCnt="0"/>
      <dgm:spPr/>
    </dgm:pt>
    <dgm:pt modelId="{1DBC7592-809E-426C-AD55-B61DDB5C7E8C}" type="pres">
      <dgm:prSet presAssocID="{307EC80F-253B-4B4A-83FD-9C8B7B9A9BCE}" presName="compNode" presStyleCnt="0"/>
      <dgm:spPr/>
    </dgm:pt>
    <dgm:pt modelId="{D4CBA27F-18B6-41D3-90A8-985E79D1BEAF}" type="pres">
      <dgm:prSet presAssocID="{307EC80F-253B-4B4A-83FD-9C8B7B9A9B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C6A0186-57E8-408C-99EC-01B582BCB04D}" type="pres">
      <dgm:prSet presAssocID="{307EC80F-253B-4B4A-83FD-9C8B7B9A9BCE}" presName="iconSpace" presStyleCnt="0"/>
      <dgm:spPr/>
    </dgm:pt>
    <dgm:pt modelId="{AAEADF4C-BD61-4C8E-A5C8-FFF7F55AE313}" type="pres">
      <dgm:prSet presAssocID="{307EC80F-253B-4B4A-83FD-9C8B7B9A9BCE}" presName="parTx" presStyleLbl="revTx" presStyleIdx="4" presStyleCnt="6">
        <dgm:presLayoutVars>
          <dgm:chMax val="0"/>
          <dgm:chPref val="0"/>
        </dgm:presLayoutVars>
      </dgm:prSet>
      <dgm:spPr/>
    </dgm:pt>
    <dgm:pt modelId="{8DCB7B5B-B457-4327-9F6A-1B119FB8F8D2}" type="pres">
      <dgm:prSet presAssocID="{307EC80F-253B-4B4A-83FD-9C8B7B9A9BCE}" presName="txSpace" presStyleCnt="0"/>
      <dgm:spPr/>
    </dgm:pt>
    <dgm:pt modelId="{837B82D6-2BEE-493D-B6B9-4D1A71F0481C}" type="pres">
      <dgm:prSet presAssocID="{307EC80F-253B-4B4A-83FD-9C8B7B9A9BCE}" presName="desTx" presStyleLbl="revTx" presStyleIdx="5" presStyleCnt="6">
        <dgm:presLayoutVars/>
      </dgm:prSet>
      <dgm:spPr/>
    </dgm:pt>
  </dgm:ptLst>
  <dgm:cxnLst>
    <dgm:cxn modelId="{4CF8A121-E12C-4CD7-83AC-CAAF80B9B4ED}" srcId="{79EC23A0-6F86-4333-9E52-B3F84DC269AD}" destId="{33EE0B82-7BA5-4F96-AFE6-4427C0C1998C}" srcOrd="1" destOrd="0" parTransId="{3F283876-579B-4E48-80D8-714AA35AAA01}" sibTransId="{0F6326F0-4658-4D10-9B1B-07D5757925A4}"/>
    <dgm:cxn modelId="{A2750F38-CBAC-44B6-88F8-C21211255324}" srcId="{79EC23A0-6F86-4333-9E52-B3F84DC269AD}" destId="{57788D3B-B873-4D10-8CDD-0964B76CDBED}" srcOrd="0" destOrd="0" parTransId="{C7552BC4-2B6F-4481-8602-CC5B64DD3237}" sibTransId="{4BF5D1AC-1640-401C-A55C-75D1A8665D27}"/>
    <dgm:cxn modelId="{E2D7603A-7AB3-4597-864A-6115DECCFF82}" type="presOf" srcId="{33EE0B82-7BA5-4F96-AFE6-4427C0C1998C}" destId="{07EA2542-C665-4858-B3A2-A63148C879FB}" srcOrd="0" destOrd="1" presId="urn:microsoft.com/office/officeart/2018/5/layout/CenteredIconLabelDescriptionList"/>
    <dgm:cxn modelId="{F010F667-7E6D-42C6-9272-50F81ECE2D06}" type="presOf" srcId="{A74666DB-2ABE-49CD-918F-73240C821EBB}" destId="{9583AD3F-5A1F-4AD1-803B-96B63AC76A23}" srcOrd="0" destOrd="0" presId="urn:microsoft.com/office/officeart/2018/5/layout/CenteredIconLabelDescriptionList"/>
    <dgm:cxn modelId="{F8B9224A-FC45-42E5-9881-FF21B009C624}" srcId="{D9F52FE1-8F59-4D22-A007-7FB13F2015B4}" destId="{79EC23A0-6F86-4333-9E52-B3F84DC269AD}" srcOrd="0" destOrd="0" parTransId="{6BB4FD3C-03C9-4159-AE77-B60284C036C3}" sibTransId="{EEF05B8A-B80A-4C7E-8D4B-4D7E89A0BA85}"/>
    <dgm:cxn modelId="{4476EB78-9E46-41FB-9941-2C8F5A83C23E}" type="presOf" srcId="{307EC80F-253B-4B4A-83FD-9C8B7B9A9BCE}" destId="{AAEADF4C-BD61-4C8E-A5C8-FFF7F55AE313}" srcOrd="0" destOrd="0" presId="urn:microsoft.com/office/officeart/2018/5/layout/CenteredIconLabelDescriptionList"/>
    <dgm:cxn modelId="{84A8A77D-EDDF-45B5-8AC2-930B846C42E1}" type="presOf" srcId="{79EC23A0-6F86-4333-9E52-B3F84DC269AD}" destId="{9EEA9EC2-8F6B-4FBF-A5AF-151F0996F68F}" srcOrd="0" destOrd="0" presId="urn:microsoft.com/office/officeart/2018/5/layout/CenteredIconLabelDescriptionList"/>
    <dgm:cxn modelId="{61A9BD8B-4A83-47C7-B67E-6A28F8838D55}" srcId="{307EC80F-253B-4B4A-83FD-9C8B7B9A9BCE}" destId="{7B7E6B8F-2E38-4557-8E29-706D6B83F938}" srcOrd="0" destOrd="0" parTransId="{486AA8C9-AC49-4D3A-9C53-2DFF0581EC1A}" sibTransId="{67FD3854-582E-478A-8E73-50C78BDC82BC}"/>
    <dgm:cxn modelId="{E30E87B8-6D4E-49FC-8457-FA43A116E84F}" type="presOf" srcId="{7B7E6B8F-2E38-4557-8E29-706D6B83F938}" destId="{837B82D6-2BEE-493D-B6B9-4D1A71F0481C}" srcOrd="0" destOrd="0" presId="urn:microsoft.com/office/officeart/2018/5/layout/CenteredIconLabelDescriptionList"/>
    <dgm:cxn modelId="{BB5B8BC1-1C40-4D78-BDBF-7B054D06291A}" srcId="{D9F52FE1-8F59-4D22-A007-7FB13F2015B4}" destId="{4EBC047A-4FD3-4360-AD68-FB0C17E467A6}" srcOrd="1" destOrd="0" parTransId="{A2210E6B-1F1F-445C-9F82-D36CF056440F}" sibTransId="{595E173E-B53F-4744-BE09-FA1E1F270300}"/>
    <dgm:cxn modelId="{B45047C9-7AA3-4A15-8AF3-6979F16CADE0}" type="presOf" srcId="{57788D3B-B873-4D10-8CDD-0964B76CDBED}" destId="{07EA2542-C665-4858-B3A2-A63148C879FB}" srcOrd="0" destOrd="0" presId="urn:microsoft.com/office/officeart/2018/5/layout/CenteredIconLabelDescriptionList"/>
    <dgm:cxn modelId="{070055CB-1784-43A4-B0F1-6DE4E65B2267}" type="presOf" srcId="{D9F52FE1-8F59-4D22-A007-7FB13F2015B4}" destId="{15DBA2BD-E6FD-44F7-A0BE-2D667435F632}" srcOrd="0" destOrd="0" presId="urn:microsoft.com/office/officeart/2018/5/layout/CenteredIconLabelDescriptionList"/>
    <dgm:cxn modelId="{1360BAD0-5928-4FAB-B258-584B84539AF0}" srcId="{307EC80F-253B-4B4A-83FD-9C8B7B9A9BCE}" destId="{F239A4D8-174A-4DEE-A861-7E0771FE2012}" srcOrd="1" destOrd="0" parTransId="{680FF84E-DC3C-4685-AD2E-CE6380ABFFBD}" sibTransId="{8F1D1312-EF16-4E80-A51B-23043945F5BA}"/>
    <dgm:cxn modelId="{D0B2C3DB-C1F7-4D38-B1C1-25B8C7DF6451}" srcId="{79EC23A0-6F86-4333-9E52-B3F84DC269AD}" destId="{6481A5EB-40A6-4D52-8169-743BB041ECF0}" srcOrd="2" destOrd="0" parTransId="{B850648C-8427-44A1-B157-AC13596269DB}" sibTransId="{B57AC71A-ED21-4EDD-913F-AB0904FF36C5}"/>
    <dgm:cxn modelId="{A60CBEEF-C6A7-43C6-B03D-859CB413CFFC}" type="presOf" srcId="{F239A4D8-174A-4DEE-A861-7E0771FE2012}" destId="{837B82D6-2BEE-493D-B6B9-4D1A71F0481C}" srcOrd="0" destOrd="1" presId="urn:microsoft.com/office/officeart/2018/5/layout/CenteredIconLabelDescriptionList"/>
    <dgm:cxn modelId="{69F07CF3-7225-47A0-85F8-AF0A136704F6}" srcId="{D9F52FE1-8F59-4D22-A007-7FB13F2015B4}" destId="{307EC80F-253B-4B4A-83FD-9C8B7B9A9BCE}" srcOrd="2" destOrd="0" parTransId="{121266EC-2CC0-41D1-A8B0-9925DC5C3191}" sibTransId="{3FCDC290-56DB-4AA2-8EAF-BD6F73DA422B}"/>
    <dgm:cxn modelId="{FB0CADF4-BD84-4F73-9512-56CB0F6667DA}" srcId="{4EBC047A-4FD3-4360-AD68-FB0C17E467A6}" destId="{A74666DB-2ABE-49CD-918F-73240C821EBB}" srcOrd="0" destOrd="0" parTransId="{B7D1B3F3-9AC9-4152-BB7B-B68F4F2AB145}" sibTransId="{A043AB82-BDD9-4473-8116-4BB8DBFC6542}"/>
    <dgm:cxn modelId="{D3F243F9-7938-40EB-89E8-DDCA352143F6}" type="presOf" srcId="{6481A5EB-40A6-4D52-8169-743BB041ECF0}" destId="{07EA2542-C665-4858-B3A2-A63148C879FB}" srcOrd="0" destOrd="2" presId="urn:microsoft.com/office/officeart/2018/5/layout/CenteredIconLabelDescriptionList"/>
    <dgm:cxn modelId="{A1A30BFC-4F45-47E0-9185-43B7176F5D15}" type="presOf" srcId="{4EBC047A-4FD3-4360-AD68-FB0C17E467A6}" destId="{2E38EAAF-6EA3-41E7-9608-F4AD7EE18D2E}" srcOrd="0" destOrd="0" presId="urn:microsoft.com/office/officeart/2018/5/layout/CenteredIconLabelDescriptionList"/>
    <dgm:cxn modelId="{2E364C77-5EC4-44DF-ABFC-BB124672067F}" type="presParOf" srcId="{15DBA2BD-E6FD-44F7-A0BE-2D667435F632}" destId="{D833CDA8-7900-4092-A5C7-E7800992FDCB}" srcOrd="0" destOrd="0" presId="urn:microsoft.com/office/officeart/2018/5/layout/CenteredIconLabelDescriptionList"/>
    <dgm:cxn modelId="{C9C324FB-4F8E-49AF-8F33-C9187490D274}" type="presParOf" srcId="{D833CDA8-7900-4092-A5C7-E7800992FDCB}" destId="{5326D3E2-BA89-4124-B2EE-BD550BED03D8}" srcOrd="0" destOrd="0" presId="urn:microsoft.com/office/officeart/2018/5/layout/CenteredIconLabelDescriptionList"/>
    <dgm:cxn modelId="{ACFE0357-687F-4679-A006-1B10FEA04101}" type="presParOf" srcId="{D833CDA8-7900-4092-A5C7-E7800992FDCB}" destId="{B52A6AB2-9CD5-450F-9FF7-686F051202CC}" srcOrd="1" destOrd="0" presId="urn:microsoft.com/office/officeart/2018/5/layout/CenteredIconLabelDescriptionList"/>
    <dgm:cxn modelId="{886E439E-19EE-480E-BF96-097454B73940}" type="presParOf" srcId="{D833CDA8-7900-4092-A5C7-E7800992FDCB}" destId="{9EEA9EC2-8F6B-4FBF-A5AF-151F0996F68F}" srcOrd="2" destOrd="0" presId="urn:microsoft.com/office/officeart/2018/5/layout/CenteredIconLabelDescriptionList"/>
    <dgm:cxn modelId="{84FF935F-8203-40A5-990A-DADEFBC17A52}" type="presParOf" srcId="{D833CDA8-7900-4092-A5C7-E7800992FDCB}" destId="{40EA9F80-F4E6-46C7-8D26-5B88A84F0BC0}" srcOrd="3" destOrd="0" presId="urn:microsoft.com/office/officeart/2018/5/layout/CenteredIconLabelDescriptionList"/>
    <dgm:cxn modelId="{66B59754-5511-4B1A-81F6-92152F212E6B}" type="presParOf" srcId="{D833CDA8-7900-4092-A5C7-E7800992FDCB}" destId="{07EA2542-C665-4858-B3A2-A63148C879FB}" srcOrd="4" destOrd="0" presId="urn:microsoft.com/office/officeart/2018/5/layout/CenteredIconLabelDescriptionList"/>
    <dgm:cxn modelId="{8CB2AFE9-6BD5-4928-B1BA-AF18A7F65368}" type="presParOf" srcId="{15DBA2BD-E6FD-44F7-A0BE-2D667435F632}" destId="{27CB9998-7667-47AE-82C9-32A3FA08A0ED}" srcOrd="1" destOrd="0" presId="urn:microsoft.com/office/officeart/2018/5/layout/CenteredIconLabelDescriptionList"/>
    <dgm:cxn modelId="{9ECB4367-0527-433B-9EEF-806F68A9E9C2}" type="presParOf" srcId="{15DBA2BD-E6FD-44F7-A0BE-2D667435F632}" destId="{9DD1A222-7188-4494-926F-6F5585D9139F}" srcOrd="2" destOrd="0" presId="urn:microsoft.com/office/officeart/2018/5/layout/CenteredIconLabelDescriptionList"/>
    <dgm:cxn modelId="{E3CC4C30-AB98-4C44-8A6F-6230C0FADE95}" type="presParOf" srcId="{9DD1A222-7188-4494-926F-6F5585D9139F}" destId="{BEAA4205-39FE-4F21-91D9-41184AC292B1}" srcOrd="0" destOrd="0" presId="urn:microsoft.com/office/officeart/2018/5/layout/CenteredIconLabelDescriptionList"/>
    <dgm:cxn modelId="{AA473552-B07B-46FE-923D-4FB5E05AF041}" type="presParOf" srcId="{9DD1A222-7188-4494-926F-6F5585D9139F}" destId="{F6F082BA-DB82-4BDC-8B71-C37013FA4286}" srcOrd="1" destOrd="0" presId="urn:microsoft.com/office/officeart/2018/5/layout/CenteredIconLabelDescriptionList"/>
    <dgm:cxn modelId="{789972D1-1DAD-4656-8276-830FA97F1922}" type="presParOf" srcId="{9DD1A222-7188-4494-926F-6F5585D9139F}" destId="{2E38EAAF-6EA3-41E7-9608-F4AD7EE18D2E}" srcOrd="2" destOrd="0" presId="urn:microsoft.com/office/officeart/2018/5/layout/CenteredIconLabelDescriptionList"/>
    <dgm:cxn modelId="{660E657C-B143-4B27-A1B8-68D9EFBF32EF}" type="presParOf" srcId="{9DD1A222-7188-4494-926F-6F5585D9139F}" destId="{F11DEFF5-29A9-454B-9C0E-17C94634A5F1}" srcOrd="3" destOrd="0" presId="urn:microsoft.com/office/officeart/2018/5/layout/CenteredIconLabelDescriptionList"/>
    <dgm:cxn modelId="{4071098F-B073-4BB2-9B1F-029EC941A733}" type="presParOf" srcId="{9DD1A222-7188-4494-926F-6F5585D9139F}" destId="{9583AD3F-5A1F-4AD1-803B-96B63AC76A23}" srcOrd="4" destOrd="0" presId="urn:microsoft.com/office/officeart/2018/5/layout/CenteredIconLabelDescriptionList"/>
    <dgm:cxn modelId="{25A998D3-94E6-457D-A2E5-0A416FEDF301}" type="presParOf" srcId="{15DBA2BD-E6FD-44F7-A0BE-2D667435F632}" destId="{BACBA00B-0714-46B9-9B1B-61950F953928}" srcOrd="3" destOrd="0" presId="urn:microsoft.com/office/officeart/2018/5/layout/CenteredIconLabelDescriptionList"/>
    <dgm:cxn modelId="{2EC97861-604D-45B7-9C87-6BB5932AB173}" type="presParOf" srcId="{15DBA2BD-E6FD-44F7-A0BE-2D667435F632}" destId="{1DBC7592-809E-426C-AD55-B61DDB5C7E8C}" srcOrd="4" destOrd="0" presId="urn:microsoft.com/office/officeart/2018/5/layout/CenteredIconLabelDescriptionList"/>
    <dgm:cxn modelId="{D0A00AA0-24EA-4091-ABAF-587ABF0C8021}" type="presParOf" srcId="{1DBC7592-809E-426C-AD55-B61DDB5C7E8C}" destId="{D4CBA27F-18B6-41D3-90A8-985E79D1BEAF}" srcOrd="0" destOrd="0" presId="urn:microsoft.com/office/officeart/2018/5/layout/CenteredIconLabelDescriptionList"/>
    <dgm:cxn modelId="{27C33BB6-9119-48E0-933B-3174838AA28A}" type="presParOf" srcId="{1DBC7592-809E-426C-AD55-B61DDB5C7E8C}" destId="{5C6A0186-57E8-408C-99EC-01B582BCB04D}" srcOrd="1" destOrd="0" presId="urn:microsoft.com/office/officeart/2018/5/layout/CenteredIconLabelDescriptionList"/>
    <dgm:cxn modelId="{9090050B-FDDC-4131-B612-9F4607B711B7}" type="presParOf" srcId="{1DBC7592-809E-426C-AD55-B61DDB5C7E8C}" destId="{AAEADF4C-BD61-4C8E-A5C8-FFF7F55AE313}" srcOrd="2" destOrd="0" presId="urn:microsoft.com/office/officeart/2018/5/layout/CenteredIconLabelDescriptionList"/>
    <dgm:cxn modelId="{97EB3C15-431C-4A09-BC1B-48CF08F7A1EC}" type="presParOf" srcId="{1DBC7592-809E-426C-AD55-B61DDB5C7E8C}" destId="{8DCB7B5B-B457-4327-9F6A-1B119FB8F8D2}" srcOrd="3" destOrd="0" presId="urn:microsoft.com/office/officeart/2018/5/layout/CenteredIconLabelDescriptionList"/>
    <dgm:cxn modelId="{4CDABA05-10E3-4DB7-AA58-7B288334B88D}" type="presParOf" srcId="{1DBC7592-809E-426C-AD55-B61DDB5C7E8C}" destId="{837B82D6-2BEE-493D-B6B9-4D1A71F0481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D0AF50-8ECA-4CA6-BFD8-147E67936F3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DE537C-136A-49FA-90DC-5D1D9591DD13}">
      <dgm:prSet/>
      <dgm:spPr/>
      <dgm:t>
        <a:bodyPr/>
        <a:lstStyle/>
        <a:p>
          <a:pPr>
            <a:defRPr b="1"/>
          </a:pPr>
          <a:r>
            <a:rPr lang="en-US" b="1" i="0"/>
            <a:t>5.  Validation and Evaluation:</a:t>
          </a:r>
          <a:endParaRPr lang="en-US"/>
        </a:p>
      </dgm:t>
    </dgm:pt>
    <dgm:pt modelId="{9CA296F0-810E-487B-B61A-4EA3AC612E8A}" type="parTrans" cxnId="{AEF60635-FCA0-4BF6-9F1F-E6431C6AE540}">
      <dgm:prSet/>
      <dgm:spPr/>
      <dgm:t>
        <a:bodyPr/>
        <a:lstStyle/>
        <a:p>
          <a:endParaRPr lang="en-US"/>
        </a:p>
      </dgm:t>
    </dgm:pt>
    <dgm:pt modelId="{C2DEDE0A-61A7-4066-BC90-89DC7AB20311}" type="sibTrans" cxnId="{AEF60635-FCA0-4BF6-9F1F-E6431C6AE540}">
      <dgm:prSet/>
      <dgm:spPr/>
      <dgm:t>
        <a:bodyPr/>
        <a:lstStyle/>
        <a:p>
          <a:endParaRPr lang="en-US"/>
        </a:p>
      </dgm:t>
    </dgm:pt>
    <dgm:pt modelId="{86D7C573-A9FE-4961-B5CD-42FB3EBD2C7D}">
      <dgm:prSet/>
      <dgm:spPr/>
      <dgm:t>
        <a:bodyPr/>
        <a:lstStyle/>
        <a:p>
          <a:r>
            <a:rPr lang="en-US" b="0" i="0"/>
            <a:t>Split the dataset into training and validation sets.</a:t>
          </a:r>
          <a:endParaRPr lang="en-US"/>
        </a:p>
      </dgm:t>
    </dgm:pt>
    <dgm:pt modelId="{4CFBA247-3B78-41D3-8084-F9C79595799D}" type="parTrans" cxnId="{EA225228-5AFC-47F8-9066-2762550C33DD}">
      <dgm:prSet/>
      <dgm:spPr/>
      <dgm:t>
        <a:bodyPr/>
        <a:lstStyle/>
        <a:p>
          <a:endParaRPr lang="en-US"/>
        </a:p>
      </dgm:t>
    </dgm:pt>
    <dgm:pt modelId="{7FED7C7A-04FC-4ED7-9D99-AD6DD93FBA04}" type="sibTrans" cxnId="{EA225228-5AFC-47F8-9066-2762550C33DD}">
      <dgm:prSet/>
      <dgm:spPr/>
      <dgm:t>
        <a:bodyPr/>
        <a:lstStyle/>
        <a:p>
          <a:endParaRPr lang="en-US"/>
        </a:p>
      </dgm:t>
    </dgm:pt>
    <dgm:pt modelId="{52623543-5EAF-4D3D-935F-2A96369A858A}">
      <dgm:prSet/>
      <dgm:spPr/>
      <dgm:t>
        <a:bodyPr/>
        <a:lstStyle/>
        <a:p>
          <a:r>
            <a:rPr lang="en-US" b="0" i="0"/>
            <a:t>Validate models using cross-validation techniques.</a:t>
          </a:r>
          <a:endParaRPr lang="en-US"/>
        </a:p>
      </dgm:t>
    </dgm:pt>
    <dgm:pt modelId="{DB259E20-8D5F-4E0A-8D47-AF53BEEF47DE}" type="parTrans" cxnId="{91FD39C1-33E9-40BE-8A30-FE047579FAD7}">
      <dgm:prSet/>
      <dgm:spPr/>
      <dgm:t>
        <a:bodyPr/>
        <a:lstStyle/>
        <a:p>
          <a:endParaRPr lang="en-US"/>
        </a:p>
      </dgm:t>
    </dgm:pt>
    <dgm:pt modelId="{30C008DD-42E8-4C9B-A94E-C99B0BACFE38}" type="sibTrans" cxnId="{91FD39C1-33E9-40BE-8A30-FE047579FAD7}">
      <dgm:prSet/>
      <dgm:spPr/>
      <dgm:t>
        <a:bodyPr/>
        <a:lstStyle/>
        <a:p>
          <a:endParaRPr lang="en-US"/>
        </a:p>
      </dgm:t>
    </dgm:pt>
    <dgm:pt modelId="{070A96D1-EFCF-491F-9DFC-C1AE915284D8}">
      <dgm:prSet/>
      <dgm:spPr/>
      <dgm:t>
        <a:bodyPr/>
        <a:lstStyle/>
        <a:p>
          <a:r>
            <a:rPr lang="en-US" b="0" i="0" dirty="0"/>
            <a:t>Evaluate model performance using the root mean squared error (RMSE) metric, as specified in the competition guidelines.</a:t>
          </a:r>
          <a:endParaRPr lang="en-US" dirty="0"/>
        </a:p>
      </dgm:t>
    </dgm:pt>
    <dgm:pt modelId="{78B419BF-F0EB-4B86-9E95-3C4B6E52C03B}" type="parTrans" cxnId="{32BFF75D-AEE5-470B-B827-91077A7AACAF}">
      <dgm:prSet/>
      <dgm:spPr/>
      <dgm:t>
        <a:bodyPr/>
        <a:lstStyle/>
        <a:p>
          <a:endParaRPr lang="en-US"/>
        </a:p>
      </dgm:t>
    </dgm:pt>
    <dgm:pt modelId="{AD8E27E5-84B0-4320-BC96-255010026260}" type="sibTrans" cxnId="{32BFF75D-AEE5-470B-B827-91077A7AACAF}">
      <dgm:prSet/>
      <dgm:spPr/>
      <dgm:t>
        <a:bodyPr/>
        <a:lstStyle/>
        <a:p>
          <a:endParaRPr lang="en-US"/>
        </a:p>
      </dgm:t>
    </dgm:pt>
    <dgm:pt modelId="{3FDC7AB5-491F-4D47-890D-50DFF1635299}">
      <dgm:prSet/>
      <dgm:spPr/>
      <dgm:t>
        <a:bodyPr/>
        <a:lstStyle/>
        <a:p>
          <a:pPr>
            <a:defRPr b="1"/>
          </a:pPr>
          <a:r>
            <a:rPr lang="en-US" b="1" i="0"/>
            <a:t>6.  Visualization:</a:t>
          </a:r>
          <a:endParaRPr lang="en-US"/>
        </a:p>
      </dgm:t>
    </dgm:pt>
    <dgm:pt modelId="{B9A3F965-4435-4137-91F1-179398D06229}" type="parTrans" cxnId="{BA7D169D-6C73-4F12-B7B2-E8451990193C}">
      <dgm:prSet/>
      <dgm:spPr/>
      <dgm:t>
        <a:bodyPr/>
        <a:lstStyle/>
        <a:p>
          <a:endParaRPr lang="en-US"/>
        </a:p>
      </dgm:t>
    </dgm:pt>
    <dgm:pt modelId="{9401218A-790F-4AF8-91AC-CD8C4306E3EE}" type="sibTrans" cxnId="{BA7D169D-6C73-4F12-B7B2-E8451990193C}">
      <dgm:prSet/>
      <dgm:spPr/>
      <dgm:t>
        <a:bodyPr/>
        <a:lstStyle/>
        <a:p>
          <a:endParaRPr lang="en-US"/>
        </a:p>
      </dgm:t>
    </dgm:pt>
    <dgm:pt modelId="{9506643A-1807-4D40-8447-0C637582ABE8}">
      <dgm:prSet/>
      <dgm:spPr/>
      <dgm:t>
        <a:bodyPr/>
        <a:lstStyle/>
        <a:p>
          <a:r>
            <a:rPr lang="en-US" b="0" i="0" dirty="0"/>
            <a:t>Create visualizations to interpret model predictions and identify patterns in carbon emissions.</a:t>
          </a:r>
          <a:endParaRPr lang="en-US" dirty="0"/>
        </a:p>
      </dgm:t>
    </dgm:pt>
    <dgm:pt modelId="{7F0FF062-71E4-4770-B99B-33A60E9D64F6}" type="parTrans" cxnId="{B8105AE9-9DAF-4923-BDBD-AC09D6AE76DB}">
      <dgm:prSet/>
      <dgm:spPr/>
      <dgm:t>
        <a:bodyPr/>
        <a:lstStyle/>
        <a:p>
          <a:endParaRPr lang="en-US"/>
        </a:p>
      </dgm:t>
    </dgm:pt>
    <dgm:pt modelId="{5141824E-0AB5-4C4D-95DF-615F8C0CF2F6}" type="sibTrans" cxnId="{B8105AE9-9DAF-4923-BDBD-AC09D6AE76DB}">
      <dgm:prSet/>
      <dgm:spPr/>
      <dgm:t>
        <a:bodyPr/>
        <a:lstStyle/>
        <a:p>
          <a:endParaRPr lang="en-US"/>
        </a:p>
      </dgm:t>
    </dgm:pt>
    <dgm:pt modelId="{0618D535-2E9F-49E9-AA67-74D739795036}">
      <dgm:prSet/>
      <dgm:spPr/>
      <dgm:t>
        <a:bodyPr/>
        <a:lstStyle/>
        <a:p>
          <a:r>
            <a:rPr lang="en-US" b="0" i="0" dirty="0"/>
            <a:t>Explore Scatter plot, bar chart, .histogram to visualize the data.</a:t>
          </a:r>
          <a:endParaRPr lang="en-US" dirty="0"/>
        </a:p>
      </dgm:t>
    </dgm:pt>
    <dgm:pt modelId="{74ED50DA-389B-4BFB-85F1-C8EC0AE83985}" type="parTrans" cxnId="{246D74F3-6187-49B3-8AA0-643855BCEC1E}">
      <dgm:prSet/>
      <dgm:spPr/>
      <dgm:t>
        <a:bodyPr/>
        <a:lstStyle/>
        <a:p>
          <a:endParaRPr lang="en-US"/>
        </a:p>
      </dgm:t>
    </dgm:pt>
    <dgm:pt modelId="{6AEDFA19-3093-42C2-BD1C-89CB3633A6FD}" type="sibTrans" cxnId="{246D74F3-6187-49B3-8AA0-643855BCEC1E}">
      <dgm:prSet/>
      <dgm:spPr/>
      <dgm:t>
        <a:bodyPr/>
        <a:lstStyle/>
        <a:p>
          <a:endParaRPr lang="en-US"/>
        </a:p>
      </dgm:t>
    </dgm:pt>
    <dgm:pt modelId="{4EB0CABE-E01C-4D14-867F-A31C68AC273A}">
      <dgm:prSet/>
      <dgm:spPr/>
      <dgm:t>
        <a:bodyPr/>
        <a:lstStyle/>
        <a:p>
          <a:pPr>
            <a:defRPr b="1"/>
          </a:pPr>
          <a:r>
            <a:rPr lang="en-US" b="1" i="0"/>
            <a:t>7.  Documentation and Reporting:</a:t>
          </a:r>
          <a:endParaRPr lang="en-US"/>
        </a:p>
      </dgm:t>
    </dgm:pt>
    <dgm:pt modelId="{B19012EB-E563-4EC5-8E0F-6B765BF6E247}" type="parTrans" cxnId="{BC30C7D9-0B03-4431-905A-269D867F94D4}">
      <dgm:prSet/>
      <dgm:spPr/>
      <dgm:t>
        <a:bodyPr/>
        <a:lstStyle/>
        <a:p>
          <a:endParaRPr lang="en-US"/>
        </a:p>
      </dgm:t>
    </dgm:pt>
    <dgm:pt modelId="{A77173A9-8076-41B2-97DB-AE7C94D48404}" type="sibTrans" cxnId="{BC30C7D9-0B03-4431-905A-269D867F94D4}">
      <dgm:prSet/>
      <dgm:spPr/>
      <dgm:t>
        <a:bodyPr/>
        <a:lstStyle/>
        <a:p>
          <a:endParaRPr lang="en-US"/>
        </a:p>
      </dgm:t>
    </dgm:pt>
    <dgm:pt modelId="{5DE880A0-1440-4665-A892-EEF0B86FDF47}">
      <dgm:prSet/>
      <dgm:spPr/>
      <dgm:t>
        <a:bodyPr/>
        <a:lstStyle/>
        <a:p>
          <a:r>
            <a:rPr lang="en-US" b="0" i="0"/>
            <a:t>Document the entire process, including data preprocessing, model development, and evaluation.</a:t>
          </a:r>
          <a:endParaRPr lang="en-US"/>
        </a:p>
      </dgm:t>
    </dgm:pt>
    <dgm:pt modelId="{52505B7E-56BA-425C-A5CB-AFD87E7313AD}" type="parTrans" cxnId="{AC30CF77-C5C9-4EE9-84E9-6AEBB79538BB}">
      <dgm:prSet/>
      <dgm:spPr/>
      <dgm:t>
        <a:bodyPr/>
        <a:lstStyle/>
        <a:p>
          <a:endParaRPr lang="en-US"/>
        </a:p>
      </dgm:t>
    </dgm:pt>
    <dgm:pt modelId="{FBF70503-04EA-4DB9-9F45-09B93C76E05C}" type="sibTrans" cxnId="{AC30CF77-C5C9-4EE9-84E9-6AEBB79538BB}">
      <dgm:prSet/>
      <dgm:spPr/>
      <dgm:t>
        <a:bodyPr/>
        <a:lstStyle/>
        <a:p>
          <a:endParaRPr lang="en-US"/>
        </a:p>
      </dgm:t>
    </dgm:pt>
    <dgm:pt modelId="{7CD471EA-9062-48A1-A5B6-AEC2E5A73458}">
      <dgm:prSet/>
      <dgm:spPr/>
      <dgm:t>
        <a:bodyPr/>
        <a:lstStyle/>
        <a:p>
          <a:r>
            <a:rPr lang="en-US" b="0" i="0"/>
            <a:t>Provide insights into the significance of features and model performance.</a:t>
          </a:r>
          <a:endParaRPr lang="en-US"/>
        </a:p>
      </dgm:t>
    </dgm:pt>
    <dgm:pt modelId="{D6DB482D-01E8-4C80-BE13-A691D501D95E}" type="parTrans" cxnId="{F8EEB609-55DD-43E8-B0A3-3844AEA50550}">
      <dgm:prSet/>
      <dgm:spPr/>
      <dgm:t>
        <a:bodyPr/>
        <a:lstStyle/>
        <a:p>
          <a:endParaRPr lang="en-US"/>
        </a:p>
      </dgm:t>
    </dgm:pt>
    <dgm:pt modelId="{BE8E9BDD-7306-4DBB-8AAB-396FE00B90FE}" type="sibTrans" cxnId="{F8EEB609-55DD-43E8-B0A3-3844AEA50550}">
      <dgm:prSet/>
      <dgm:spPr/>
      <dgm:t>
        <a:bodyPr/>
        <a:lstStyle/>
        <a:p>
          <a:endParaRPr lang="en-US"/>
        </a:p>
      </dgm:t>
    </dgm:pt>
    <dgm:pt modelId="{F894B4AA-81E5-45D1-81AB-D37041697B4D}">
      <dgm:prSet/>
      <dgm:spPr/>
      <dgm:t>
        <a:bodyPr/>
        <a:lstStyle/>
        <a:p>
          <a:r>
            <a:rPr lang="en-US" b="0" i="0" dirty="0"/>
            <a:t>Summarize key findings and potential areas for improvement.</a:t>
          </a:r>
          <a:endParaRPr lang="en-US" dirty="0"/>
        </a:p>
      </dgm:t>
    </dgm:pt>
    <dgm:pt modelId="{88BDDB80-70EB-4CDC-A842-EED5FC5A4E1E}" type="parTrans" cxnId="{7E8FD652-F72B-4D5B-B9A3-2D2356288F24}">
      <dgm:prSet/>
      <dgm:spPr/>
      <dgm:t>
        <a:bodyPr/>
        <a:lstStyle/>
        <a:p>
          <a:endParaRPr lang="en-US"/>
        </a:p>
      </dgm:t>
    </dgm:pt>
    <dgm:pt modelId="{D3238265-3461-474B-A995-BC8517DA7E82}" type="sibTrans" cxnId="{7E8FD652-F72B-4D5B-B9A3-2D2356288F24}">
      <dgm:prSet/>
      <dgm:spPr/>
      <dgm:t>
        <a:bodyPr/>
        <a:lstStyle/>
        <a:p>
          <a:endParaRPr lang="en-US"/>
        </a:p>
      </dgm:t>
    </dgm:pt>
    <dgm:pt modelId="{4ED97E43-41B3-4517-91F2-4FACE20FCB98}" type="pres">
      <dgm:prSet presAssocID="{0ED0AF50-8ECA-4CA6-BFD8-147E67936F36}" presName="root" presStyleCnt="0">
        <dgm:presLayoutVars>
          <dgm:dir/>
          <dgm:resizeHandles val="exact"/>
        </dgm:presLayoutVars>
      </dgm:prSet>
      <dgm:spPr/>
    </dgm:pt>
    <dgm:pt modelId="{A0EE0004-25A1-430E-9AB4-C23CD7D50AEE}" type="pres">
      <dgm:prSet presAssocID="{A6DE537C-136A-49FA-90DC-5D1D9591DD13}" presName="compNode" presStyleCnt="0"/>
      <dgm:spPr/>
    </dgm:pt>
    <dgm:pt modelId="{F46C9547-EF8B-46E6-B54A-DF09F185B8E1}" type="pres">
      <dgm:prSet presAssocID="{A6DE537C-136A-49FA-90DC-5D1D9591DD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A377F545-7D5A-46BE-A9EA-075048BFC517}" type="pres">
      <dgm:prSet presAssocID="{A6DE537C-136A-49FA-90DC-5D1D9591DD13}" presName="iconSpace" presStyleCnt="0"/>
      <dgm:spPr/>
    </dgm:pt>
    <dgm:pt modelId="{51F45E4D-A7EA-4011-9B86-C393A817430E}" type="pres">
      <dgm:prSet presAssocID="{A6DE537C-136A-49FA-90DC-5D1D9591DD13}" presName="parTx" presStyleLbl="revTx" presStyleIdx="0" presStyleCnt="6">
        <dgm:presLayoutVars>
          <dgm:chMax val="0"/>
          <dgm:chPref val="0"/>
        </dgm:presLayoutVars>
      </dgm:prSet>
      <dgm:spPr/>
    </dgm:pt>
    <dgm:pt modelId="{7E3BFD29-93C0-4D1F-A485-76C0A0AA8FA0}" type="pres">
      <dgm:prSet presAssocID="{A6DE537C-136A-49FA-90DC-5D1D9591DD13}" presName="txSpace" presStyleCnt="0"/>
      <dgm:spPr/>
    </dgm:pt>
    <dgm:pt modelId="{75CD6156-2AC2-4F15-9997-A8DEBCE74B31}" type="pres">
      <dgm:prSet presAssocID="{A6DE537C-136A-49FA-90DC-5D1D9591DD13}" presName="desTx" presStyleLbl="revTx" presStyleIdx="1" presStyleCnt="6">
        <dgm:presLayoutVars/>
      </dgm:prSet>
      <dgm:spPr/>
    </dgm:pt>
    <dgm:pt modelId="{17E0DE47-B46B-478D-8BAA-81BA64E68603}" type="pres">
      <dgm:prSet presAssocID="{C2DEDE0A-61A7-4066-BC90-89DC7AB20311}" presName="sibTrans" presStyleCnt="0"/>
      <dgm:spPr/>
    </dgm:pt>
    <dgm:pt modelId="{CB41BDB6-63C7-4C2A-8B3C-418A519AE173}" type="pres">
      <dgm:prSet presAssocID="{3FDC7AB5-491F-4D47-890D-50DFF1635299}" presName="compNode" presStyleCnt="0"/>
      <dgm:spPr/>
    </dgm:pt>
    <dgm:pt modelId="{2D90AC61-1DCA-4BE1-B380-2890D15A1233}" type="pres">
      <dgm:prSet presAssocID="{3FDC7AB5-491F-4D47-890D-50DFF16352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D5926CB7-9A1E-4DDB-8843-D8F3BB634BA0}" type="pres">
      <dgm:prSet presAssocID="{3FDC7AB5-491F-4D47-890D-50DFF1635299}" presName="iconSpace" presStyleCnt="0"/>
      <dgm:spPr/>
    </dgm:pt>
    <dgm:pt modelId="{33F7F5EA-6902-4253-9153-116288344410}" type="pres">
      <dgm:prSet presAssocID="{3FDC7AB5-491F-4D47-890D-50DFF1635299}" presName="parTx" presStyleLbl="revTx" presStyleIdx="2" presStyleCnt="6">
        <dgm:presLayoutVars>
          <dgm:chMax val="0"/>
          <dgm:chPref val="0"/>
        </dgm:presLayoutVars>
      </dgm:prSet>
      <dgm:spPr/>
    </dgm:pt>
    <dgm:pt modelId="{98DB3B9E-A1B4-4C9D-830C-64AD7F703214}" type="pres">
      <dgm:prSet presAssocID="{3FDC7AB5-491F-4D47-890D-50DFF1635299}" presName="txSpace" presStyleCnt="0"/>
      <dgm:spPr/>
    </dgm:pt>
    <dgm:pt modelId="{63ADBBAA-1DB3-4EAD-91DF-ECB099937E8E}" type="pres">
      <dgm:prSet presAssocID="{3FDC7AB5-491F-4D47-890D-50DFF1635299}" presName="desTx" presStyleLbl="revTx" presStyleIdx="3" presStyleCnt="6">
        <dgm:presLayoutVars/>
      </dgm:prSet>
      <dgm:spPr/>
    </dgm:pt>
    <dgm:pt modelId="{E4A6BC88-A68B-4E8E-8D31-BDC742643369}" type="pres">
      <dgm:prSet presAssocID="{9401218A-790F-4AF8-91AC-CD8C4306E3EE}" presName="sibTrans" presStyleCnt="0"/>
      <dgm:spPr/>
    </dgm:pt>
    <dgm:pt modelId="{C924F48D-445E-4661-B443-AC23CFBBC14A}" type="pres">
      <dgm:prSet presAssocID="{4EB0CABE-E01C-4D14-867F-A31C68AC273A}" presName="compNode" presStyleCnt="0"/>
      <dgm:spPr/>
    </dgm:pt>
    <dgm:pt modelId="{B1FA64FB-86BD-430A-90B7-6C501CBA2515}" type="pres">
      <dgm:prSet presAssocID="{4EB0CABE-E01C-4D14-867F-A31C68AC27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80DBBD6-F9D1-4AF7-917A-1988F75CF2AA}" type="pres">
      <dgm:prSet presAssocID="{4EB0CABE-E01C-4D14-867F-A31C68AC273A}" presName="iconSpace" presStyleCnt="0"/>
      <dgm:spPr/>
    </dgm:pt>
    <dgm:pt modelId="{4819B84B-DF28-4644-B462-602B33B37F24}" type="pres">
      <dgm:prSet presAssocID="{4EB0CABE-E01C-4D14-867F-A31C68AC273A}" presName="parTx" presStyleLbl="revTx" presStyleIdx="4" presStyleCnt="6">
        <dgm:presLayoutVars>
          <dgm:chMax val="0"/>
          <dgm:chPref val="0"/>
        </dgm:presLayoutVars>
      </dgm:prSet>
      <dgm:spPr/>
    </dgm:pt>
    <dgm:pt modelId="{424A0D1C-3DD1-4593-B63E-E84F2C36798A}" type="pres">
      <dgm:prSet presAssocID="{4EB0CABE-E01C-4D14-867F-A31C68AC273A}" presName="txSpace" presStyleCnt="0"/>
      <dgm:spPr/>
    </dgm:pt>
    <dgm:pt modelId="{9A8FBECD-D63B-4104-BDBA-B5C99A74F52C}" type="pres">
      <dgm:prSet presAssocID="{4EB0CABE-E01C-4D14-867F-A31C68AC273A}" presName="desTx" presStyleLbl="revTx" presStyleIdx="5" presStyleCnt="6">
        <dgm:presLayoutVars/>
      </dgm:prSet>
      <dgm:spPr/>
    </dgm:pt>
  </dgm:ptLst>
  <dgm:cxnLst>
    <dgm:cxn modelId="{F8EEB609-55DD-43E8-B0A3-3844AEA50550}" srcId="{4EB0CABE-E01C-4D14-867F-A31C68AC273A}" destId="{7CD471EA-9062-48A1-A5B6-AEC2E5A73458}" srcOrd="1" destOrd="0" parTransId="{D6DB482D-01E8-4C80-BE13-A691D501D95E}" sibTransId="{BE8E9BDD-7306-4DBB-8AAB-396FE00B90FE}"/>
    <dgm:cxn modelId="{B480500B-9B49-4ED7-9690-F6805138C1AD}" type="presOf" srcId="{070A96D1-EFCF-491F-9DFC-C1AE915284D8}" destId="{75CD6156-2AC2-4F15-9997-A8DEBCE74B31}" srcOrd="0" destOrd="2" presId="urn:microsoft.com/office/officeart/2018/5/layout/CenteredIconLabelDescriptionList"/>
    <dgm:cxn modelId="{9537A113-388F-4A92-8800-5648DD4D16C9}" type="presOf" srcId="{5DE880A0-1440-4665-A892-EEF0B86FDF47}" destId="{9A8FBECD-D63B-4104-BDBA-B5C99A74F52C}" srcOrd="0" destOrd="0" presId="urn:microsoft.com/office/officeart/2018/5/layout/CenteredIconLabelDescriptionList"/>
    <dgm:cxn modelId="{EA225228-5AFC-47F8-9066-2762550C33DD}" srcId="{A6DE537C-136A-49FA-90DC-5D1D9591DD13}" destId="{86D7C573-A9FE-4961-B5CD-42FB3EBD2C7D}" srcOrd="0" destOrd="0" parTransId="{4CFBA247-3B78-41D3-8084-F9C79595799D}" sibTransId="{7FED7C7A-04FC-4ED7-9D99-AD6DD93FBA04}"/>
    <dgm:cxn modelId="{AEF60635-FCA0-4BF6-9F1F-E6431C6AE540}" srcId="{0ED0AF50-8ECA-4CA6-BFD8-147E67936F36}" destId="{A6DE537C-136A-49FA-90DC-5D1D9591DD13}" srcOrd="0" destOrd="0" parTransId="{9CA296F0-810E-487B-B61A-4EA3AC612E8A}" sibTransId="{C2DEDE0A-61A7-4066-BC90-89DC7AB20311}"/>
    <dgm:cxn modelId="{32BFF75D-AEE5-470B-B827-91077A7AACAF}" srcId="{A6DE537C-136A-49FA-90DC-5D1D9591DD13}" destId="{070A96D1-EFCF-491F-9DFC-C1AE915284D8}" srcOrd="2" destOrd="0" parTransId="{78B419BF-F0EB-4B86-9E95-3C4B6E52C03B}" sibTransId="{AD8E27E5-84B0-4320-BC96-255010026260}"/>
    <dgm:cxn modelId="{175DC25F-E90A-4748-8E80-77EFBCC07994}" type="presOf" srcId="{3FDC7AB5-491F-4D47-890D-50DFF1635299}" destId="{33F7F5EA-6902-4253-9153-116288344410}" srcOrd="0" destOrd="0" presId="urn:microsoft.com/office/officeart/2018/5/layout/CenteredIconLabelDescriptionList"/>
    <dgm:cxn modelId="{A9700763-036F-42A8-8DAB-9F1CE5EDF4EC}" type="presOf" srcId="{0618D535-2E9F-49E9-AA67-74D739795036}" destId="{63ADBBAA-1DB3-4EAD-91DF-ECB099937E8E}" srcOrd="0" destOrd="1" presId="urn:microsoft.com/office/officeart/2018/5/layout/CenteredIconLabelDescriptionList"/>
    <dgm:cxn modelId="{A6E86265-FAC7-4CC7-BB38-13869AEB5E95}" type="presOf" srcId="{4EB0CABE-E01C-4D14-867F-A31C68AC273A}" destId="{4819B84B-DF28-4644-B462-602B33B37F24}" srcOrd="0" destOrd="0" presId="urn:microsoft.com/office/officeart/2018/5/layout/CenteredIconLabelDescriptionList"/>
    <dgm:cxn modelId="{7E8FD652-F72B-4D5B-B9A3-2D2356288F24}" srcId="{4EB0CABE-E01C-4D14-867F-A31C68AC273A}" destId="{F894B4AA-81E5-45D1-81AB-D37041697B4D}" srcOrd="2" destOrd="0" parTransId="{88BDDB80-70EB-4CDC-A842-EED5FC5A4E1E}" sibTransId="{D3238265-3461-474B-A995-BC8517DA7E82}"/>
    <dgm:cxn modelId="{AC30CF77-C5C9-4EE9-84E9-6AEBB79538BB}" srcId="{4EB0CABE-E01C-4D14-867F-A31C68AC273A}" destId="{5DE880A0-1440-4665-A892-EEF0B86FDF47}" srcOrd="0" destOrd="0" parTransId="{52505B7E-56BA-425C-A5CB-AFD87E7313AD}" sibTransId="{FBF70503-04EA-4DB9-9F45-09B93C76E05C}"/>
    <dgm:cxn modelId="{A70AF18A-6918-403D-978A-9354A6D19355}" type="presOf" srcId="{7CD471EA-9062-48A1-A5B6-AEC2E5A73458}" destId="{9A8FBECD-D63B-4104-BDBA-B5C99A74F52C}" srcOrd="0" destOrd="1" presId="urn:microsoft.com/office/officeart/2018/5/layout/CenteredIconLabelDescriptionList"/>
    <dgm:cxn modelId="{C6ABD38F-5E2E-44B2-AA69-BFB0B503D655}" type="presOf" srcId="{52623543-5EAF-4D3D-935F-2A96369A858A}" destId="{75CD6156-2AC2-4F15-9997-A8DEBCE74B31}" srcOrd="0" destOrd="1" presId="urn:microsoft.com/office/officeart/2018/5/layout/CenteredIconLabelDescriptionList"/>
    <dgm:cxn modelId="{BA7D169D-6C73-4F12-B7B2-E8451990193C}" srcId="{0ED0AF50-8ECA-4CA6-BFD8-147E67936F36}" destId="{3FDC7AB5-491F-4D47-890D-50DFF1635299}" srcOrd="1" destOrd="0" parTransId="{B9A3F965-4435-4137-91F1-179398D06229}" sibTransId="{9401218A-790F-4AF8-91AC-CD8C4306E3EE}"/>
    <dgm:cxn modelId="{11104DAB-0C24-45B1-AE75-8285A7930C58}" type="presOf" srcId="{9506643A-1807-4D40-8447-0C637582ABE8}" destId="{63ADBBAA-1DB3-4EAD-91DF-ECB099937E8E}" srcOrd="0" destOrd="0" presId="urn:microsoft.com/office/officeart/2018/5/layout/CenteredIconLabelDescriptionList"/>
    <dgm:cxn modelId="{7AFC87AC-0F02-4E93-93B0-803494E056AC}" type="presOf" srcId="{0ED0AF50-8ECA-4CA6-BFD8-147E67936F36}" destId="{4ED97E43-41B3-4517-91F2-4FACE20FCB98}" srcOrd="0" destOrd="0" presId="urn:microsoft.com/office/officeart/2018/5/layout/CenteredIconLabelDescriptionList"/>
    <dgm:cxn modelId="{186EAFB8-4E88-4D4F-BF33-364D0A2B9B74}" type="presOf" srcId="{A6DE537C-136A-49FA-90DC-5D1D9591DD13}" destId="{51F45E4D-A7EA-4011-9B86-C393A817430E}" srcOrd="0" destOrd="0" presId="urn:microsoft.com/office/officeart/2018/5/layout/CenteredIconLabelDescriptionList"/>
    <dgm:cxn modelId="{91FD39C1-33E9-40BE-8A30-FE047579FAD7}" srcId="{A6DE537C-136A-49FA-90DC-5D1D9591DD13}" destId="{52623543-5EAF-4D3D-935F-2A96369A858A}" srcOrd="1" destOrd="0" parTransId="{DB259E20-8D5F-4E0A-8D47-AF53BEEF47DE}" sibTransId="{30C008DD-42E8-4C9B-A94E-C99B0BACFE38}"/>
    <dgm:cxn modelId="{BC30C7D9-0B03-4431-905A-269D867F94D4}" srcId="{0ED0AF50-8ECA-4CA6-BFD8-147E67936F36}" destId="{4EB0CABE-E01C-4D14-867F-A31C68AC273A}" srcOrd="2" destOrd="0" parTransId="{B19012EB-E563-4EC5-8E0F-6B765BF6E247}" sibTransId="{A77173A9-8076-41B2-97DB-AE7C94D48404}"/>
    <dgm:cxn modelId="{036CECDC-90A7-4A9B-92FF-AD5BFDC43D93}" type="presOf" srcId="{86D7C573-A9FE-4961-B5CD-42FB3EBD2C7D}" destId="{75CD6156-2AC2-4F15-9997-A8DEBCE74B31}" srcOrd="0" destOrd="0" presId="urn:microsoft.com/office/officeart/2018/5/layout/CenteredIconLabelDescriptionList"/>
    <dgm:cxn modelId="{B8105AE9-9DAF-4923-BDBD-AC09D6AE76DB}" srcId="{3FDC7AB5-491F-4D47-890D-50DFF1635299}" destId="{9506643A-1807-4D40-8447-0C637582ABE8}" srcOrd="0" destOrd="0" parTransId="{7F0FF062-71E4-4770-B99B-33A60E9D64F6}" sibTransId="{5141824E-0AB5-4C4D-95DF-615F8C0CF2F6}"/>
    <dgm:cxn modelId="{6079A0EF-3D9F-45C4-8E44-3FC230F32139}" type="presOf" srcId="{F894B4AA-81E5-45D1-81AB-D37041697B4D}" destId="{9A8FBECD-D63B-4104-BDBA-B5C99A74F52C}" srcOrd="0" destOrd="2" presId="urn:microsoft.com/office/officeart/2018/5/layout/CenteredIconLabelDescriptionList"/>
    <dgm:cxn modelId="{246D74F3-6187-49B3-8AA0-643855BCEC1E}" srcId="{3FDC7AB5-491F-4D47-890D-50DFF1635299}" destId="{0618D535-2E9F-49E9-AA67-74D739795036}" srcOrd="1" destOrd="0" parTransId="{74ED50DA-389B-4BFB-85F1-C8EC0AE83985}" sibTransId="{6AEDFA19-3093-42C2-BD1C-89CB3633A6FD}"/>
    <dgm:cxn modelId="{DC79C955-FC51-443A-9FD1-0618A90A8FAA}" type="presParOf" srcId="{4ED97E43-41B3-4517-91F2-4FACE20FCB98}" destId="{A0EE0004-25A1-430E-9AB4-C23CD7D50AEE}" srcOrd="0" destOrd="0" presId="urn:microsoft.com/office/officeart/2018/5/layout/CenteredIconLabelDescriptionList"/>
    <dgm:cxn modelId="{8A0A5D4F-6C66-46BE-9E0D-87AD2D1FB06C}" type="presParOf" srcId="{A0EE0004-25A1-430E-9AB4-C23CD7D50AEE}" destId="{F46C9547-EF8B-46E6-B54A-DF09F185B8E1}" srcOrd="0" destOrd="0" presId="urn:microsoft.com/office/officeart/2018/5/layout/CenteredIconLabelDescriptionList"/>
    <dgm:cxn modelId="{538BDE3E-C566-4003-91D4-1F54ADBD8BD0}" type="presParOf" srcId="{A0EE0004-25A1-430E-9AB4-C23CD7D50AEE}" destId="{A377F545-7D5A-46BE-A9EA-075048BFC517}" srcOrd="1" destOrd="0" presId="urn:microsoft.com/office/officeart/2018/5/layout/CenteredIconLabelDescriptionList"/>
    <dgm:cxn modelId="{7B4B68A5-7C06-4B0E-A26D-AFBDC52F9042}" type="presParOf" srcId="{A0EE0004-25A1-430E-9AB4-C23CD7D50AEE}" destId="{51F45E4D-A7EA-4011-9B86-C393A817430E}" srcOrd="2" destOrd="0" presId="urn:microsoft.com/office/officeart/2018/5/layout/CenteredIconLabelDescriptionList"/>
    <dgm:cxn modelId="{F56EC11C-461E-4BD3-A7B1-E9406EE49AB9}" type="presParOf" srcId="{A0EE0004-25A1-430E-9AB4-C23CD7D50AEE}" destId="{7E3BFD29-93C0-4D1F-A485-76C0A0AA8FA0}" srcOrd="3" destOrd="0" presId="urn:microsoft.com/office/officeart/2018/5/layout/CenteredIconLabelDescriptionList"/>
    <dgm:cxn modelId="{F248CCD4-C5B4-4AF6-B52E-579A18E62A26}" type="presParOf" srcId="{A0EE0004-25A1-430E-9AB4-C23CD7D50AEE}" destId="{75CD6156-2AC2-4F15-9997-A8DEBCE74B31}" srcOrd="4" destOrd="0" presId="urn:microsoft.com/office/officeart/2018/5/layout/CenteredIconLabelDescriptionList"/>
    <dgm:cxn modelId="{56008C10-3BD2-4300-87AF-1450CC3430BA}" type="presParOf" srcId="{4ED97E43-41B3-4517-91F2-4FACE20FCB98}" destId="{17E0DE47-B46B-478D-8BAA-81BA64E68603}" srcOrd="1" destOrd="0" presId="urn:microsoft.com/office/officeart/2018/5/layout/CenteredIconLabelDescriptionList"/>
    <dgm:cxn modelId="{870A9593-5260-458D-B496-EF38936ABDE1}" type="presParOf" srcId="{4ED97E43-41B3-4517-91F2-4FACE20FCB98}" destId="{CB41BDB6-63C7-4C2A-8B3C-418A519AE173}" srcOrd="2" destOrd="0" presId="urn:microsoft.com/office/officeart/2018/5/layout/CenteredIconLabelDescriptionList"/>
    <dgm:cxn modelId="{22C0CE4C-AD0F-4487-9C42-3DE9C9832679}" type="presParOf" srcId="{CB41BDB6-63C7-4C2A-8B3C-418A519AE173}" destId="{2D90AC61-1DCA-4BE1-B380-2890D15A1233}" srcOrd="0" destOrd="0" presId="urn:microsoft.com/office/officeart/2018/5/layout/CenteredIconLabelDescriptionList"/>
    <dgm:cxn modelId="{89B9811C-C295-489E-8311-1282E540FC9D}" type="presParOf" srcId="{CB41BDB6-63C7-4C2A-8B3C-418A519AE173}" destId="{D5926CB7-9A1E-4DDB-8843-D8F3BB634BA0}" srcOrd="1" destOrd="0" presId="urn:microsoft.com/office/officeart/2018/5/layout/CenteredIconLabelDescriptionList"/>
    <dgm:cxn modelId="{2EE01647-4044-4A66-8534-2EC51AF65565}" type="presParOf" srcId="{CB41BDB6-63C7-4C2A-8B3C-418A519AE173}" destId="{33F7F5EA-6902-4253-9153-116288344410}" srcOrd="2" destOrd="0" presId="urn:microsoft.com/office/officeart/2018/5/layout/CenteredIconLabelDescriptionList"/>
    <dgm:cxn modelId="{69A61C62-7DC7-4C7E-86E6-BF9E8BB52E1C}" type="presParOf" srcId="{CB41BDB6-63C7-4C2A-8B3C-418A519AE173}" destId="{98DB3B9E-A1B4-4C9D-830C-64AD7F703214}" srcOrd="3" destOrd="0" presId="urn:microsoft.com/office/officeart/2018/5/layout/CenteredIconLabelDescriptionList"/>
    <dgm:cxn modelId="{D4FA43ED-06C8-4AA1-8BAE-13AFD4AAC6D4}" type="presParOf" srcId="{CB41BDB6-63C7-4C2A-8B3C-418A519AE173}" destId="{63ADBBAA-1DB3-4EAD-91DF-ECB099937E8E}" srcOrd="4" destOrd="0" presId="urn:microsoft.com/office/officeart/2018/5/layout/CenteredIconLabelDescriptionList"/>
    <dgm:cxn modelId="{98F7F284-C34F-4252-8879-BA9087FB74B4}" type="presParOf" srcId="{4ED97E43-41B3-4517-91F2-4FACE20FCB98}" destId="{E4A6BC88-A68B-4E8E-8D31-BDC742643369}" srcOrd="3" destOrd="0" presId="urn:microsoft.com/office/officeart/2018/5/layout/CenteredIconLabelDescriptionList"/>
    <dgm:cxn modelId="{821A95E9-5D03-41AC-A3E8-F35C142E3AB1}" type="presParOf" srcId="{4ED97E43-41B3-4517-91F2-4FACE20FCB98}" destId="{C924F48D-445E-4661-B443-AC23CFBBC14A}" srcOrd="4" destOrd="0" presId="urn:microsoft.com/office/officeart/2018/5/layout/CenteredIconLabelDescriptionList"/>
    <dgm:cxn modelId="{D289DB9D-74C3-404D-92C2-0CC7248ECFBC}" type="presParOf" srcId="{C924F48D-445E-4661-B443-AC23CFBBC14A}" destId="{B1FA64FB-86BD-430A-90B7-6C501CBA2515}" srcOrd="0" destOrd="0" presId="urn:microsoft.com/office/officeart/2018/5/layout/CenteredIconLabelDescriptionList"/>
    <dgm:cxn modelId="{65B177F1-0C35-4A06-A5E9-6C0B08BBEFF9}" type="presParOf" srcId="{C924F48D-445E-4661-B443-AC23CFBBC14A}" destId="{280DBBD6-F9D1-4AF7-917A-1988F75CF2AA}" srcOrd="1" destOrd="0" presId="urn:microsoft.com/office/officeart/2018/5/layout/CenteredIconLabelDescriptionList"/>
    <dgm:cxn modelId="{04DA106F-823D-4D05-9930-531AF2EF8B4A}" type="presParOf" srcId="{C924F48D-445E-4661-B443-AC23CFBBC14A}" destId="{4819B84B-DF28-4644-B462-602B33B37F24}" srcOrd="2" destOrd="0" presId="urn:microsoft.com/office/officeart/2018/5/layout/CenteredIconLabelDescriptionList"/>
    <dgm:cxn modelId="{178CEC24-42F1-481A-8CA8-FB0F1622F17B}" type="presParOf" srcId="{C924F48D-445E-4661-B443-AC23CFBBC14A}" destId="{424A0D1C-3DD1-4593-B63E-E84F2C36798A}" srcOrd="3" destOrd="0" presId="urn:microsoft.com/office/officeart/2018/5/layout/CenteredIconLabelDescriptionList"/>
    <dgm:cxn modelId="{87783D79-7225-4C6B-ABB2-555B5C914838}" type="presParOf" srcId="{C924F48D-445E-4661-B443-AC23CFBBC14A}" destId="{9A8FBECD-D63B-4104-BDBA-B5C99A74F52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6D3E2-BA89-4124-B2EE-BD550BED03D8}">
      <dsp:nvSpPr>
        <dsp:cNvPr id="0" name=""/>
        <dsp:cNvSpPr/>
      </dsp:nvSpPr>
      <dsp:spPr>
        <a:xfrm>
          <a:off x="1076969" y="0"/>
          <a:ext cx="1150594" cy="1093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EA9EC2-8F6B-4FBF-A5AF-151F0996F68F}">
      <dsp:nvSpPr>
        <dsp:cNvPr id="0" name=""/>
        <dsp:cNvSpPr/>
      </dsp:nvSpPr>
      <dsp:spPr>
        <a:xfrm>
          <a:off x="8560" y="1269018"/>
          <a:ext cx="3287411" cy="46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b="1" i="0" kern="1200"/>
            <a:t>Data Preprocessing:</a:t>
          </a:r>
          <a:endParaRPr lang="en-US" sz="2900" kern="1200"/>
        </a:p>
      </dsp:txBody>
      <dsp:txXfrm>
        <a:off x="8560" y="1269018"/>
        <a:ext cx="3287411" cy="468789"/>
      </dsp:txXfrm>
    </dsp:sp>
    <dsp:sp modelId="{07EA2542-C665-4858-B3A2-A63148C879FB}">
      <dsp:nvSpPr>
        <dsp:cNvPr id="0" name=""/>
        <dsp:cNvSpPr/>
      </dsp:nvSpPr>
      <dsp:spPr>
        <a:xfrm>
          <a:off x="8560" y="1819285"/>
          <a:ext cx="3287411" cy="246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Explore and understand the provided dataset.</a:t>
          </a:r>
          <a:endParaRPr lang="en-US" sz="1700" kern="1200"/>
        </a:p>
        <a:p>
          <a:pPr marL="0" lvl="0" indent="0" algn="ctr" defTabSz="755650">
            <a:lnSpc>
              <a:spcPct val="100000"/>
            </a:lnSpc>
            <a:spcBef>
              <a:spcPct val="0"/>
            </a:spcBef>
            <a:spcAft>
              <a:spcPct val="35000"/>
            </a:spcAft>
            <a:buNone/>
          </a:pPr>
          <a:r>
            <a:rPr lang="en-US" sz="1700" b="0" i="0" kern="1200"/>
            <a:t>Handle missing data, outliers, and perform necessary cleaning.</a:t>
          </a:r>
          <a:endParaRPr lang="en-US" sz="1700" kern="1200"/>
        </a:p>
        <a:p>
          <a:pPr marL="0" lvl="0" indent="0" algn="ctr" defTabSz="755650">
            <a:lnSpc>
              <a:spcPct val="100000"/>
            </a:lnSpc>
            <a:spcBef>
              <a:spcPct val="0"/>
            </a:spcBef>
            <a:spcAft>
              <a:spcPct val="35000"/>
            </a:spcAft>
            <a:buNone/>
          </a:pPr>
          <a:r>
            <a:rPr lang="en-US" sz="1700" b="0" i="0" kern="1200" dirty="0"/>
            <a:t>Extract relevant features from the satellite observations, such as location (latitude and longitude), timestamp (year and week), and target emissions.</a:t>
          </a:r>
          <a:endParaRPr lang="en-US" sz="1700" kern="1200" dirty="0"/>
        </a:p>
      </dsp:txBody>
      <dsp:txXfrm>
        <a:off x="8560" y="1819285"/>
        <a:ext cx="3287411" cy="2465982"/>
      </dsp:txXfrm>
    </dsp:sp>
    <dsp:sp modelId="{BEAA4205-39FE-4F21-91D9-41184AC292B1}">
      <dsp:nvSpPr>
        <dsp:cNvPr id="0" name=""/>
        <dsp:cNvSpPr/>
      </dsp:nvSpPr>
      <dsp:spPr>
        <a:xfrm>
          <a:off x="4939677" y="0"/>
          <a:ext cx="1150594" cy="1093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38EAAF-6EA3-41E7-9608-F4AD7EE18D2E}">
      <dsp:nvSpPr>
        <dsp:cNvPr id="0" name=""/>
        <dsp:cNvSpPr/>
      </dsp:nvSpPr>
      <dsp:spPr>
        <a:xfrm>
          <a:off x="3871269" y="1269018"/>
          <a:ext cx="3287411" cy="46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b="1" i="0" kern="1200"/>
            <a:t>Feature Engineering:</a:t>
          </a:r>
          <a:endParaRPr lang="en-US" sz="2900" kern="1200"/>
        </a:p>
      </dsp:txBody>
      <dsp:txXfrm>
        <a:off x="3871269" y="1269018"/>
        <a:ext cx="3287411" cy="468789"/>
      </dsp:txXfrm>
    </dsp:sp>
    <dsp:sp modelId="{9583AD3F-5A1F-4AD1-803B-96B63AC76A23}">
      <dsp:nvSpPr>
        <dsp:cNvPr id="0" name=""/>
        <dsp:cNvSpPr/>
      </dsp:nvSpPr>
      <dsp:spPr>
        <a:xfrm>
          <a:off x="3871269" y="1819285"/>
          <a:ext cx="3287411" cy="246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Derive additional features that may enhance model performance.</a:t>
          </a:r>
        </a:p>
        <a:p>
          <a:pPr marL="0" lvl="0" indent="0" algn="ctr" defTabSz="755650">
            <a:lnSpc>
              <a:spcPct val="100000"/>
            </a:lnSpc>
            <a:spcBef>
              <a:spcPct val="0"/>
            </a:spcBef>
            <a:spcAft>
              <a:spcPct val="35000"/>
            </a:spcAft>
            <a:buNone/>
          </a:pPr>
          <a:r>
            <a:rPr lang="en-US" sz="1700" kern="1200" dirty="0"/>
            <a:t>Exempted covid related data as it is an outlier.</a:t>
          </a:r>
        </a:p>
      </dsp:txBody>
      <dsp:txXfrm>
        <a:off x="3871269" y="1819285"/>
        <a:ext cx="3287411" cy="2465982"/>
      </dsp:txXfrm>
    </dsp:sp>
    <dsp:sp modelId="{D4CBA27F-18B6-41D3-90A8-985E79D1BEAF}">
      <dsp:nvSpPr>
        <dsp:cNvPr id="0" name=""/>
        <dsp:cNvSpPr/>
      </dsp:nvSpPr>
      <dsp:spPr>
        <a:xfrm>
          <a:off x="8802386" y="0"/>
          <a:ext cx="1150594" cy="1093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EADF4C-BD61-4C8E-A5C8-FFF7F55AE313}">
      <dsp:nvSpPr>
        <dsp:cNvPr id="0" name=""/>
        <dsp:cNvSpPr/>
      </dsp:nvSpPr>
      <dsp:spPr>
        <a:xfrm>
          <a:off x="7733977" y="1269018"/>
          <a:ext cx="3287411" cy="46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b="1" i="0" kern="1200"/>
            <a:t>Model Development:</a:t>
          </a:r>
          <a:endParaRPr lang="en-US" sz="2900" kern="1200"/>
        </a:p>
      </dsp:txBody>
      <dsp:txXfrm>
        <a:off x="7733977" y="1269018"/>
        <a:ext cx="3287411" cy="468789"/>
      </dsp:txXfrm>
    </dsp:sp>
    <dsp:sp modelId="{837B82D6-2BEE-493D-B6B9-4D1A71F0481C}">
      <dsp:nvSpPr>
        <dsp:cNvPr id="0" name=""/>
        <dsp:cNvSpPr/>
      </dsp:nvSpPr>
      <dsp:spPr>
        <a:xfrm>
          <a:off x="7733977" y="1819285"/>
          <a:ext cx="3287411" cy="246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Experiment with various machine learning algorithms suitable for regression tasks.</a:t>
          </a:r>
          <a:endParaRPr lang="en-US" sz="1700" kern="1200"/>
        </a:p>
        <a:p>
          <a:pPr marL="0" lvl="0" indent="0" algn="ctr" defTabSz="755650">
            <a:lnSpc>
              <a:spcPct val="100000"/>
            </a:lnSpc>
            <a:spcBef>
              <a:spcPct val="0"/>
            </a:spcBef>
            <a:spcAft>
              <a:spcPct val="35000"/>
            </a:spcAft>
            <a:buNone/>
          </a:pPr>
          <a:r>
            <a:rPr lang="en-US" sz="1700" b="0" i="0" kern="1200" dirty="0"/>
            <a:t>Implement models such as </a:t>
          </a:r>
          <a:r>
            <a:rPr lang="en-US" sz="1700" kern="1200" dirty="0"/>
            <a:t>R</a:t>
          </a:r>
          <a:r>
            <a:rPr lang="en-US" sz="1700" b="0" i="0" kern="1200" dirty="0"/>
            <a:t>adius Neighbor Regressor , </a:t>
          </a:r>
          <a:r>
            <a:rPr lang="en-US" sz="1700" kern="1200" dirty="0"/>
            <a:t>D</a:t>
          </a:r>
          <a:r>
            <a:rPr lang="en-US" sz="1700" b="0" i="0" kern="1200" dirty="0"/>
            <a:t>ecision tree Regressor.</a:t>
          </a:r>
          <a:endParaRPr lang="en-US" sz="1700" kern="1200" dirty="0"/>
        </a:p>
      </dsp:txBody>
      <dsp:txXfrm>
        <a:off x="7733977" y="1819285"/>
        <a:ext cx="3287411" cy="2465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C9547-EF8B-46E6-B54A-DF09F185B8E1}">
      <dsp:nvSpPr>
        <dsp:cNvPr id="0" name=""/>
        <dsp:cNvSpPr/>
      </dsp:nvSpPr>
      <dsp:spPr>
        <a:xfrm>
          <a:off x="1076969" y="273685"/>
          <a:ext cx="1150594" cy="1150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F45E4D-A7EA-4011-9B86-C393A817430E}">
      <dsp:nvSpPr>
        <dsp:cNvPr id="0" name=""/>
        <dsp:cNvSpPr/>
      </dsp:nvSpPr>
      <dsp:spPr>
        <a:xfrm>
          <a:off x="8560" y="1564756"/>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b="1" i="0" kern="1200"/>
            <a:t>5.  Validation and Evaluation:</a:t>
          </a:r>
          <a:endParaRPr lang="en-US" sz="1700" kern="1200"/>
        </a:p>
      </dsp:txBody>
      <dsp:txXfrm>
        <a:off x="8560" y="1564756"/>
        <a:ext cx="3287411" cy="493111"/>
      </dsp:txXfrm>
    </dsp:sp>
    <dsp:sp modelId="{75CD6156-2AC2-4F15-9997-A8DEBCE74B31}">
      <dsp:nvSpPr>
        <dsp:cNvPr id="0" name=""/>
        <dsp:cNvSpPr/>
      </dsp:nvSpPr>
      <dsp:spPr>
        <a:xfrm>
          <a:off x="8560" y="2123206"/>
          <a:ext cx="3287411" cy="1417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Split the dataset into training and validation sets.</a:t>
          </a:r>
          <a:endParaRPr lang="en-US" sz="1300" kern="1200"/>
        </a:p>
        <a:p>
          <a:pPr marL="0" lvl="0" indent="0" algn="ctr" defTabSz="577850">
            <a:lnSpc>
              <a:spcPct val="90000"/>
            </a:lnSpc>
            <a:spcBef>
              <a:spcPct val="0"/>
            </a:spcBef>
            <a:spcAft>
              <a:spcPct val="35000"/>
            </a:spcAft>
            <a:buNone/>
          </a:pPr>
          <a:r>
            <a:rPr lang="en-US" sz="1300" b="0" i="0" kern="1200"/>
            <a:t>Validate models using cross-validation techniques.</a:t>
          </a:r>
          <a:endParaRPr lang="en-US" sz="1300" kern="1200"/>
        </a:p>
        <a:p>
          <a:pPr marL="0" lvl="0" indent="0" algn="ctr" defTabSz="577850">
            <a:lnSpc>
              <a:spcPct val="90000"/>
            </a:lnSpc>
            <a:spcBef>
              <a:spcPct val="0"/>
            </a:spcBef>
            <a:spcAft>
              <a:spcPct val="35000"/>
            </a:spcAft>
            <a:buNone/>
          </a:pPr>
          <a:r>
            <a:rPr lang="en-US" sz="1300" b="0" i="0" kern="1200" dirty="0"/>
            <a:t>Evaluate model performance using the root mean squared error (RMSE) metric, as specified in the competition guidelines.</a:t>
          </a:r>
          <a:endParaRPr lang="en-US" sz="1300" kern="1200" dirty="0"/>
        </a:p>
      </dsp:txBody>
      <dsp:txXfrm>
        <a:off x="8560" y="2123206"/>
        <a:ext cx="3287411" cy="1417388"/>
      </dsp:txXfrm>
    </dsp:sp>
    <dsp:sp modelId="{2D90AC61-1DCA-4BE1-B380-2890D15A1233}">
      <dsp:nvSpPr>
        <dsp:cNvPr id="0" name=""/>
        <dsp:cNvSpPr/>
      </dsp:nvSpPr>
      <dsp:spPr>
        <a:xfrm>
          <a:off x="4939677" y="273685"/>
          <a:ext cx="1150594" cy="1150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F7F5EA-6902-4253-9153-116288344410}">
      <dsp:nvSpPr>
        <dsp:cNvPr id="0" name=""/>
        <dsp:cNvSpPr/>
      </dsp:nvSpPr>
      <dsp:spPr>
        <a:xfrm>
          <a:off x="3871269" y="1564756"/>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b="1" i="0" kern="1200"/>
            <a:t>6.  Visualization:</a:t>
          </a:r>
          <a:endParaRPr lang="en-US" sz="1700" kern="1200"/>
        </a:p>
      </dsp:txBody>
      <dsp:txXfrm>
        <a:off x="3871269" y="1564756"/>
        <a:ext cx="3287411" cy="493111"/>
      </dsp:txXfrm>
    </dsp:sp>
    <dsp:sp modelId="{63ADBBAA-1DB3-4EAD-91DF-ECB099937E8E}">
      <dsp:nvSpPr>
        <dsp:cNvPr id="0" name=""/>
        <dsp:cNvSpPr/>
      </dsp:nvSpPr>
      <dsp:spPr>
        <a:xfrm>
          <a:off x="3871269" y="2123206"/>
          <a:ext cx="3287411" cy="1417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dirty="0"/>
            <a:t>Create visualizations to interpret model predictions and identify patterns in carbon emissions.</a:t>
          </a:r>
          <a:endParaRPr lang="en-US" sz="1300" kern="1200" dirty="0"/>
        </a:p>
        <a:p>
          <a:pPr marL="0" lvl="0" indent="0" algn="ctr" defTabSz="577850">
            <a:lnSpc>
              <a:spcPct val="90000"/>
            </a:lnSpc>
            <a:spcBef>
              <a:spcPct val="0"/>
            </a:spcBef>
            <a:spcAft>
              <a:spcPct val="35000"/>
            </a:spcAft>
            <a:buNone/>
          </a:pPr>
          <a:r>
            <a:rPr lang="en-US" sz="1300" b="0" i="0" kern="1200" dirty="0"/>
            <a:t>Explore Scatter plot, bar chart, .histogram to visualize the data.</a:t>
          </a:r>
          <a:endParaRPr lang="en-US" sz="1300" kern="1200" dirty="0"/>
        </a:p>
      </dsp:txBody>
      <dsp:txXfrm>
        <a:off x="3871269" y="2123206"/>
        <a:ext cx="3287411" cy="1417388"/>
      </dsp:txXfrm>
    </dsp:sp>
    <dsp:sp modelId="{B1FA64FB-86BD-430A-90B7-6C501CBA2515}">
      <dsp:nvSpPr>
        <dsp:cNvPr id="0" name=""/>
        <dsp:cNvSpPr/>
      </dsp:nvSpPr>
      <dsp:spPr>
        <a:xfrm>
          <a:off x="8802386" y="273685"/>
          <a:ext cx="1150594" cy="1150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19B84B-DF28-4644-B462-602B33B37F24}">
      <dsp:nvSpPr>
        <dsp:cNvPr id="0" name=""/>
        <dsp:cNvSpPr/>
      </dsp:nvSpPr>
      <dsp:spPr>
        <a:xfrm>
          <a:off x="7733977" y="1564756"/>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b="1" i="0" kern="1200"/>
            <a:t>7.  Documentation and Reporting:</a:t>
          </a:r>
          <a:endParaRPr lang="en-US" sz="1700" kern="1200"/>
        </a:p>
      </dsp:txBody>
      <dsp:txXfrm>
        <a:off x="7733977" y="1564756"/>
        <a:ext cx="3287411" cy="493111"/>
      </dsp:txXfrm>
    </dsp:sp>
    <dsp:sp modelId="{9A8FBECD-D63B-4104-BDBA-B5C99A74F52C}">
      <dsp:nvSpPr>
        <dsp:cNvPr id="0" name=""/>
        <dsp:cNvSpPr/>
      </dsp:nvSpPr>
      <dsp:spPr>
        <a:xfrm>
          <a:off x="7733977" y="2123206"/>
          <a:ext cx="3287411" cy="1417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Document the entire process, including data preprocessing, model development, and evaluation.</a:t>
          </a:r>
          <a:endParaRPr lang="en-US" sz="1300" kern="1200"/>
        </a:p>
        <a:p>
          <a:pPr marL="0" lvl="0" indent="0" algn="ctr" defTabSz="577850">
            <a:lnSpc>
              <a:spcPct val="90000"/>
            </a:lnSpc>
            <a:spcBef>
              <a:spcPct val="0"/>
            </a:spcBef>
            <a:spcAft>
              <a:spcPct val="35000"/>
            </a:spcAft>
            <a:buNone/>
          </a:pPr>
          <a:r>
            <a:rPr lang="en-US" sz="1300" b="0" i="0" kern="1200"/>
            <a:t>Provide insights into the significance of features and model performance.</a:t>
          </a:r>
          <a:endParaRPr lang="en-US" sz="1300" kern="1200"/>
        </a:p>
        <a:p>
          <a:pPr marL="0" lvl="0" indent="0" algn="ctr" defTabSz="577850">
            <a:lnSpc>
              <a:spcPct val="90000"/>
            </a:lnSpc>
            <a:spcBef>
              <a:spcPct val="0"/>
            </a:spcBef>
            <a:spcAft>
              <a:spcPct val="35000"/>
            </a:spcAft>
            <a:buNone/>
          </a:pPr>
          <a:r>
            <a:rPr lang="en-US" sz="1300" b="0" i="0" kern="1200" dirty="0"/>
            <a:t>Summarize key findings and potential areas for improvement.</a:t>
          </a:r>
          <a:endParaRPr lang="en-US" sz="1300" kern="1200" dirty="0"/>
        </a:p>
      </dsp:txBody>
      <dsp:txXfrm>
        <a:off x="7733977" y="2123206"/>
        <a:ext cx="3287411" cy="141738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12/14/2023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9152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108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12/14/2023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9390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12/14/2023</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7192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12/14/2023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09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2506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643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1393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87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12/14/2023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952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12/14/2023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6754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12/14/2023</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7853799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754A081-FBF8-4DBF-9E51-407A84C112A5}"/>
              </a:ext>
            </a:extLst>
          </p:cNvPr>
          <p:cNvSpPr>
            <a:spLocks noGrp="1"/>
          </p:cNvSpPr>
          <p:nvPr>
            <p:ph type="ctrTitle"/>
          </p:nvPr>
        </p:nvSpPr>
        <p:spPr>
          <a:xfrm>
            <a:off x="520261" y="1009397"/>
            <a:ext cx="3208866" cy="2096286"/>
          </a:xfrm>
        </p:spPr>
        <p:txBody>
          <a:bodyPr>
            <a:noAutofit/>
          </a:bodyPr>
          <a:lstStyle/>
          <a:p>
            <a:r>
              <a:rPr lang="en-US" b="1" i="0" dirty="0">
                <a:solidFill>
                  <a:schemeClr val="bg1"/>
                </a:solidFill>
                <a:effectLst/>
                <a:latin typeface="Times New Roman" panose="02020603050405020304" pitchFamily="18" charset="0"/>
                <a:cs typeface="Times New Roman" panose="02020603050405020304" pitchFamily="18" charset="0"/>
              </a:rPr>
              <a:t>Predict CO2 Emissions in Rwanda</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318FF2-BA6A-0048-0C1A-730CBF4DC88A}"/>
              </a:ext>
            </a:extLst>
          </p:cNvPr>
          <p:cNvSpPr>
            <a:spLocks noGrp="1"/>
          </p:cNvSpPr>
          <p:nvPr>
            <p:ph type="subTitle" idx="1"/>
          </p:nvPr>
        </p:nvSpPr>
        <p:spPr>
          <a:xfrm>
            <a:off x="520261" y="4309737"/>
            <a:ext cx="2606852" cy="1765184"/>
          </a:xfrm>
        </p:spPr>
        <p:txBody>
          <a:bodyPr>
            <a:normAutofit fontScale="70000" lnSpcReduction="20000"/>
          </a:bodyPr>
          <a:lstStyle/>
          <a:p>
            <a:r>
              <a:rPr lang="en-US" sz="1600" cap="none" dirty="0">
                <a:solidFill>
                  <a:schemeClr val="bg1"/>
                </a:solidFill>
                <a:latin typeface="Times New Roman" panose="02020603050405020304" pitchFamily="18" charset="0"/>
                <a:cs typeface="Times New Roman" panose="02020603050405020304" pitchFamily="18" charset="0"/>
              </a:rPr>
              <a:t>Presented By:  </a:t>
            </a:r>
            <a:endParaRPr lang="en-US" cap="none" dirty="0">
              <a:solidFill>
                <a:schemeClr val="bg1"/>
              </a:solidFill>
              <a:latin typeface="Times New Roman" panose="02020603050405020304" pitchFamily="18" charset="0"/>
              <a:cs typeface="Times New Roman" panose="02020603050405020304" pitchFamily="18" charset="0"/>
            </a:endParaRPr>
          </a:p>
          <a:p>
            <a:r>
              <a:rPr lang="en-US" cap="none" dirty="0">
                <a:solidFill>
                  <a:schemeClr val="bg1"/>
                </a:solidFill>
                <a:latin typeface="Times New Roman" panose="02020603050405020304" pitchFamily="18" charset="0"/>
                <a:cs typeface="Times New Roman" panose="02020603050405020304" pitchFamily="18" charset="0"/>
              </a:rPr>
              <a:t>Rohith Surya Podugu  </a:t>
            </a:r>
          </a:p>
          <a:p>
            <a:r>
              <a:rPr lang="en-US" cap="none" dirty="0">
                <a:solidFill>
                  <a:schemeClr val="bg1"/>
                </a:solidFill>
                <a:latin typeface="Times New Roman" panose="02020603050405020304" pitchFamily="18" charset="0"/>
                <a:cs typeface="Times New Roman" panose="02020603050405020304" pitchFamily="18" charset="0"/>
              </a:rPr>
              <a:t>Yeswanth Koti</a:t>
            </a:r>
          </a:p>
          <a:p>
            <a:r>
              <a:rPr lang="en-US" cap="none" dirty="0">
                <a:solidFill>
                  <a:schemeClr val="bg1"/>
                </a:solidFill>
                <a:latin typeface="Times New Roman" panose="02020603050405020304" pitchFamily="18" charset="0"/>
                <a:cs typeface="Times New Roman" panose="02020603050405020304" pitchFamily="18" charset="0"/>
              </a:rPr>
              <a:t>Jaswanth Reddy Botta</a:t>
            </a:r>
          </a:p>
          <a:p>
            <a:r>
              <a:rPr lang="en-US" cap="none" dirty="0">
                <a:solidFill>
                  <a:schemeClr val="bg1"/>
                </a:solidFill>
                <a:latin typeface="Times New Roman" panose="02020603050405020304" pitchFamily="18" charset="0"/>
                <a:cs typeface="Times New Roman" panose="02020603050405020304" pitchFamily="18" charset="0"/>
              </a:rPr>
              <a:t>Sagar Addala Ram</a:t>
            </a:r>
          </a:p>
          <a:p>
            <a:r>
              <a:rPr lang="en-US" cap="none" dirty="0">
                <a:solidFill>
                  <a:schemeClr val="bg1"/>
                </a:solidFill>
                <a:latin typeface="Times New Roman" panose="02020603050405020304" pitchFamily="18" charset="0"/>
                <a:cs typeface="Times New Roman" panose="02020603050405020304" pitchFamily="18" charset="0"/>
              </a:rPr>
              <a:t>Sai Nikhitha Madireddy</a:t>
            </a:r>
          </a:p>
          <a:p>
            <a:endParaRPr lang="en-US" cap="none" dirty="0">
              <a:solidFill>
                <a:srgbClr val="FFFFFF">
                  <a:alpha val="75000"/>
                </a:srgbClr>
              </a:solidFill>
            </a:endParaRPr>
          </a:p>
        </p:txBody>
      </p:sp>
      <p:sp>
        <p:nvSpPr>
          <p:cNvPr id="6" name="TextBox 5">
            <a:extLst>
              <a:ext uri="{FF2B5EF4-FFF2-40B4-BE49-F238E27FC236}">
                <a16:creationId xmlns:a16="http://schemas.microsoft.com/office/drawing/2014/main" id="{EB0B4A15-FD6E-4A35-1DAC-226915367F5C}"/>
              </a:ext>
            </a:extLst>
          </p:cNvPr>
          <p:cNvSpPr txBox="1"/>
          <p:nvPr/>
        </p:nvSpPr>
        <p:spPr>
          <a:xfrm>
            <a:off x="520261" y="3622994"/>
            <a:ext cx="2125262"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Final Project</a:t>
            </a:r>
          </a:p>
        </p:txBody>
      </p:sp>
    </p:spTree>
    <p:extLst>
      <p:ext uri="{BB962C8B-B14F-4D97-AF65-F5344CB8AC3E}">
        <p14:creationId xmlns:p14="http://schemas.microsoft.com/office/powerpoint/2010/main" val="191242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E17C2B-559C-3EA2-B174-5E50373B662B}"/>
              </a:ext>
            </a:extLst>
          </p:cNvPr>
          <p:cNvSpPr txBox="1">
            <a:spLocks/>
          </p:cNvSpPr>
          <p:nvPr/>
        </p:nvSpPr>
        <p:spPr>
          <a:xfrm>
            <a:off x="837126" y="1419225"/>
            <a:ext cx="4320227" cy="2395117"/>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000" dirty="0">
                <a:solidFill>
                  <a:srgbClr val="FFFFFF"/>
                </a:solidFill>
              </a:rPr>
              <a:t>visualization:</a:t>
            </a:r>
          </a:p>
        </p:txBody>
      </p:sp>
      <p:pic>
        <p:nvPicPr>
          <p:cNvPr id="6" name="Picture 5" descr="A screen shot of a graph&#10;&#10;Description automatically generated">
            <a:extLst>
              <a:ext uri="{FF2B5EF4-FFF2-40B4-BE49-F238E27FC236}">
                <a16:creationId xmlns:a16="http://schemas.microsoft.com/office/drawing/2014/main" id="{6A659EF0-AD4E-2D3B-8ADB-2E241B0CB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717" y="607245"/>
            <a:ext cx="3056324" cy="2727770"/>
          </a:xfrm>
          <a:prstGeom prst="rect">
            <a:avLst/>
          </a:prstGeom>
        </p:spPr>
      </p:pic>
      <p:pic>
        <p:nvPicPr>
          <p:cNvPr id="4" name="Picture 3" descr="A screen shot of a graph&#10;&#10;Description automatically generated">
            <a:extLst>
              <a:ext uri="{FF2B5EF4-FFF2-40B4-BE49-F238E27FC236}">
                <a16:creationId xmlns:a16="http://schemas.microsoft.com/office/drawing/2014/main" id="{104BDA8E-9981-A973-828E-35D702346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974" y="3640668"/>
            <a:ext cx="3046978" cy="2749898"/>
          </a:xfrm>
          <a:prstGeom prst="rect">
            <a:avLst/>
          </a:prstGeom>
        </p:spPr>
      </p:pic>
    </p:spTree>
    <p:extLst>
      <p:ext uri="{BB962C8B-B14F-4D97-AF65-F5344CB8AC3E}">
        <p14:creationId xmlns:p14="http://schemas.microsoft.com/office/powerpoint/2010/main" val="204418502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2EF4D-7072-7F8E-F917-A773AEB41E5A}"/>
              </a:ext>
            </a:extLst>
          </p:cNvPr>
          <p:cNvSpPr txBox="1">
            <a:spLocks/>
          </p:cNvSpPr>
          <p:nvPr/>
        </p:nvSpPr>
        <p:spPr>
          <a:xfrm>
            <a:off x="581191" y="723901"/>
            <a:ext cx="10993549" cy="1428750"/>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300"/>
              <a:t>Rmse values for Radius Neighbor regressor , decision tree regressor algorithms:</a:t>
            </a:r>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computer screen shot of a computer code&#10;&#10;Description automatically generated">
            <a:extLst>
              <a:ext uri="{FF2B5EF4-FFF2-40B4-BE49-F238E27FC236}">
                <a16:creationId xmlns:a16="http://schemas.microsoft.com/office/drawing/2014/main" id="{BEB1E2DC-FC71-3DD9-6ACF-4F5A4A18E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397" y="2790605"/>
            <a:ext cx="9938582" cy="3602736"/>
          </a:xfrm>
          <a:prstGeom prst="rect">
            <a:avLst/>
          </a:prstGeom>
        </p:spPr>
      </p:pic>
    </p:spTree>
    <p:extLst>
      <p:ext uri="{BB962C8B-B14F-4D97-AF65-F5344CB8AC3E}">
        <p14:creationId xmlns:p14="http://schemas.microsoft.com/office/powerpoint/2010/main" val="2310281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7886309-8F28-488F-8BA9-0BF7494C8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D5ABE4-8A47-4A84-9DB4-CCB7A3D42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7156"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3350C7F-6F69-366B-ADA2-BB348979B5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3467" y="2148424"/>
            <a:ext cx="5200309" cy="2561152"/>
          </a:xfrm>
          <a:prstGeom prst="rect">
            <a:avLst/>
          </a:prstGeom>
          <a:noFill/>
        </p:spPr>
      </p:pic>
      <p:sp>
        <p:nvSpPr>
          <p:cNvPr id="36" name="Rectangle 35">
            <a:extLst>
              <a:ext uri="{FF2B5EF4-FFF2-40B4-BE49-F238E27FC236}">
                <a16:creationId xmlns:a16="http://schemas.microsoft.com/office/drawing/2014/main" id="{D8EB06DC-2D36-4101-B5B2-45B5B1EEC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5035" y="480060"/>
            <a:ext cx="5531569"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685354C-782B-BB62-DF0A-16D9B4459A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346824" y="2362650"/>
            <a:ext cx="5201708" cy="2132700"/>
          </a:xfrm>
          <a:prstGeom prst="rect">
            <a:avLst/>
          </a:prstGeom>
          <a:noFill/>
        </p:spPr>
      </p:pic>
    </p:spTree>
    <p:extLst>
      <p:ext uri="{BB962C8B-B14F-4D97-AF65-F5344CB8AC3E}">
        <p14:creationId xmlns:p14="http://schemas.microsoft.com/office/powerpoint/2010/main" val="287386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2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3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3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63" name="Rectangle 34">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ADFE3-B4A9-9E10-3598-8089FBE13052}"/>
              </a:ext>
            </a:extLst>
          </p:cNvPr>
          <p:cNvSpPr>
            <a:spLocks noGrp="1"/>
          </p:cNvSpPr>
          <p:nvPr>
            <p:ph type="title"/>
          </p:nvPr>
        </p:nvSpPr>
        <p:spPr>
          <a:xfrm>
            <a:off x="596715" y="739739"/>
            <a:ext cx="10993549" cy="1498458"/>
          </a:xfrm>
        </p:spPr>
        <p:txBody>
          <a:bodyPr vert="horz" lIns="91440" tIns="45720" rIns="91440" bIns="45720" rtlCol="0" anchor="b">
            <a:noAutofit/>
          </a:bodyPr>
          <a:lstStyle/>
          <a:p>
            <a:r>
              <a:rPr lang="en-US" sz="3600" b="1" dirty="0">
                <a:latin typeface="Times New Roman" panose="02020603050405020304" pitchFamily="18" charset="0"/>
                <a:cs typeface="Times New Roman" panose="02020603050405020304" pitchFamily="18" charset="0"/>
              </a:rPr>
              <a:t>Comparison of rmse Between the Radius regressor, decision regressor, and non covid decision regressor:</a:t>
            </a:r>
          </a:p>
        </p:txBody>
      </p:sp>
      <p:sp>
        <p:nvSpPr>
          <p:cNvPr id="64" name="Rectangle 36">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38">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40">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screenshot of a computer&#10;&#10;Description automatically generated">
            <a:extLst>
              <a:ext uri="{FF2B5EF4-FFF2-40B4-BE49-F238E27FC236}">
                <a16:creationId xmlns:a16="http://schemas.microsoft.com/office/drawing/2014/main" id="{FFC4168C-51E7-DAE5-21CF-13CBDA509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9" y="2790605"/>
            <a:ext cx="10233061" cy="3602736"/>
          </a:xfrm>
          <a:prstGeom prst="rect">
            <a:avLst/>
          </a:prstGeom>
        </p:spPr>
      </p:pic>
    </p:spTree>
    <p:extLst>
      <p:ext uri="{BB962C8B-B14F-4D97-AF65-F5344CB8AC3E}">
        <p14:creationId xmlns:p14="http://schemas.microsoft.com/office/powerpoint/2010/main" val="117454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5ED0-EC5B-07C2-2F18-F77644977C1A}"/>
              </a:ext>
            </a:extLst>
          </p:cNvPr>
          <p:cNvSpPr>
            <a:spLocks noGrp="1"/>
          </p:cNvSpPr>
          <p:nvPr>
            <p:ph type="title"/>
          </p:nvPr>
        </p:nvSpPr>
        <p:spPr>
          <a:xfrm>
            <a:off x="360137" y="947474"/>
            <a:ext cx="11029616" cy="567284"/>
          </a:xfrm>
        </p:spPr>
        <p:txBody>
          <a:bodyPr>
            <a:normAutofit fontScale="90000"/>
          </a:bodyPr>
          <a:lstStyle/>
          <a:p>
            <a:r>
              <a:rPr lang="en-US" sz="3600"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56CD6AE-649F-113F-E688-9A5B45A44F0F}"/>
              </a:ext>
            </a:extLst>
          </p:cNvPr>
          <p:cNvSpPr txBox="1">
            <a:spLocks/>
          </p:cNvSpPr>
          <p:nvPr/>
        </p:nvSpPr>
        <p:spPr>
          <a:xfrm>
            <a:off x="360137" y="1299782"/>
            <a:ext cx="10927628" cy="2419463"/>
          </a:xfrm>
          <a:prstGeom prst="rect">
            <a:avLst/>
          </a:prstGeom>
        </p:spPr>
        <p:txBody>
          <a:bodyPr>
            <a:no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10000"/>
              </a:lnSpc>
              <a:buFont typeface="Wingdings 2" panose="05020102010507070707" pitchFamily="18" charset="2"/>
              <a:buNone/>
            </a:pPr>
            <a:endParaRPr lang="en-US" sz="1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C129CEE-CAE1-969B-5F32-C214A95521A2}"/>
              </a:ext>
            </a:extLst>
          </p:cNvPr>
          <p:cNvSpPr txBox="1"/>
          <p:nvPr/>
        </p:nvSpPr>
        <p:spPr>
          <a:xfrm>
            <a:off x="632186" y="1772393"/>
            <a:ext cx="10927628" cy="3570849"/>
          </a:xfrm>
          <a:prstGeom prst="rect">
            <a:avLst/>
          </a:prstGeom>
          <a:noFill/>
        </p:spPr>
        <p:txBody>
          <a:bodyPr wrap="square">
            <a:spAutoFit/>
          </a:bodyPr>
          <a:lstStyle/>
          <a:p>
            <a:pPr marL="0" marR="0" algn="just">
              <a:lnSpc>
                <a:spcPct val="115000"/>
              </a:lnSpc>
              <a:spcBef>
                <a:spcPts val="0"/>
              </a:spcBef>
              <a:spcAft>
                <a:spcPts val="0"/>
              </a:spcAft>
            </a:pPr>
            <a:r>
              <a:rPr lang="en-GB" sz="1800" dirty="0">
                <a:effectLst/>
                <a:latin typeface="Times New Roman" panose="02020603050405020304" pitchFamily="18" charset="0"/>
                <a:ea typeface="Arial" panose="020B0604020202020204" pitchFamily="34" charset="0"/>
                <a:cs typeface="Arial" panose="020B0604020202020204" pitchFamily="34" charset="0"/>
              </a:rPr>
              <a:t>In conclusion, Radius Neighbors Regressor has a high RMSE since it depends on the nearest neighbor’s data if the current location isn’t present in the data. Since neighbors have fluctuating data, the Radius neighbors regressor algorithm is not preferred.</a:t>
            </a: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0" marR="0" algn="just">
              <a:lnSpc>
                <a:spcPct val="115000"/>
              </a:lnSpc>
              <a:spcBef>
                <a:spcPts val="0"/>
              </a:spcBef>
              <a:spcAft>
                <a:spcPts val="0"/>
              </a:spcAft>
            </a:pPr>
            <a:r>
              <a:rPr lang="en-GB" sz="1800" dirty="0">
                <a:effectLst/>
                <a:latin typeface="Times New Roman" panose="02020603050405020304" pitchFamily="18" charset="0"/>
                <a:ea typeface="Arial" panose="020B0604020202020204" pitchFamily="34" charset="0"/>
                <a:cs typeface="Arial" panose="020B0604020202020204" pitchFamily="34" charset="0"/>
              </a:rPr>
              <a:t> </a:t>
            </a: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0" marR="0" algn="just">
              <a:lnSpc>
                <a:spcPct val="115000"/>
              </a:lnSpc>
              <a:spcBef>
                <a:spcPts val="0"/>
              </a:spcBef>
              <a:spcAft>
                <a:spcPts val="0"/>
              </a:spcAft>
            </a:pPr>
            <a:r>
              <a:rPr lang="en-GB" sz="1800" dirty="0">
                <a:effectLst/>
                <a:latin typeface="Times New Roman" panose="02020603050405020304" pitchFamily="18" charset="0"/>
                <a:ea typeface="Arial" panose="020B0604020202020204" pitchFamily="34" charset="0"/>
                <a:cs typeface="Arial" panose="020B0604020202020204" pitchFamily="34" charset="0"/>
              </a:rPr>
              <a:t>We use all the data for the Standard Decision Tree Regressor, including covid related; since covid months are an outlier, the RMSE for the Standard decision Tree regressor is greater than the No Covid Decision Tree Regressor, but no significant change in RMSE is observed.</a:t>
            </a: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0" marR="0" algn="just">
              <a:lnSpc>
                <a:spcPct val="115000"/>
              </a:lnSpc>
              <a:spcBef>
                <a:spcPts val="0"/>
              </a:spcBef>
              <a:spcAft>
                <a:spcPts val="0"/>
              </a:spcAft>
            </a:pPr>
            <a:r>
              <a:rPr lang="en-GB" sz="1800" dirty="0">
                <a:effectLst/>
                <a:latin typeface="Times New Roman" panose="02020603050405020304" pitchFamily="18" charset="0"/>
                <a:ea typeface="Arial" panose="020B0604020202020204" pitchFamily="34" charset="0"/>
                <a:cs typeface="Arial" panose="020B0604020202020204" pitchFamily="34" charset="0"/>
              </a:rPr>
              <a:t> </a:t>
            </a: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0" marR="0" algn="just">
              <a:lnSpc>
                <a:spcPct val="115000"/>
              </a:lnSpc>
              <a:spcBef>
                <a:spcPts val="0"/>
              </a:spcBef>
              <a:spcAft>
                <a:spcPts val="0"/>
              </a:spcAft>
            </a:pPr>
            <a:r>
              <a:rPr lang="en-GB" sz="1800" dirty="0">
                <a:effectLst/>
                <a:latin typeface="Times New Roman" panose="02020603050405020304" pitchFamily="18" charset="0"/>
                <a:ea typeface="Arial" panose="020B0604020202020204" pitchFamily="34" charset="0"/>
                <a:cs typeface="Arial" panose="020B0604020202020204" pitchFamily="34" charset="0"/>
              </a:rPr>
              <a:t>The only data attributes used are longitude, latitude, week, year, and emission. The rest of the features are not used for predicting the emission since they are noisy and have a lot of missing values, and they don’t provide any significance in our prediction.</a:t>
            </a: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9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1FADFE3-B4A9-9E10-3598-8089FBE13052}"/>
              </a:ext>
            </a:extLst>
          </p:cNvPr>
          <p:cNvSpPr>
            <a:spLocks noGrp="1"/>
          </p:cNvSpPr>
          <p:nvPr>
            <p:ph type="title"/>
          </p:nvPr>
        </p:nvSpPr>
        <p:spPr>
          <a:xfrm>
            <a:off x="3782512" y="1539002"/>
            <a:ext cx="3511233" cy="3779995"/>
          </a:xfrm>
        </p:spPr>
        <p:txBody>
          <a:bodyPr vert="horz" lIns="91440" tIns="45720" rIns="91440" bIns="45720" rtlCol="0" anchor="ctr">
            <a:normAutofit/>
          </a:bodyPr>
          <a:lstStyle/>
          <a:p>
            <a:r>
              <a:rPr lang="en-US" sz="3600" dirty="0">
                <a:solidFill>
                  <a:srgbClr val="FFFFFF"/>
                </a:solidFill>
                <a:latin typeface="Times New Roman" panose="02020603050405020304" pitchFamily="18" charset="0"/>
                <a:cs typeface="Times New Roman" panose="02020603050405020304" pitchFamily="18" charset="0"/>
              </a:rPr>
              <a:t>Thank you</a:t>
            </a: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224956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5ED0-EC5B-07C2-2F18-F77644977C1A}"/>
              </a:ext>
            </a:extLst>
          </p:cNvPr>
          <p:cNvSpPr>
            <a:spLocks noGrp="1"/>
          </p:cNvSpPr>
          <p:nvPr>
            <p:ph type="title"/>
          </p:nvPr>
        </p:nvSpPr>
        <p:spPr>
          <a:xfrm>
            <a:off x="360137" y="595902"/>
            <a:ext cx="11029616" cy="567284"/>
          </a:xfrm>
        </p:spPr>
        <p:txBody>
          <a:bodyPr>
            <a:normAutofit fontScale="90000"/>
          </a:bodyPr>
          <a:lstStyle/>
          <a:p>
            <a:r>
              <a:rPr lang="en-US" sz="3600"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56CD6AE-649F-113F-E688-9A5B45A44F0F}"/>
              </a:ext>
            </a:extLst>
          </p:cNvPr>
          <p:cNvSpPr txBox="1">
            <a:spLocks/>
          </p:cNvSpPr>
          <p:nvPr/>
        </p:nvSpPr>
        <p:spPr>
          <a:xfrm>
            <a:off x="360137" y="1299782"/>
            <a:ext cx="10927628" cy="2419463"/>
          </a:xfrm>
          <a:prstGeom prst="rect">
            <a:avLst/>
          </a:prstGeom>
        </p:spPr>
        <p:txBody>
          <a:bodyPr>
            <a:no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10000"/>
              </a:lnSpc>
              <a:buFont typeface="Wingdings 2" panose="05020102010507070707" pitchFamily="18" charset="2"/>
              <a:buNone/>
            </a:pPr>
            <a:r>
              <a:rPr lang="en-US" sz="1500" dirty="0">
                <a:latin typeface="Times New Roman" panose="02020603050405020304" pitchFamily="18" charset="0"/>
                <a:cs typeface="Times New Roman" panose="02020603050405020304" pitchFamily="18" charset="0"/>
              </a:rPr>
              <a:t>The increasing threat of climate change necessitates accurate monitoring of carbon emissions, a crucial step in mitigating its impact. In Africa, where ground-based monitoring is limited, this Kaggle Playground Series challenges participants to develop machine learning models using open-source CO2 emissions data from Sentinel-5P satellite observations. The competition aims to predict future carbon emissions across Africa, enabling governments and stakeholders to estimate emission levels even in areas where on-the-ground monitoring is challenging.</a:t>
            </a:r>
          </a:p>
        </p:txBody>
      </p:sp>
      <p:sp>
        <p:nvSpPr>
          <p:cNvPr id="4" name="Title 1">
            <a:extLst>
              <a:ext uri="{FF2B5EF4-FFF2-40B4-BE49-F238E27FC236}">
                <a16:creationId xmlns:a16="http://schemas.microsoft.com/office/drawing/2014/main" id="{D1188F9B-4615-18DA-C56A-FECDD7778747}"/>
              </a:ext>
            </a:extLst>
          </p:cNvPr>
          <p:cNvSpPr txBox="1">
            <a:spLocks/>
          </p:cNvSpPr>
          <p:nvPr/>
        </p:nvSpPr>
        <p:spPr>
          <a:xfrm>
            <a:off x="360137" y="3719245"/>
            <a:ext cx="11029616" cy="567284"/>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tx1"/>
                </a:solidFill>
                <a:latin typeface="Times New Roman" panose="02020603050405020304" pitchFamily="18" charset="0"/>
                <a:cs typeface="Times New Roman" panose="02020603050405020304" pitchFamily="18" charset="0"/>
              </a:rPr>
              <a:t>Proposed System:</a:t>
            </a:r>
          </a:p>
        </p:txBody>
      </p:sp>
      <p:sp>
        <p:nvSpPr>
          <p:cNvPr id="5" name="Content Placeholder 2">
            <a:extLst>
              <a:ext uri="{FF2B5EF4-FFF2-40B4-BE49-F238E27FC236}">
                <a16:creationId xmlns:a16="http://schemas.microsoft.com/office/drawing/2014/main" id="{A0A0D8AB-968C-05B2-7533-1B183FC5D32D}"/>
              </a:ext>
            </a:extLst>
          </p:cNvPr>
          <p:cNvSpPr txBox="1">
            <a:spLocks/>
          </p:cNvSpPr>
          <p:nvPr/>
        </p:nvSpPr>
        <p:spPr>
          <a:xfrm>
            <a:off x="411131" y="4515492"/>
            <a:ext cx="10927628" cy="1042726"/>
          </a:xfrm>
          <a:prstGeom prst="rect">
            <a:avLst/>
          </a:prstGeom>
        </p:spPr>
        <p:txBody>
          <a:bodyPr>
            <a:no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10000"/>
              </a:lnSpc>
              <a:buFont typeface="Wingdings 2" panose="05020102010507070707" pitchFamily="18" charset="2"/>
              <a:buNone/>
            </a:pPr>
            <a:r>
              <a:rPr lang="en-US" sz="1500" dirty="0">
                <a:latin typeface="Times New Roman" panose="02020603050405020304" pitchFamily="18" charset="0"/>
                <a:cs typeface="Times New Roman" panose="02020603050405020304" pitchFamily="18" charset="0"/>
              </a:rPr>
              <a:t>Proposed algorithms predict the emissions using Radius </a:t>
            </a:r>
            <a:r>
              <a:rPr lang="en-US" sz="1500" dirty="0" err="1">
                <a:latin typeface="Times New Roman" panose="02020603050405020304" pitchFamily="18" charset="0"/>
                <a:cs typeface="Times New Roman" panose="02020603050405020304" pitchFamily="18" charset="0"/>
              </a:rPr>
              <a:t>Neighbhor</a:t>
            </a:r>
            <a:r>
              <a:rPr lang="en-US" sz="1500" dirty="0">
                <a:latin typeface="Times New Roman" panose="02020603050405020304" pitchFamily="18" charset="0"/>
                <a:cs typeface="Times New Roman" panose="02020603050405020304" pitchFamily="18" charset="0"/>
              </a:rPr>
              <a:t> Regressor and Decision Tree Regressor.</a:t>
            </a:r>
          </a:p>
        </p:txBody>
      </p:sp>
    </p:spTree>
    <p:extLst>
      <p:ext uri="{BB962C8B-B14F-4D97-AF65-F5344CB8AC3E}">
        <p14:creationId xmlns:p14="http://schemas.microsoft.com/office/powerpoint/2010/main" val="200336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90AA9CD-B6AD-2001-0D2F-A0CA42FFD490}"/>
              </a:ext>
            </a:extLst>
          </p:cNvPr>
          <p:cNvSpPr txBox="1"/>
          <p:nvPr/>
        </p:nvSpPr>
        <p:spPr>
          <a:xfrm>
            <a:off x="581191" y="1468177"/>
            <a:ext cx="10993549" cy="684474"/>
          </a:xfrm>
          <a:prstGeom prst="rect">
            <a:avLst/>
          </a:prstGeom>
        </p:spPr>
        <p:txBody>
          <a:bodyPr vert="horz" lIns="91440" tIns="45720" rIns="91440" bIns="45720" rtlCol="0" anchor="b">
            <a:normAutofit/>
          </a:bodyPr>
          <a:lstStyle/>
          <a:p>
            <a:pPr marL="0" marR="0" defTabSz="457200">
              <a:spcBef>
                <a:spcPct val="0"/>
              </a:spcBef>
              <a:spcAft>
                <a:spcPts val="600"/>
              </a:spcAft>
            </a:pPr>
            <a:r>
              <a:rPr lang="en-US" sz="3200" b="1" cap="all" dirty="0">
                <a:solidFill>
                  <a:schemeClr val="tx1">
                    <a:lumMod val="75000"/>
                    <a:lumOff val="25000"/>
                  </a:schemeClr>
                </a:solidFill>
                <a:effectLst/>
                <a:latin typeface="Times New Roman" panose="02020603050405020304" pitchFamily="18" charset="0"/>
                <a:ea typeface="+mj-ea"/>
                <a:cs typeface="Times New Roman" panose="02020603050405020304" pitchFamily="18" charset="0"/>
              </a:rPr>
              <a:t>Responsibility of each Team member:</a:t>
            </a:r>
          </a:p>
        </p:txBody>
      </p:sp>
      <p:sp>
        <p:nvSpPr>
          <p:cNvPr id="19" name="Rectangle 1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0F19E73D-2CC6-574F-8786-2D69F20A1C4F}"/>
              </a:ext>
            </a:extLst>
          </p:cNvPr>
          <p:cNvGraphicFramePr>
            <a:graphicFrameLocks noGrp="1"/>
          </p:cNvGraphicFramePr>
          <p:nvPr>
            <p:extLst>
              <p:ext uri="{D42A27DB-BD31-4B8C-83A1-F6EECF244321}">
                <p14:modId xmlns:p14="http://schemas.microsoft.com/office/powerpoint/2010/main" val="667053657"/>
              </p:ext>
            </p:extLst>
          </p:nvPr>
        </p:nvGraphicFramePr>
        <p:xfrm>
          <a:off x="698643" y="2804845"/>
          <a:ext cx="10853277" cy="3581754"/>
        </p:xfrm>
        <a:graphic>
          <a:graphicData uri="http://schemas.openxmlformats.org/drawingml/2006/table">
            <a:tbl>
              <a:tblPr/>
              <a:tblGrid>
                <a:gridCol w="1623807">
                  <a:extLst>
                    <a:ext uri="{9D8B030D-6E8A-4147-A177-3AD203B41FA5}">
                      <a16:colId xmlns:a16="http://schemas.microsoft.com/office/drawing/2014/main" val="2753648343"/>
                    </a:ext>
                  </a:extLst>
                </a:gridCol>
                <a:gridCol w="4348060">
                  <a:extLst>
                    <a:ext uri="{9D8B030D-6E8A-4147-A177-3AD203B41FA5}">
                      <a16:colId xmlns:a16="http://schemas.microsoft.com/office/drawing/2014/main" val="2753767316"/>
                    </a:ext>
                  </a:extLst>
                </a:gridCol>
                <a:gridCol w="4881410">
                  <a:extLst>
                    <a:ext uri="{9D8B030D-6E8A-4147-A177-3AD203B41FA5}">
                      <a16:colId xmlns:a16="http://schemas.microsoft.com/office/drawing/2014/main" val="433898402"/>
                    </a:ext>
                  </a:extLst>
                </a:gridCol>
              </a:tblGrid>
              <a:tr h="589528">
                <a:tc>
                  <a:txBody>
                    <a:bodyPr/>
                    <a:lstStyle/>
                    <a:p>
                      <a:pPr marL="0" marR="0" algn="l" fontAlgn="t">
                        <a:lnSpc>
                          <a:spcPct val="115000"/>
                        </a:lnSpc>
                        <a:spcBef>
                          <a:spcPts val="0"/>
                        </a:spcBef>
                        <a:spcAft>
                          <a:spcPts val="0"/>
                        </a:spcAft>
                      </a:pPr>
                      <a:r>
                        <a:rPr lang="en-GB" sz="1800" b="1" i="0" u="none" strike="noStrike" dirty="0">
                          <a:solidFill>
                            <a:srgbClr val="202124"/>
                          </a:solidFill>
                          <a:effectLst/>
                          <a:latin typeface="Times New Roman" panose="02020603050405020304" pitchFamily="18" charset="0"/>
                          <a:ea typeface="Arial" panose="020B0604020202020204" pitchFamily="34" charset="0"/>
                        </a:rPr>
                        <a:t>S. No</a:t>
                      </a:r>
                      <a:endParaRPr lang="en-GB" sz="3100" b="0" i="0" u="none" strike="noStrike" dirty="0">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dirty="0">
                          <a:solidFill>
                            <a:srgbClr val="202124"/>
                          </a:solidFill>
                          <a:effectLst/>
                          <a:latin typeface="Times New Roman" panose="02020603050405020304" pitchFamily="18" charset="0"/>
                          <a:ea typeface="Arial" panose="020B0604020202020204" pitchFamily="34" charset="0"/>
                        </a:rPr>
                        <a:t>Name</a:t>
                      </a:r>
                      <a:endParaRPr lang="en-GB" sz="3100" b="0" i="0" u="none" strike="noStrike" dirty="0">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a:solidFill>
                            <a:srgbClr val="202124"/>
                          </a:solidFill>
                          <a:effectLst/>
                          <a:latin typeface="Times New Roman" panose="02020603050405020304" pitchFamily="18" charset="0"/>
                          <a:ea typeface="Arial" panose="020B0604020202020204" pitchFamily="34" charset="0"/>
                        </a:rPr>
                        <a:t>Responsibility</a:t>
                      </a:r>
                      <a:endParaRPr lang="en-GB" sz="3100" b="0" i="0" u="none" strike="noStrike">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8893677"/>
                  </a:ext>
                </a:extLst>
              </a:tr>
              <a:tr h="589528">
                <a:tc>
                  <a:txBody>
                    <a:bodyPr/>
                    <a:lstStyle/>
                    <a:p>
                      <a:pPr marL="0" marR="0" algn="l" fontAlgn="t">
                        <a:lnSpc>
                          <a:spcPct val="115000"/>
                        </a:lnSpc>
                        <a:spcBef>
                          <a:spcPts val="0"/>
                        </a:spcBef>
                        <a:spcAft>
                          <a:spcPts val="0"/>
                        </a:spcAft>
                      </a:pPr>
                      <a:r>
                        <a:rPr lang="en-GB" sz="1800" b="1" i="0" u="none" strike="noStrike">
                          <a:solidFill>
                            <a:srgbClr val="202124"/>
                          </a:solidFill>
                          <a:effectLst/>
                          <a:latin typeface="Times New Roman" panose="02020603050405020304" pitchFamily="18" charset="0"/>
                          <a:ea typeface="Arial" panose="020B0604020202020204" pitchFamily="34" charset="0"/>
                        </a:rPr>
                        <a:t>1.</a:t>
                      </a:r>
                      <a:endParaRPr lang="en-GB" sz="3100" b="0" i="0" u="none" strike="noStrike">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dirty="0">
                          <a:solidFill>
                            <a:srgbClr val="202124"/>
                          </a:solidFill>
                          <a:effectLst/>
                          <a:latin typeface="Times New Roman" panose="02020603050405020304" pitchFamily="18" charset="0"/>
                          <a:ea typeface="Arial" panose="020B0604020202020204" pitchFamily="34" charset="0"/>
                        </a:rPr>
                        <a:t>Rohith Surya Podugu (Project Lead)</a:t>
                      </a:r>
                      <a:endParaRPr lang="en-GB" sz="3100" b="0" i="0" u="none" strike="noStrike" dirty="0">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a:solidFill>
                            <a:srgbClr val="202124"/>
                          </a:solidFill>
                          <a:effectLst/>
                          <a:latin typeface="Times New Roman" panose="02020603050405020304" pitchFamily="18" charset="0"/>
                          <a:ea typeface="Arial" panose="020B0604020202020204" pitchFamily="34" charset="0"/>
                        </a:rPr>
                        <a:t>Data Processing, Data Modelling</a:t>
                      </a:r>
                      <a:endParaRPr lang="en-GB" sz="3100" b="0" i="0" u="none" strike="noStrike">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1763826"/>
                  </a:ext>
                </a:extLst>
              </a:tr>
              <a:tr h="589528">
                <a:tc>
                  <a:txBody>
                    <a:bodyPr/>
                    <a:lstStyle/>
                    <a:p>
                      <a:pPr marL="0" marR="0" algn="l" fontAlgn="t">
                        <a:lnSpc>
                          <a:spcPct val="115000"/>
                        </a:lnSpc>
                        <a:spcBef>
                          <a:spcPts val="0"/>
                        </a:spcBef>
                        <a:spcAft>
                          <a:spcPts val="0"/>
                        </a:spcAft>
                      </a:pPr>
                      <a:r>
                        <a:rPr lang="en-GB" sz="1800" b="1" i="0" u="none" strike="noStrike">
                          <a:solidFill>
                            <a:srgbClr val="202124"/>
                          </a:solidFill>
                          <a:effectLst/>
                          <a:latin typeface="Times New Roman" panose="02020603050405020304" pitchFamily="18" charset="0"/>
                          <a:ea typeface="Arial" panose="020B0604020202020204" pitchFamily="34" charset="0"/>
                        </a:rPr>
                        <a:t>2.</a:t>
                      </a:r>
                      <a:endParaRPr lang="en-GB" sz="3100" b="0" i="0" u="none" strike="noStrike">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dirty="0">
                          <a:solidFill>
                            <a:srgbClr val="202124"/>
                          </a:solidFill>
                          <a:effectLst/>
                          <a:latin typeface="Times New Roman" panose="02020603050405020304" pitchFamily="18" charset="0"/>
                          <a:ea typeface="Arial" panose="020B0604020202020204" pitchFamily="34" charset="0"/>
                        </a:rPr>
                        <a:t>Koti Yeswanth </a:t>
                      </a:r>
                      <a:endParaRPr lang="en-GB" sz="3100" b="0" i="0" u="none" strike="noStrike" dirty="0">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a:solidFill>
                            <a:srgbClr val="202124"/>
                          </a:solidFill>
                          <a:effectLst/>
                          <a:latin typeface="Times New Roman" panose="02020603050405020304" pitchFamily="18" charset="0"/>
                          <a:ea typeface="Arial" panose="020B0604020202020204" pitchFamily="34" charset="0"/>
                        </a:rPr>
                        <a:t>Data Modelling, Documentation</a:t>
                      </a:r>
                      <a:endParaRPr lang="en-GB" sz="3100" b="0" i="0" u="none" strike="noStrike">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1478793"/>
                  </a:ext>
                </a:extLst>
              </a:tr>
              <a:tr h="589528">
                <a:tc>
                  <a:txBody>
                    <a:bodyPr/>
                    <a:lstStyle/>
                    <a:p>
                      <a:pPr marL="0" marR="0" algn="l" fontAlgn="t">
                        <a:lnSpc>
                          <a:spcPct val="115000"/>
                        </a:lnSpc>
                        <a:spcBef>
                          <a:spcPts val="0"/>
                        </a:spcBef>
                        <a:spcAft>
                          <a:spcPts val="0"/>
                        </a:spcAft>
                      </a:pPr>
                      <a:r>
                        <a:rPr lang="en-GB" sz="1800" b="1" i="0" u="none" strike="noStrike">
                          <a:solidFill>
                            <a:srgbClr val="202124"/>
                          </a:solidFill>
                          <a:effectLst/>
                          <a:latin typeface="Times New Roman" panose="02020603050405020304" pitchFamily="18" charset="0"/>
                          <a:ea typeface="Arial" panose="020B0604020202020204" pitchFamily="34" charset="0"/>
                        </a:rPr>
                        <a:t>3.</a:t>
                      </a:r>
                      <a:endParaRPr lang="en-GB" sz="3100" b="0" i="0" u="none" strike="noStrike">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dirty="0">
                          <a:solidFill>
                            <a:srgbClr val="202124"/>
                          </a:solidFill>
                          <a:effectLst/>
                          <a:latin typeface="Times New Roman" panose="02020603050405020304" pitchFamily="18" charset="0"/>
                          <a:ea typeface="Arial" panose="020B0604020202020204" pitchFamily="34" charset="0"/>
                        </a:rPr>
                        <a:t>Jaswanth Reddy Botta</a:t>
                      </a:r>
                      <a:endParaRPr lang="en-GB" sz="3100" b="0" i="0" u="none" strike="noStrike" dirty="0">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dirty="0">
                          <a:solidFill>
                            <a:srgbClr val="202124"/>
                          </a:solidFill>
                          <a:effectLst/>
                          <a:latin typeface="Times New Roman" panose="02020603050405020304" pitchFamily="18" charset="0"/>
                          <a:ea typeface="Arial" panose="020B0604020202020204" pitchFamily="34" charset="0"/>
                        </a:rPr>
                        <a:t>Feature Engineering</a:t>
                      </a:r>
                      <a:endParaRPr lang="en-GB" sz="3100" b="0" i="0" u="none" strike="noStrike" dirty="0">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0694790"/>
                  </a:ext>
                </a:extLst>
              </a:tr>
              <a:tr h="589528">
                <a:tc>
                  <a:txBody>
                    <a:bodyPr/>
                    <a:lstStyle/>
                    <a:p>
                      <a:pPr marL="0" marR="0" algn="l" fontAlgn="t">
                        <a:lnSpc>
                          <a:spcPct val="115000"/>
                        </a:lnSpc>
                        <a:spcBef>
                          <a:spcPts val="0"/>
                        </a:spcBef>
                        <a:spcAft>
                          <a:spcPts val="0"/>
                        </a:spcAft>
                      </a:pPr>
                      <a:r>
                        <a:rPr lang="en-GB" sz="1800" b="1" i="0" u="none" strike="noStrike">
                          <a:solidFill>
                            <a:srgbClr val="202124"/>
                          </a:solidFill>
                          <a:effectLst/>
                          <a:latin typeface="Times New Roman" panose="02020603050405020304" pitchFamily="18" charset="0"/>
                          <a:ea typeface="Arial" panose="020B0604020202020204" pitchFamily="34" charset="0"/>
                        </a:rPr>
                        <a:t>4. </a:t>
                      </a:r>
                      <a:endParaRPr lang="en-GB" sz="3100" b="0" i="0" u="none" strike="noStrike">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dirty="0">
                          <a:solidFill>
                            <a:srgbClr val="202124"/>
                          </a:solidFill>
                          <a:effectLst/>
                          <a:latin typeface="Times New Roman" panose="02020603050405020304" pitchFamily="18" charset="0"/>
                          <a:ea typeface="Arial" panose="020B0604020202020204" pitchFamily="34" charset="0"/>
                        </a:rPr>
                        <a:t>Sagar </a:t>
                      </a:r>
                      <a:r>
                        <a:rPr lang="en-GB" sz="1800" b="1" i="0" u="none" strike="noStrike">
                          <a:solidFill>
                            <a:srgbClr val="202124"/>
                          </a:solidFill>
                          <a:effectLst/>
                          <a:latin typeface="Times New Roman" panose="02020603050405020304" pitchFamily="18" charset="0"/>
                          <a:ea typeface="Arial" panose="020B0604020202020204" pitchFamily="34" charset="0"/>
                        </a:rPr>
                        <a:t>Addala</a:t>
                      </a:r>
                      <a:r>
                        <a:rPr lang="en-GB" sz="1800" b="1" i="0" u="none" strike="noStrike" dirty="0">
                          <a:solidFill>
                            <a:srgbClr val="202124"/>
                          </a:solidFill>
                          <a:effectLst/>
                          <a:latin typeface="Times New Roman" panose="02020603050405020304" pitchFamily="18" charset="0"/>
                          <a:ea typeface="Arial" panose="020B0604020202020204" pitchFamily="34" charset="0"/>
                        </a:rPr>
                        <a:t> Ram</a:t>
                      </a:r>
                      <a:endParaRPr lang="en-GB" sz="3100" b="0" i="0" u="none" strike="noStrike" dirty="0">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dirty="0">
                          <a:solidFill>
                            <a:srgbClr val="202124"/>
                          </a:solidFill>
                          <a:effectLst/>
                          <a:latin typeface="Times New Roman" panose="02020603050405020304" pitchFamily="18" charset="0"/>
                          <a:ea typeface="Arial" panose="020B0604020202020204" pitchFamily="34" charset="0"/>
                        </a:rPr>
                        <a:t>Data Analysis, Documentation</a:t>
                      </a:r>
                      <a:endParaRPr lang="en-GB" sz="3100" b="0" i="0" u="none" strike="noStrike" dirty="0">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7123183"/>
                  </a:ext>
                </a:extLst>
              </a:tr>
              <a:tr h="634114">
                <a:tc>
                  <a:txBody>
                    <a:bodyPr/>
                    <a:lstStyle/>
                    <a:p>
                      <a:pPr marL="0" marR="0" algn="l" fontAlgn="t">
                        <a:lnSpc>
                          <a:spcPct val="115000"/>
                        </a:lnSpc>
                        <a:spcBef>
                          <a:spcPts val="0"/>
                        </a:spcBef>
                        <a:spcAft>
                          <a:spcPts val="0"/>
                        </a:spcAft>
                      </a:pPr>
                      <a:r>
                        <a:rPr lang="en-GB" sz="1800" b="1" i="0" u="none" strike="noStrike">
                          <a:solidFill>
                            <a:srgbClr val="202124"/>
                          </a:solidFill>
                          <a:effectLst/>
                          <a:latin typeface="Times New Roman" panose="02020603050405020304" pitchFamily="18" charset="0"/>
                          <a:ea typeface="Arial" panose="020B0604020202020204" pitchFamily="34" charset="0"/>
                        </a:rPr>
                        <a:t>5.</a:t>
                      </a:r>
                      <a:endParaRPr lang="en-GB" sz="3100" b="0" i="0" u="none" strike="noStrike">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dirty="0">
                          <a:solidFill>
                            <a:srgbClr val="202124"/>
                          </a:solidFill>
                          <a:effectLst/>
                          <a:highlight>
                            <a:srgbClr val="FFFFFF"/>
                          </a:highlight>
                          <a:latin typeface="Times New Roman" panose="02020603050405020304" pitchFamily="18" charset="0"/>
                          <a:ea typeface="Arial" panose="020B0604020202020204" pitchFamily="34" charset="0"/>
                        </a:rPr>
                        <a:t>Sai Nikhitha Madireddy</a:t>
                      </a:r>
                      <a:endParaRPr lang="en-GB" sz="1800" b="0" i="0" u="none" strike="noStrike" dirty="0">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15000"/>
                        </a:lnSpc>
                        <a:spcBef>
                          <a:spcPts val="0"/>
                        </a:spcBef>
                        <a:spcAft>
                          <a:spcPts val="0"/>
                        </a:spcAft>
                      </a:pPr>
                      <a:r>
                        <a:rPr lang="en-GB" sz="1800" b="1" i="0" u="none" strike="noStrike" dirty="0">
                          <a:solidFill>
                            <a:srgbClr val="202124"/>
                          </a:solidFill>
                          <a:effectLst/>
                          <a:latin typeface="Times New Roman" panose="02020603050405020304" pitchFamily="18" charset="0"/>
                          <a:ea typeface="Arial" panose="020B0604020202020204" pitchFamily="34" charset="0"/>
                        </a:rPr>
                        <a:t>Output Metrics</a:t>
                      </a:r>
                      <a:endParaRPr lang="en-GB" sz="3100" b="0" i="0" u="none" strike="noStrike" dirty="0">
                        <a:effectLst/>
                        <a:latin typeface="Arial" panose="020B0604020202020204" pitchFamily="34" charset="0"/>
                      </a:endParaRPr>
                    </a:p>
                  </a:txBody>
                  <a:tcPr marL="107921" marR="107921" marT="107921" marB="1079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7155356"/>
                  </a:ext>
                </a:extLst>
              </a:tr>
            </a:tbl>
          </a:graphicData>
        </a:graphic>
      </p:graphicFrame>
    </p:spTree>
    <p:extLst>
      <p:ext uri="{BB962C8B-B14F-4D97-AF65-F5344CB8AC3E}">
        <p14:creationId xmlns:p14="http://schemas.microsoft.com/office/powerpoint/2010/main" val="126836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5A1846-B918-D81E-F660-5534B8D3C440}"/>
              </a:ext>
            </a:extLst>
          </p:cNvPr>
          <p:cNvSpPr/>
          <p:nvPr/>
        </p:nvSpPr>
        <p:spPr>
          <a:xfrm>
            <a:off x="678094" y="1756880"/>
            <a:ext cx="2784297"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Collection</a:t>
            </a:r>
          </a:p>
        </p:txBody>
      </p:sp>
      <p:sp>
        <p:nvSpPr>
          <p:cNvPr id="5" name="Rectangle 4">
            <a:extLst>
              <a:ext uri="{FF2B5EF4-FFF2-40B4-BE49-F238E27FC236}">
                <a16:creationId xmlns:a16="http://schemas.microsoft.com/office/drawing/2014/main" id="{00318E92-3033-30F0-C423-51434142BC24}"/>
              </a:ext>
            </a:extLst>
          </p:cNvPr>
          <p:cNvSpPr/>
          <p:nvPr/>
        </p:nvSpPr>
        <p:spPr>
          <a:xfrm>
            <a:off x="4952144" y="1782564"/>
            <a:ext cx="2784297"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Pre-Processing</a:t>
            </a:r>
          </a:p>
        </p:txBody>
      </p:sp>
      <p:sp>
        <p:nvSpPr>
          <p:cNvPr id="6" name="Rectangle 5">
            <a:extLst>
              <a:ext uri="{FF2B5EF4-FFF2-40B4-BE49-F238E27FC236}">
                <a16:creationId xmlns:a16="http://schemas.microsoft.com/office/drawing/2014/main" id="{C8968BC2-B95A-D577-B723-8332C82F89F9}"/>
              </a:ext>
            </a:extLst>
          </p:cNvPr>
          <p:cNvSpPr/>
          <p:nvPr/>
        </p:nvSpPr>
        <p:spPr>
          <a:xfrm>
            <a:off x="8729609" y="1756880"/>
            <a:ext cx="2784297"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6">
            <a:extLst>
              <a:ext uri="{FF2B5EF4-FFF2-40B4-BE49-F238E27FC236}">
                <a16:creationId xmlns:a16="http://schemas.microsoft.com/office/drawing/2014/main" id="{A6D96C34-3C86-71BD-D7CD-C619CEA9F485}"/>
              </a:ext>
            </a:extLst>
          </p:cNvPr>
          <p:cNvSpPr/>
          <p:nvPr/>
        </p:nvSpPr>
        <p:spPr>
          <a:xfrm>
            <a:off x="8932463" y="4186721"/>
            <a:ext cx="2784297"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Development</a:t>
            </a:r>
          </a:p>
        </p:txBody>
      </p:sp>
      <p:sp>
        <p:nvSpPr>
          <p:cNvPr id="8" name="Rectangle 7">
            <a:extLst>
              <a:ext uri="{FF2B5EF4-FFF2-40B4-BE49-F238E27FC236}">
                <a16:creationId xmlns:a16="http://schemas.microsoft.com/office/drawing/2014/main" id="{DD77ACF1-4C52-98BC-E1EB-2AC520F94543}"/>
              </a:ext>
            </a:extLst>
          </p:cNvPr>
          <p:cNvSpPr/>
          <p:nvPr/>
        </p:nvSpPr>
        <p:spPr>
          <a:xfrm>
            <a:off x="4982966" y="4186721"/>
            <a:ext cx="2784297"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Validation and Evaluation</a:t>
            </a:r>
          </a:p>
        </p:txBody>
      </p:sp>
      <p:sp>
        <p:nvSpPr>
          <p:cNvPr id="9" name="Rectangle 8">
            <a:extLst>
              <a:ext uri="{FF2B5EF4-FFF2-40B4-BE49-F238E27FC236}">
                <a16:creationId xmlns:a16="http://schemas.microsoft.com/office/drawing/2014/main" id="{212E3964-1976-E5B0-9157-CD8261FDC1DA}"/>
              </a:ext>
            </a:extLst>
          </p:cNvPr>
          <p:cNvSpPr/>
          <p:nvPr/>
        </p:nvSpPr>
        <p:spPr>
          <a:xfrm>
            <a:off x="678093" y="4316430"/>
            <a:ext cx="2784297"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Visualization</a:t>
            </a:r>
          </a:p>
        </p:txBody>
      </p:sp>
      <p:cxnSp>
        <p:nvCxnSpPr>
          <p:cNvPr id="11" name="Straight Arrow Connector 10">
            <a:extLst>
              <a:ext uri="{FF2B5EF4-FFF2-40B4-BE49-F238E27FC236}">
                <a16:creationId xmlns:a16="http://schemas.microsoft.com/office/drawing/2014/main" id="{6C63D9F2-1D90-705D-D858-830577874571}"/>
              </a:ext>
            </a:extLst>
          </p:cNvPr>
          <p:cNvCxnSpPr>
            <a:stCxn id="4" idx="3"/>
            <a:endCxn id="5" idx="1"/>
          </p:cNvCxnSpPr>
          <p:nvPr/>
        </p:nvCxnSpPr>
        <p:spPr>
          <a:xfrm>
            <a:off x="3462391" y="2214080"/>
            <a:ext cx="1489753" cy="25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BEF38FB-4D41-A814-135B-13FF829A86AA}"/>
              </a:ext>
            </a:extLst>
          </p:cNvPr>
          <p:cNvCxnSpPr>
            <a:stCxn id="5" idx="3"/>
            <a:endCxn id="6" idx="1"/>
          </p:cNvCxnSpPr>
          <p:nvPr/>
        </p:nvCxnSpPr>
        <p:spPr>
          <a:xfrm flipV="1">
            <a:off x="7736441" y="2214080"/>
            <a:ext cx="993168" cy="25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CEC9440-9B72-584C-277F-D53E5F96610C}"/>
              </a:ext>
            </a:extLst>
          </p:cNvPr>
          <p:cNvCxnSpPr>
            <a:stCxn id="6" idx="2"/>
          </p:cNvCxnSpPr>
          <p:nvPr/>
        </p:nvCxnSpPr>
        <p:spPr>
          <a:xfrm flipH="1">
            <a:off x="10121757" y="2671280"/>
            <a:ext cx="1" cy="1515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3055CA2-EA22-A96F-77F1-23A4D5F686B1}"/>
              </a:ext>
            </a:extLst>
          </p:cNvPr>
          <p:cNvCxnSpPr>
            <a:stCxn id="7" idx="1"/>
            <a:endCxn id="8" idx="3"/>
          </p:cNvCxnSpPr>
          <p:nvPr/>
        </p:nvCxnSpPr>
        <p:spPr>
          <a:xfrm flipH="1">
            <a:off x="7767263" y="4643921"/>
            <a:ext cx="1165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CD4CF56-BC0A-0DA8-3460-93DF80862522}"/>
              </a:ext>
            </a:extLst>
          </p:cNvPr>
          <p:cNvCxnSpPr>
            <a:endCxn id="9" idx="3"/>
          </p:cNvCxnSpPr>
          <p:nvPr/>
        </p:nvCxnSpPr>
        <p:spPr>
          <a:xfrm flipH="1">
            <a:off x="3462390" y="4773630"/>
            <a:ext cx="1520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D59078F1-5D67-5190-1DA3-34BAC05D990A}"/>
              </a:ext>
            </a:extLst>
          </p:cNvPr>
          <p:cNvSpPr txBox="1"/>
          <p:nvPr/>
        </p:nvSpPr>
        <p:spPr>
          <a:xfrm>
            <a:off x="314063" y="656923"/>
            <a:ext cx="10993549" cy="684474"/>
          </a:xfrm>
          <a:prstGeom prst="rect">
            <a:avLst/>
          </a:prstGeom>
        </p:spPr>
        <p:txBody>
          <a:bodyPr vert="horz" lIns="91440" tIns="45720" rIns="91440" bIns="45720" rtlCol="0" anchor="b">
            <a:normAutofit/>
          </a:bodyPr>
          <a:lstStyle/>
          <a:p>
            <a:pPr marL="0" marR="0" defTabSz="457200">
              <a:spcBef>
                <a:spcPct val="0"/>
              </a:spcBef>
              <a:spcAft>
                <a:spcPts val="600"/>
              </a:spcAft>
            </a:pPr>
            <a:r>
              <a:rPr lang="en-US" sz="3200" b="1" cap="all" dirty="0">
                <a:solidFill>
                  <a:schemeClr val="tx1">
                    <a:lumMod val="75000"/>
                    <a:lumOff val="25000"/>
                  </a:schemeClr>
                </a:solidFill>
                <a:effectLst/>
                <a:latin typeface="Times New Roman" panose="02020603050405020304" pitchFamily="18" charset="0"/>
                <a:ea typeface="+mj-ea"/>
                <a:cs typeface="Times New Roman" panose="02020603050405020304" pitchFamily="18" charset="0"/>
              </a:rPr>
              <a:t>Workflow:</a:t>
            </a:r>
          </a:p>
        </p:txBody>
      </p:sp>
    </p:spTree>
    <p:extLst>
      <p:ext uri="{BB962C8B-B14F-4D97-AF65-F5344CB8AC3E}">
        <p14:creationId xmlns:p14="http://schemas.microsoft.com/office/powerpoint/2010/main" val="366172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2">
            <a:extLst>
              <a:ext uri="{FF2B5EF4-FFF2-40B4-BE49-F238E27FC236}">
                <a16:creationId xmlns:a16="http://schemas.microsoft.com/office/drawing/2014/main" id="{45B27B90-88FB-BC49-810A-45113A79725A}"/>
              </a:ext>
            </a:extLst>
          </p:cNvPr>
          <p:cNvGraphicFramePr/>
          <p:nvPr>
            <p:extLst>
              <p:ext uri="{D42A27DB-BD31-4B8C-83A1-F6EECF244321}">
                <p14:modId xmlns:p14="http://schemas.microsoft.com/office/powerpoint/2010/main" val="3059987947"/>
              </p:ext>
            </p:extLst>
          </p:nvPr>
        </p:nvGraphicFramePr>
        <p:xfrm>
          <a:off x="581025" y="1478534"/>
          <a:ext cx="11029950" cy="4285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597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2">
            <a:extLst>
              <a:ext uri="{FF2B5EF4-FFF2-40B4-BE49-F238E27FC236}">
                <a16:creationId xmlns:a16="http://schemas.microsoft.com/office/drawing/2014/main" id="{F0EE239F-0628-B0E6-EC4B-28E30778781E}"/>
              </a:ext>
            </a:extLst>
          </p:cNvPr>
          <p:cNvGraphicFramePr/>
          <p:nvPr>
            <p:extLst>
              <p:ext uri="{D42A27DB-BD31-4B8C-83A1-F6EECF244321}">
                <p14:modId xmlns:p14="http://schemas.microsoft.com/office/powerpoint/2010/main" val="2786824651"/>
              </p:ext>
            </p:extLst>
          </p:nvPr>
        </p:nvGraphicFramePr>
        <p:xfrm>
          <a:off x="578515" y="1521859"/>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84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8416C3E-E297-7BD6-E7DF-FBC1A927A8BC}"/>
              </a:ext>
            </a:extLst>
          </p:cNvPr>
          <p:cNvSpPr>
            <a:spLocks noGrp="1"/>
          </p:cNvSpPr>
          <p:nvPr>
            <p:ph type="title"/>
          </p:nvPr>
        </p:nvSpPr>
        <p:spPr>
          <a:xfrm>
            <a:off x="491407" y="760286"/>
            <a:ext cx="3259016" cy="1038341"/>
          </a:xfrm>
        </p:spPr>
        <p:txBody>
          <a:bodyPr vert="horz" lIns="91440" tIns="45720" rIns="91440" bIns="45720" rtlCol="0" anchor="b">
            <a:noAutofit/>
          </a:bodyPr>
          <a:lstStyle/>
          <a:p>
            <a:r>
              <a:rPr lang="en-US" sz="3200" b="0" kern="1200" cap="all" dirty="0">
                <a:solidFill>
                  <a:srgbClr val="FFFFFF"/>
                </a:solidFill>
                <a:latin typeface="Times New Roman" panose="02020603050405020304" pitchFamily="18" charset="0"/>
                <a:cs typeface="Times New Roman" panose="02020603050405020304" pitchFamily="18" charset="0"/>
              </a:rPr>
              <a:t>Dataset information</a:t>
            </a:r>
          </a:p>
        </p:txBody>
      </p:sp>
      <p:sp>
        <p:nvSpPr>
          <p:cNvPr id="28" name="Rectangle 27">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824E45AB-D1C3-FEB6-4384-E00D2322EB08}"/>
              </a:ext>
            </a:extLst>
          </p:cNvPr>
          <p:cNvSpPr txBox="1"/>
          <p:nvPr/>
        </p:nvSpPr>
        <p:spPr>
          <a:xfrm>
            <a:off x="559024" y="2040384"/>
            <a:ext cx="3123783" cy="3671936"/>
          </a:xfrm>
          <a:prstGeom prst="rect">
            <a:avLst/>
          </a:prstGeom>
        </p:spPr>
        <p:txBody>
          <a:bodyPr vert="horz" lIns="91440" tIns="45720" rIns="91440" bIns="45720" rtlCol="0" anchor="t">
            <a:normAutofit/>
          </a:bodyPr>
          <a:lstStyle/>
          <a:p>
            <a:pPr marL="285750" indent="-285750" defTabSz="457200">
              <a:spcBef>
                <a:spcPct val="20000"/>
              </a:spcBef>
              <a:spcAft>
                <a:spcPts val="600"/>
              </a:spcAft>
              <a:buClr>
                <a:schemeClr val="accent1"/>
              </a:buClr>
              <a:buSzPct val="92000"/>
              <a:buFont typeface="Wingdings 2" panose="05020102010507070707" pitchFamily="18" charset="2"/>
              <a:buChar char=""/>
            </a:pPr>
            <a:r>
              <a:rPr lang="en-US" sz="1500" dirty="0">
                <a:latin typeface="Times New Roman" panose="02020603050405020304" pitchFamily="18" charset="0"/>
                <a:cs typeface="Times New Roman" panose="02020603050405020304" pitchFamily="18" charset="0"/>
              </a:rPr>
              <a:t>In this challenge, the dataset focuses on predicting carbon emissions using open-source emissions data sourced from Sentinel-5P satellite observations. The dataset encompasses approximately 497 unique locations across various areas in Rwanda, including farmlands, cities, and power plants. Temporally, the training data spans from 2019 to 2021, which is used to train and test the model.</a:t>
            </a:r>
          </a:p>
        </p:txBody>
      </p:sp>
      <p:sp>
        <p:nvSpPr>
          <p:cNvPr id="7" name="Content Placeholder 2">
            <a:extLst>
              <a:ext uri="{FF2B5EF4-FFF2-40B4-BE49-F238E27FC236}">
                <a16:creationId xmlns:a16="http://schemas.microsoft.com/office/drawing/2014/main" id="{4558F85A-4AA2-FF4E-6C25-212770407494}"/>
              </a:ext>
            </a:extLst>
          </p:cNvPr>
          <p:cNvSpPr>
            <a:spLocks noGrp="1"/>
          </p:cNvSpPr>
          <p:nvPr>
            <p:ph idx="1"/>
          </p:nvPr>
        </p:nvSpPr>
        <p:spPr>
          <a:xfrm>
            <a:off x="4257577" y="1700474"/>
            <a:ext cx="6878108" cy="3982651"/>
          </a:xfrm>
        </p:spPr>
        <p:txBody>
          <a:bodyPr>
            <a:noAutofit/>
          </a:bodyPr>
          <a:lstStyle/>
          <a:p>
            <a:pPr marL="0" indent="0" algn="just">
              <a:lnSpc>
                <a:spcPct val="110000"/>
              </a:lnSpc>
              <a:buNone/>
            </a:pPr>
            <a:r>
              <a:rPr lang="en-US" sz="1200" dirty="0"/>
              <a:t>z</a:t>
            </a:r>
          </a:p>
        </p:txBody>
      </p:sp>
      <p:sp>
        <p:nvSpPr>
          <p:cNvPr id="9" name="TextBox 8">
            <a:extLst>
              <a:ext uri="{FF2B5EF4-FFF2-40B4-BE49-F238E27FC236}">
                <a16:creationId xmlns:a16="http://schemas.microsoft.com/office/drawing/2014/main" id="{F5A93002-ECD8-BD37-81BB-7195A72C0E01}"/>
              </a:ext>
            </a:extLst>
          </p:cNvPr>
          <p:cNvSpPr txBox="1"/>
          <p:nvPr/>
        </p:nvSpPr>
        <p:spPr>
          <a:xfrm>
            <a:off x="4257576" y="760286"/>
            <a:ext cx="7619349" cy="5640514"/>
          </a:xfrm>
          <a:prstGeom prst="rect">
            <a:avLst/>
          </a:prstGeom>
        </p:spPr>
        <p:txBody>
          <a:bodyPr vert="horz" lIns="91440" tIns="45720" rIns="91440" bIns="45720" rtlCol="0" anchor="t">
            <a:normAutofit/>
          </a:bodyPr>
          <a:lstStyle/>
          <a:p>
            <a:pPr marL="285750" indent="-285750" algn="l">
              <a:buFont typeface="Wingdings" panose="05000000000000000000" pitchFamily="2" charset="2"/>
              <a:buChar char="Ø"/>
            </a:pPr>
            <a:r>
              <a:rPr lang="en-US" sz="1500" b="0" i="0" dirty="0">
                <a:solidFill>
                  <a:srgbClr val="374151"/>
                </a:solidFill>
                <a:effectLst/>
                <a:latin typeface="Times New Roman" panose="02020603050405020304" pitchFamily="18" charset="0"/>
                <a:cs typeface="Times New Roman" panose="02020603050405020304" pitchFamily="18" charset="0"/>
              </a:rPr>
              <a:t>Seven main features were extracted weekly from Sentinel-5P between January 2019 and November 2022. </a:t>
            </a:r>
          </a:p>
          <a:p>
            <a:pPr algn="l"/>
            <a:r>
              <a:rPr lang="en-US" sz="1500" b="0" i="0" dirty="0">
                <a:solidFill>
                  <a:srgbClr val="374151"/>
                </a:solidFill>
                <a:effectLst/>
                <a:latin typeface="Times New Roman" panose="02020603050405020304" pitchFamily="18" charset="0"/>
                <a:cs typeface="Times New Roman" panose="02020603050405020304" pitchFamily="18" charset="0"/>
              </a:rPr>
              <a:t>These features include:</a:t>
            </a:r>
          </a:p>
          <a:p>
            <a:pPr marL="342900" indent="-342900" algn="l">
              <a:buFont typeface="+mj-lt"/>
              <a:buAutoNum type="arabicPeriod"/>
            </a:pPr>
            <a:r>
              <a:rPr lang="en-US" sz="1500" b="0" i="0" dirty="0">
                <a:solidFill>
                  <a:srgbClr val="374151"/>
                </a:solidFill>
                <a:effectLst/>
                <a:latin typeface="Times New Roman" panose="02020603050405020304" pitchFamily="18" charset="0"/>
                <a:cs typeface="Times New Roman" panose="02020603050405020304" pitchFamily="18" charset="0"/>
              </a:rPr>
              <a:t>Sulphur Dioxide (COPERNICUS/S5P/NRTI/L3_SO2), </a:t>
            </a:r>
          </a:p>
          <a:p>
            <a:pPr marL="342900" indent="-342900" algn="l">
              <a:buFont typeface="+mj-lt"/>
              <a:buAutoNum type="arabicPeriod"/>
            </a:pPr>
            <a:r>
              <a:rPr lang="en-US" sz="1500" b="0" i="0" dirty="0">
                <a:solidFill>
                  <a:srgbClr val="374151"/>
                </a:solidFill>
                <a:effectLst/>
                <a:latin typeface="Times New Roman" panose="02020603050405020304" pitchFamily="18" charset="0"/>
                <a:cs typeface="Times New Roman" panose="02020603050405020304" pitchFamily="18" charset="0"/>
              </a:rPr>
              <a:t>Carbon Monoxide (COPERNICUS/S5P/NRTI/L3_CO), </a:t>
            </a:r>
          </a:p>
          <a:p>
            <a:pPr marL="342900" indent="-342900" algn="l">
              <a:buFont typeface="+mj-lt"/>
              <a:buAutoNum type="arabicPeriod"/>
            </a:pPr>
            <a:r>
              <a:rPr lang="en-US" sz="1500" b="0" i="0" dirty="0">
                <a:solidFill>
                  <a:srgbClr val="374151"/>
                </a:solidFill>
                <a:effectLst/>
                <a:latin typeface="Times New Roman" panose="02020603050405020304" pitchFamily="18" charset="0"/>
                <a:cs typeface="Times New Roman" panose="02020603050405020304" pitchFamily="18" charset="0"/>
              </a:rPr>
              <a:t>Nitrogen Dioxide (COPERNICUS/S5P/NRTI/L3_NO2), </a:t>
            </a:r>
          </a:p>
          <a:p>
            <a:pPr marL="342900" indent="-342900" algn="l">
              <a:buFont typeface="+mj-lt"/>
              <a:buAutoNum type="arabicPeriod"/>
            </a:pPr>
            <a:r>
              <a:rPr lang="en-US" sz="1500" b="0" i="0" dirty="0">
                <a:solidFill>
                  <a:srgbClr val="374151"/>
                </a:solidFill>
                <a:effectLst/>
                <a:latin typeface="Times New Roman" panose="02020603050405020304" pitchFamily="18" charset="0"/>
                <a:cs typeface="Times New Roman" panose="02020603050405020304" pitchFamily="18" charset="0"/>
              </a:rPr>
              <a:t>Formaldehyde (COPERNICUS/S5P/NRTI/L3_HCHO), </a:t>
            </a:r>
          </a:p>
          <a:p>
            <a:pPr marL="342900" indent="-342900" algn="l">
              <a:buFont typeface="+mj-lt"/>
              <a:buAutoNum type="arabicPeriod"/>
            </a:pPr>
            <a:r>
              <a:rPr lang="en-US" sz="1500" b="0" i="0" dirty="0">
                <a:solidFill>
                  <a:srgbClr val="374151"/>
                </a:solidFill>
                <a:effectLst/>
                <a:latin typeface="Times New Roman" panose="02020603050405020304" pitchFamily="18" charset="0"/>
                <a:cs typeface="Times New Roman" panose="02020603050405020304" pitchFamily="18" charset="0"/>
              </a:rPr>
              <a:t>UV Aerosol Index (COPERNICUS/S5P/NRTI/L3_AER_AI), </a:t>
            </a:r>
          </a:p>
          <a:p>
            <a:pPr marL="342900" indent="-342900" algn="l">
              <a:buFont typeface="+mj-lt"/>
              <a:buAutoNum type="arabicPeriod"/>
            </a:pPr>
            <a:r>
              <a:rPr lang="en-US" sz="1500" b="0" i="0" dirty="0">
                <a:solidFill>
                  <a:srgbClr val="374151"/>
                </a:solidFill>
                <a:effectLst/>
                <a:latin typeface="Times New Roman" panose="02020603050405020304" pitchFamily="18" charset="0"/>
                <a:cs typeface="Times New Roman" panose="02020603050405020304" pitchFamily="18" charset="0"/>
              </a:rPr>
              <a:t>Ozone (COPERNICUS/S5P/NRTI/L3_O3), and </a:t>
            </a:r>
          </a:p>
          <a:p>
            <a:pPr marL="342900" indent="-342900" algn="l">
              <a:buFont typeface="+mj-lt"/>
              <a:buAutoNum type="arabicPeriod"/>
            </a:pPr>
            <a:r>
              <a:rPr lang="en-US" sz="1500" b="0" i="0" dirty="0">
                <a:solidFill>
                  <a:srgbClr val="374151"/>
                </a:solidFill>
                <a:effectLst/>
                <a:latin typeface="Times New Roman" panose="02020603050405020304" pitchFamily="18" charset="0"/>
                <a:cs typeface="Times New Roman" panose="02020603050405020304" pitchFamily="18" charset="0"/>
              </a:rPr>
              <a:t>Cloud (COPERNICUS/S5P/OFFL/L3_CLOUD).</a:t>
            </a:r>
          </a:p>
          <a:p>
            <a:pPr algn="l"/>
            <a:endParaRPr lang="en-US" sz="1500" b="0" i="0" dirty="0">
              <a:solidFill>
                <a:srgbClr val="374151"/>
              </a:solidFill>
              <a:effectLst/>
              <a:latin typeface="Times New Roman" panose="02020603050405020304" pitchFamily="18" charset="0"/>
              <a:cs typeface="Times New Roman" panose="02020603050405020304" pitchFamily="18" charset="0"/>
            </a:endParaRPr>
          </a:p>
          <a:p>
            <a:pPr algn="l"/>
            <a:r>
              <a:rPr lang="en-US" sz="1500" b="0" i="0" dirty="0">
                <a:solidFill>
                  <a:srgbClr val="374151"/>
                </a:solidFill>
                <a:effectLst/>
                <a:latin typeface="Times New Roman" panose="02020603050405020304" pitchFamily="18" charset="0"/>
                <a:cs typeface="Times New Roman" panose="02020603050405020304" pitchFamily="18" charset="0"/>
              </a:rPr>
              <a:t>Each of these features contains sub-features, such as column_number_density, representing the vertical column density at ground level and calculated using the Differential Optical Absorption Spectroscopy (DOAS) technique. The values of these features are provided in the test set, and the goal is to predict CO2 emissions by leveraging both time information and the detailed features extracted from the Sentinel-5P observations. This dataset structure and the temporal nature of the data make it a unique challenge for developing machine learning models to predict carbon emissions in a specific geographic context.</a:t>
            </a:r>
          </a:p>
        </p:txBody>
      </p:sp>
    </p:spTree>
    <p:extLst>
      <p:ext uri="{BB962C8B-B14F-4D97-AF65-F5344CB8AC3E}">
        <p14:creationId xmlns:p14="http://schemas.microsoft.com/office/powerpoint/2010/main" val="22407882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88000">
              <a:schemeClr val="bg1">
                <a:shade val="94000"/>
                <a:satMod val="110000"/>
                <a:lumMod val="88000"/>
              </a:schemeClr>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ABCD8-BBB0-7733-B0D0-A858D1445A71}"/>
              </a:ext>
            </a:extLst>
          </p:cNvPr>
          <p:cNvSpPr txBox="1">
            <a:spLocks/>
          </p:cNvSpPr>
          <p:nvPr/>
        </p:nvSpPr>
        <p:spPr>
          <a:xfrm>
            <a:off x="4449960" y="1507414"/>
            <a:ext cx="7295507" cy="3703320"/>
          </a:xfrm>
          <a:prstGeom prst="rect">
            <a:avLst/>
          </a:prstGeom>
        </p:spPr>
        <p:txBody>
          <a:bodyPr vert="horz" lIns="91440" tIns="45720" rIns="91440" bIns="45720" rtlCol="0" anchor="ctr">
            <a:normAutofit/>
          </a:bodyPr>
          <a:lst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800" b="0" kern="1200" cap="all">
                <a:solidFill>
                  <a:schemeClr val="tx1">
                    <a:lumMod val="75000"/>
                    <a:lumOff val="25000"/>
                  </a:schemeClr>
                </a:solidFill>
                <a:latin typeface="+mj-lt"/>
                <a:ea typeface="+mj-ea"/>
                <a:cs typeface="+mj-cs"/>
              </a:rPr>
              <a:t>Result of work:</a:t>
            </a:r>
          </a:p>
        </p:txBody>
      </p:sp>
      <p:sp>
        <p:nvSpPr>
          <p:cNvPr id="17" name="Rectangle 16">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5267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2">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14">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6">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63D9166-4709-B6C5-3890-73DD5AF7E389}"/>
              </a:ext>
            </a:extLst>
          </p:cNvPr>
          <p:cNvSpPr txBox="1">
            <a:spLocks/>
          </p:cNvSpPr>
          <p:nvPr/>
        </p:nvSpPr>
        <p:spPr>
          <a:xfrm>
            <a:off x="837126" y="1419225"/>
            <a:ext cx="4320227" cy="2395117"/>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000" dirty="0">
                <a:solidFill>
                  <a:srgbClr val="FFFFFF"/>
                </a:solidFill>
              </a:rPr>
              <a:t>DATA ANALYSIS:</a:t>
            </a:r>
          </a:p>
        </p:txBody>
      </p:sp>
      <p:pic>
        <p:nvPicPr>
          <p:cNvPr id="4" name="Picture 3" descr="A diagram of a location point&#10;&#10;Description automatically generated">
            <a:extLst>
              <a:ext uri="{FF2B5EF4-FFF2-40B4-BE49-F238E27FC236}">
                <a16:creationId xmlns:a16="http://schemas.microsoft.com/office/drawing/2014/main" id="{6A82394F-1558-E24C-0A14-5BFA244CC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792" y="607245"/>
            <a:ext cx="3686175" cy="2727770"/>
          </a:xfrm>
          <a:prstGeom prst="rect">
            <a:avLst/>
          </a:prstGeom>
        </p:spPr>
      </p:pic>
      <p:pic>
        <p:nvPicPr>
          <p:cNvPr id="6" name="Picture 5" descr="A graph of a graph showing the emission of a gas source&#10;&#10;Description automatically generated with medium confidence">
            <a:extLst>
              <a:ext uri="{FF2B5EF4-FFF2-40B4-BE49-F238E27FC236}">
                <a16:creationId xmlns:a16="http://schemas.microsoft.com/office/drawing/2014/main" id="{8155D2ED-61A9-2E35-DAC7-D62444529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894" y="3640668"/>
            <a:ext cx="3691138" cy="2749898"/>
          </a:xfrm>
          <a:prstGeom prst="rect">
            <a:avLst/>
          </a:prstGeom>
        </p:spPr>
      </p:pic>
    </p:spTree>
    <p:extLst>
      <p:ext uri="{BB962C8B-B14F-4D97-AF65-F5344CB8AC3E}">
        <p14:creationId xmlns:p14="http://schemas.microsoft.com/office/powerpoint/2010/main" val="3398003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248</TotalTime>
  <Words>868</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Nova Light</vt:lpstr>
      <vt:lpstr>Gill Sans MT</vt:lpstr>
      <vt:lpstr>Times New Roman</vt:lpstr>
      <vt:lpstr>Wingdings</vt:lpstr>
      <vt:lpstr>Wingdings 2</vt:lpstr>
      <vt:lpstr>DividendVTI</vt:lpstr>
      <vt:lpstr>Predict CO2 Emissions in Rwanda</vt:lpstr>
      <vt:lpstr>Abstract:</vt:lpstr>
      <vt:lpstr>PowerPoint Presentation</vt:lpstr>
      <vt:lpstr>PowerPoint Presentation</vt:lpstr>
      <vt:lpstr>PowerPoint Presentation</vt:lpstr>
      <vt:lpstr>PowerPoint Presentation</vt:lpstr>
      <vt:lpstr>Dataset information</vt:lpstr>
      <vt:lpstr>PowerPoint Presentation</vt:lpstr>
      <vt:lpstr>PowerPoint Presentation</vt:lpstr>
      <vt:lpstr>PowerPoint Presentation</vt:lpstr>
      <vt:lpstr>PowerPoint Presentation</vt:lpstr>
      <vt:lpstr>PowerPoint Presentation</vt:lpstr>
      <vt:lpstr>Comparison of rmse Between the Radius regressor, decision regressor, and non covid decision regressor: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Venkateswara Rohit Roy Amarthaluru</dc:creator>
  <cp:lastModifiedBy>Koti, Yeswanth</cp:lastModifiedBy>
  <cp:revision>92</cp:revision>
  <dcterms:created xsi:type="dcterms:W3CDTF">2023-10-25T04:32:47Z</dcterms:created>
  <dcterms:modified xsi:type="dcterms:W3CDTF">2023-12-15T05:57:46Z</dcterms:modified>
</cp:coreProperties>
</file>