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6"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CD92F-6050-4951-9FBD-58CE1C9A5DBA}" v="69" dt="2024-05-09T02:29:32.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Thakur" userId="1d26e55f2c8cd262" providerId="LiveId" clId="{22DCD92F-6050-4951-9FBD-58CE1C9A5DBA}"/>
    <pc:docChg chg="undo custSel addSld delSld modSld">
      <pc:chgData name="Rohith Thakur" userId="1d26e55f2c8cd262" providerId="LiveId" clId="{22DCD92F-6050-4951-9FBD-58CE1C9A5DBA}" dt="2024-05-09T02:33:19.247" v="1688" actId="478"/>
      <pc:docMkLst>
        <pc:docMk/>
      </pc:docMkLst>
      <pc:sldChg chg="addSp delSp modSp mod setBg">
        <pc:chgData name="Rohith Thakur" userId="1d26e55f2c8cd262" providerId="LiveId" clId="{22DCD92F-6050-4951-9FBD-58CE1C9A5DBA}" dt="2024-05-08T22:38:32.546" v="933" actId="26606"/>
        <pc:sldMkLst>
          <pc:docMk/>
          <pc:sldMk cId="3575207711" sldId="256"/>
        </pc:sldMkLst>
        <pc:spChg chg="mod">
          <ac:chgData name="Rohith Thakur" userId="1d26e55f2c8cd262" providerId="LiveId" clId="{22DCD92F-6050-4951-9FBD-58CE1C9A5DBA}" dt="2024-05-08T22:38:32.546" v="933" actId="26606"/>
          <ac:spMkLst>
            <pc:docMk/>
            <pc:sldMk cId="3575207711" sldId="256"/>
            <ac:spMk id="4" creationId="{0283C80D-310A-207B-3B86-21D85C994A6B}"/>
          </ac:spMkLst>
        </pc:spChg>
        <pc:spChg chg="mod">
          <ac:chgData name="Rohith Thakur" userId="1d26e55f2c8cd262" providerId="LiveId" clId="{22DCD92F-6050-4951-9FBD-58CE1C9A5DBA}" dt="2024-05-08T22:38:32.546" v="933" actId="26606"/>
          <ac:spMkLst>
            <pc:docMk/>
            <pc:sldMk cId="3575207711" sldId="256"/>
            <ac:spMk id="5" creationId="{988AB331-EEA9-3DC3-CBCC-18E1F0EE3BC5}"/>
          </ac:spMkLst>
        </pc:spChg>
        <pc:spChg chg="add del">
          <ac:chgData name="Rohith Thakur" userId="1d26e55f2c8cd262" providerId="LiveId" clId="{22DCD92F-6050-4951-9FBD-58CE1C9A5DBA}" dt="2024-05-08T22:38:32.546" v="933" actId="26606"/>
          <ac:spMkLst>
            <pc:docMk/>
            <pc:sldMk cId="3575207711" sldId="256"/>
            <ac:spMk id="10" creationId="{1C799903-48D5-4A31-A1A2-541072D9771E}"/>
          </ac:spMkLst>
        </pc:spChg>
        <pc:spChg chg="add del">
          <ac:chgData name="Rohith Thakur" userId="1d26e55f2c8cd262" providerId="LiveId" clId="{22DCD92F-6050-4951-9FBD-58CE1C9A5DBA}" dt="2024-05-08T22:38:32.546" v="933" actId="26606"/>
          <ac:spMkLst>
            <pc:docMk/>
            <pc:sldMk cId="3575207711" sldId="256"/>
            <ac:spMk id="12" creationId="{8EFFF109-FC58-4FD3-BE05-9775A1310F55}"/>
          </ac:spMkLst>
        </pc:spChg>
        <pc:spChg chg="add del">
          <ac:chgData name="Rohith Thakur" userId="1d26e55f2c8cd262" providerId="LiveId" clId="{22DCD92F-6050-4951-9FBD-58CE1C9A5DBA}" dt="2024-05-08T22:38:32.546" v="933" actId="26606"/>
          <ac:spMkLst>
            <pc:docMk/>
            <pc:sldMk cId="3575207711" sldId="256"/>
            <ac:spMk id="14" creationId="{E1B96AD6-92A9-4273-A62B-96A1C3E0BA95}"/>
          </ac:spMkLst>
        </pc:spChg>
        <pc:spChg chg="add del">
          <ac:chgData name="Rohith Thakur" userId="1d26e55f2c8cd262" providerId="LiveId" clId="{22DCD92F-6050-4951-9FBD-58CE1C9A5DBA}" dt="2024-05-08T22:38:32.546" v="933" actId="26606"/>
          <ac:spMkLst>
            <pc:docMk/>
            <pc:sldMk cId="3575207711" sldId="256"/>
            <ac:spMk id="16" creationId="{463EEC44-1BA3-44ED-81FC-A644B04B2A44}"/>
          </ac:spMkLst>
        </pc:spChg>
        <pc:spChg chg="add">
          <ac:chgData name="Rohith Thakur" userId="1d26e55f2c8cd262" providerId="LiveId" clId="{22DCD92F-6050-4951-9FBD-58CE1C9A5DBA}" dt="2024-05-08T22:38:32.546" v="933" actId="26606"/>
          <ac:spMkLst>
            <pc:docMk/>
            <pc:sldMk cId="3575207711" sldId="256"/>
            <ac:spMk id="21" creationId="{DAF1966E-FD40-4A4A-B61B-C4DF7FA05F06}"/>
          </ac:spMkLst>
        </pc:spChg>
        <pc:spChg chg="add">
          <ac:chgData name="Rohith Thakur" userId="1d26e55f2c8cd262" providerId="LiveId" clId="{22DCD92F-6050-4951-9FBD-58CE1C9A5DBA}" dt="2024-05-08T22:38:32.546" v="933" actId="26606"/>
          <ac:spMkLst>
            <pc:docMk/>
            <pc:sldMk cId="3575207711" sldId="256"/>
            <ac:spMk id="23" creationId="{047BFA19-D45E-416B-A404-7AF2F3F27017}"/>
          </ac:spMkLst>
        </pc:spChg>
        <pc:spChg chg="add">
          <ac:chgData name="Rohith Thakur" userId="1d26e55f2c8cd262" providerId="LiveId" clId="{22DCD92F-6050-4951-9FBD-58CE1C9A5DBA}" dt="2024-05-08T22:38:32.546" v="933" actId="26606"/>
          <ac:spMkLst>
            <pc:docMk/>
            <pc:sldMk cId="3575207711" sldId="256"/>
            <ac:spMk id="25" creationId="{8E0105E7-23DB-4CF2-8258-FF47C7620F6E}"/>
          </ac:spMkLst>
        </pc:spChg>
        <pc:spChg chg="add">
          <ac:chgData name="Rohith Thakur" userId="1d26e55f2c8cd262" providerId="LiveId" clId="{22DCD92F-6050-4951-9FBD-58CE1C9A5DBA}" dt="2024-05-08T22:38:32.546" v="933" actId="26606"/>
          <ac:spMkLst>
            <pc:docMk/>
            <pc:sldMk cId="3575207711" sldId="256"/>
            <ac:spMk id="27" creationId="{074B4F7D-14B2-478B-8BF5-01E4E0C5D263}"/>
          </ac:spMkLst>
        </pc:spChg>
      </pc:sldChg>
      <pc:sldChg chg="addSp modSp mod setBg">
        <pc:chgData name="Rohith Thakur" userId="1d26e55f2c8cd262" providerId="LiveId" clId="{22DCD92F-6050-4951-9FBD-58CE1C9A5DBA}" dt="2024-05-08T22:38:05.964" v="930" actId="20577"/>
        <pc:sldMkLst>
          <pc:docMk/>
          <pc:sldMk cId="3394900408" sldId="257"/>
        </pc:sldMkLst>
        <pc:spChg chg="mod">
          <ac:chgData name="Rohith Thakur" userId="1d26e55f2c8cd262" providerId="LiveId" clId="{22DCD92F-6050-4951-9FBD-58CE1C9A5DBA}" dt="2024-05-08T22:37:54.862" v="927" actId="26606"/>
          <ac:spMkLst>
            <pc:docMk/>
            <pc:sldMk cId="3394900408" sldId="257"/>
            <ac:spMk id="2" creationId="{33BFD346-DD5B-2EDA-6224-59FB922DE76F}"/>
          </ac:spMkLst>
        </pc:spChg>
        <pc:spChg chg="mod">
          <ac:chgData name="Rohith Thakur" userId="1d26e55f2c8cd262" providerId="LiveId" clId="{22DCD92F-6050-4951-9FBD-58CE1C9A5DBA}" dt="2024-05-08T22:38:05.964" v="930" actId="20577"/>
          <ac:spMkLst>
            <pc:docMk/>
            <pc:sldMk cId="3394900408" sldId="257"/>
            <ac:spMk id="3" creationId="{29F092CA-1434-12DE-A36B-3039EF204900}"/>
          </ac:spMkLst>
        </pc:spChg>
        <pc:spChg chg="add">
          <ac:chgData name="Rohith Thakur" userId="1d26e55f2c8cd262" providerId="LiveId" clId="{22DCD92F-6050-4951-9FBD-58CE1C9A5DBA}" dt="2024-05-08T22:37:54.862" v="927" actId="26606"/>
          <ac:spMkLst>
            <pc:docMk/>
            <pc:sldMk cId="3394900408" sldId="257"/>
            <ac:spMk id="9" creationId="{9F7D5CDA-D291-4307-BF55-1381FED29634}"/>
          </ac:spMkLst>
        </pc:spChg>
        <pc:picChg chg="add">
          <ac:chgData name="Rohith Thakur" userId="1d26e55f2c8cd262" providerId="LiveId" clId="{22DCD92F-6050-4951-9FBD-58CE1C9A5DBA}" dt="2024-05-08T22:37:54.862" v="927" actId="26606"/>
          <ac:picMkLst>
            <pc:docMk/>
            <pc:sldMk cId="3394900408" sldId="257"/>
            <ac:picMk id="5" creationId="{32C0B695-20F0-FA96-2427-DB3E5E2B3F08}"/>
          </ac:picMkLst>
        </pc:picChg>
      </pc:sldChg>
      <pc:sldChg chg="addSp modSp new mod setBg">
        <pc:chgData name="Rohith Thakur" userId="1d26e55f2c8cd262" providerId="LiveId" clId="{22DCD92F-6050-4951-9FBD-58CE1C9A5DBA}" dt="2024-05-08T22:38:28.511" v="932" actId="26606"/>
        <pc:sldMkLst>
          <pc:docMk/>
          <pc:sldMk cId="704738220" sldId="258"/>
        </pc:sldMkLst>
        <pc:spChg chg="mod">
          <ac:chgData name="Rohith Thakur" userId="1d26e55f2c8cd262" providerId="LiveId" clId="{22DCD92F-6050-4951-9FBD-58CE1C9A5DBA}" dt="2024-05-08T22:38:28.511" v="932" actId="26606"/>
          <ac:spMkLst>
            <pc:docMk/>
            <pc:sldMk cId="704738220" sldId="258"/>
            <ac:spMk id="2" creationId="{1A1F597F-7AFB-0CC3-39FF-9D6ECACB83FA}"/>
          </ac:spMkLst>
        </pc:spChg>
        <pc:spChg chg="mod">
          <ac:chgData name="Rohith Thakur" userId="1d26e55f2c8cd262" providerId="LiveId" clId="{22DCD92F-6050-4951-9FBD-58CE1C9A5DBA}" dt="2024-05-08T22:38:28.511" v="932" actId="26606"/>
          <ac:spMkLst>
            <pc:docMk/>
            <pc:sldMk cId="704738220" sldId="258"/>
            <ac:spMk id="3" creationId="{4B666C45-C68A-2A23-C197-AACB81E23E33}"/>
          </ac:spMkLst>
        </pc:spChg>
        <pc:spChg chg="add">
          <ac:chgData name="Rohith Thakur" userId="1d26e55f2c8cd262" providerId="LiveId" clId="{22DCD92F-6050-4951-9FBD-58CE1C9A5DBA}" dt="2024-05-08T22:38:28.511" v="932" actId="26606"/>
          <ac:spMkLst>
            <pc:docMk/>
            <pc:sldMk cId="704738220" sldId="258"/>
            <ac:spMk id="8" creationId="{DAF1966E-FD40-4A4A-B61B-C4DF7FA05F06}"/>
          </ac:spMkLst>
        </pc:spChg>
        <pc:spChg chg="add">
          <ac:chgData name="Rohith Thakur" userId="1d26e55f2c8cd262" providerId="LiveId" clId="{22DCD92F-6050-4951-9FBD-58CE1C9A5DBA}" dt="2024-05-08T22:38:28.511" v="932" actId="26606"/>
          <ac:spMkLst>
            <pc:docMk/>
            <pc:sldMk cId="704738220" sldId="258"/>
            <ac:spMk id="10" creationId="{047BFA19-D45E-416B-A404-7AF2F3F27017}"/>
          </ac:spMkLst>
        </pc:spChg>
        <pc:spChg chg="add">
          <ac:chgData name="Rohith Thakur" userId="1d26e55f2c8cd262" providerId="LiveId" clId="{22DCD92F-6050-4951-9FBD-58CE1C9A5DBA}" dt="2024-05-08T22:38:28.511" v="932" actId="26606"/>
          <ac:spMkLst>
            <pc:docMk/>
            <pc:sldMk cId="704738220" sldId="258"/>
            <ac:spMk id="12" creationId="{8E0105E7-23DB-4CF2-8258-FF47C7620F6E}"/>
          </ac:spMkLst>
        </pc:spChg>
        <pc:spChg chg="add">
          <ac:chgData name="Rohith Thakur" userId="1d26e55f2c8cd262" providerId="LiveId" clId="{22DCD92F-6050-4951-9FBD-58CE1C9A5DBA}" dt="2024-05-08T22:38:28.511" v="932" actId="26606"/>
          <ac:spMkLst>
            <pc:docMk/>
            <pc:sldMk cId="704738220" sldId="258"/>
            <ac:spMk id="14" creationId="{074B4F7D-14B2-478B-8BF5-01E4E0C5D263}"/>
          </ac:spMkLst>
        </pc:spChg>
      </pc:sldChg>
      <pc:sldChg chg="addSp modSp new mod setBg">
        <pc:chgData name="Rohith Thakur" userId="1d26e55f2c8cd262" providerId="LiveId" clId="{22DCD92F-6050-4951-9FBD-58CE1C9A5DBA}" dt="2024-05-08T22:38:44.373" v="934" actId="26606"/>
        <pc:sldMkLst>
          <pc:docMk/>
          <pc:sldMk cId="2964240717" sldId="259"/>
        </pc:sldMkLst>
        <pc:spChg chg="mod">
          <ac:chgData name="Rohith Thakur" userId="1d26e55f2c8cd262" providerId="LiveId" clId="{22DCD92F-6050-4951-9FBD-58CE1C9A5DBA}" dt="2024-05-08T22:38:44.373" v="934" actId="26606"/>
          <ac:spMkLst>
            <pc:docMk/>
            <pc:sldMk cId="2964240717" sldId="259"/>
            <ac:spMk id="2" creationId="{37866EC3-57E5-D2BA-040D-801448E54733}"/>
          </ac:spMkLst>
        </pc:spChg>
        <pc:spChg chg="mod">
          <ac:chgData name="Rohith Thakur" userId="1d26e55f2c8cd262" providerId="LiveId" clId="{22DCD92F-6050-4951-9FBD-58CE1C9A5DBA}" dt="2024-05-08T22:38:44.373" v="934" actId="26606"/>
          <ac:spMkLst>
            <pc:docMk/>
            <pc:sldMk cId="2964240717" sldId="259"/>
            <ac:spMk id="3" creationId="{C9EC1618-C3EA-1DE5-512D-3B6E05B4EEB5}"/>
          </ac:spMkLst>
        </pc:spChg>
        <pc:spChg chg="add">
          <ac:chgData name="Rohith Thakur" userId="1d26e55f2c8cd262" providerId="LiveId" clId="{22DCD92F-6050-4951-9FBD-58CE1C9A5DBA}" dt="2024-05-08T22:38:44.373" v="934" actId="26606"/>
          <ac:spMkLst>
            <pc:docMk/>
            <pc:sldMk cId="2964240717" sldId="259"/>
            <ac:spMk id="8" creationId="{DAF1966E-FD40-4A4A-B61B-C4DF7FA05F06}"/>
          </ac:spMkLst>
        </pc:spChg>
        <pc:spChg chg="add">
          <ac:chgData name="Rohith Thakur" userId="1d26e55f2c8cd262" providerId="LiveId" clId="{22DCD92F-6050-4951-9FBD-58CE1C9A5DBA}" dt="2024-05-08T22:38:44.373" v="934" actId="26606"/>
          <ac:spMkLst>
            <pc:docMk/>
            <pc:sldMk cId="2964240717" sldId="259"/>
            <ac:spMk id="10" creationId="{047BFA19-D45E-416B-A404-7AF2F3F27017}"/>
          </ac:spMkLst>
        </pc:spChg>
        <pc:spChg chg="add">
          <ac:chgData name="Rohith Thakur" userId="1d26e55f2c8cd262" providerId="LiveId" clId="{22DCD92F-6050-4951-9FBD-58CE1C9A5DBA}" dt="2024-05-08T22:38:44.373" v="934" actId="26606"/>
          <ac:spMkLst>
            <pc:docMk/>
            <pc:sldMk cId="2964240717" sldId="259"/>
            <ac:spMk id="12" creationId="{8E0105E7-23DB-4CF2-8258-FF47C7620F6E}"/>
          </ac:spMkLst>
        </pc:spChg>
        <pc:spChg chg="add">
          <ac:chgData name="Rohith Thakur" userId="1d26e55f2c8cd262" providerId="LiveId" clId="{22DCD92F-6050-4951-9FBD-58CE1C9A5DBA}" dt="2024-05-08T22:38:44.373" v="934" actId="26606"/>
          <ac:spMkLst>
            <pc:docMk/>
            <pc:sldMk cId="2964240717" sldId="259"/>
            <ac:spMk id="14" creationId="{074B4F7D-14B2-478B-8BF5-01E4E0C5D263}"/>
          </ac:spMkLst>
        </pc:spChg>
      </pc:sldChg>
      <pc:sldChg chg="addSp modSp new mod setBg">
        <pc:chgData name="Rohith Thakur" userId="1d26e55f2c8cd262" providerId="LiveId" clId="{22DCD92F-6050-4951-9FBD-58CE1C9A5DBA}" dt="2024-05-09T02:23:17.790" v="1478" actId="20577"/>
        <pc:sldMkLst>
          <pc:docMk/>
          <pc:sldMk cId="3813942003" sldId="260"/>
        </pc:sldMkLst>
        <pc:spChg chg="mod">
          <ac:chgData name="Rohith Thakur" userId="1d26e55f2c8cd262" providerId="LiveId" clId="{22DCD92F-6050-4951-9FBD-58CE1C9A5DBA}" dt="2024-05-08T22:38:52.901" v="935" actId="26606"/>
          <ac:spMkLst>
            <pc:docMk/>
            <pc:sldMk cId="3813942003" sldId="260"/>
            <ac:spMk id="2" creationId="{BFBFA0BF-BAFE-6F85-017D-393E1598C486}"/>
          </ac:spMkLst>
        </pc:spChg>
        <pc:spChg chg="mod">
          <ac:chgData name="Rohith Thakur" userId="1d26e55f2c8cd262" providerId="LiveId" clId="{22DCD92F-6050-4951-9FBD-58CE1C9A5DBA}" dt="2024-05-09T02:23:17.790" v="1478" actId="20577"/>
          <ac:spMkLst>
            <pc:docMk/>
            <pc:sldMk cId="3813942003" sldId="260"/>
            <ac:spMk id="3" creationId="{885D015F-62CD-752A-5884-99820B7DABE5}"/>
          </ac:spMkLst>
        </pc:spChg>
        <pc:spChg chg="add">
          <ac:chgData name="Rohith Thakur" userId="1d26e55f2c8cd262" providerId="LiveId" clId="{22DCD92F-6050-4951-9FBD-58CE1C9A5DBA}" dt="2024-05-08T22:38:52.901" v="935" actId="26606"/>
          <ac:spMkLst>
            <pc:docMk/>
            <pc:sldMk cId="3813942003" sldId="260"/>
            <ac:spMk id="10" creationId="{0B9EE3F3-89B7-43C3-8651-C4C96830993D}"/>
          </ac:spMkLst>
        </pc:spChg>
        <pc:spChg chg="add">
          <ac:chgData name="Rohith Thakur" userId="1d26e55f2c8cd262" providerId="LiveId" clId="{22DCD92F-6050-4951-9FBD-58CE1C9A5DBA}" dt="2024-05-08T22:38:52.901" v="935" actId="26606"/>
          <ac:spMkLst>
            <pc:docMk/>
            <pc:sldMk cId="3813942003" sldId="260"/>
            <ac:spMk id="12" creationId="{33AE4636-AEEC-45D6-84D4-7AC2DA48ECF8}"/>
          </ac:spMkLst>
        </pc:spChg>
        <pc:spChg chg="add">
          <ac:chgData name="Rohith Thakur" userId="1d26e55f2c8cd262" providerId="LiveId" clId="{22DCD92F-6050-4951-9FBD-58CE1C9A5DBA}" dt="2024-05-08T22:38:52.901" v="935" actId="26606"/>
          <ac:spMkLst>
            <pc:docMk/>
            <pc:sldMk cId="3813942003" sldId="260"/>
            <ac:spMk id="14" creationId="{8D9CE0F4-2EB2-4F1F-8AAC-DB3571D9FE10}"/>
          </ac:spMkLst>
        </pc:spChg>
        <pc:picChg chg="add mod">
          <ac:chgData name="Rohith Thakur" userId="1d26e55f2c8cd262" providerId="LiveId" clId="{22DCD92F-6050-4951-9FBD-58CE1C9A5DBA}" dt="2024-05-08T22:44:07.404" v="955" actId="14100"/>
          <ac:picMkLst>
            <pc:docMk/>
            <pc:sldMk cId="3813942003" sldId="260"/>
            <ac:picMk id="5" creationId="{B68A1A3D-D2FE-6EEA-50C8-015D8FF74F31}"/>
          </ac:picMkLst>
        </pc:picChg>
      </pc:sldChg>
      <pc:sldChg chg="addSp delSp modSp new mod setBg modClrScheme chgLayout">
        <pc:chgData name="Rohith Thakur" userId="1d26e55f2c8cd262" providerId="LiveId" clId="{22DCD92F-6050-4951-9FBD-58CE1C9A5DBA}" dt="2024-05-09T00:35:42.266" v="1391" actId="123"/>
        <pc:sldMkLst>
          <pc:docMk/>
          <pc:sldMk cId="4225720021" sldId="261"/>
        </pc:sldMkLst>
        <pc:spChg chg="del mod ord">
          <ac:chgData name="Rohith Thakur" userId="1d26e55f2c8cd262" providerId="LiveId" clId="{22DCD92F-6050-4951-9FBD-58CE1C9A5DBA}" dt="2024-05-08T22:23:31.966" v="755" actId="700"/>
          <ac:spMkLst>
            <pc:docMk/>
            <pc:sldMk cId="4225720021" sldId="261"/>
            <ac:spMk id="2" creationId="{22939B65-2123-DE26-82A6-A4DA48A8E9BF}"/>
          </ac:spMkLst>
        </pc:spChg>
        <pc:spChg chg="del mod ord">
          <ac:chgData name="Rohith Thakur" userId="1d26e55f2c8cd262" providerId="LiveId" clId="{22DCD92F-6050-4951-9FBD-58CE1C9A5DBA}" dt="2024-05-08T22:23:31.966" v="755" actId="700"/>
          <ac:spMkLst>
            <pc:docMk/>
            <pc:sldMk cId="4225720021" sldId="261"/>
            <ac:spMk id="3" creationId="{0775004D-D6F3-AC58-7B87-51B297CEAC89}"/>
          </ac:spMkLst>
        </pc:spChg>
        <pc:spChg chg="add del mod ord">
          <ac:chgData name="Rohith Thakur" userId="1d26e55f2c8cd262" providerId="LiveId" clId="{22DCD92F-6050-4951-9FBD-58CE1C9A5DBA}" dt="2024-05-08T22:23:40.709" v="756" actId="700"/>
          <ac:spMkLst>
            <pc:docMk/>
            <pc:sldMk cId="4225720021" sldId="261"/>
            <ac:spMk id="4" creationId="{28675C3C-B7E6-7508-AA34-2E96468AAE42}"/>
          </ac:spMkLst>
        </pc:spChg>
        <pc:spChg chg="add del mod ord">
          <ac:chgData name="Rohith Thakur" userId="1d26e55f2c8cd262" providerId="LiveId" clId="{22DCD92F-6050-4951-9FBD-58CE1C9A5DBA}" dt="2024-05-08T22:23:40.709" v="756" actId="700"/>
          <ac:spMkLst>
            <pc:docMk/>
            <pc:sldMk cId="4225720021" sldId="261"/>
            <ac:spMk id="5" creationId="{B2955CDF-927A-49FF-9EE3-E168455945DB}"/>
          </ac:spMkLst>
        </pc:spChg>
        <pc:spChg chg="add mod ord">
          <ac:chgData name="Rohith Thakur" userId="1d26e55f2c8cd262" providerId="LiveId" clId="{22DCD92F-6050-4951-9FBD-58CE1C9A5DBA}" dt="2024-05-08T23:09:30.254" v="1256" actId="255"/>
          <ac:spMkLst>
            <pc:docMk/>
            <pc:sldMk cId="4225720021" sldId="261"/>
            <ac:spMk id="6" creationId="{5FA375BF-88BA-0277-E369-3BE57A9C6E4B}"/>
          </ac:spMkLst>
        </pc:spChg>
        <pc:spChg chg="add del mod ord">
          <ac:chgData name="Rohith Thakur" userId="1d26e55f2c8cd262" providerId="LiveId" clId="{22DCD92F-6050-4951-9FBD-58CE1C9A5DBA}" dt="2024-05-08T22:24:31.378" v="761" actId="931"/>
          <ac:spMkLst>
            <pc:docMk/>
            <pc:sldMk cId="4225720021" sldId="261"/>
            <ac:spMk id="7" creationId="{05DC9C8B-5838-F5A4-69F2-299321CD375E}"/>
          </ac:spMkLst>
        </pc:spChg>
        <pc:spChg chg="add del">
          <ac:chgData name="Rohith Thakur" userId="1d26e55f2c8cd262" providerId="LiveId" clId="{22DCD92F-6050-4951-9FBD-58CE1C9A5DBA}" dt="2024-05-08T22:43:23.589" v="949" actId="26606"/>
          <ac:spMkLst>
            <pc:docMk/>
            <pc:sldMk cId="4225720021" sldId="261"/>
            <ac:spMk id="14" creationId="{C1A1C5D3-C053-4EE9-BE1A-419B6E27CCAE}"/>
          </ac:spMkLst>
        </pc:spChg>
        <pc:spChg chg="add del">
          <ac:chgData name="Rohith Thakur" userId="1d26e55f2c8cd262" providerId="LiveId" clId="{22DCD92F-6050-4951-9FBD-58CE1C9A5DBA}" dt="2024-05-08T22:43:23.589" v="949" actId="26606"/>
          <ac:spMkLst>
            <pc:docMk/>
            <pc:sldMk cId="4225720021" sldId="261"/>
            <ac:spMk id="16" creationId="{A3473CF9-37EB-43E7-89EF-D2D1C53D1DAC}"/>
          </ac:spMkLst>
        </pc:spChg>
        <pc:spChg chg="add del">
          <ac:chgData name="Rohith Thakur" userId="1d26e55f2c8cd262" providerId="LiveId" clId="{22DCD92F-6050-4951-9FBD-58CE1C9A5DBA}" dt="2024-05-08T22:43:23.589" v="949" actId="26606"/>
          <ac:spMkLst>
            <pc:docMk/>
            <pc:sldMk cId="4225720021" sldId="261"/>
            <ac:spMk id="18" creationId="{586B4EF9-43BA-4655-A6FF-1D8E21574C95}"/>
          </ac:spMkLst>
        </pc:spChg>
        <pc:spChg chg="add">
          <ac:chgData name="Rohith Thakur" userId="1d26e55f2c8cd262" providerId="LiveId" clId="{22DCD92F-6050-4951-9FBD-58CE1C9A5DBA}" dt="2024-05-08T22:43:23.589" v="949" actId="26606"/>
          <ac:spMkLst>
            <pc:docMk/>
            <pc:sldMk cId="4225720021" sldId="261"/>
            <ac:spMk id="20" creationId="{0B9EE3F3-89B7-43C3-8651-C4C96830993D}"/>
          </ac:spMkLst>
        </pc:spChg>
        <pc:spChg chg="add">
          <ac:chgData name="Rohith Thakur" userId="1d26e55f2c8cd262" providerId="LiveId" clId="{22DCD92F-6050-4951-9FBD-58CE1C9A5DBA}" dt="2024-05-08T22:43:23.589" v="949" actId="26606"/>
          <ac:spMkLst>
            <pc:docMk/>
            <pc:sldMk cId="4225720021" sldId="261"/>
            <ac:spMk id="21" creationId="{33AE4636-AEEC-45D6-84D4-7AC2DA48ECF8}"/>
          </ac:spMkLst>
        </pc:spChg>
        <pc:spChg chg="add del mod">
          <ac:chgData name="Rohith Thakur" userId="1d26e55f2c8cd262" providerId="LiveId" clId="{22DCD92F-6050-4951-9FBD-58CE1C9A5DBA}" dt="2024-05-08T22:43:07.796" v="948" actId="26606"/>
          <ac:spMkLst>
            <pc:docMk/>
            <pc:sldMk cId="4225720021" sldId="261"/>
            <ac:spMk id="22" creationId="{A1B5FC34-C024-D5DB-86F8-C231D9FA91F7}"/>
          </ac:spMkLst>
        </pc:spChg>
        <pc:spChg chg="add">
          <ac:chgData name="Rohith Thakur" userId="1d26e55f2c8cd262" providerId="LiveId" clId="{22DCD92F-6050-4951-9FBD-58CE1C9A5DBA}" dt="2024-05-08T22:43:23.589" v="949" actId="26606"/>
          <ac:spMkLst>
            <pc:docMk/>
            <pc:sldMk cId="4225720021" sldId="261"/>
            <ac:spMk id="23" creationId="{8D9CE0F4-2EB2-4F1F-8AAC-DB3571D9FE10}"/>
          </ac:spMkLst>
        </pc:spChg>
        <pc:spChg chg="add mod">
          <ac:chgData name="Rohith Thakur" userId="1d26e55f2c8cd262" providerId="LiveId" clId="{22DCD92F-6050-4951-9FBD-58CE1C9A5DBA}" dt="2024-05-09T00:35:42.266" v="1391" actId="123"/>
          <ac:spMkLst>
            <pc:docMk/>
            <pc:sldMk cId="4225720021" sldId="261"/>
            <ac:spMk id="24" creationId="{C46D2E0A-1CA5-7C2E-EE0E-B813A18C0364}"/>
          </ac:spMkLst>
        </pc:spChg>
        <pc:spChg chg="add del">
          <ac:chgData name="Rohith Thakur" userId="1d26e55f2c8cd262" providerId="LiveId" clId="{22DCD92F-6050-4951-9FBD-58CE1C9A5DBA}" dt="2024-05-08T22:43:07.796" v="948" actId="26606"/>
          <ac:spMkLst>
            <pc:docMk/>
            <pc:sldMk cId="4225720021" sldId="261"/>
            <ac:spMk id="25" creationId="{92468898-5A6E-4D55-85EC-308E785EE06C}"/>
          </ac:spMkLst>
        </pc:spChg>
        <pc:spChg chg="add del">
          <ac:chgData name="Rohith Thakur" userId="1d26e55f2c8cd262" providerId="LiveId" clId="{22DCD92F-6050-4951-9FBD-58CE1C9A5DBA}" dt="2024-05-08T22:43:07.796" v="948" actId="26606"/>
          <ac:spMkLst>
            <pc:docMk/>
            <pc:sldMk cId="4225720021" sldId="261"/>
            <ac:spMk id="27" creationId="{3E23A947-2D45-4208-AE2B-64948C87A3EB}"/>
          </ac:spMkLst>
        </pc:spChg>
        <pc:spChg chg="add del">
          <ac:chgData name="Rohith Thakur" userId="1d26e55f2c8cd262" providerId="LiveId" clId="{22DCD92F-6050-4951-9FBD-58CE1C9A5DBA}" dt="2024-05-08T22:43:07.796" v="948" actId="26606"/>
          <ac:spMkLst>
            <pc:docMk/>
            <pc:sldMk cId="4225720021" sldId="261"/>
            <ac:spMk id="29" creationId="{E5BBB0F9-6A59-4D02-A9C7-A2D6516684CE}"/>
          </ac:spMkLst>
        </pc:spChg>
        <pc:spChg chg="add del">
          <ac:chgData name="Rohith Thakur" userId="1d26e55f2c8cd262" providerId="LiveId" clId="{22DCD92F-6050-4951-9FBD-58CE1C9A5DBA}" dt="2024-05-08T22:43:06.463" v="946" actId="26606"/>
          <ac:spMkLst>
            <pc:docMk/>
            <pc:sldMk cId="4225720021" sldId="261"/>
            <ac:spMk id="34" creationId="{0B9EE3F3-89B7-43C3-8651-C4C96830993D}"/>
          </ac:spMkLst>
        </pc:spChg>
        <pc:spChg chg="add del">
          <ac:chgData name="Rohith Thakur" userId="1d26e55f2c8cd262" providerId="LiveId" clId="{22DCD92F-6050-4951-9FBD-58CE1C9A5DBA}" dt="2024-05-08T22:43:06.463" v="946" actId="26606"/>
          <ac:spMkLst>
            <pc:docMk/>
            <pc:sldMk cId="4225720021" sldId="261"/>
            <ac:spMk id="36" creationId="{33AE4636-AEEC-45D6-84D4-7AC2DA48ECF8}"/>
          </ac:spMkLst>
        </pc:spChg>
        <pc:spChg chg="add del">
          <ac:chgData name="Rohith Thakur" userId="1d26e55f2c8cd262" providerId="LiveId" clId="{22DCD92F-6050-4951-9FBD-58CE1C9A5DBA}" dt="2024-05-08T22:43:06.463" v="946" actId="26606"/>
          <ac:spMkLst>
            <pc:docMk/>
            <pc:sldMk cId="4225720021" sldId="261"/>
            <ac:spMk id="38" creationId="{8D9CE0F4-2EB2-4F1F-8AAC-DB3571D9FE10}"/>
          </ac:spMkLst>
        </pc:spChg>
        <pc:picChg chg="add mod ord">
          <ac:chgData name="Rohith Thakur" userId="1d26e55f2c8cd262" providerId="LiveId" clId="{22DCD92F-6050-4951-9FBD-58CE1C9A5DBA}" dt="2024-05-08T22:43:48.873" v="952" actId="14100"/>
          <ac:picMkLst>
            <pc:docMk/>
            <pc:sldMk cId="4225720021" sldId="261"/>
            <ac:picMk id="9" creationId="{B7D016C1-2C2D-9D7E-DEB6-11F6E67C0C26}"/>
          </ac:picMkLst>
        </pc:picChg>
      </pc:sldChg>
      <pc:sldChg chg="addSp delSp modSp new mod setBg">
        <pc:chgData name="Rohith Thakur" userId="1d26e55f2c8cd262" providerId="LiveId" clId="{22DCD92F-6050-4951-9FBD-58CE1C9A5DBA}" dt="2024-05-08T23:35:54.913" v="1326" actId="20577"/>
        <pc:sldMkLst>
          <pc:docMk/>
          <pc:sldMk cId="1610994961" sldId="262"/>
        </pc:sldMkLst>
        <pc:spChg chg="mod">
          <ac:chgData name="Rohith Thakur" userId="1d26e55f2c8cd262" providerId="LiveId" clId="{22DCD92F-6050-4951-9FBD-58CE1C9A5DBA}" dt="2024-05-08T23:09:57.021" v="1258" actId="255"/>
          <ac:spMkLst>
            <pc:docMk/>
            <pc:sldMk cId="1610994961" sldId="262"/>
            <ac:spMk id="2" creationId="{D106817F-C396-E0BD-888F-E4429EFE575C}"/>
          </ac:spMkLst>
        </pc:spChg>
        <pc:spChg chg="add del mod">
          <ac:chgData name="Rohith Thakur" userId="1d26e55f2c8cd262" providerId="LiveId" clId="{22DCD92F-6050-4951-9FBD-58CE1C9A5DBA}" dt="2024-05-08T22:26:50.365" v="788" actId="931"/>
          <ac:spMkLst>
            <pc:docMk/>
            <pc:sldMk cId="1610994961" sldId="262"/>
            <ac:spMk id="3" creationId="{304B2DF5-0CAE-8F07-0DB4-220E69F2A1CE}"/>
          </ac:spMkLst>
        </pc:spChg>
        <pc:spChg chg="add">
          <ac:chgData name="Rohith Thakur" userId="1d26e55f2c8cd262" providerId="LiveId" clId="{22DCD92F-6050-4951-9FBD-58CE1C9A5DBA}" dt="2024-05-08T22:43:34.835" v="950" actId="26606"/>
          <ac:spMkLst>
            <pc:docMk/>
            <pc:sldMk cId="1610994961" sldId="262"/>
            <ac:spMk id="9" creationId="{0B9EE3F3-89B7-43C3-8651-C4C96830993D}"/>
          </ac:spMkLst>
        </pc:spChg>
        <pc:spChg chg="add">
          <ac:chgData name="Rohith Thakur" userId="1d26e55f2c8cd262" providerId="LiveId" clId="{22DCD92F-6050-4951-9FBD-58CE1C9A5DBA}" dt="2024-05-08T22:43:34.835" v="950" actId="26606"/>
          <ac:spMkLst>
            <pc:docMk/>
            <pc:sldMk cId="1610994961" sldId="262"/>
            <ac:spMk id="10" creationId="{33AE4636-AEEC-45D6-84D4-7AC2DA48ECF8}"/>
          </ac:spMkLst>
        </pc:spChg>
        <pc:spChg chg="add del">
          <ac:chgData name="Rohith Thakur" userId="1d26e55f2c8cd262" providerId="LiveId" clId="{22DCD92F-6050-4951-9FBD-58CE1C9A5DBA}" dt="2024-05-08T22:43:07.075" v="947" actId="26606"/>
          <ac:spMkLst>
            <pc:docMk/>
            <pc:sldMk cId="1610994961" sldId="262"/>
            <ac:spMk id="11" creationId="{3F6B72B6-9D58-8104-77AA-DEA47FD306C6}"/>
          </ac:spMkLst>
        </pc:spChg>
        <pc:spChg chg="add">
          <ac:chgData name="Rohith Thakur" userId="1d26e55f2c8cd262" providerId="LiveId" clId="{22DCD92F-6050-4951-9FBD-58CE1C9A5DBA}" dt="2024-05-08T22:43:34.835" v="950" actId="26606"/>
          <ac:spMkLst>
            <pc:docMk/>
            <pc:sldMk cId="1610994961" sldId="262"/>
            <ac:spMk id="12" creationId="{8D9CE0F4-2EB2-4F1F-8AAC-DB3571D9FE10}"/>
          </ac:spMkLst>
        </pc:spChg>
        <pc:spChg chg="add mod">
          <ac:chgData name="Rohith Thakur" userId="1d26e55f2c8cd262" providerId="LiveId" clId="{22DCD92F-6050-4951-9FBD-58CE1C9A5DBA}" dt="2024-05-08T23:35:54.913" v="1326" actId="20577"/>
          <ac:spMkLst>
            <pc:docMk/>
            <pc:sldMk cId="1610994961" sldId="262"/>
            <ac:spMk id="13" creationId="{7B9B800E-9397-6E65-A1D5-14636DC822A1}"/>
          </ac:spMkLst>
        </pc:spChg>
        <pc:spChg chg="add del">
          <ac:chgData name="Rohith Thakur" userId="1d26e55f2c8cd262" providerId="LiveId" clId="{22DCD92F-6050-4951-9FBD-58CE1C9A5DBA}" dt="2024-05-08T22:43:07.075" v="947" actId="26606"/>
          <ac:spMkLst>
            <pc:docMk/>
            <pc:sldMk cId="1610994961" sldId="262"/>
            <ac:spMk id="14" creationId="{0B9EE3F3-89B7-43C3-8651-C4C96830993D}"/>
          </ac:spMkLst>
        </pc:spChg>
        <pc:spChg chg="add del">
          <ac:chgData name="Rohith Thakur" userId="1d26e55f2c8cd262" providerId="LiveId" clId="{22DCD92F-6050-4951-9FBD-58CE1C9A5DBA}" dt="2024-05-08T22:43:07.075" v="947" actId="26606"/>
          <ac:spMkLst>
            <pc:docMk/>
            <pc:sldMk cId="1610994961" sldId="262"/>
            <ac:spMk id="16" creationId="{33AE4636-AEEC-45D6-84D4-7AC2DA48ECF8}"/>
          </ac:spMkLst>
        </pc:spChg>
        <pc:spChg chg="add del">
          <ac:chgData name="Rohith Thakur" userId="1d26e55f2c8cd262" providerId="LiveId" clId="{22DCD92F-6050-4951-9FBD-58CE1C9A5DBA}" dt="2024-05-08T22:43:07.075" v="947" actId="26606"/>
          <ac:spMkLst>
            <pc:docMk/>
            <pc:sldMk cId="1610994961" sldId="262"/>
            <ac:spMk id="18" creationId="{8D9CE0F4-2EB2-4F1F-8AAC-DB3571D9FE10}"/>
          </ac:spMkLst>
        </pc:spChg>
        <pc:picChg chg="add mod">
          <ac:chgData name="Rohith Thakur" userId="1d26e55f2c8cd262" providerId="LiveId" clId="{22DCD92F-6050-4951-9FBD-58CE1C9A5DBA}" dt="2024-05-08T22:26:32.419" v="786" actId="931"/>
          <ac:picMkLst>
            <pc:docMk/>
            <pc:sldMk cId="1610994961" sldId="262"/>
            <ac:picMk id="5" creationId="{68CB1207-09BE-74AF-194D-ABD482FF0C22}"/>
          </ac:picMkLst>
        </pc:picChg>
        <pc:picChg chg="add mod">
          <ac:chgData name="Rohith Thakur" userId="1d26e55f2c8cd262" providerId="LiveId" clId="{22DCD92F-6050-4951-9FBD-58CE1C9A5DBA}" dt="2024-05-08T22:43:42.688" v="951" actId="14100"/>
          <ac:picMkLst>
            <pc:docMk/>
            <pc:sldMk cId="1610994961" sldId="262"/>
            <ac:picMk id="7" creationId="{921C1E38-13A7-2D2B-9A23-B621D867097A}"/>
          </ac:picMkLst>
        </pc:picChg>
      </pc:sldChg>
      <pc:sldChg chg="addSp modSp new mod setBg">
        <pc:chgData name="Rohith Thakur" userId="1d26e55f2c8cd262" providerId="LiveId" clId="{22DCD92F-6050-4951-9FBD-58CE1C9A5DBA}" dt="2024-05-08T23:10:32.711" v="1265" actId="120"/>
        <pc:sldMkLst>
          <pc:docMk/>
          <pc:sldMk cId="449421054" sldId="263"/>
        </pc:sldMkLst>
        <pc:spChg chg="mod">
          <ac:chgData name="Rohith Thakur" userId="1d26e55f2c8cd262" providerId="LiveId" clId="{22DCD92F-6050-4951-9FBD-58CE1C9A5DBA}" dt="2024-05-08T23:10:12.512" v="1261" actId="14100"/>
          <ac:spMkLst>
            <pc:docMk/>
            <pc:sldMk cId="449421054" sldId="263"/>
            <ac:spMk id="2" creationId="{49AD0C1D-98F4-39C4-147F-9760CCB77B2A}"/>
          </ac:spMkLst>
        </pc:spChg>
        <pc:spChg chg="mod">
          <ac:chgData name="Rohith Thakur" userId="1d26e55f2c8cd262" providerId="LiveId" clId="{22DCD92F-6050-4951-9FBD-58CE1C9A5DBA}" dt="2024-05-08T23:10:32.711" v="1265" actId="120"/>
          <ac:spMkLst>
            <pc:docMk/>
            <pc:sldMk cId="449421054" sldId="263"/>
            <ac:spMk id="3" creationId="{9BABB9B5-698B-11C4-2DC7-E20259B4C3DA}"/>
          </ac:spMkLst>
        </pc:spChg>
        <pc:spChg chg="add">
          <ac:chgData name="Rohith Thakur" userId="1d26e55f2c8cd262" providerId="LiveId" clId="{22DCD92F-6050-4951-9FBD-58CE1C9A5DBA}" dt="2024-05-08T22:44:18.457" v="956" actId="26606"/>
          <ac:spMkLst>
            <pc:docMk/>
            <pc:sldMk cId="449421054" sldId="263"/>
            <ac:spMk id="10" creationId="{0288C6B4-AFC3-407F-A595-EFFD38D4CCAF}"/>
          </ac:spMkLst>
        </pc:spChg>
        <pc:spChg chg="add">
          <ac:chgData name="Rohith Thakur" userId="1d26e55f2c8cd262" providerId="LiveId" clId="{22DCD92F-6050-4951-9FBD-58CE1C9A5DBA}" dt="2024-05-08T22:44:18.457" v="956" actId="26606"/>
          <ac:spMkLst>
            <pc:docMk/>
            <pc:sldMk cId="449421054" sldId="263"/>
            <ac:spMk id="12" creationId="{CF236821-17FE-429B-8D2C-08E13A64EA40}"/>
          </ac:spMkLst>
        </pc:spChg>
        <pc:spChg chg="add">
          <ac:chgData name="Rohith Thakur" userId="1d26e55f2c8cd262" providerId="LiveId" clId="{22DCD92F-6050-4951-9FBD-58CE1C9A5DBA}" dt="2024-05-08T22:44:18.457" v="956" actId="26606"/>
          <ac:spMkLst>
            <pc:docMk/>
            <pc:sldMk cId="449421054" sldId="263"/>
            <ac:spMk id="14" creationId="{C0BDBCD2-E081-43AB-9119-C55465E59757}"/>
          </ac:spMkLst>
        </pc:spChg>
        <pc:spChg chg="add">
          <ac:chgData name="Rohith Thakur" userId="1d26e55f2c8cd262" providerId="LiveId" clId="{22DCD92F-6050-4951-9FBD-58CE1C9A5DBA}" dt="2024-05-08T22:44:18.457" v="956" actId="26606"/>
          <ac:spMkLst>
            <pc:docMk/>
            <pc:sldMk cId="449421054" sldId="263"/>
            <ac:spMk id="16" creationId="{98E79BE4-34FE-485A-98A5-92CE8F7C4743}"/>
          </ac:spMkLst>
        </pc:spChg>
        <pc:spChg chg="add">
          <ac:chgData name="Rohith Thakur" userId="1d26e55f2c8cd262" providerId="LiveId" clId="{22DCD92F-6050-4951-9FBD-58CE1C9A5DBA}" dt="2024-05-08T22:44:18.457" v="956" actId="26606"/>
          <ac:spMkLst>
            <pc:docMk/>
            <pc:sldMk cId="449421054" sldId="263"/>
            <ac:spMk id="18" creationId="{7A5F0580-5EE9-419F-96EE-B6529EF6E7D0}"/>
          </ac:spMkLst>
        </pc:spChg>
        <pc:picChg chg="add mod">
          <ac:chgData name="Rohith Thakur" userId="1d26e55f2c8cd262" providerId="LiveId" clId="{22DCD92F-6050-4951-9FBD-58CE1C9A5DBA}" dt="2024-05-08T22:44:18.457" v="956" actId="26606"/>
          <ac:picMkLst>
            <pc:docMk/>
            <pc:sldMk cId="449421054" sldId="263"/>
            <ac:picMk id="5" creationId="{E8C0338F-37E0-1658-A249-22D78967CC06}"/>
          </ac:picMkLst>
        </pc:picChg>
      </pc:sldChg>
      <pc:sldChg chg="addSp modSp new mod modTransition setBg modAnim">
        <pc:chgData name="Rohith Thakur" userId="1d26e55f2c8cd262" providerId="LiveId" clId="{22DCD92F-6050-4951-9FBD-58CE1C9A5DBA}" dt="2024-05-09T02:26:39.348" v="1480"/>
        <pc:sldMkLst>
          <pc:docMk/>
          <pc:sldMk cId="3178295651" sldId="264"/>
        </pc:sldMkLst>
        <pc:spChg chg="mod">
          <ac:chgData name="Rohith Thakur" userId="1d26e55f2c8cd262" providerId="LiveId" clId="{22DCD92F-6050-4951-9FBD-58CE1C9A5DBA}" dt="2024-05-09T00:36:28.134" v="1394" actId="123"/>
          <ac:spMkLst>
            <pc:docMk/>
            <pc:sldMk cId="3178295651" sldId="264"/>
            <ac:spMk id="2" creationId="{238AD718-B227-0366-538F-1BB688487740}"/>
          </ac:spMkLst>
        </pc:spChg>
        <pc:spChg chg="mod">
          <ac:chgData name="Rohith Thakur" userId="1d26e55f2c8cd262" providerId="LiveId" clId="{22DCD92F-6050-4951-9FBD-58CE1C9A5DBA}" dt="2024-05-08T23:37:30.927" v="1335" actId="20577"/>
          <ac:spMkLst>
            <pc:docMk/>
            <pc:sldMk cId="3178295651" sldId="264"/>
            <ac:spMk id="3" creationId="{1DB19A3D-193B-AC7F-DD94-4AE7C83DD0C1}"/>
          </ac:spMkLst>
        </pc:spChg>
        <pc:spChg chg="add">
          <ac:chgData name="Rohith Thakur" userId="1d26e55f2c8cd262" providerId="LiveId" clId="{22DCD92F-6050-4951-9FBD-58CE1C9A5DBA}" dt="2024-05-08T22:37:28.489" v="926" actId="26606"/>
          <ac:spMkLst>
            <pc:docMk/>
            <pc:sldMk cId="3178295651" sldId="264"/>
            <ac:spMk id="10" creationId="{0B9EE3F3-89B7-43C3-8651-C4C96830993D}"/>
          </ac:spMkLst>
        </pc:spChg>
        <pc:spChg chg="add">
          <ac:chgData name="Rohith Thakur" userId="1d26e55f2c8cd262" providerId="LiveId" clId="{22DCD92F-6050-4951-9FBD-58CE1C9A5DBA}" dt="2024-05-08T22:37:28.489" v="926" actId="26606"/>
          <ac:spMkLst>
            <pc:docMk/>
            <pc:sldMk cId="3178295651" sldId="264"/>
            <ac:spMk id="12" creationId="{33AE4636-AEEC-45D6-84D4-7AC2DA48ECF8}"/>
          </ac:spMkLst>
        </pc:spChg>
        <pc:spChg chg="add">
          <ac:chgData name="Rohith Thakur" userId="1d26e55f2c8cd262" providerId="LiveId" clId="{22DCD92F-6050-4951-9FBD-58CE1C9A5DBA}" dt="2024-05-08T22:37:28.489" v="926" actId="26606"/>
          <ac:spMkLst>
            <pc:docMk/>
            <pc:sldMk cId="3178295651" sldId="264"/>
            <ac:spMk id="14" creationId="{8D9CE0F4-2EB2-4F1F-8AAC-DB3571D9FE10}"/>
          </ac:spMkLst>
        </pc:spChg>
        <pc:picChg chg="add mod">
          <ac:chgData name="Rohith Thakur" userId="1d26e55f2c8cd262" providerId="LiveId" clId="{22DCD92F-6050-4951-9FBD-58CE1C9A5DBA}" dt="2024-05-08T22:37:28.489" v="926" actId="26606"/>
          <ac:picMkLst>
            <pc:docMk/>
            <pc:sldMk cId="3178295651" sldId="264"/>
            <ac:picMk id="5" creationId="{422BB0A5-FD9B-192C-7B7F-CA258348BB99}"/>
          </ac:picMkLst>
        </pc:picChg>
        <pc:picChg chg="add mod">
          <ac:chgData name="Rohith Thakur" userId="1d26e55f2c8cd262" providerId="LiveId" clId="{22DCD92F-6050-4951-9FBD-58CE1C9A5DBA}" dt="2024-05-09T02:26:39.348" v="1480"/>
          <ac:picMkLst>
            <pc:docMk/>
            <pc:sldMk cId="3178295651" sldId="264"/>
            <ac:picMk id="7" creationId="{44856AA0-11B0-7E0D-5C48-AC80177E6B98}"/>
          </ac:picMkLst>
        </pc:picChg>
      </pc:sldChg>
      <pc:sldChg chg="addSp delSp modSp new mod modTransition setBg modAnim">
        <pc:chgData name="Rohith Thakur" userId="1d26e55f2c8cd262" providerId="LiveId" clId="{22DCD92F-6050-4951-9FBD-58CE1C9A5DBA}" dt="2024-05-09T02:26:39.348" v="1480"/>
        <pc:sldMkLst>
          <pc:docMk/>
          <pc:sldMk cId="673950800" sldId="265"/>
        </pc:sldMkLst>
        <pc:spChg chg="mod">
          <ac:chgData name="Rohith Thakur" userId="1d26e55f2c8cd262" providerId="LiveId" clId="{22DCD92F-6050-4951-9FBD-58CE1C9A5DBA}" dt="2024-05-08T23:12:22.884" v="1284" actId="255"/>
          <ac:spMkLst>
            <pc:docMk/>
            <pc:sldMk cId="673950800" sldId="265"/>
            <ac:spMk id="2" creationId="{5581DDCD-CBE1-13A2-7FEF-1D4638E0BD30}"/>
          </ac:spMkLst>
        </pc:spChg>
        <pc:spChg chg="del mod">
          <ac:chgData name="Rohith Thakur" userId="1d26e55f2c8cd262" providerId="LiveId" clId="{22DCD92F-6050-4951-9FBD-58CE1C9A5DBA}" dt="2024-05-08T22:45:18.437" v="992" actId="931"/>
          <ac:spMkLst>
            <pc:docMk/>
            <pc:sldMk cId="673950800" sldId="265"/>
            <ac:spMk id="3" creationId="{9F87B208-5EC1-01BB-6348-CD448A3FF987}"/>
          </ac:spMkLst>
        </pc:spChg>
        <pc:spChg chg="add mod">
          <ac:chgData name="Rohith Thakur" userId="1d26e55f2c8cd262" providerId="LiveId" clId="{22DCD92F-6050-4951-9FBD-58CE1C9A5DBA}" dt="2024-05-08T23:40:47.848" v="1339" actId="123"/>
          <ac:spMkLst>
            <pc:docMk/>
            <pc:sldMk cId="673950800" sldId="265"/>
            <ac:spMk id="9" creationId="{A0B32C7F-BBE1-DDCF-5200-8D3F97308F83}"/>
          </ac:spMkLst>
        </pc:spChg>
        <pc:spChg chg="add">
          <ac:chgData name="Rohith Thakur" userId="1d26e55f2c8cd262" providerId="LiveId" clId="{22DCD92F-6050-4951-9FBD-58CE1C9A5DBA}" dt="2024-05-08T22:45:23.668" v="995" actId="26606"/>
          <ac:spMkLst>
            <pc:docMk/>
            <pc:sldMk cId="673950800" sldId="265"/>
            <ac:spMk id="12" creationId="{0B9EE3F3-89B7-43C3-8651-C4C96830993D}"/>
          </ac:spMkLst>
        </pc:spChg>
        <pc:spChg chg="add">
          <ac:chgData name="Rohith Thakur" userId="1d26e55f2c8cd262" providerId="LiveId" clId="{22DCD92F-6050-4951-9FBD-58CE1C9A5DBA}" dt="2024-05-08T22:45:23.668" v="995" actId="26606"/>
          <ac:spMkLst>
            <pc:docMk/>
            <pc:sldMk cId="673950800" sldId="265"/>
            <ac:spMk id="14" creationId="{33AE4636-AEEC-45D6-84D4-7AC2DA48ECF8}"/>
          </ac:spMkLst>
        </pc:spChg>
        <pc:spChg chg="add">
          <ac:chgData name="Rohith Thakur" userId="1d26e55f2c8cd262" providerId="LiveId" clId="{22DCD92F-6050-4951-9FBD-58CE1C9A5DBA}" dt="2024-05-08T22:45:23.668" v="995" actId="26606"/>
          <ac:spMkLst>
            <pc:docMk/>
            <pc:sldMk cId="673950800" sldId="265"/>
            <ac:spMk id="16" creationId="{8D9CE0F4-2EB2-4F1F-8AAC-DB3571D9FE10}"/>
          </ac:spMkLst>
        </pc:spChg>
        <pc:picChg chg="add mod">
          <ac:chgData name="Rohith Thakur" userId="1d26e55f2c8cd262" providerId="LiveId" clId="{22DCD92F-6050-4951-9FBD-58CE1C9A5DBA}" dt="2024-05-08T22:45:31.133" v="997" actId="14100"/>
          <ac:picMkLst>
            <pc:docMk/>
            <pc:sldMk cId="673950800" sldId="265"/>
            <ac:picMk id="5" creationId="{867F0575-20DF-3E8F-9679-47D4EC92A019}"/>
          </ac:picMkLst>
        </pc:picChg>
        <pc:picChg chg="add mod">
          <ac:chgData name="Rohith Thakur" userId="1d26e55f2c8cd262" providerId="LiveId" clId="{22DCD92F-6050-4951-9FBD-58CE1C9A5DBA}" dt="2024-05-09T02:26:39.348" v="1480"/>
          <ac:picMkLst>
            <pc:docMk/>
            <pc:sldMk cId="673950800" sldId="265"/>
            <ac:picMk id="7" creationId="{D62F6513-D2AA-5F6F-D8DA-59909F99F3B1}"/>
          </ac:picMkLst>
        </pc:picChg>
      </pc:sldChg>
      <pc:sldChg chg="new add del">
        <pc:chgData name="Rohith Thakur" userId="1d26e55f2c8cd262" providerId="LiveId" clId="{22DCD92F-6050-4951-9FBD-58CE1C9A5DBA}" dt="2024-05-08T22:43:05.835" v="945" actId="680"/>
        <pc:sldMkLst>
          <pc:docMk/>
          <pc:sldMk cId="1635191676" sldId="265"/>
        </pc:sldMkLst>
      </pc:sldChg>
      <pc:sldChg chg="new del">
        <pc:chgData name="Rohith Thakur" userId="1d26e55f2c8cd262" providerId="LiveId" clId="{22DCD92F-6050-4951-9FBD-58CE1C9A5DBA}" dt="2024-05-08T22:43:04.737" v="943" actId="680"/>
        <pc:sldMkLst>
          <pc:docMk/>
          <pc:sldMk cId="1859581692" sldId="265"/>
        </pc:sldMkLst>
      </pc:sldChg>
      <pc:sldChg chg="addSp delSp modSp new mod setBg">
        <pc:chgData name="Rohith Thakur" userId="1d26e55f2c8cd262" providerId="LiveId" clId="{22DCD92F-6050-4951-9FBD-58CE1C9A5DBA}" dt="2024-05-09T00:36:40.373" v="1395" actId="123"/>
        <pc:sldMkLst>
          <pc:docMk/>
          <pc:sldMk cId="2628237081" sldId="266"/>
        </pc:sldMkLst>
        <pc:spChg chg="mod">
          <ac:chgData name="Rohith Thakur" userId="1d26e55f2c8cd262" providerId="LiveId" clId="{22DCD92F-6050-4951-9FBD-58CE1C9A5DBA}" dt="2024-05-08T23:13:21.019" v="1287" actId="26606"/>
          <ac:spMkLst>
            <pc:docMk/>
            <pc:sldMk cId="2628237081" sldId="266"/>
            <ac:spMk id="2" creationId="{7E58A8A4-D5D4-897F-BB36-839677300FF0}"/>
          </ac:spMkLst>
        </pc:spChg>
        <pc:spChg chg="del mod">
          <ac:chgData name="Rohith Thakur" userId="1d26e55f2c8cd262" providerId="LiveId" clId="{22DCD92F-6050-4951-9FBD-58CE1C9A5DBA}" dt="2024-05-08T22:47:43.863" v="1030" actId="931"/>
          <ac:spMkLst>
            <pc:docMk/>
            <pc:sldMk cId="2628237081" sldId="266"/>
            <ac:spMk id="3" creationId="{F07D70A1-2D75-6896-5384-624196756E95}"/>
          </ac:spMkLst>
        </pc:spChg>
        <pc:spChg chg="add mod">
          <ac:chgData name="Rohith Thakur" userId="1d26e55f2c8cd262" providerId="LiveId" clId="{22DCD92F-6050-4951-9FBD-58CE1C9A5DBA}" dt="2024-05-09T00:36:40.373" v="1395" actId="123"/>
          <ac:spMkLst>
            <pc:docMk/>
            <pc:sldMk cId="2628237081" sldId="266"/>
            <ac:spMk id="9" creationId="{E731CFF5-A214-DC78-189F-F8068E291987}"/>
          </ac:spMkLst>
        </pc:spChg>
        <pc:picChg chg="add mod">
          <ac:chgData name="Rohith Thakur" userId="1d26e55f2c8cd262" providerId="LiveId" clId="{22DCD92F-6050-4951-9FBD-58CE1C9A5DBA}" dt="2024-05-08T23:13:21.019" v="1287" actId="26606"/>
          <ac:picMkLst>
            <pc:docMk/>
            <pc:sldMk cId="2628237081" sldId="266"/>
            <ac:picMk id="5" creationId="{C09B46EC-364B-86E6-2E29-DDF98D7D9FE0}"/>
          </ac:picMkLst>
        </pc:picChg>
        <pc:cxnChg chg="add">
          <ac:chgData name="Rohith Thakur" userId="1d26e55f2c8cd262" providerId="LiveId" clId="{22DCD92F-6050-4951-9FBD-58CE1C9A5DBA}" dt="2024-05-08T23:13:21.019" v="1287" actId="26606"/>
          <ac:cxnSpMkLst>
            <pc:docMk/>
            <pc:sldMk cId="2628237081" sldId="266"/>
            <ac:cxnSpMk id="12" creationId="{37C77032-C865-6057-7D7A-E2743CFA20F9}"/>
          </ac:cxnSpMkLst>
        </pc:cxnChg>
      </pc:sldChg>
      <pc:sldChg chg="addSp delSp modSp new mod setBg">
        <pc:chgData name="Rohith Thakur" userId="1d26e55f2c8cd262" providerId="LiveId" clId="{22DCD92F-6050-4951-9FBD-58CE1C9A5DBA}" dt="2024-05-08T23:50:05.013" v="1367" actId="14100"/>
        <pc:sldMkLst>
          <pc:docMk/>
          <pc:sldMk cId="2216441899" sldId="267"/>
        </pc:sldMkLst>
        <pc:spChg chg="mod">
          <ac:chgData name="Rohith Thakur" userId="1d26e55f2c8cd262" providerId="LiveId" clId="{22DCD92F-6050-4951-9FBD-58CE1C9A5DBA}" dt="2024-05-08T23:13:49.341" v="1291" actId="14100"/>
          <ac:spMkLst>
            <pc:docMk/>
            <pc:sldMk cId="2216441899" sldId="267"/>
            <ac:spMk id="2" creationId="{54AA5FAC-44F7-A8C3-CE5B-FF7104A5BDF1}"/>
          </ac:spMkLst>
        </pc:spChg>
        <pc:spChg chg="mod">
          <ac:chgData name="Rohith Thakur" userId="1d26e55f2c8cd262" providerId="LiveId" clId="{22DCD92F-6050-4951-9FBD-58CE1C9A5DBA}" dt="2024-05-08T23:13:59.031" v="1292" actId="255"/>
          <ac:spMkLst>
            <pc:docMk/>
            <pc:sldMk cId="2216441899" sldId="267"/>
            <ac:spMk id="3" creationId="{6EF91D36-E280-A91A-A175-6EA281B9F958}"/>
          </ac:spMkLst>
        </pc:spChg>
        <pc:spChg chg="add del">
          <ac:chgData name="Rohith Thakur" userId="1d26e55f2c8cd262" providerId="LiveId" clId="{22DCD92F-6050-4951-9FBD-58CE1C9A5DBA}" dt="2024-05-08T22:49:06.310" v="1055" actId="26606"/>
          <ac:spMkLst>
            <pc:docMk/>
            <pc:sldMk cId="2216441899" sldId="267"/>
            <ac:spMk id="10" creationId="{0B9EE3F3-89B7-43C3-8651-C4C96830993D}"/>
          </ac:spMkLst>
        </pc:spChg>
        <pc:spChg chg="add del">
          <ac:chgData name="Rohith Thakur" userId="1d26e55f2c8cd262" providerId="LiveId" clId="{22DCD92F-6050-4951-9FBD-58CE1C9A5DBA}" dt="2024-05-08T22:49:06.310" v="1055" actId="26606"/>
          <ac:spMkLst>
            <pc:docMk/>
            <pc:sldMk cId="2216441899" sldId="267"/>
            <ac:spMk id="12" creationId="{33AE4636-AEEC-45D6-84D4-7AC2DA48ECF8}"/>
          </ac:spMkLst>
        </pc:spChg>
        <pc:spChg chg="add del">
          <ac:chgData name="Rohith Thakur" userId="1d26e55f2c8cd262" providerId="LiveId" clId="{22DCD92F-6050-4951-9FBD-58CE1C9A5DBA}" dt="2024-05-08T22:49:06.310" v="1055" actId="26606"/>
          <ac:spMkLst>
            <pc:docMk/>
            <pc:sldMk cId="2216441899" sldId="267"/>
            <ac:spMk id="14" creationId="{8D9CE0F4-2EB2-4F1F-8AAC-DB3571D9FE10}"/>
          </ac:spMkLst>
        </pc:spChg>
        <pc:spChg chg="add">
          <ac:chgData name="Rohith Thakur" userId="1d26e55f2c8cd262" providerId="LiveId" clId="{22DCD92F-6050-4951-9FBD-58CE1C9A5DBA}" dt="2024-05-08T22:49:06.325" v="1056" actId="26606"/>
          <ac:spMkLst>
            <pc:docMk/>
            <pc:sldMk cId="2216441899" sldId="267"/>
            <ac:spMk id="16" creationId="{98E79BE4-34FE-485A-98A5-92CE8F7C4743}"/>
          </ac:spMkLst>
        </pc:spChg>
        <pc:spChg chg="add">
          <ac:chgData name="Rohith Thakur" userId="1d26e55f2c8cd262" providerId="LiveId" clId="{22DCD92F-6050-4951-9FBD-58CE1C9A5DBA}" dt="2024-05-08T22:49:06.325" v="1056" actId="26606"/>
          <ac:spMkLst>
            <pc:docMk/>
            <pc:sldMk cId="2216441899" sldId="267"/>
            <ac:spMk id="17" creationId="{0288C6B4-AFC3-407F-A595-EFFD38D4CCAF}"/>
          </ac:spMkLst>
        </pc:spChg>
        <pc:spChg chg="add">
          <ac:chgData name="Rohith Thakur" userId="1d26e55f2c8cd262" providerId="LiveId" clId="{22DCD92F-6050-4951-9FBD-58CE1C9A5DBA}" dt="2024-05-08T22:49:06.325" v="1056" actId="26606"/>
          <ac:spMkLst>
            <pc:docMk/>
            <pc:sldMk cId="2216441899" sldId="267"/>
            <ac:spMk id="18" creationId="{7A5F0580-5EE9-419F-96EE-B6529EF6E7D0}"/>
          </ac:spMkLst>
        </pc:spChg>
        <pc:spChg chg="add">
          <ac:chgData name="Rohith Thakur" userId="1d26e55f2c8cd262" providerId="LiveId" clId="{22DCD92F-6050-4951-9FBD-58CE1C9A5DBA}" dt="2024-05-08T22:49:06.325" v="1056" actId="26606"/>
          <ac:spMkLst>
            <pc:docMk/>
            <pc:sldMk cId="2216441899" sldId="267"/>
            <ac:spMk id="19" creationId="{CF236821-17FE-429B-8D2C-08E13A64EA40}"/>
          </ac:spMkLst>
        </pc:spChg>
        <pc:spChg chg="add">
          <ac:chgData name="Rohith Thakur" userId="1d26e55f2c8cd262" providerId="LiveId" clId="{22DCD92F-6050-4951-9FBD-58CE1C9A5DBA}" dt="2024-05-08T22:49:06.325" v="1056" actId="26606"/>
          <ac:spMkLst>
            <pc:docMk/>
            <pc:sldMk cId="2216441899" sldId="267"/>
            <ac:spMk id="20" creationId="{C0BDBCD2-E081-43AB-9119-C55465E59757}"/>
          </ac:spMkLst>
        </pc:spChg>
        <pc:picChg chg="add mod">
          <ac:chgData name="Rohith Thakur" userId="1d26e55f2c8cd262" providerId="LiveId" clId="{22DCD92F-6050-4951-9FBD-58CE1C9A5DBA}" dt="2024-05-08T23:50:05.013" v="1367" actId="14100"/>
          <ac:picMkLst>
            <pc:docMk/>
            <pc:sldMk cId="2216441899" sldId="267"/>
            <ac:picMk id="5" creationId="{5CC2EEE6-761F-C23C-BFA3-F4467F908052}"/>
          </ac:picMkLst>
        </pc:picChg>
      </pc:sldChg>
      <pc:sldChg chg="addSp modSp new mod setBg">
        <pc:chgData name="Rohith Thakur" userId="1d26e55f2c8cd262" providerId="LiveId" clId="{22DCD92F-6050-4951-9FBD-58CE1C9A5DBA}" dt="2024-05-08T23:57:56.051" v="1379" actId="123"/>
        <pc:sldMkLst>
          <pc:docMk/>
          <pc:sldMk cId="1261420586" sldId="268"/>
        </pc:sldMkLst>
        <pc:spChg chg="mod">
          <ac:chgData name="Rohith Thakur" userId="1d26e55f2c8cd262" providerId="LiveId" clId="{22DCD92F-6050-4951-9FBD-58CE1C9A5DBA}" dt="2024-05-08T23:14:34.922" v="1297" actId="255"/>
          <ac:spMkLst>
            <pc:docMk/>
            <pc:sldMk cId="1261420586" sldId="268"/>
            <ac:spMk id="2" creationId="{FE4E69FA-7535-7F33-0625-BD81E1C828E3}"/>
          </ac:spMkLst>
        </pc:spChg>
        <pc:spChg chg="mod">
          <ac:chgData name="Rohith Thakur" userId="1d26e55f2c8cd262" providerId="LiveId" clId="{22DCD92F-6050-4951-9FBD-58CE1C9A5DBA}" dt="2024-05-08T23:57:56.051" v="1379" actId="123"/>
          <ac:spMkLst>
            <pc:docMk/>
            <pc:sldMk cId="1261420586" sldId="268"/>
            <ac:spMk id="3" creationId="{36C820E1-1713-6261-9AD8-4558A2F8EF2D}"/>
          </ac:spMkLst>
        </pc:spChg>
        <pc:spChg chg="add">
          <ac:chgData name="Rohith Thakur" userId="1d26e55f2c8cd262" providerId="LiveId" clId="{22DCD92F-6050-4951-9FBD-58CE1C9A5DBA}" dt="2024-05-08T22:50:49.302" v="1092" actId="26606"/>
          <ac:spMkLst>
            <pc:docMk/>
            <pc:sldMk cId="1261420586" sldId="268"/>
            <ac:spMk id="10" creationId="{0B9EE3F3-89B7-43C3-8651-C4C96830993D}"/>
          </ac:spMkLst>
        </pc:spChg>
        <pc:spChg chg="add">
          <ac:chgData name="Rohith Thakur" userId="1d26e55f2c8cd262" providerId="LiveId" clId="{22DCD92F-6050-4951-9FBD-58CE1C9A5DBA}" dt="2024-05-08T22:50:49.302" v="1092" actId="26606"/>
          <ac:spMkLst>
            <pc:docMk/>
            <pc:sldMk cId="1261420586" sldId="268"/>
            <ac:spMk id="12" creationId="{33AE4636-AEEC-45D6-84D4-7AC2DA48ECF8}"/>
          </ac:spMkLst>
        </pc:spChg>
        <pc:spChg chg="add">
          <ac:chgData name="Rohith Thakur" userId="1d26e55f2c8cd262" providerId="LiveId" clId="{22DCD92F-6050-4951-9FBD-58CE1C9A5DBA}" dt="2024-05-08T22:50:49.302" v="1092" actId="26606"/>
          <ac:spMkLst>
            <pc:docMk/>
            <pc:sldMk cId="1261420586" sldId="268"/>
            <ac:spMk id="14" creationId="{8D9CE0F4-2EB2-4F1F-8AAC-DB3571D9FE10}"/>
          </ac:spMkLst>
        </pc:spChg>
        <pc:picChg chg="add mod">
          <ac:chgData name="Rohith Thakur" userId="1d26e55f2c8cd262" providerId="LiveId" clId="{22DCD92F-6050-4951-9FBD-58CE1C9A5DBA}" dt="2024-05-08T22:50:54.818" v="1094" actId="14100"/>
          <ac:picMkLst>
            <pc:docMk/>
            <pc:sldMk cId="1261420586" sldId="268"/>
            <ac:picMk id="5" creationId="{E97FA191-0942-A57C-A925-A3750957FA3C}"/>
          </ac:picMkLst>
        </pc:picChg>
      </pc:sldChg>
      <pc:sldChg chg="addSp delSp modSp new mod setBg">
        <pc:chgData name="Rohith Thakur" userId="1d26e55f2c8cd262" providerId="LiveId" clId="{22DCD92F-6050-4951-9FBD-58CE1C9A5DBA}" dt="2024-05-09T00:35:27.579" v="1390" actId="123"/>
        <pc:sldMkLst>
          <pc:docMk/>
          <pc:sldMk cId="651390019" sldId="269"/>
        </pc:sldMkLst>
        <pc:spChg chg="mod">
          <ac:chgData name="Rohith Thakur" userId="1d26e55f2c8cd262" providerId="LiveId" clId="{22DCD92F-6050-4951-9FBD-58CE1C9A5DBA}" dt="2024-05-08T23:15:14.018" v="1301" actId="255"/>
          <ac:spMkLst>
            <pc:docMk/>
            <pc:sldMk cId="651390019" sldId="269"/>
            <ac:spMk id="2" creationId="{3084C70E-C07B-203D-3726-D995058FE679}"/>
          </ac:spMkLst>
        </pc:spChg>
        <pc:spChg chg="del mod">
          <ac:chgData name="Rohith Thakur" userId="1d26e55f2c8cd262" providerId="LiveId" clId="{22DCD92F-6050-4951-9FBD-58CE1C9A5DBA}" dt="2024-05-08T22:52:27.100" v="1116" actId="931"/>
          <ac:spMkLst>
            <pc:docMk/>
            <pc:sldMk cId="651390019" sldId="269"/>
            <ac:spMk id="3" creationId="{0ADB66C8-BFE1-0ACC-6B7D-5B527CAFA48F}"/>
          </ac:spMkLst>
        </pc:spChg>
        <pc:spChg chg="add mod">
          <ac:chgData name="Rohith Thakur" userId="1d26e55f2c8cd262" providerId="LiveId" clId="{22DCD92F-6050-4951-9FBD-58CE1C9A5DBA}" dt="2024-05-09T00:35:27.579" v="1390" actId="123"/>
          <ac:spMkLst>
            <pc:docMk/>
            <pc:sldMk cId="651390019" sldId="269"/>
            <ac:spMk id="9" creationId="{F4098B5C-638E-6082-9C91-B71DECF97036}"/>
          </ac:spMkLst>
        </pc:spChg>
        <pc:spChg chg="add">
          <ac:chgData name="Rohith Thakur" userId="1d26e55f2c8cd262" providerId="LiveId" clId="{22DCD92F-6050-4951-9FBD-58CE1C9A5DBA}" dt="2024-05-08T22:52:29.789" v="1119" actId="26606"/>
          <ac:spMkLst>
            <pc:docMk/>
            <pc:sldMk cId="651390019" sldId="269"/>
            <ac:spMk id="12" creationId="{0B9EE3F3-89B7-43C3-8651-C4C96830993D}"/>
          </ac:spMkLst>
        </pc:spChg>
        <pc:spChg chg="add">
          <ac:chgData name="Rohith Thakur" userId="1d26e55f2c8cd262" providerId="LiveId" clId="{22DCD92F-6050-4951-9FBD-58CE1C9A5DBA}" dt="2024-05-08T22:52:29.789" v="1119" actId="26606"/>
          <ac:spMkLst>
            <pc:docMk/>
            <pc:sldMk cId="651390019" sldId="269"/>
            <ac:spMk id="14" creationId="{33AE4636-AEEC-45D6-84D4-7AC2DA48ECF8}"/>
          </ac:spMkLst>
        </pc:spChg>
        <pc:spChg chg="add">
          <ac:chgData name="Rohith Thakur" userId="1d26e55f2c8cd262" providerId="LiveId" clId="{22DCD92F-6050-4951-9FBD-58CE1C9A5DBA}" dt="2024-05-08T22:52:29.789" v="1119" actId="26606"/>
          <ac:spMkLst>
            <pc:docMk/>
            <pc:sldMk cId="651390019" sldId="269"/>
            <ac:spMk id="16" creationId="{8D9CE0F4-2EB2-4F1F-8AAC-DB3571D9FE10}"/>
          </ac:spMkLst>
        </pc:spChg>
        <pc:picChg chg="add mod">
          <ac:chgData name="Rohith Thakur" userId="1d26e55f2c8cd262" providerId="LiveId" clId="{22DCD92F-6050-4951-9FBD-58CE1C9A5DBA}" dt="2024-05-08T22:52:45.364" v="1122" actId="14100"/>
          <ac:picMkLst>
            <pc:docMk/>
            <pc:sldMk cId="651390019" sldId="269"/>
            <ac:picMk id="5" creationId="{77CE66D7-7114-2705-FCA7-D5466E32C4CE}"/>
          </ac:picMkLst>
        </pc:picChg>
      </pc:sldChg>
      <pc:sldChg chg="addSp delSp modSp new mod setBg">
        <pc:chgData name="Rohith Thakur" userId="1d26e55f2c8cd262" providerId="LiveId" clId="{22DCD92F-6050-4951-9FBD-58CE1C9A5DBA}" dt="2024-05-08T23:15:39.442" v="1305" actId="2711"/>
        <pc:sldMkLst>
          <pc:docMk/>
          <pc:sldMk cId="4208979765" sldId="270"/>
        </pc:sldMkLst>
        <pc:spChg chg="mod">
          <ac:chgData name="Rohith Thakur" userId="1d26e55f2c8cd262" providerId="LiveId" clId="{22DCD92F-6050-4951-9FBD-58CE1C9A5DBA}" dt="2024-05-08T23:15:25.797" v="1303" actId="255"/>
          <ac:spMkLst>
            <pc:docMk/>
            <pc:sldMk cId="4208979765" sldId="270"/>
            <ac:spMk id="2" creationId="{357557DC-3F62-5D5B-194D-1A354D45C779}"/>
          </ac:spMkLst>
        </pc:spChg>
        <pc:spChg chg="del mod">
          <ac:chgData name="Rohith Thakur" userId="1d26e55f2c8cd262" providerId="LiveId" clId="{22DCD92F-6050-4951-9FBD-58CE1C9A5DBA}" dt="2024-05-08T22:53:34.079" v="1136" actId="931"/>
          <ac:spMkLst>
            <pc:docMk/>
            <pc:sldMk cId="4208979765" sldId="270"/>
            <ac:spMk id="3" creationId="{AC6E8DE0-68A8-3D39-0659-7B8337F7AF7A}"/>
          </ac:spMkLst>
        </pc:spChg>
        <pc:spChg chg="add del">
          <ac:chgData name="Rohith Thakur" userId="1d26e55f2c8cd262" providerId="LiveId" clId="{22DCD92F-6050-4951-9FBD-58CE1C9A5DBA}" dt="2024-05-08T22:54:51.389" v="1146" actId="26606"/>
          <ac:spMkLst>
            <pc:docMk/>
            <pc:sldMk cId="4208979765" sldId="270"/>
            <ac:spMk id="10" creationId="{5DCB5928-DC7D-4612-9922-441966E15627}"/>
          </ac:spMkLst>
        </pc:spChg>
        <pc:spChg chg="add del">
          <ac:chgData name="Rohith Thakur" userId="1d26e55f2c8cd262" providerId="LiveId" clId="{22DCD92F-6050-4951-9FBD-58CE1C9A5DBA}" dt="2024-05-08T22:54:51.389" v="1146" actId="26606"/>
          <ac:spMkLst>
            <pc:docMk/>
            <pc:sldMk cId="4208979765" sldId="270"/>
            <ac:spMk id="12" creationId="{682C1161-1736-45EC-99B7-33F3CAE9D517}"/>
          </ac:spMkLst>
        </pc:spChg>
        <pc:spChg chg="add del">
          <ac:chgData name="Rohith Thakur" userId="1d26e55f2c8cd262" providerId="LiveId" clId="{22DCD92F-6050-4951-9FBD-58CE1C9A5DBA}" dt="2024-05-08T22:54:51.389" v="1146" actId="26606"/>
          <ac:spMkLst>
            <pc:docMk/>
            <pc:sldMk cId="4208979765" sldId="270"/>
            <ac:spMk id="14" creationId="{84D4DDB8-B68F-45B0-9F62-C4279996F672}"/>
          </ac:spMkLst>
        </pc:spChg>
        <pc:spChg chg="add del">
          <ac:chgData name="Rohith Thakur" userId="1d26e55f2c8cd262" providerId="LiveId" clId="{22DCD92F-6050-4951-9FBD-58CE1C9A5DBA}" dt="2024-05-08T22:54:51.389" v="1146" actId="26606"/>
          <ac:spMkLst>
            <pc:docMk/>
            <pc:sldMk cId="4208979765" sldId="270"/>
            <ac:spMk id="16" creationId="{AF2F604E-43BE-4DC3-B983-E071523364F8}"/>
          </ac:spMkLst>
        </pc:spChg>
        <pc:spChg chg="add del">
          <ac:chgData name="Rohith Thakur" userId="1d26e55f2c8cd262" providerId="LiveId" clId="{22DCD92F-6050-4951-9FBD-58CE1C9A5DBA}" dt="2024-05-08T22:54:51.389" v="1146" actId="26606"/>
          <ac:spMkLst>
            <pc:docMk/>
            <pc:sldMk cId="4208979765" sldId="270"/>
            <ac:spMk id="18" creationId="{08C9B587-E65E-4B52-B37C-ABEBB6E87928}"/>
          </ac:spMkLst>
        </pc:spChg>
        <pc:spChg chg="add mod">
          <ac:chgData name="Rohith Thakur" userId="1d26e55f2c8cd262" providerId="LiveId" clId="{22DCD92F-6050-4951-9FBD-58CE1C9A5DBA}" dt="2024-05-08T23:15:39.442" v="1305" actId="2711"/>
          <ac:spMkLst>
            <pc:docMk/>
            <pc:sldMk cId="4208979765" sldId="270"/>
            <ac:spMk id="22" creationId="{28965684-106B-07BE-50F7-636436DC63C2}"/>
          </ac:spMkLst>
        </pc:spChg>
        <pc:spChg chg="add">
          <ac:chgData name="Rohith Thakur" userId="1d26e55f2c8cd262" providerId="LiveId" clId="{22DCD92F-6050-4951-9FBD-58CE1C9A5DBA}" dt="2024-05-08T22:54:51.389" v="1146" actId="26606"/>
          <ac:spMkLst>
            <pc:docMk/>
            <pc:sldMk cId="4208979765" sldId="270"/>
            <ac:spMk id="25" creationId="{5C9B446A-6343-4E56-90BA-061E4DDF0FFB}"/>
          </ac:spMkLst>
        </pc:spChg>
        <pc:spChg chg="add">
          <ac:chgData name="Rohith Thakur" userId="1d26e55f2c8cd262" providerId="LiveId" clId="{22DCD92F-6050-4951-9FBD-58CE1C9A5DBA}" dt="2024-05-08T22:54:51.389" v="1146" actId="26606"/>
          <ac:spMkLst>
            <pc:docMk/>
            <pc:sldMk cId="4208979765" sldId="270"/>
            <ac:spMk id="27" creationId="{3EC72A1B-03D3-499C-B4BF-AC68EEC22B10}"/>
          </ac:spMkLst>
        </pc:spChg>
        <pc:spChg chg="add">
          <ac:chgData name="Rohith Thakur" userId="1d26e55f2c8cd262" providerId="LiveId" clId="{22DCD92F-6050-4951-9FBD-58CE1C9A5DBA}" dt="2024-05-08T22:54:51.389" v="1146" actId="26606"/>
          <ac:spMkLst>
            <pc:docMk/>
            <pc:sldMk cId="4208979765" sldId="270"/>
            <ac:spMk id="29" creationId="{216322C2-3CF0-4D33-BF90-3F384CF6D232}"/>
          </ac:spMkLst>
        </pc:spChg>
        <pc:spChg chg="add">
          <ac:chgData name="Rohith Thakur" userId="1d26e55f2c8cd262" providerId="LiveId" clId="{22DCD92F-6050-4951-9FBD-58CE1C9A5DBA}" dt="2024-05-08T22:54:51.389" v="1146" actId="26606"/>
          <ac:spMkLst>
            <pc:docMk/>
            <pc:sldMk cId="4208979765" sldId="270"/>
            <ac:spMk id="31" creationId="{55D4142C-5077-457F-A6AD-3FECFDB39685}"/>
          </ac:spMkLst>
        </pc:spChg>
        <pc:spChg chg="add">
          <ac:chgData name="Rohith Thakur" userId="1d26e55f2c8cd262" providerId="LiveId" clId="{22DCD92F-6050-4951-9FBD-58CE1C9A5DBA}" dt="2024-05-08T22:54:51.389" v="1146" actId="26606"/>
          <ac:spMkLst>
            <pc:docMk/>
            <pc:sldMk cId="4208979765" sldId="270"/>
            <ac:spMk id="33" creationId="{7A5F0580-5EE9-419F-96EE-B6529EF6E7D0}"/>
          </ac:spMkLst>
        </pc:spChg>
        <pc:picChg chg="add mod">
          <ac:chgData name="Rohith Thakur" userId="1d26e55f2c8cd262" providerId="LiveId" clId="{22DCD92F-6050-4951-9FBD-58CE1C9A5DBA}" dt="2024-05-08T22:54:51.389" v="1146" actId="26606"/>
          <ac:picMkLst>
            <pc:docMk/>
            <pc:sldMk cId="4208979765" sldId="270"/>
            <ac:picMk id="5" creationId="{9047F9D0-B3BC-CEA6-8363-037AEF7D5727}"/>
          </ac:picMkLst>
        </pc:picChg>
      </pc:sldChg>
      <pc:sldChg chg="addSp delSp modSp new mod setBg">
        <pc:chgData name="Rohith Thakur" userId="1d26e55f2c8cd262" providerId="LiveId" clId="{22DCD92F-6050-4951-9FBD-58CE1C9A5DBA}" dt="2024-05-08T23:08:04.385" v="1249"/>
        <pc:sldMkLst>
          <pc:docMk/>
          <pc:sldMk cId="4210746235" sldId="271"/>
        </pc:sldMkLst>
        <pc:spChg chg="mod">
          <ac:chgData name="Rohith Thakur" userId="1d26e55f2c8cd262" providerId="LiveId" clId="{22DCD92F-6050-4951-9FBD-58CE1C9A5DBA}" dt="2024-05-08T23:05:18.370" v="1224" actId="26606"/>
          <ac:spMkLst>
            <pc:docMk/>
            <pc:sldMk cId="4210746235" sldId="271"/>
            <ac:spMk id="2" creationId="{7FE6BC49-D85F-5BA9-DDD6-3486E89ABA49}"/>
          </ac:spMkLst>
        </pc:spChg>
        <pc:spChg chg="del mod">
          <ac:chgData name="Rohith Thakur" userId="1d26e55f2c8cd262" providerId="LiveId" clId="{22DCD92F-6050-4951-9FBD-58CE1C9A5DBA}" dt="2024-05-08T23:02:01.464" v="1201" actId="26606"/>
          <ac:spMkLst>
            <pc:docMk/>
            <pc:sldMk cId="4210746235" sldId="271"/>
            <ac:spMk id="3" creationId="{B1599CCD-9213-4690-3E7D-0927FFC45C20}"/>
          </ac:spMkLst>
        </pc:spChg>
        <pc:spChg chg="add">
          <ac:chgData name="Rohith Thakur" userId="1d26e55f2c8cd262" providerId="LiveId" clId="{22DCD92F-6050-4951-9FBD-58CE1C9A5DBA}" dt="2024-05-08T23:05:18.370" v="1224" actId="26606"/>
          <ac:spMkLst>
            <pc:docMk/>
            <pc:sldMk cId="4210746235" sldId="271"/>
            <ac:spMk id="10" creationId="{6C4028FD-8BAA-4A19-BFDE-594D991B7552}"/>
          </ac:spMkLst>
        </pc:spChg>
        <pc:graphicFrameChg chg="add mod modGraphic">
          <ac:chgData name="Rohith Thakur" userId="1d26e55f2c8cd262" providerId="LiveId" clId="{22DCD92F-6050-4951-9FBD-58CE1C9A5DBA}" dt="2024-05-08T23:08:04.385" v="1249"/>
          <ac:graphicFrameMkLst>
            <pc:docMk/>
            <pc:sldMk cId="4210746235" sldId="271"/>
            <ac:graphicFrameMk id="5" creationId="{58BA2322-FC53-04ED-0F6A-C2815B98EE9A}"/>
          </ac:graphicFrameMkLst>
        </pc:graphicFrameChg>
      </pc:sldChg>
      <pc:sldChg chg="addSp modSp new mod setBg">
        <pc:chgData name="Rohith Thakur" userId="1d26e55f2c8cd262" providerId="LiveId" clId="{22DCD92F-6050-4951-9FBD-58CE1C9A5DBA}" dt="2024-05-08T23:01:33.523" v="1200" actId="120"/>
        <pc:sldMkLst>
          <pc:docMk/>
          <pc:sldMk cId="901049205" sldId="272"/>
        </pc:sldMkLst>
        <pc:spChg chg="mod">
          <ac:chgData name="Rohith Thakur" userId="1d26e55f2c8cd262" providerId="LiveId" clId="{22DCD92F-6050-4951-9FBD-58CE1C9A5DBA}" dt="2024-05-08T23:00:39.853" v="1194" actId="26606"/>
          <ac:spMkLst>
            <pc:docMk/>
            <pc:sldMk cId="901049205" sldId="272"/>
            <ac:spMk id="2" creationId="{43613603-19D6-2720-E44F-9E874B3922CC}"/>
          </ac:spMkLst>
        </pc:spChg>
        <pc:spChg chg="mod">
          <ac:chgData name="Rohith Thakur" userId="1d26e55f2c8cd262" providerId="LiveId" clId="{22DCD92F-6050-4951-9FBD-58CE1C9A5DBA}" dt="2024-05-08T23:01:33.523" v="1200" actId="120"/>
          <ac:spMkLst>
            <pc:docMk/>
            <pc:sldMk cId="901049205" sldId="272"/>
            <ac:spMk id="3" creationId="{7AC2BCC7-20D5-BF2D-5A46-75A8DC4D21E9}"/>
          </ac:spMkLst>
        </pc:spChg>
        <pc:spChg chg="add">
          <ac:chgData name="Rohith Thakur" userId="1d26e55f2c8cd262" providerId="LiveId" clId="{22DCD92F-6050-4951-9FBD-58CE1C9A5DBA}" dt="2024-05-08T23:00:39.853" v="1194" actId="26606"/>
          <ac:spMkLst>
            <pc:docMk/>
            <pc:sldMk cId="901049205" sldId="272"/>
            <ac:spMk id="8" creationId="{1C799903-48D5-4A31-A1A2-541072D9771E}"/>
          </ac:spMkLst>
        </pc:spChg>
        <pc:spChg chg="add">
          <ac:chgData name="Rohith Thakur" userId="1d26e55f2c8cd262" providerId="LiveId" clId="{22DCD92F-6050-4951-9FBD-58CE1C9A5DBA}" dt="2024-05-08T23:00:39.853" v="1194" actId="26606"/>
          <ac:spMkLst>
            <pc:docMk/>
            <pc:sldMk cId="901049205" sldId="272"/>
            <ac:spMk id="10" creationId="{8EFFF109-FC58-4FD3-BE05-9775A1310F55}"/>
          </ac:spMkLst>
        </pc:spChg>
        <pc:spChg chg="add">
          <ac:chgData name="Rohith Thakur" userId="1d26e55f2c8cd262" providerId="LiveId" clId="{22DCD92F-6050-4951-9FBD-58CE1C9A5DBA}" dt="2024-05-08T23:00:39.853" v="1194" actId="26606"/>
          <ac:spMkLst>
            <pc:docMk/>
            <pc:sldMk cId="901049205" sldId="272"/>
            <ac:spMk id="12" creationId="{E1B96AD6-92A9-4273-A62B-96A1C3E0BA95}"/>
          </ac:spMkLst>
        </pc:spChg>
        <pc:spChg chg="add">
          <ac:chgData name="Rohith Thakur" userId="1d26e55f2c8cd262" providerId="LiveId" clId="{22DCD92F-6050-4951-9FBD-58CE1C9A5DBA}" dt="2024-05-08T23:00:39.853" v="1194" actId="26606"/>
          <ac:spMkLst>
            <pc:docMk/>
            <pc:sldMk cId="901049205" sldId="272"/>
            <ac:spMk id="14" creationId="{463EEC44-1BA3-44ED-81FC-A644B04B2A44}"/>
          </ac:spMkLst>
        </pc:spChg>
      </pc:sldChg>
      <pc:sldChg chg="addSp delSp modSp new mod setBg">
        <pc:chgData name="Rohith Thakur" userId="1d26e55f2c8cd262" providerId="LiveId" clId="{22DCD92F-6050-4951-9FBD-58CE1C9A5DBA}" dt="2024-05-09T02:17:59.011" v="1430" actId="14100"/>
        <pc:sldMkLst>
          <pc:docMk/>
          <pc:sldMk cId="1978437960" sldId="273"/>
        </pc:sldMkLst>
        <pc:spChg chg="mod ord">
          <ac:chgData name="Rohith Thakur" userId="1d26e55f2c8cd262" providerId="LiveId" clId="{22DCD92F-6050-4951-9FBD-58CE1C9A5DBA}" dt="2024-05-09T02:17:35.747" v="1427" actId="26606"/>
          <ac:spMkLst>
            <pc:docMk/>
            <pc:sldMk cId="1978437960" sldId="273"/>
            <ac:spMk id="2" creationId="{17DAB89D-8923-E1BF-E125-376AB0F1C721}"/>
          </ac:spMkLst>
        </pc:spChg>
        <pc:spChg chg="del mod">
          <ac:chgData name="Rohith Thakur" userId="1d26e55f2c8cd262" providerId="LiveId" clId="{22DCD92F-6050-4951-9FBD-58CE1C9A5DBA}" dt="2024-05-09T02:17:27.742" v="1423" actId="931"/>
          <ac:spMkLst>
            <pc:docMk/>
            <pc:sldMk cId="1978437960" sldId="273"/>
            <ac:spMk id="3" creationId="{2910C66F-2C18-DB5E-5BEF-A2BFF7506834}"/>
          </ac:spMkLst>
        </pc:spChg>
        <pc:spChg chg="add del">
          <ac:chgData name="Rohith Thakur" userId="1d26e55f2c8cd262" providerId="LiveId" clId="{22DCD92F-6050-4951-9FBD-58CE1C9A5DBA}" dt="2024-05-09T02:17:35.747" v="1427" actId="26606"/>
          <ac:spMkLst>
            <pc:docMk/>
            <pc:sldMk cId="1978437960" sldId="273"/>
            <ac:spMk id="10" creationId="{37C89E4B-3C9F-44B9-8B86-D9E3D112D8EC}"/>
          </ac:spMkLst>
        </pc:spChg>
        <pc:picChg chg="add mod">
          <ac:chgData name="Rohith Thakur" userId="1d26e55f2c8cd262" providerId="LiveId" clId="{22DCD92F-6050-4951-9FBD-58CE1C9A5DBA}" dt="2024-05-09T02:17:59.011" v="1430" actId="14100"/>
          <ac:picMkLst>
            <pc:docMk/>
            <pc:sldMk cId="1978437960" sldId="273"/>
            <ac:picMk id="5" creationId="{2AA59CED-9F23-50DA-7990-43EC690F9215}"/>
          </ac:picMkLst>
        </pc:picChg>
        <pc:cxnChg chg="add del">
          <ac:chgData name="Rohith Thakur" userId="1d26e55f2c8cd262" providerId="LiveId" clId="{22DCD92F-6050-4951-9FBD-58CE1C9A5DBA}" dt="2024-05-09T02:17:35.747" v="1427" actId="26606"/>
          <ac:cxnSpMkLst>
            <pc:docMk/>
            <pc:sldMk cId="1978437960" sldId="273"/>
            <ac:cxnSpMk id="12" creationId="{AA2EAA10-076F-46BD-8F0F-B9A2FB77A85C}"/>
          </ac:cxnSpMkLst>
        </pc:cxnChg>
        <pc:cxnChg chg="add del">
          <ac:chgData name="Rohith Thakur" userId="1d26e55f2c8cd262" providerId="LiveId" clId="{22DCD92F-6050-4951-9FBD-58CE1C9A5DBA}" dt="2024-05-09T02:17:35.747" v="1427" actId="26606"/>
          <ac:cxnSpMkLst>
            <pc:docMk/>
            <pc:sldMk cId="1978437960" sldId="273"/>
            <ac:cxnSpMk id="14" creationId="{D891E407-403B-4764-86C9-33A56D3BCAA3}"/>
          </ac:cxnSpMkLst>
        </pc:cxnChg>
      </pc:sldChg>
      <pc:sldChg chg="addSp delSp modSp new mod">
        <pc:chgData name="Rohith Thakur" userId="1d26e55f2c8cd262" providerId="LiveId" clId="{22DCD92F-6050-4951-9FBD-58CE1C9A5DBA}" dt="2024-05-09T02:33:19.247" v="1688" actId="478"/>
        <pc:sldMkLst>
          <pc:docMk/>
          <pc:sldMk cId="2103678880" sldId="274"/>
        </pc:sldMkLst>
        <pc:spChg chg="del mod">
          <ac:chgData name="Rohith Thakur" userId="1d26e55f2c8cd262" providerId="LiveId" clId="{22DCD92F-6050-4951-9FBD-58CE1C9A5DBA}" dt="2024-05-09T02:33:19.247" v="1688" actId="478"/>
          <ac:spMkLst>
            <pc:docMk/>
            <pc:sldMk cId="2103678880" sldId="274"/>
            <ac:spMk id="2" creationId="{64FB8DC5-2FD7-EE18-515A-EB014ECBD287}"/>
          </ac:spMkLst>
        </pc:spChg>
        <pc:spChg chg="del mod">
          <ac:chgData name="Rohith Thakur" userId="1d26e55f2c8cd262" providerId="LiveId" clId="{22DCD92F-6050-4951-9FBD-58CE1C9A5DBA}" dt="2024-05-09T02:31:21.386" v="1682" actId="26606"/>
          <ac:spMkLst>
            <pc:docMk/>
            <pc:sldMk cId="2103678880" sldId="274"/>
            <ac:spMk id="3" creationId="{90D1B1B9-1192-E6FA-E8B0-DC42775976B4}"/>
          </ac:spMkLst>
        </pc:spChg>
        <pc:graphicFrameChg chg="add">
          <ac:chgData name="Rohith Thakur" userId="1d26e55f2c8cd262" providerId="LiveId" clId="{22DCD92F-6050-4951-9FBD-58CE1C9A5DBA}" dt="2024-05-09T02:31:21.386" v="1682" actId="26606"/>
          <ac:graphicFrameMkLst>
            <pc:docMk/>
            <pc:sldMk cId="2103678880" sldId="274"/>
            <ac:graphicFrameMk id="5" creationId="{9793EDC6-384F-251F-3689-BF880881ACE9}"/>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D233C-2030-4D24-9620-7D442E140B0C}"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996FB03C-42C0-46D6-A07F-6B0908F7DB1A}">
      <dgm:prSet custT="1"/>
      <dgm:spPr/>
      <dgm:t>
        <a:bodyPr/>
        <a:lstStyle/>
        <a:p>
          <a:pPr>
            <a:defRPr cap="all"/>
          </a:pPr>
          <a:r>
            <a:rPr lang="en-US" sz="1200" dirty="0">
              <a:latin typeface="Times New Roman" panose="02020603050405020304" pitchFamily="18" charset="0"/>
              <a:cs typeface="Times New Roman" panose="02020603050405020304" pitchFamily="18" charset="0"/>
            </a:rPr>
            <a:t>The study shows that during the COVID-19 pandemic, there were notable differences in the mental health care data in the US among various age groups, racial subgroups, gender identities, and educational attainment levels</a:t>
          </a:r>
        </a:p>
        <a:p>
          <a:pPr>
            <a:defRPr cap="all"/>
          </a:pPr>
          <a:r>
            <a:rPr lang="en-US" sz="1200" dirty="0">
              <a:latin typeface="Times New Roman" panose="02020603050405020304" pitchFamily="18" charset="0"/>
              <a:cs typeface="Times New Roman" panose="02020603050405020304" pitchFamily="18" charset="0"/>
            </a:rPr>
            <a:t>. </a:t>
          </a:r>
        </a:p>
      </dgm:t>
    </dgm:pt>
    <dgm:pt modelId="{106A18AA-F895-49BE-8F3B-3D88A222DDFD}" type="parTrans" cxnId="{5D46DF49-2F8A-456F-8D9D-DF0A959A7EED}">
      <dgm:prSet/>
      <dgm:spPr/>
      <dgm:t>
        <a:bodyPr/>
        <a:lstStyle/>
        <a:p>
          <a:endParaRPr lang="en-US"/>
        </a:p>
      </dgm:t>
    </dgm:pt>
    <dgm:pt modelId="{496A3A87-08F6-4C31-B01A-B332520684E2}" type="sibTrans" cxnId="{5D46DF49-2F8A-456F-8D9D-DF0A959A7EED}">
      <dgm:prSet/>
      <dgm:spPr/>
      <dgm:t>
        <a:bodyPr/>
        <a:lstStyle/>
        <a:p>
          <a:endParaRPr lang="en-US"/>
        </a:p>
      </dgm:t>
    </dgm:pt>
    <dgm:pt modelId="{6FF47AF0-AD06-4085-BE5A-9E6CA0808D70}">
      <dgm:prSet custT="1"/>
      <dgm:spPr/>
      <dgm:t>
        <a:bodyPr/>
        <a:lstStyle/>
        <a:p>
          <a:pPr algn="ctr">
            <a:defRPr cap="all"/>
          </a:pPr>
          <a:r>
            <a:rPr lang="en-US" sz="1200" dirty="0">
              <a:latin typeface="Times New Roman" panose="02020603050405020304" pitchFamily="18" charset="0"/>
              <a:cs typeface="Times New Roman" panose="02020603050405020304" pitchFamily="18" charset="0"/>
            </a:rPr>
            <a:t>These results emphasize the necessity for equal access to care and support services, as well as the significance of specialized therapies and assets to address a range of mental health issues.</a:t>
          </a:r>
        </a:p>
      </dgm:t>
    </dgm:pt>
    <dgm:pt modelId="{A15C76B3-EFA9-4B02-9F62-E4B67F5546D4}" type="parTrans" cxnId="{61D531E5-28A0-4CDA-BF2F-4E2A5C7C6AF8}">
      <dgm:prSet/>
      <dgm:spPr/>
      <dgm:t>
        <a:bodyPr/>
        <a:lstStyle/>
        <a:p>
          <a:endParaRPr lang="en-US"/>
        </a:p>
      </dgm:t>
    </dgm:pt>
    <dgm:pt modelId="{883197A7-3040-47C4-B697-2CB017912843}" type="sibTrans" cxnId="{61D531E5-28A0-4CDA-BF2F-4E2A5C7C6AF8}">
      <dgm:prSet/>
      <dgm:spPr/>
      <dgm:t>
        <a:bodyPr/>
        <a:lstStyle/>
        <a:p>
          <a:endParaRPr lang="en-US"/>
        </a:p>
      </dgm:t>
    </dgm:pt>
    <dgm:pt modelId="{7EDB1DEE-DF99-4301-8206-F1F70834C597}" type="pres">
      <dgm:prSet presAssocID="{AE4D233C-2030-4D24-9620-7D442E140B0C}" presName="root" presStyleCnt="0">
        <dgm:presLayoutVars>
          <dgm:dir/>
          <dgm:resizeHandles val="exact"/>
        </dgm:presLayoutVars>
      </dgm:prSet>
      <dgm:spPr/>
    </dgm:pt>
    <dgm:pt modelId="{96164F2D-BE9C-4B92-A007-6D6DE91F72AD}" type="pres">
      <dgm:prSet presAssocID="{996FB03C-42C0-46D6-A07F-6B0908F7DB1A}" presName="compNode" presStyleCnt="0"/>
      <dgm:spPr/>
    </dgm:pt>
    <dgm:pt modelId="{93E9B81E-F7D0-494E-8DC0-EC312B0AF9A3}" type="pres">
      <dgm:prSet presAssocID="{996FB03C-42C0-46D6-A07F-6B0908F7DB1A}" presName="iconBgRect" presStyleLbl="bgShp" presStyleIdx="0" presStyleCnt="2"/>
      <dgm:spPr/>
    </dgm:pt>
    <dgm:pt modelId="{B75A317D-3D3B-4FEB-B64B-EF27246938BA}" type="pres">
      <dgm:prSet presAssocID="{996FB03C-42C0-46D6-A07F-6B0908F7DB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CD2344E-624A-4DC2-A031-BEAA6D729742}" type="pres">
      <dgm:prSet presAssocID="{996FB03C-42C0-46D6-A07F-6B0908F7DB1A}" presName="spaceRect" presStyleCnt="0"/>
      <dgm:spPr/>
    </dgm:pt>
    <dgm:pt modelId="{B78C961C-2B08-4A75-A571-183CBB6F1FC0}" type="pres">
      <dgm:prSet presAssocID="{996FB03C-42C0-46D6-A07F-6B0908F7DB1A}" presName="textRect" presStyleLbl="revTx" presStyleIdx="0" presStyleCnt="2" custScaleY="123691" custLinFactNeighborX="1092" custLinFactNeighborY="-7065">
        <dgm:presLayoutVars>
          <dgm:chMax val="1"/>
          <dgm:chPref val="1"/>
        </dgm:presLayoutVars>
      </dgm:prSet>
      <dgm:spPr/>
    </dgm:pt>
    <dgm:pt modelId="{0A7327EB-71D3-4BF9-9068-47409420AC3C}" type="pres">
      <dgm:prSet presAssocID="{496A3A87-08F6-4C31-B01A-B332520684E2}" presName="sibTrans" presStyleCnt="0"/>
      <dgm:spPr/>
    </dgm:pt>
    <dgm:pt modelId="{5CF22674-BE1E-4D64-B02B-F9E6CED1D10A}" type="pres">
      <dgm:prSet presAssocID="{6FF47AF0-AD06-4085-BE5A-9E6CA0808D70}" presName="compNode" presStyleCnt="0"/>
      <dgm:spPr/>
    </dgm:pt>
    <dgm:pt modelId="{8695DD78-8BCE-4AC4-B383-CBD170484FFB}" type="pres">
      <dgm:prSet presAssocID="{6FF47AF0-AD06-4085-BE5A-9E6CA0808D70}" presName="iconBgRect" presStyleLbl="bgShp" presStyleIdx="1" presStyleCnt="2" custScaleY="92927"/>
      <dgm:spPr/>
    </dgm:pt>
    <dgm:pt modelId="{81655375-2E8E-4E8D-96E3-5113C50D7A3B}" type="pres">
      <dgm:prSet presAssocID="{6FF47AF0-AD06-4085-BE5A-9E6CA0808D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4660B9F0-FD92-4647-AF5B-D69249EE55DF}" type="pres">
      <dgm:prSet presAssocID="{6FF47AF0-AD06-4085-BE5A-9E6CA0808D70}" presName="spaceRect" presStyleCnt="0"/>
      <dgm:spPr/>
    </dgm:pt>
    <dgm:pt modelId="{8FA4D756-626C-4602-9FAB-BFC78AC90397}" type="pres">
      <dgm:prSet presAssocID="{6FF47AF0-AD06-4085-BE5A-9E6CA0808D70}" presName="textRect" presStyleLbl="revTx" presStyleIdx="1" presStyleCnt="2" custScaleX="101659" custScaleY="130804">
        <dgm:presLayoutVars>
          <dgm:chMax val="1"/>
          <dgm:chPref val="1"/>
        </dgm:presLayoutVars>
      </dgm:prSet>
      <dgm:spPr/>
    </dgm:pt>
  </dgm:ptLst>
  <dgm:cxnLst>
    <dgm:cxn modelId="{5D46DF49-2F8A-456F-8D9D-DF0A959A7EED}" srcId="{AE4D233C-2030-4D24-9620-7D442E140B0C}" destId="{996FB03C-42C0-46D6-A07F-6B0908F7DB1A}" srcOrd="0" destOrd="0" parTransId="{106A18AA-F895-49BE-8F3B-3D88A222DDFD}" sibTransId="{496A3A87-08F6-4C31-B01A-B332520684E2}"/>
    <dgm:cxn modelId="{D965A481-F171-4081-9D35-D17C52623438}" type="presOf" srcId="{6FF47AF0-AD06-4085-BE5A-9E6CA0808D70}" destId="{8FA4D756-626C-4602-9FAB-BFC78AC90397}" srcOrd="0" destOrd="0" presId="urn:microsoft.com/office/officeart/2018/5/layout/IconCircleLabelList"/>
    <dgm:cxn modelId="{61D531E5-28A0-4CDA-BF2F-4E2A5C7C6AF8}" srcId="{AE4D233C-2030-4D24-9620-7D442E140B0C}" destId="{6FF47AF0-AD06-4085-BE5A-9E6CA0808D70}" srcOrd="1" destOrd="0" parTransId="{A15C76B3-EFA9-4B02-9F62-E4B67F5546D4}" sibTransId="{883197A7-3040-47C4-B697-2CB017912843}"/>
    <dgm:cxn modelId="{077195FA-627B-4632-B3E1-919F2B217E68}" type="presOf" srcId="{AE4D233C-2030-4D24-9620-7D442E140B0C}" destId="{7EDB1DEE-DF99-4301-8206-F1F70834C597}" srcOrd="0" destOrd="0" presId="urn:microsoft.com/office/officeart/2018/5/layout/IconCircleLabelList"/>
    <dgm:cxn modelId="{7465B4FC-3DDD-43C3-8B98-F37F8D38D650}" type="presOf" srcId="{996FB03C-42C0-46D6-A07F-6B0908F7DB1A}" destId="{B78C961C-2B08-4A75-A571-183CBB6F1FC0}" srcOrd="0" destOrd="0" presId="urn:microsoft.com/office/officeart/2018/5/layout/IconCircleLabelList"/>
    <dgm:cxn modelId="{86ADFC57-A413-4B4D-937C-5418649B2100}" type="presParOf" srcId="{7EDB1DEE-DF99-4301-8206-F1F70834C597}" destId="{96164F2D-BE9C-4B92-A007-6D6DE91F72AD}" srcOrd="0" destOrd="0" presId="urn:microsoft.com/office/officeart/2018/5/layout/IconCircleLabelList"/>
    <dgm:cxn modelId="{A9598CA7-4BAC-4F95-BCF2-1C973ABC70DF}" type="presParOf" srcId="{96164F2D-BE9C-4B92-A007-6D6DE91F72AD}" destId="{93E9B81E-F7D0-494E-8DC0-EC312B0AF9A3}" srcOrd="0" destOrd="0" presId="urn:microsoft.com/office/officeart/2018/5/layout/IconCircleLabelList"/>
    <dgm:cxn modelId="{1BBE4635-0C46-402B-99B6-65F62B002AD1}" type="presParOf" srcId="{96164F2D-BE9C-4B92-A007-6D6DE91F72AD}" destId="{B75A317D-3D3B-4FEB-B64B-EF27246938BA}" srcOrd="1" destOrd="0" presId="urn:microsoft.com/office/officeart/2018/5/layout/IconCircleLabelList"/>
    <dgm:cxn modelId="{435D5BF6-A2B0-4409-BACE-82B843D68BCE}" type="presParOf" srcId="{96164F2D-BE9C-4B92-A007-6D6DE91F72AD}" destId="{ECD2344E-624A-4DC2-A031-BEAA6D729742}" srcOrd="2" destOrd="0" presId="urn:microsoft.com/office/officeart/2018/5/layout/IconCircleLabelList"/>
    <dgm:cxn modelId="{16442022-2154-4084-98F1-54CC440513EF}" type="presParOf" srcId="{96164F2D-BE9C-4B92-A007-6D6DE91F72AD}" destId="{B78C961C-2B08-4A75-A571-183CBB6F1FC0}" srcOrd="3" destOrd="0" presId="urn:microsoft.com/office/officeart/2018/5/layout/IconCircleLabelList"/>
    <dgm:cxn modelId="{E5D8825E-C2D7-492A-89A0-6C2432F56D74}" type="presParOf" srcId="{7EDB1DEE-DF99-4301-8206-F1F70834C597}" destId="{0A7327EB-71D3-4BF9-9068-47409420AC3C}" srcOrd="1" destOrd="0" presId="urn:microsoft.com/office/officeart/2018/5/layout/IconCircleLabelList"/>
    <dgm:cxn modelId="{8686A1BA-4942-4A4D-97D5-E5061D0FD7EC}" type="presParOf" srcId="{7EDB1DEE-DF99-4301-8206-F1F70834C597}" destId="{5CF22674-BE1E-4D64-B02B-F9E6CED1D10A}" srcOrd="2" destOrd="0" presId="urn:microsoft.com/office/officeart/2018/5/layout/IconCircleLabelList"/>
    <dgm:cxn modelId="{2561E12F-E028-43E9-B421-0C2F8086C277}" type="presParOf" srcId="{5CF22674-BE1E-4D64-B02B-F9E6CED1D10A}" destId="{8695DD78-8BCE-4AC4-B383-CBD170484FFB}" srcOrd="0" destOrd="0" presId="urn:microsoft.com/office/officeart/2018/5/layout/IconCircleLabelList"/>
    <dgm:cxn modelId="{B40426E8-6245-4BBF-A474-55E683ED2928}" type="presParOf" srcId="{5CF22674-BE1E-4D64-B02B-F9E6CED1D10A}" destId="{81655375-2E8E-4E8D-96E3-5113C50D7A3B}" srcOrd="1" destOrd="0" presId="urn:microsoft.com/office/officeart/2018/5/layout/IconCircleLabelList"/>
    <dgm:cxn modelId="{798C98E3-A2DE-4FF1-ABF8-02CFC754C1FE}" type="presParOf" srcId="{5CF22674-BE1E-4D64-B02B-F9E6CED1D10A}" destId="{4660B9F0-FD92-4647-AF5B-D69249EE55DF}" srcOrd="2" destOrd="0" presId="urn:microsoft.com/office/officeart/2018/5/layout/IconCircleLabelList"/>
    <dgm:cxn modelId="{6303FBDC-5B23-4A49-A36C-FD0F85DC6A7B}" type="presParOf" srcId="{5CF22674-BE1E-4D64-B02B-F9E6CED1D10A}" destId="{8FA4D756-626C-4602-9FAB-BFC78AC903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34A01-5925-46DC-A32D-CD3F498D2C8A}" type="doc">
      <dgm:prSet loTypeId="urn:microsoft.com/office/officeart/2005/8/layout/cycle6" loCatId="cycle" qsTypeId="urn:microsoft.com/office/officeart/2005/8/quickstyle/simple1" qsCatId="simple" csTypeId="urn:microsoft.com/office/officeart/2005/8/colors/accent1_2" csCatId="accent1"/>
      <dgm:spPr/>
      <dgm:t>
        <a:bodyPr/>
        <a:lstStyle/>
        <a:p>
          <a:endParaRPr lang="en-US"/>
        </a:p>
      </dgm:t>
    </dgm:pt>
    <dgm:pt modelId="{525F29CF-4116-453F-A5BD-702096BA021F}">
      <dgm:prSet/>
      <dgm:spPr/>
      <dgm:t>
        <a:bodyPr/>
        <a:lstStyle/>
        <a:p>
          <a:r>
            <a:rPr lang="en-US"/>
            <a:t>THANK YOU</a:t>
          </a:r>
        </a:p>
      </dgm:t>
    </dgm:pt>
    <dgm:pt modelId="{9CC2CCF1-44CC-41CD-A44D-5A3A089BCEC9}" type="parTrans" cxnId="{858C37C0-C5C8-445C-B3DF-80FC3396B954}">
      <dgm:prSet/>
      <dgm:spPr/>
      <dgm:t>
        <a:bodyPr/>
        <a:lstStyle/>
        <a:p>
          <a:endParaRPr lang="en-US"/>
        </a:p>
      </dgm:t>
    </dgm:pt>
    <dgm:pt modelId="{1C6F0048-FC7A-4882-A689-8055C6D6E28A}" type="sibTrans" cxnId="{858C37C0-C5C8-445C-B3DF-80FC3396B954}">
      <dgm:prSet/>
      <dgm:spPr/>
      <dgm:t>
        <a:bodyPr/>
        <a:lstStyle/>
        <a:p>
          <a:endParaRPr lang="en-US"/>
        </a:p>
      </dgm:t>
    </dgm:pt>
    <dgm:pt modelId="{D8C45E61-9C02-4C76-9B66-1325B55C4883}" type="pres">
      <dgm:prSet presAssocID="{AA734A01-5925-46DC-A32D-CD3F498D2C8A}" presName="cycle" presStyleCnt="0">
        <dgm:presLayoutVars>
          <dgm:dir/>
          <dgm:resizeHandles val="exact"/>
        </dgm:presLayoutVars>
      </dgm:prSet>
      <dgm:spPr/>
    </dgm:pt>
    <dgm:pt modelId="{CD9C458C-6D63-4F79-B532-C234A26EB82C}" type="pres">
      <dgm:prSet presAssocID="{525F29CF-4116-453F-A5BD-702096BA021F}" presName="node" presStyleLbl="node1" presStyleIdx="0" presStyleCnt="1">
        <dgm:presLayoutVars>
          <dgm:bulletEnabled val="1"/>
        </dgm:presLayoutVars>
      </dgm:prSet>
      <dgm:spPr/>
    </dgm:pt>
  </dgm:ptLst>
  <dgm:cxnLst>
    <dgm:cxn modelId="{5BDB4344-F611-4B17-A697-BA5A4A7E71D0}" type="presOf" srcId="{AA734A01-5925-46DC-A32D-CD3F498D2C8A}" destId="{D8C45E61-9C02-4C76-9B66-1325B55C4883}" srcOrd="0" destOrd="0" presId="urn:microsoft.com/office/officeart/2005/8/layout/cycle6"/>
    <dgm:cxn modelId="{BCB55375-DDD8-4BCF-800A-15D630DC9561}" type="presOf" srcId="{525F29CF-4116-453F-A5BD-702096BA021F}" destId="{CD9C458C-6D63-4F79-B532-C234A26EB82C}" srcOrd="0" destOrd="0" presId="urn:microsoft.com/office/officeart/2005/8/layout/cycle6"/>
    <dgm:cxn modelId="{858C37C0-C5C8-445C-B3DF-80FC3396B954}" srcId="{AA734A01-5925-46DC-A32D-CD3F498D2C8A}" destId="{525F29CF-4116-453F-A5BD-702096BA021F}" srcOrd="0" destOrd="0" parTransId="{9CC2CCF1-44CC-41CD-A44D-5A3A089BCEC9}" sibTransId="{1C6F0048-FC7A-4882-A689-8055C6D6E28A}"/>
    <dgm:cxn modelId="{0ADBC15C-B9AD-4D27-B44D-C4BECC2BE8AC}" type="presParOf" srcId="{D8C45E61-9C02-4C76-9B66-1325B55C4883}" destId="{CD9C458C-6D63-4F79-B532-C234A26EB82C}" srcOrd="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9B81E-F7D0-494E-8DC0-EC312B0AF9A3}">
      <dsp:nvSpPr>
        <dsp:cNvPr id="0" name=""/>
        <dsp:cNvSpPr/>
      </dsp:nvSpPr>
      <dsp:spPr>
        <a:xfrm>
          <a:off x="2014938" y="8137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A317D-3D3B-4FEB-B64B-EF27246938BA}">
      <dsp:nvSpPr>
        <dsp:cNvPr id="0" name=""/>
        <dsp:cNvSpPr/>
      </dsp:nvSpPr>
      <dsp:spPr>
        <a:xfrm>
          <a:off x="2482938" y="54937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8C961C-2B08-4A75-A571-183CBB6F1FC0}">
      <dsp:nvSpPr>
        <dsp:cNvPr id="0" name=""/>
        <dsp:cNvSpPr/>
      </dsp:nvSpPr>
      <dsp:spPr>
        <a:xfrm>
          <a:off x="1352250" y="2740119"/>
          <a:ext cx="3600000" cy="1447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The study shows that during the COVID-19 pandemic, there were notable differences in the mental health care data in the US among various age groups, racial subgroups, gender identities, and educational attainment levels</a:t>
          </a:r>
        </a:p>
        <a:p>
          <a:pPr marL="0" lvl="0" indent="0" algn="ctr" defTabSz="533400">
            <a:lnSpc>
              <a:spcPct val="9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 </a:t>
          </a:r>
        </a:p>
      </dsp:txBody>
      <dsp:txXfrm>
        <a:off x="1352250" y="2740119"/>
        <a:ext cx="3600000" cy="1447184"/>
      </dsp:txXfrm>
    </dsp:sp>
    <dsp:sp modelId="{8695DD78-8BCE-4AC4-B383-CBD170484FFB}">
      <dsp:nvSpPr>
        <dsp:cNvPr id="0" name=""/>
        <dsp:cNvSpPr/>
      </dsp:nvSpPr>
      <dsp:spPr>
        <a:xfrm>
          <a:off x="6274800" y="99398"/>
          <a:ext cx="2196000" cy="204067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55375-2E8E-4E8D-96E3-5113C50D7A3B}">
      <dsp:nvSpPr>
        <dsp:cNvPr id="0" name=""/>
        <dsp:cNvSpPr/>
      </dsp:nvSpPr>
      <dsp:spPr>
        <a:xfrm>
          <a:off x="6742800" y="48973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A4D756-626C-4602-9FAB-BFC78AC90397}">
      <dsp:nvSpPr>
        <dsp:cNvPr id="0" name=""/>
        <dsp:cNvSpPr/>
      </dsp:nvSpPr>
      <dsp:spPr>
        <a:xfrm>
          <a:off x="5542938" y="2721533"/>
          <a:ext cx="3659724" cy="1530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latin typeface="Times New Roman" panose="02020603050405020304" pitchFamily="18" charset="0"/>
              <a:cs typeface="Times New Roman" panose="02020603050405020304" pitchFamily="18" charset="0"/>
            </a:rPr>
            <a:t>These results emphasize the necessity for equal access to care and support services, as well as the significance of specialized therapies and assets to address a range of mental health issues.</a:t>
          </a:r>
        </a:p>
      </dsp:txBody>
      <dsp:txXfrm>
        <a:off x="5542938" y="2721533"/>
        <a:ext cx="3659724" cy="1530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C458C-6D63-4F79-B532-C234A26EB82C}">
      <dsp:nvSpPr>
        <dsp:cNvPr id="0" name=""/>
        <dsp:cNvSpPr/>
      </dsp:nvSpPr>
      <dsp:spPr>
        <a:xfrm>
          <a:off x="1915194" y="2975"/>
          <a:ext cx="6685210" cy="43453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THANK YOU</a:t>
          </a:r>
        </a:p>
      </dsp:txBody>
      <dsp:txXfrm>
        <a:off x="2127318" y="215099"/>
        <a:ext cx="6260962" cy="392113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031E0-25C0-486B-B60F-B2FF72E0136F}"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0B515-B57A-48FF-BF1C-01F68CC9B8BB}" type="slidenum">
              <a:rPr lang="en-US" smtClean="0"/>
              <a:t>‹#›</a:t>
            </a:fld>
            <a:endParaRPr lang="en-US"/>
          </a:p>
        </p:txBody>
      </p:sp>
    </p:spTree>
    <p:extLst>
      <p:ext uri="{BB962C8B-B14F-4D97-AF65-F5344CB8AC3E}">
        <p14:creationId xmlns:p14="http://schemas.microsoft.com/office/powerpoint/2010/main" val="193529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00B515-B57A-48FF-BF1C-01F68CC9B8BB}" type="slidenum">
              <a:rPr lang="en-US" smtClean="0"/>
              <a:t>11</a:t>
            </a:fld>
            <a:endParaRPr lang="en-US"/>
          </a:p>
        </p:txBody>
      </p:sp>
    </p:spTree>
    <p:extLst>
      <p:ext uri="{BB962C8B-B14F-4D97-AF65-F5344CB8AC3E}">
        <p14:creationId xmlns:p14="http://schemas.microsoft.com/office/powerpoint/2010/main" val="120416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FDAC-439D-D2F0-DB38-CAEF29AC3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76EEC-335D-896C-4000-C9A688D6C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0693E5-60D9-8A0A-499D-9025E4CAF22F}"/>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5" name="Footer Placeholder 4">
            <a:extLst>
              <a:ext uri="{FF2B5EF4-FFF2-40B4-BE49-F238E27FC236}">
                <a16:creationId xmlns:a16="http://schemas.microsoft.com/office/drawing/2014/main" id="{1768ABDB-FD97-7A9C-1591-C974964A2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69BA7-D0B8-058C-2BF7-0808465893C8}"/>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215445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E19-E64D-F462-B561-1CC77D623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3D289-1DE1-D5F7-7A06-5B7AF17C9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FF00B-3B93-73EA-276F-940370E1915C}"/>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5" name="Footer Placeholder 4">
            <a:extLst>
              <a:ext uri="{FF2B5EF4-FFF2-40B4-BE49-F238E27FC236}">
                <a16:creationId xmlns:a16="http://schemas.microsoft.com/office/drawing/2014/main" id="{FBDE4CE3-616D-C2C0-E72D-9CF225D2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AC5D-D25F-6650-25F8-5456484F75B2}"/>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353719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9A496-E05F-5C94-CC1C-CE2D8D9497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00A34-A702-0B23-29DC-B3E399A05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7E52B-AD0B-C8DC-09F5-80452A052806}"/>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5" name="Footer Placeholder 4">
            <a:extLst>
              <a:ext uri="{FF2B5EF4-FFF2-40B4-BE49-F238E27FC236}">
                <a16:creationId xmlns:a16="http://schemas.microsoft.com/office/drawing/2014/main" id="{F62CA906-218A-9230-AE4B-B2BD1B1D1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DED63-1B7E-0DA9-0E1E-8CC0E7A28074}"/>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144041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2713-C0AD-CE29-C486-8D4380A84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380C0-123B-E1C3-5282-DD1632F7B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7A25B-C71C-712B-BC9C-686AA93CD77A}"/>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5" name="Footer Placeholder 4">
            <a:extLst>
              <a:ext uri="{FF2B5EF4-FFF2-40B4-BE49-F238E27FC236}">
                <a16:creationId xmlns:a16="http://schemas.microsoft.com/office/drawing/2014/main" id="{88285081-6560-07F5-DC96-D48027C0F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FCAD1-BAEF-7199-F735-A5B01F98EA4B}"/>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147383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E603-C56A-DBA6-F031-D6676C3E9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E2327-93DA-A37F-B9F6-2736AE89BC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7E656C-1CAC-08DB-0097-8DD536A19F05}"/>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5" name="Footer Placeholder 4">
            <a:extLst>
              <a:ext uri="{FF2B5EF4-FFF2-40B4-BE49-F238E27FC236}">
                <a16:creationId xmlns:a16="http://schemas.microsoft.com/office/drawing/2014/main" id="{B33E2CE6-72CE-59E0-268F-7AEACDBEA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88FFC-FF5D-3264-D944-08C89770CAC8}"/>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11730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6DB8-BA87-DAF9-DAEF-278F8BC11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2BAFE7-0DB9-AD57-0656-BD3661C47F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9FFC50-3654-589C-24D1-21BC95D59A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832D8-C519-BC97-715B-2B7810274AF9}"/>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6" name="Footer Placeholder 5">
            <a:extLst>
              <a:ext uri="{FF2B5EF4-FFF2-40B4-BE49-F238E27FC236}">
                <a16:creationId xmlns:a16="http://schemas.microsoft.com/office/drawing/2014/main" id="{FE23875D-8B9B-883D-87F0-969FD5B5B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72B71-9077-37DD-65E2-B069361F37EC}"/>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95867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16FB-C642-B45F-186F-1EBA60753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BB7DC3-BF05-EE78-1CF2-812F76812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020B8-7BD2-E9F3-10A0-8CDDEE306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6C4203-E5E1-5897-AFD6-F2479D597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7E909-7402-30DB-B9F4-D84D8FB13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D51435-714D-42FF-61F4-6894DC7AE0A1}"/>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8" name="Footer Placeholder 7">
            <a:extLst>
              <a:ext uri="{FF2B5EF4-FFF2-40B4-BE49-F238E27FC236}">
                <a16:creationId xmlns:a16="http://schemas.microsoft.com/office/drawing/2014/main" id="{A9DD69B5-008B-2EFC-B141-6AF6414A8C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36BD7-3619-526E-9C0E-46E75504F20B}"/>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202980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7E3F-E208-8604-19C1-44BA3EB59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3C88F-B44C-8C5F-0637-8B1FC9B9A35F}"/>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4" name="Footer Placeholder 3">
            <a:extLst>
              <a:ext uri="{FF2B5EF4-FFF2-40B4-BE49-F238E27FC236}">
                <a16:creationId xmlns:a16="http://schemas.microsoft.com/office/drawing/2014/main" id="{0F334E6B-8947-23EB-F387-CD60C97E9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A41687-297E-3D2C-508C-2664DD6841EF}"/>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406389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CB2B0-21C8-FF87-13C8-C9B7B3EBCB59}"/>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3" name="Footer Placeholder 2">
            <a:extLst>
              <a:ext uri="{FF2B5EF4-FFF2-40B4-BE49-F238E27FC236}">
                <a16:creationId xmlns:a16="http://schemas.microsoft.com/office/drawing/2014/main" id="{ADF6791B-4316-4F68-89D7-F9C20C291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03D9A2-5426-53D0-4E37-C5E397226D58}"/>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28520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14E7-82D2-4DBE-6A8B-2CB5DC06A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B8D73-1FD7-9331-B16A-41D74C1BF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58C2D-8B88-E398-7AC0-A8DD5D2C6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0EAD5-EF49-7965-0E3C-EA329F152DDC}"/>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6" name="Footer Placeholder 5">
            <a:extLst>
              <a:ext uri="{FF2B5EF4-FFF2-40B4-BE49-F238E27FC236}">
                <a16:creationId xmlns:a16="http://schemas.microsoft.com/office/drawing/2014/main" id="{0EB2782E-A53A-BAD5-715A-C9C8FFCFA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0D6FB-067E-1F51-209B-CA26809D0D11}"/>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274246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021A-109B-3945-F4EA-AC26D66D3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951B8E-C951-E00A-623B-74A321D13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81A93-DC37-D7FE-3CAC-039BCC2FB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42853-CE43-3DFF-7259-D8840FBB6B0C}"/>
              </a:ext>
            </a:extLst>
          </p:cNvPr>
          <p:cNvSpPr>
            <a:spLocks noGrp="1"/>
          </p:cNvSpPr>
          <p:nvPr>
            <p:ph type="dt" sz="half" idx="10"/>
          </p:nvPr>
        </p:nvSpPr>
        <p:spPr/>
        <p:txBody>
          <a:bodyPr/>
          <a:lstStyle/>
          <a:p>
            <a:fld id="{47D3C9CC-849C-4D1A-846A-B10DFCEC83FC}" type="datetimeFigureOut">
              <a:rPr lang="en-US" smtClean="0"/>
              <a:t>5/8/2024</a:t>
            </a:fld>
            <a:endParaRPr lang="en-US"/>
          </a:p>
        </p:txBody>
      </p:sp>
      <p:sp>
        <p:nvSpPr>
          <p:cNvPr id="6" name="Footer Placeholder 5">
            <a:extLst>
              <a:ext uri="{FF2B5EF4-FFF2-40B4-BE49-F238E27FC236}">
                <a16:creationId xmlns:a16="http://schemas.microsoft.com/office/drawing/2014/main" id="{74DAA87B-709E-9EAA-78B4-AA7B352F6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42913-3276-B8D4-D299-22A4DB5DE4CF}"/>
              </a:ext>
            </a:extLst>
          </p:cNvPr>
          <p:cNvSpPr>
            <a:spLocks noGrp="1"/>
          </p:cNvSpPr>
          <p:nvPr>
            <p:ph type="sldNum" sz="quarter" idx="12"/>
          </p:nvPr>
        </p:nvSpPr>
        <p:spPr/>
        <p:txBody>
          <a:bodyPr/>
          <a:lstStyle/>
          <a:p>
            <a:fld id="{F6C207DD-9C35-4B5E-B0CA-536394CCE7A6}" type="slidenum">
              <a:rPr lang="en-US" smtClean="0"/>
              <a:t>‹#›</a:t>
            </a:fld>
            <a:endParaRPr lang="en-US"/>
          </a:p>
        </p:txBody>
      </p:sp>
    </p:spTree>
    <p:extLst>
      <p:ext uri="{BB962C8B-B14F-4D97-AF65-F5344CB8AC3E}">
        <p14:creationId xmlns:p14="http://schemas.microsoft.com/office/powerpoint/2010/main" val="13596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47C79-7FC5-0063-5697-812285DE9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C3828B-3E81-CC67-CE32-6734F76A5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1B769-73FD-4776-BE98-04A8D81D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D3C9CC-849C-4D1A-846A-B10DFCEC83FC}" type="datetimeFigureOut">
              <a:rPr lang="en-US" smtClean="0"/>
              <a:t>5/8/2024</a:t>
            </a:fld>
            <a:endParaRPr lang="en-US"/>
          </a:p>
        </p:txBody>
      </p:sp>
      <p:sp>
        <p:nvSpPr>
          <p:cNvPr id="5" name="Footer Placeholder 4">
            <a:extLst>
              <a:ext uri="{FF2B5EF4-FFF2-40B4-BE49-F238E27FC236}">
                <a16:creationId xmlns:a16="http://schemas.microsoft.com/office/drawing/2014/main" id="{595D654F-8087-3813-B2A8-6E43B1E12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330EB4-E2AD-EB0B-CE01-7FB59054A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207DD-9C35-4B5E-B0CA-536394CCE7A6}" type="slidenum">
              <a:rPr lang="en-US" smtClean="0"/>
              <a:t>‹#›</a:t>
            </a:fld>
            <a:endParaRPr lang="en-US"/>
          </a:p>
        </p:txBody>
      </p:sp>
    </p:spTree>
    <p:extLst>
      <p:ext uri="{BB962C8B-B14F-4D97-AF65-F5344CB8AC3E}">
        <p14:creationId xmlns:p14="http://schemas.microsoft.com/office/powerpoint/2010/main" val="8896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389%2Ffpubh.2022.1040676" TargetMode="External"/><Relationship Id="rId2" Type="http://schemas.openxmlformats.org/officeDocument/2006/relationships/hyperlink" Target="https://www.samhsa.gov/data/nsduh/state-reports-NSDUH-2020" TargetMode="External"/><Relationship Id="rId1" Type="http://schemas.openxmlformats.org/officeDocument/2006/relationships/slideLayout" Target="../slideLayouts/slideLayout2.xml"/><Relationship Id="rId5" Type="http://schemas.openxmlformats.org/officeDocument/2006/relationships/hyperlink" Target="https://worldpopulationreview.com/state-rankings/mental-health-statistics-by-state" TargetMode="External"/><Relationship Id="rId4" Type="http://schemas.openxmlformats.org/officeDocument/2006/relationships/hyperlink" Target="https://www.ncbi.nlm.nih.gov/pmc/articles/PMC9853402/"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data.gov/dataset/mental-health-care-in-the-last-4-wee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FD346-DD5B-2EDA-6224-59FB922DE76F}"/>
              </a:ext>
            </a:extLst>
          </p:cNvPr>
          <p:cNvSpPr>
            <a:spLocks noGrp="1"/>
          </p:cNvSpPr>
          <p:nvPr>
            <p:ph type="title"/>
          </p:nvPr>
        </p:nvSpPr>
        <p:spPr>
          <a:xfrm>
            <a:off x="761800" y="762001"/>
            <a:ext cx="5334197" cy="1708242"/>
          </a:xfrm>
        </p:spPr>
        <p:txBody>
          <a:bodyPr anchor="ctr">
            <a:normAutofit/>
          </a:bodyPr>
          <a:lstStyle/>
          <a:p>
            <a:br>
              <a:rPr lang="en-US" sz="2800" b="1" kern="100">
                <a:effectLst/>
                <a:latin typeface="Calibri" panose="020F0502020204030204" pitchFamily="34" charset="0"/>
                <a:ea typeface="Aptos" panose="020B0004020202020204" pitchFamily="34" charset="0"/>
                <a:cs typeface="Times New Roman" panose="02020603050405020304" pitchFamily="18" charset="0"/>
              </a:rPr>
            </a:br>
            <a:r>
              <a:rPr lang="en-US" sz="2800" b="1" kern="100">
                <a:effectLst/>
                <a:latin typeface="Times New Roman" panose="02020603050405020304" pitchFamily="18" charset="0"/>
                <a:ea typeface="Aptos" panose="020B0004020202020204" pitchFamily="34" charset="0"/>
                <a:cs typeface="Times New Roman" panose="02020603050405020304" pitchFamily="18" charset="0"/>
              </a:rPr>
              <a:t>ANALYSIS OF MENTAL HEALTH CARE IN USA</a:t>
            </a:r>
            <a:br>
              <a:rPr lang="en-US" sz="2800" kern="100">
                <a:effectLst/>
                <a:latin typeface="Times New Roman" panose="02020603050405020304" pitchFamily="18" charset="0"/>
                <a:ea typeface="Aptos" panose="020B0004020202020204" pitchFamily="34"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F092CA-1434-12DE-A36B-3039EF204900}"/>
              </a:ext>
            </a:extLst>
          </p:cNvPr>
          <p:cNvSpPr>
            <a:spLocks noGrp="1"/>
          </p:cNvSpPr>
          <p:nvPr>
            <p:ph idx="1"/>
          </p:nvPr>
        </p:nvSpPr>
        <p:spPr>
          <a:xfrm>
            <a:off x="761800" y="2470244"/>
            <a:ext cx="5334197" cy="3769835"/>
          </a:xfrm>
        </p:spPr>
        <p:txBody>
          <a:bodyPr anchor="ctr">
            <a:normAutofit/>
          </a:bodyPr>
          <a:lstStyle/>
          <a:p>
            <a:pPr marL="0" indent="0">
              <a:buNone/>
            </a:pPr>
            <a:endParaRPr lang="en-US" sz="2000" dirty="0"/>
          </a:p>
          <a:p>
            <a:pPr marL="0" indent="0">
              <a:buNone/>
            </a:pPr>
            <a:endParaRPr lang="en-US" sz="2000" dirty="0"/>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NAME : ROHITH SINGH THAKUR </a:t>
            </a:r>
          </a:p>
          <a:p>
            <a:pPr marL="0" indent="0">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STUDENT ID : 11753512</a:t>
            </a:r>
          </a:p>
          <a:p>
            <a:pPr marL="0" indent="0">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INFO 5709: DATA VISUALIZATION</a:t>
            </a:r>
          </a:p>
          <a:p>
            <a:pPr marL="0" indent="0">
              <a:buNone/>
            </a:pPr>
            <a:r>
              <a:rPr lang="en-US" sz="2000" dirty="0"/>
              <a:t>   </a:t>
            </a:r>
          </a:p>
          <a:p>
            <a:pPr marL="0" indent="0">
              <a:buNone/>
            </a:pPr>
            <a:r>
              <a:rPr lang="en-US" sz="2000" dirty="0"/>
              <a:t>  </a:t>
            </a:r>
          </a:p>
        </p:txBody>
      </p:sp>
      <p:pic>
        <p:nvPicPr>
          <p:cNvPr id="5" name="Picture 4" descr="Magnifying glass showing decling performance">
            <a:extLst>
              <a:ext uri="{FF2B5EF4-FFF2-40B4-BE49-F238E27FC236}">
                <a16:creationId xmlns:a16="http://schemas.microsoft.com/office/drawing/2014/main" id="{32C0B695-20F0-FA96-2427-DB3E5E2B3F08}"/>
              </a:ext>
            </a:extLst>
          </p:cNvPr>
          <p:cNvPicPr>
            <a:picLocks noChangeAspect="1"/>
          </p:cNvPicPr>
          <p:nvPr/>
        </p:nvPicPr>
        <p:blipFill rotWithShape="1">
          <a:blip r:embed="rId2"/>
          <a:srcRect l="8800" r="393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9490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AD718-B227-0366-538F-1BB688487740}"/>
              </a:ext>
            </a:extLst>
          </p:cNvPr>
          <p:cNvSpPr>
            <a:spLocks noGrp="1"/>
          </p:cNvSpPr>
          <p:nvPr>
            <p:ph type="title"/>
          </p:nvPr>
        </p:nvSpPr>
        <p:spPr>
          <a:xfrm>
            <a:off x="411480" y="991443"/>
            <a:ext cx="4443154" cy="1233007"/>
          </a:xfrm>
        </p:spPr>
        <p:txBody>
          <a:bodyPr anchor="b">
            <a:noAutofit/>
          </a:bodyPr>
          <a:lstStyle/>
          <a:p>
            <a:pPr algn="just"/>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2) Is there a statistically significant difference in average mental health values among different gender identities and education levels in the United States, as well as in the high confidence intervals for mental health care data?</a:t>
            </a:r>
            <a:endParaRPr lang="en-US" sz="1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DB19A3D-193B-AC7F-DD94-4AE7C83DD0C1}"/>
              </a:ext>
            </a:extLst>
          </p:cNvPr>
          <p:cNvSpPr>
            <a:spLocks noGrp="1"/>
          </p:cNvSpPr>
          <p:nvPr>
            <p:ph idx="1"/>
          </p:nvPr>
        </p:nvSpPr>
        <p:spPr>
          <a:xfrm>
            <a:off x="411480" y="2684095"/>
            <a:ext cx="4443154" cy="3492868"/>
          </a:xfrm>
        </p:spPr>
        <p:txBody>
          <a:bodyPr>
            <a:normAutofit/>
          </a:bodyPr>
          <a:lstStyle/>
          <a:p>
            <a:pPr marL="514350" indent="-514350">
              <a:buAutoNum type="alphaLcParenR"/>
            </a:pPr>
            <a:r>
              <a:rPr lang="en-US" sz="2400" dirty="0">
                <a:latin typeface="Times New Roman" panose="02020603050405020304" pitchFamily="18" charset="0"/>
                <a:cs typeface="Times New Roman" panose="02020603050405020304" pitchFamily="18" charset="0"/>
              </a:rPr>
              <a:t>Bar Graph</a:t>
            </a:r>
          </a:p>
          <a:p>
            <a:pPr marL="0" indent="0">
              <a:buNone/>
            </a:pPr>
            <a:endParaRPr lang="en-US" sz="1800" dirty="0"/>
          </a:p>
          <a:p>
            <a:pPr marR="0" algn="just">
              <a:lnSpc>
                <a:spcPct val="107000"/>
              </a:lnSpc>
              <a:spcBef>
                <a:spcPts val="0"/>
              </a:spcBef>
              <a:spcAft>
                <a:spcPts val="800"/>
              </a:spcAft>
              <a:buFont typeface="Wingdings" panose="05000000000000000000" pitchFamily="2"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bar chart shows that the average mental health value is highest for the Transgender identity group, with an Avg CI of 43.77, followed by the Female group at 21.48, and the Male group at 12.64.</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US" sz="1800" dirty="0"/>
          </a:p>
        </p:txBody>
      </p:sp>
      <p:pic>
        <p:nvPicPr>
          <p:cNvPr id="5" name="Picture 4" descr="A graph of people with numbers and text&#10;&#10;Description automatically generated with medium confidence">
            <a:extLst>
              <a:ext uri="{FF2B5EF4-FFF2-40B4-BE49-F238E27FC236}">
                <a16:creationId xmlns:a16="http://schemas.microsoft.com/office/drawing/2014/main" id="{422BB0A5-FD9B-192C-7B7F-CA258348B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219" y="625683"/>
            <a:ext cx="5905617" cy="5551280"/>
          </a:xfrm>
          <a:prstGeom prst="rect">
            <a:avLst/>
          </a:prstGeom>
        </p:spPr>
      </p:pic>
    </p:spTree>
    <p:extLst>
      <p:ext uri="{BB962C8B-B14F-4D97-AF65-F5344CB8AC3E}">
        <p14:creationId xmlns:p14="http://schemas.microsoft.com/office/powerpoint/2010/main" val="317829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1DDCD-CBE1-13A2-7FEF-1D4638E0BD30}"/>
              </a:ext>
            </a:extLst>
          </p:cNvPr>
          <p:cNvSpPr>
            <a:spLocks noGrp="1"/>
          </p:cNvSpPr>
          <p:nvPr>
            <p:ph type="title"/>
          </p:nvPr>
        </p:nvSpPr>
        <p:spPr>
          <a:xfrm>
            <a:off x="411480" y="991443"/>
            <a:ext cx="4443154" cy="1087819"/>
          </a:xfrm>
        </p:spPr>
        <p:txBody>
          <a:bodyPr anchor="b">
            <a:normAutofit/>
          </a:bodyPr>
          <a:lstStyle/>
          <a:p>
            <a:r>
              <a:rPr lang="en-US" sz="2800" dirty="0">
                <a:latin typeface="Times New Roman" panose="02020603050405020304" pitchFamily="18" charset="0"/>
                <a:cs typeface="Times New Roman" panose="02020603050405020304" pitchFamily="18" charset="0"/>
              </a:rPr>
              <a:t>b) Packed Bubble chart</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A0B32C7F-BBE1-DDCF-5200-8D3F97308F83}"/>
              </a:ext>
            </a:extLst>
          </p:cNvPr>
          <p:cNvSpPr>
            <a:spLocks noGrp="1"/>
          </p:cNvSpPr>
          <p:nvPr>
            <p:ph idx="1"/>
          </p:nvPr>
        </p:nvSpPr>
        <p:spPr>
          <a:xfrm>
            <a:off x="411480" y="2684095"/>
            <a:ext cx="4443154" cy="3492868"/>
          </a:xfrm>
        </p:spPr>
        <p:txBody>
          <a:bodyPr>
            <a:normAutofit/>
          </a:bodyPr>
          <a:lstStyle/>
          <a:p>
            <a:pPr algn="just">
              <a:buFont typeface="Wingdings" panose="05000000000000000000" pitchFamily="2" charset="2"/>
              <a:buChar char="§"/>
            </a:pPr>
            <a:r>
              <a:rPr lang="en-US" sz="1800" kern="0" dirty="0">
                <a:effectLst/>
                <a:latin typeface="Times New Roman" panose="02020603050405020304" pitchFamily="18" charset="0"/>
                <a:ea typeface="Times New Roman" panose="02020603050405020304" pitchFamily="18" charset="0"/>
              </a:rPr>
              <a:t>The graph shows a trend whereby the average mental health score declines as age increases. Age groups that are younger, such as "18-29 years," have the greatest average mental health values. </a:t>
            </a:r>
          </a:p>
          <a:p>
            <a:pPr algn="just">
              <a:buFont typeface="Wingdings" panose="05000000000000000000" pitchFamily="2" charset="2"/>
              <a:buChar char="§"/>
            </a:pPr>
            <a:r>
              <a:rPr lang="en-US" sz="1800" kern="0" dirty="0">
                <a:effectLst/>
                <a:latin typeface="Times New Roman" panose="02020603050405020304" pitchFamily="18" charset="0"/>
                <a:ea typeface="Times New Roman" panose="02020603050405020304" pitchFamily="18" charset="0"/>
              </a:rPr>
              <a:t>As one gets older, the values gradually decline, with the "80 years and above" group having the lowest values. </a:t>
            </a:r>
            <a:endParaRPr lang="en-US" sz="1800" dirty="0"/>
          </a:p>
        </p:txBody>
      </p:sp>
      <p:pic>
        <p:nvPicPr>
          <p:cNvPr id="5" name="Content Placeholder 4" descr="A diagram of different colored circles&#10;&#10;Description automatically generated">
            <a:extLst>
              <a:ext uri="{FF2B5EF4-FFF2-40B4-BE49-F238E27FC236}">
                <a16:creationId xmlns:a16="http://schemas.microsoft.com/office/drawing/2014/main" id="{867F0575-20DF-3E8F-9679-47D4EC92A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114" y="1815369"/>
            <a:ext cx="6560126" cy="3564252"/>
          </a:xfrm>
          <a:prstGeom prst="rect">
            <a:avLst/>
          </a:prstGeom>
        </p:spPr>
      </p:pic>
    </p:spTree>
    <p:extLst>
      <p:ext uri="{BB962C8B-B14F-4D97-AF65-F5344CB8AC3E}">
        <p14:creationId xmlns:p14="http://schemas.microsoft.com/office/powerpoint/2010/main" val="67395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A8A4-D5D4-897F-BB36-839677300FF0}"/>
              </a:ext>
            </a:extLst>
          </p:cNvPr>
          <p:cNvSpPr>
            <a:spLocks noGrp="1"/>
          </p:cNvSpPr>
          <p:nvPr>
            <p:ph type="title"/>
          </p:nvPr>
        </p:nvSpPr>
        <p:spPr>
          <a:xfrm>
            <a:off x="762000" y="1143486"/>
            <a:ext cx="4267200" cy="1437406"/>
          </a:xfrm>
        </p:spPr>
        <p:txBody>
          <a:bodyPr anchor="t">
            <a:normAutofit/>
          </a:bodyPr>
          <a:lstStyle/>
          <a:p>
            <a:r>
              <a:rPr lang="en-US" sz="3200" dirty="0">
                <a:latin typeface="Times New Roman" panose="02020603050405020304" pitchFamily="18" charset="0"/>
                <a:cs typeface="Times New Roman" panose="02020603050405020304" pitchFamily="18" charset="0"/>
              </a:rPr>
              <a:t>c) Bullet Bar Graph</a:t>
            </a:r>
          </a:p>
        </p:txBody>
      </p:sp>
      <p:cxnSp>
        <p:nvCxnSpPr>
          <p:cNvPr id="12" name="Straight Connector 11">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731CFF5-A214-DC78-189F-F8068E291987}"/>
              </a:ext>
            </a:extLst>
          </p:cNvPr>
          <p:cNvSpPr>
            <a:spLocks noGrp="1"/>
          </p:cNvSpPr>
          <p:nvPr>
            <p:ph idx="1"/>
          </p:nvPr>
        </p:nvSpPr>
        <p:spPr>
          <a:xfrm>
            <a:off x="4591665" y="838199"/>
            <a:ext cx="6735195" cy="2278627"/>
          </a:xfrm>
        </p:spPr>
        <p:txBody>
          <a:bodyPr>
            <a:normAutofit lnSpcReduction="10000"/>
          </a:bodyPr>
          <a:lstStyle/>
          <a:p>
            <a:pPr algn="just">
              <a:buFont typeface="Wingdings" panose="05000000000000000000" pitchFamily="2" charset="2"/>
              <a:buChar char="§"/>
            </a:pPr>
            <a:r>
              <a:rPr lang="en-US" sz="1800" kern="0" dirty="0">
                <a:effectLst/>
                <a:latin typeface="Times New Roman" panose="02020603050405020304" pitchFamily="18" charset="0"/>
                <a:ea typeface="Times New Roman" panose="02020603050405020304" pitchFamily="18" charset="0"/>
              </a:rPr>
              <a:t>According to the bar chart, those who identify as having a "Bachelor's degree or higher" have the highest average high CI value and a wider confidence interval range.</a:t>
            </a:r>
          </a:p>
          <a:p>
            <a:pPr algn="just">
              <a:buFont typeface="Wingdings" panose="05000000000000000000" pitchFamily="2" charset="2"/>
              <a:buChar char="§"/>
            </a:pPr>
            <a:r>
              <a:rPr lang="en-US" sz="1800" kern="0" dirty="0">
                <a:latin typeface="Times New Roman" panose="02020603050405020304" pitchFamily="18" charset="0"/>
                <a:ea typeface="Times New Roman" panose="02020603050405020304" pitchFamily="18" charset="0"/>
              </a:rPr>
              <a:t>Th</a:t>
            </a:r>
            <a:r>
              <a:rPr lang="en-US" sz="1800" kern="0" dirty="0">
                <a:effectLst/>
                <a:latin typeface="Times New Roman" panose="02020603050405020304" pitchFamily="18" charset="0"/>
                <a:ea typeface="Times New Roman" panose="02020603050405020304" pitchFamily="18" charset="0"/>
              </a:rPr>
              <a:t>e group with "Less than a high school diploma" had the narrowest confidence interval and the lowest average high CI value.</a:t>
            </a:r>
          </a:p>
          <a:p>
            <a:pPr algn="just">
              <a:buFont typeface="Wingdings" panose="05000000000000000000" pitchFamily="2" charset="2"/>
              <a:buChar char="§"/>
            </a:pPr>
            <a:r>
              <a:rPr lang="en-US" sz="1800" kern="0" dirty="0">
                <a:latin typeface="Times New Roman" panose="02020603050405020304" pitchFamily="18" charset="0"/>
                <a:ea typeface="Times New Roman" panose="02020603050405020304" pitchFamily="18" charset="0"/>
                <a:cs typeface="Times New Roman" panose="02020603050405020304" pitchFamily="18" charset="0"/>
              </a:rPr>
              <a:t>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igher levels of education perhaps being linked to higher levels of self-reported mental health care needs over the COVID-19 time period from 2020 to 2022.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US" sz="2000" dirty="0"/>
          </a:p>
        </p:txBody>
      </p:sp>
      <p:pic>
        <p:nvPicPr>
          <p:cNvPr id="5" name="Content Placeholder 4" descr="A graph with blue and white stripes&#10;&#10;Description automatically generated">
            <a:extLst>
              <a:ext uri="{FF2B5EF4-FFF2-40B4-BE49-F238E27FC236}">
                <a16:creationId xmlns:a16="http://schemas.microsoft.com/office/drawing/2014/main" id="{C09B46EC-364B-86E6-2E29-DDF98D7D9FE0}"/>
              </a:ext>
            </a:extLst>
          </p:cNvPr>
          <p:cNvPicPr>
            <a:picLocks noChangeAspect="1"/>
          </p:cNvPicPr>
          <p:nvPr/>
        </p:nvPicPr>
        <p:blipFill rotWithShape="1">
          <a:blip r:embed="rId2">
            <a:extLst>
              <a:ext uri="{28A0092B-C50C-407E-A947-70E740481C1C}">
                <a14:useLocalDpi xmlns:a14="http://schemas.microsoft.com/office/drawing/2010/main" val="0"/>
              </a:ext>
            </a:extLst>
          </a:blip>
          <a:srcRect b="693"/>
          <a:stretch/>
        </p:blipFill>
        <p:spPr>
          <a:xfrm>
            <a:off x="20" y="3195484"/>
            <a:ext cx="12191980" cy="3662515"/>
          </a:xfrm>
          <a:prstGeom prst="rect">
            <a:avLst/>
          </a:prstGeom>
        </p:spPr>
      </p:pic>
    </p:spTree>
    <p:extLst>
      <p:ext uri="{BB962C8B-B14F-4D97-AF65-F5344CB8AC3E}">
        <p14:creationId xmlns:p14="http://schemas.microsoft.com/office/powerpoint/2010/main" val="262823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AA5FAC-44F7-A8C3-CE5B-FF7104A5BDF1}"/>
              </a:ext>
            </a:extLst>
          </p:cNvPr>
          <p:cNvSpPr>
            <a:spLocks noGrp="1"/>
          </p:cNvSpPr>
          <p:nvPr>
            <p:ph type="title"/>
          </p:nvPr>
        </p:nvSpPr>
        <p:spPr>
          <a:xfrm>
            <a:off x="371094" y="1510792"/>
            <a:ext cx="3438144" cy="889508"/>
          </a:xfrm>
        </p:spPr>
        <p:txBody>
          <a:bodyPr anchor="ctr">
            <a:normAutofit/>
          </a:bodyPr>
          <a:lstStyle/>
          <a:p>
            <a:r>
              <a:rPr lang="en-US" sz="3600" dirty="0">
                <a:latin typeface="Times New Roman" panose="02020603050405020304" pitchFamily="18" charset="0"/>
                <a:cs typeface="Times New Roman" panose="02020603050405020304" pitchFamily="18" charset="0"/>
              </a:rPr>
              <a:t>Dashboard</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F91D36-E280-A91A-A175-6EA281B9F958}"/>
              </a:ext>
            </a:extLst>
          </p:cNvPr>
          <p:cNvSpPr>
            <a:spLocks noGrp="1"/>
          </p:cNvSpPr>
          <p:nvPr>
            <p:ph idx="1"/>
          </p:nvPr>
        </p:nvSpPr>
        <p:spPr>
          <a:xfrm>
            <a:off x="371094" y="2718054"/>
            <a:ext cx="3438906" cy="3207258"/>
          </a:xfrm>
        </p:spPr>
        <p:txBody>
          <a:bodyPr anchor="t">
            <a:normAutofit/>
          </a:bodyPr>
          <a:lstStyle/>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Yes, there is a statistically significant difference. The above is a dashboard that analyzes difference in average mental health values among different gender identities and education levels in the United States, as well as in the high confidence intervals for mental health care data.</a:t>
            </a:r>
          </a:p>
          <a:p>
            <a:pPr marL="0" indent="0">
              <a:buNone/>
            </a:pP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pic>
        <p:nvPicPr>
          <p:cNvPr id="5" name="Picture 4" descr="A close-up of a graph&#10;&#10;Description automatically generated">
            <a:extLst>
              <a:ext uri="{FF2B5EF4-FFF2-40B4-BE49-F238E27FC236}">
                <a16:creationId xmlns:a16="http://schemas.microsoft.com/office/drawing/2014/main" id="{5CC2EEE6-761F-C23C-BFA3-F4467F908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65" y="1426547"/>
            <a:ext cx="7488575" cy="4187672"/>
          </a:xfrm>
          <a:prstGeom prst="rect">
            <a:avLst/>
          </a:prstGeom>
        </p:spPr>
      </p:pic>
    </p:spTree>
    <p:extLst>
      <p:ext uri="{BB962C8B-B14F-4D97-AF65-F5344CB8AC3E}">
        <p14:creationId xmlns:p14="http://schemas.microsoft.com/office/powerpoint/2010/main" val="221644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E69FA-7535-7F33-0625-BD81E1C828E3}"/>
              </a:ext>
            </a:extLst>
          </p:cNvPr>
          <p:cNvSpPr>
            <a:spLocks noGrp="1"/>
          </p:cNvSpPr>
          <p:nvPr>
            <p:ph type="title"/>
          </p:nvPr>
        </p:nvSpPr>
        <p:spPr>
          <a:xfrm>
            <a:off x="411480" y="835742"/>
            <a:ext cx="4443154" cy="1449799"/>
          </a:xfrm>
        </p:spPr>
        <p:txBody>
          <a:bodyPr anchor="b">
            <a:normAutofit fontScale="90000"/>
          </a:bodyPr>
          <a:lstStyle/>
          <a:p>
            <a:pPr marL="0" marR="0">
              <a:spcBef>
                <a:spcPts val="0"/>
              </a:spcBef>
              <a:spcAft>
                <a:spcPts val="800"/>
              </a:spcAft>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Does the average confidence interval for mental health care data vary significantly among different racial subgroups over time?</a:t>
            </a:r>
            <a:b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C820E1-1713-6261-9AD8-4558A2F8EF2D}"/>
              </a:ext>
            </a:extLst>
          </p:cNvPr>
          <p:cNvSpPr>
            <a:spLocks noGrp="1"/>
          </p:cNvSpPr>
          <p:nvPr>
            <p:ph idx="1"/>
          </p:nvPr>
        </p:nvSpPr>
        <p:spPr>
          <a:xfrm>
            <a:off x="411480" y="2684095"/>
            <a:ext cx="4443154" cy="3492868"/>
          </a:xfrm>
        </p:spPr>
        <p:txBody>
          <a:bodyPr>
            <a:normAutofit/>
          </a:bodyPr>
          <a:lstStyle/>
          <a:p>
            <a:pPr marL="514350" indent="-514350">
              <a:buAutoNum type="alphaLcParenR"/>
            </a:pPr>
            <a:r>
              <a:rPr lang="en-US" sz="2000" dirty="0">
                <a:latin typeface="Times New Roman" panose="02020603050405020304" pitchFamily="18" charset="0"/>
                <a:cs typeface="Times New Roman" panose="02020603050405020304" pitchFamily="18" charset="0"/>
              </a:rPr>
              <a:t>Line Graph</a:t>
            </a:r>
          </a:p>
          <a:p>
            <a:pPr marL="0" indent="0">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Asian subgroup has the most stable and precise data on mental health care, with consistently low average cognitive impairment values.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Black subgroup experiences a notable increase in average cognitive impairment in January 2021, followed by a gradual decrease until April 2022.</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descr="A graph of different colored lines&#10;&#10;Description automatically generated">
            <a:extLst>
              <a:ext uri="{FF2B5EF4-FFF2-40B4-BE49-F238E27FC236}">
                <a16:creationId xmlns:a16="http://schemas.microsoft.com/office/drawing/2014/main" id="{E97FA191-0942-A57C-A925-A3750957F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719270"/>
            <a:ext cx="6440424" cy="3492868"/>
          </a:xfrm>
          <a:prstGeom prst="rect">
            <a:avLst/>
          </a:prstGeom>
        </p:spPr>
      </p:pic>
    </p:spTree>
    <p:extLst>
      <p:ext uri="{BB962C8B-B14F-4D97-AF65-F5344CB8AC3E}">
        <p14:creationId xmlns:p14="http://schemas.microsoft.com/office/powerpoint/2010/main" val="126142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4C70E-C07B-203D-3726-D995058FE679}"/>
              </a:ext>
            </a:extLst>
          </p:cNvPr>
          <p:cNvSpPr>
            <a:spLocks noGrp="1"/>
          </p:cNvSpPr>
          <p:nvPr>
            <p:ph type="title"/>
          </p:nvPr>
        </p:nvSpPr>
        <p:spPr>
          <a:xfrm>
            <a:off x="411480" y="991443"/>
            <a:ext cx="4443154" cy="1087819"/>
          </a:xfrm>
        </p:spPr>
        <p:txBody>
          <a:bodyPr anchor="b">
            <a:normAutofit/>
          </a:bodyPr>
          <a:lstStyle/>
          <a:p>
            <a:r>
              <a:rPr lang="en-US" sz="2800" dirty="0">
                <a:latin typeface="Times New Roman" panose="02020603050405020304" pitchFamily="18" charset="0"/>
                <a:cs typeface="Times New Roman" panose="02020603050405020304" pitchFamily="18" charset="0"/>
              </a:rPr>
              <a:t>b) Scatter Plot</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F4098B5C-638E-6082-9C91-B71DECF97036}"/>
              </a:ext>
            </a:extLst>
          </p:cNvPr>
          <p:cNvSpPr>
            <a:spLocks noGrp="1"/>
          </p:cNvSpPr>
          <p:nvPr>
            <p:ph idx="1"/>
          </p:nvPr>
        </p:nvSpPr>
        <p:spPr>
          <a:xfrm>
            <a:off x="411480" y="2684095"/>
            <a:ext cx="4443154" cy="3492868"/>
          </a:xfrm>
        </p:spPr>
        <p:txBody>
          <a:bodyPr>
            <a:norm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scatter plot indicates a positive relationship between low and high cognitive impairment values, shown by data points aligning along a diagonal line.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confidence intervals for mental health data across racial groups show similar distributions, suggesting no significant differences in uncertainty among the represented groups.</a:t>
            </a:r>
          </a:p>
        </p:txBody>
      </p:sp>
      <p:pic>
        <p:nvPicPr>
          <p:cNvPr id="5" name="Content Placeholder 4" descr="A graph with many small colored dots&#10;&#10;Description automatically generated with medium confidence">
            <a:extLst>
              <a:ext uri="{FF2B5EF4-FFF2-40B4-BE49-F238E27FC236}">
                <a16:creationId xmlns:a16="http://schemas.microsoft.com/office/drawing/2014/main" id="{77CE66D7-7114-2705-FCA7-D5466E32C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0" y="1589954"/>
            <a:ext cx="6614160" cy="4173126"/>
          </a:xfrm>
          <a:prstGeom prst="rect">
            <a:avLst/>
          </a:prstGeom>
        </p:spPr>
      </p:pic>
    </p:spTree>
    <p:extLst>
      <p:ext uri="{BB962C8B-B14F-4D97-AF65-F5344CB8AC3E}">
        <p14:creationId xmlns:p14="http://schemas.microsoft.com/office/powerpoint/2010/main" val="65139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7557DC-3F62-5D5B-194D-1A354D45C779}"/>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600" kern="1200" dirty="0">
                <a:latin typeface="Times New Roman" panose="02020603050405020304" pitchFamily="18" charset="0"/>
                <a:cs typeface="Times New Roman" panose="02020603050405020304" pitchFamily="18" charset="0"/>
              </a:rPr>
              <a:t>Dashboard</a:t>
            </a: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Content Placeholder 21">
            <a:extLst>
              <a:ext uri="{FF2B5EF4-FFF2-40B4-BE49-F238E27FC236}">
                <a16:creationId xmlns:a16="http://schemas.microsoft.com/office/drawing/2014/main" id="{28965684-106B-07BE-50F7-636436DC63C2}"/>
              </a:ext>
            </a:extLst>
          </p:cNvPr>
          <p:cNvSpPr>
            <a:spLocks noGrp="1"/>
          </p:cNvSpPr>
          <p:nvPr>
            <p:ph idx="1"/>
          </p:nvPr>
        </p:nvSpPr>
        <p:spPr>
          <a:xfrm>
            <a:off x="371094" y="2718054"/>
            <a:ext cx="3438906" cy="3207258"/>
          </a:xfrm>
        </p:spPr>
        <p:txBody>
          <a:bodyPr anchor="t">
            <a:normAutofit/>
          </a:bodyPr>
          <a:lstStyle/>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By analysis of the dataset the answer of third hypothesis, yes, </a:t>
            </a:r>
            <a:r>
              <a:rPr lang="en-US" sz="20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the average confidence interval for mental health care data vary significantly among different racial subgroups over time.</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dirty="0"/>
          </a:p>
        </p:txBody>
      </p:sp>
      <p:pic>
        <p:nvPicPr>
          <p:cNvPr id="5" name="Content Placeholder 4" descr="A graph of a graph&#10;&#10;Description automatically generated with medium confidence">
            <a:extLst>
              <a:ext uri="{FF2B5EF4-FFF2-40B4-BE49-F238E27FC236}">
                <a16:creationId xmlns:a16="http://schemas.microsoft.com/office/drawing/2014/main" id="{9047F9D0-B3BC-CEA6-8363-037AEF7D5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536825"/>
            <a:ext cx="6921940" cy="3893590"/>
          </a:xfrm>
          <a:prstGeom prst="rect">
            <a:avLst/>
          </a:prstGeom>
        </p:spPr>
      </p:pic>
    </p:spTree>
    <p:extLst>
      <p:ext uri="{BB962C8B-B14F-4D97-AF65-F5344CB8AC3E}">
        <p14:creationId xmlns:p14="http://schemas.microsoft.com/office/powerpoint/2010/main" val="420897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6BC49-D85F-5BA9-DDD6-3486E89ABA49}"/>
              </a:ext>
            </a:extLst>
          </p:cNvPr>
          <p:cNvSpPr>
            <a:spLocks noGrp="1"/>
          </p:cNvSpPr>
          <p:nvPr>
            <p:ph type="title"/>
          </p:nvPr>
        </p:nvSpPr>
        <p:spPr>
          <a:xfrm>
            <a:off x="838200" y="556995"/>
            <a:ext cx="10515600" cy="1133693"/>
          </a:xfrm>
        </p:spPr>
        <p:txBody>
          <a:bodyPr>
            <a:normAutofit/>
          </a:bodyPr>
          <a:lstStyle/>
          <a:p>
            <a:r>
              <a:rPr lang="en-US" sz="5200">
                <a:latin typeface="Times New Roman" panose="02020603050405020304" pitchFamily="18" charset="0"/>
                <a:cs typeface="Times New Roman" panose="02020603050405020304" pitchFamily="18" charset="0"/>
              </a:rPr>
              <a:t>CONCLUSION</a:t>
            </a:r>
          </a:p>
        </p:txBody>
      </p:sp>
      <p:graphicFrame>
        <p:nvGraphicFramePr>
          <p:cNvPr id="5" name="Content Placeholder 2">
            <a:extLst>
              <a:ext uri="{FF2B5EF4-FFF2-40B4-BE49-F238E27FC236}">
                <a16:creationId xmlns:a16="http://schemas.microsoft.com/office/drawing/2014/main" id="{58BA2322-FC53-04ED-0F6A-C2815B98EE9A}"/>
              </a:ext>
            </a:extLst>
          </p:cNvPr>
          <p:cNvGraphicFramePr>
            <a:graphicFrameLocks noGrp="1"/>
          </p:cNvGraphicFramePr>
          <p:nvPr>
            <p:ph idx="1"/>
            <p:extLst>
              <p:ext uri="{D42A27DB-BD31-4B8C-83A1-F6EECF244321}">
                <p14:modId xmlns:p14="http://schemas.microsoft.com/office/powerpoint/2010/main" val="8218128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74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613603-19D6-2720-E44F-9E874B3922CC}"/>
              </a:ext>
            </a:extLst>
          </p:cNvPr>
          <p:cNvSpPr>
            <a:spLocks noGrp="1"/>
          </p:cNvSpPr>
          <p:nvPr>
            <p:ph type="title"/>
          </p:nvPr>
        </p:nvSpPr>
        <p:spPr>
          <a:xfrm>
            <a:off x="621792" y="1161288"/>
            <a:ext cx="3602736" cy="4526280"/>
          </a:xfrm>
        </p:spPr>
        <p:txBody>
          <a:bodyPr>
            <a:normAutofit/>
          </a:bodyPr>
          <a:lstStyle/>
          <a:p>
            <a:r>
              <a:rPr lang="en-US" sz="4000" dirty="0">
                <a:latin typeface="Times New Roman" panose="02020603050405020304" pitchFamily="18" charset="0"/>
                <a:cs typeface="Times New Roman" panose="02020603050405020304" pitchFamily="18" charset="0"/>
              </a:rPr>
              <a:t>REFERENCES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AC2BCC7-20D5-BF2D-5A46-75A8DC4D21E9}"/>
              </a:ext>
            </a:extLst>
          </p:cNvPr>
          <p:cNvSpPr>
            <a:spLocks noGrp="1"/>
          </p:cNvSpPr>
          <p:nvPr>
            <p:ph idx="1"/>
          </p:nvPr>
        </p:nvSpPr>
        <p:spPr>
          <a:xfrm>
            <a:off x="5434149" y="932688"/>
            <a:ext cx="5916603" cy="4992624"/>
          </a:xfrm>
        </p:spPr>
        <p:txBody>
          <a:bodyPr anchor="ctr">
            <a:normAutofit/>
          </a:bodyPr>
          <a:lstStyle/>
          <a:p>
            <a:pPr marL="0" marR="0" indent="0">
              <a:buNone/>
            </a:pPr>
            <a:endParaRPr lang="en-US" sz="1900" dirty="0">
              <a:effectLst/>
              <a:latin typeface="Times New Roman" panose="02020603050405020304" pitchFamily="18" charset="0"/>
              <a:ea typeface="Times New Roman" panose="02020603050405020304" pitchFamily="18" charset="0"/>
            </a:endParaRPr>
          </a:p>
          <a:p>
            <a:pPr marL="0" marR="0" indent="0">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[1]. Reinert, M. (2019-2020). SAMHSA, Center for Behavioral Health Statistics and Quality, National Survey on Drug Use and Health. Retrieved from </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https://www.samhsa.gov/data/nsduh/state-reports-NSDUH-2020</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[2]. Guo, Z., Zhang, Y., &amp; Liu, Q. (2022). Bibliometric and visualization analysis of research trend in mental health problems of children and adolescents during the COVID-19 pandemic. Frontiers in Public Health, 10, 1040676. Published online January 6,2023.doi: </a:t>
            </a:r>
            <a:r>
              <a:rPr lang="en-US" sz="1900" u="sng"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hlinkClick r:id="rId3"/>
              </a:rPr>
              <a:t>10.3389/fpubh.2022.1040676</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https://www.ncbi.nlm.nih.gov/pmc/articles/PMC9853402/</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[3]. National Alliance on Mental Illness (NAMI), US Men</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al Health Statistics by 2024, </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https://worldpopulationreview.com/state-rankings/mental-health-statistics-by-state</a:t>
            </a:r>
            <a:r>
              <a:rPr lang="en-US" sz="1900" u="sng"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900" dirty="0"/>
          </a:p>
        </p:txBody>
      </p:sp>
    </p:spTree>
    <p:extLst>
      <p:ext uri="{BB962C8B-B14F-4D97-AF65-F5344CB8AC3E}">
        <p14:creationId xmlns:p14="http://schemas.microsoft.com/office/powerpoint/2010/main" val="90104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793EDC6-384F-251F-3689-BF880881AC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67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283C80D-310A-207B-3B86-21D85C994A6B}"/>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INTRODUCTION</a:t>
            </a: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988AB331-EEA9-3DC3-CBCC-18E1F0EE3BC5}"/>
              </a:ext>
            </a:extLst>
          </p:cNvPr>
          <p:cNvSpPr>
            <a:spLocks noGrp="1"/>
          </p:cNvSpPr>
          <p:nvPr>
            <p:ph idx="1"/>
          </p:nvPr>
        </p:nvSpPr>
        <p:spPr>
          <a:xfrm>
            <a:off x="1115568" y="2481943"/>
            <a:ext cx="10168128" cy="3695020"/>
          </a:xfrm>
        </p:spPr>
        <p:txBody>
          <a:bodyPr>
            <a:normAutofit/>
          </a:bodyPr>
          <a:lstStyle/>
          <a:p>
            <a:pPr>
              <a:buFont typeface="Wingdings" panose="05000000000000000000" pitchFamily="2" charset="2"/>
              <a:buChar char="§"/>
            </a:pPr>
            <a:r>
              <a:rPr lang="en-US" sz="2200" dirty="0"/>
              <a:t> </a:t>
            </a:r>
            <a:r>
              <a:rPr lang="en-US" sz="2200" dirty="0">
                <a:latin typeface="Times New Roman" panose="02020603050405020304" pitchFamily="18" charset="0"/>
                <a:cs typeface="Times New Roman" panose="02020603050405020304" pitchFamily="18" charset="0"/>
              </a:rPr>
              <a:t>Mental health is important for overall well-being, but it can be complex and challenging.</a:t>
            </a: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Cognitive impairment affects thinking, memory, and decision-making, making daily tasks difficult.</a:t>
            </a: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Aging often brings a decline in cognitive abilities, leading to frustration and loss of confidence.</a:t>
            </a:r>
          </a:p>
          <a:p>
            <a:pPr>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With proper support, people can overcome emotional difficulties and adapt to changes in mental health</a:t>
            </a:r>
            <a:r>
              <a:rPr lang="en-US" sz="2200" dirty="0"/>
              <a:t>.</a:t>
            </a:r>
          </a:p>
        </p:txBody>
      </p:sp>
    </p:spTree>
    <p:extLst>
      <p:ext uri="{BB962C8B-B14F-4D97-AF65-F5344CB8AC3E}">
        <p14:creationId xmlns:p14="http://schemas.microsoft.com/office/powerpoint/2010/main" val="357520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1F597F-7AFB-0CC3-39FF-9D6ECACB83FA}"/>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DATA 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B666C45-C68A-2A23-C197-AACB81E23E33}"/>
              </a:ext>
            </a:extLst>
          </p:cNvPr>
          <p:cNvSpPr>
            <a:spLocks noGrp="1"/>
          </p:cNvSpPr>
          <p:nvPr>
            <p:ph idx="1"/>
          </p:nvPr>
        </p:nvSpPr>
        <p:spPr>
          <a:xfrm>
            <a:off x="1115568" y="2481943"/>
            <a:ext cx="10168128" cy="3695020"/>
          </a:xfrm>
        </p:spPr>
        <p:txBody>
          <a:bodyPr>
            <a:normAutofit/>
          </a:bodyPr>
          <a:lstStyle/>
          <a:p>
            <a:pPr>
              <a:buFont typeface="Wingdings" panose="05000000000000000000" pitchFamily="2" charset="2"/>
              <a:buChar char="§"/>
            </a:pPr>
            <a:r>
              <a:rPr lang="en-US" sz="2200" kern="100">
                <a:effectLst/>
                <a:latin typeface="Times New Roman" panose="02020603050405020304" pitchFamily="18" charset="0"/>
                <a:ea typeface="Aptos" panose="020B0004020202020204" pitchFamily="34" charset="0"/>
                <a:cs typeface="Times New Roman" panose="02020603050405020304" pitchFamily="18" charset="0"/>
              </a:rPr>
              <a:t>Dataset containing a detailed study of the variation in mental health across the USA from 2020 to 2022 while also diagnosing the impact of the COVID-19 period on the general mental health. </a:t>
            </a:r>
          </a:p>
          <a:p>
            <a:pPr>
              <a:buFont typeface="Wingdings" panose="05000000000000000000" pitchFamily="2" charset="2"/>
              <a:buChar char="§"/>
            </a:pPr>
            <a:r>
              <a:rPr lang="en-US" sz="2200" kern="100">
                <a:effectLst/>
                <a:latin typeface="Times New Roman" panose="02020603050405020304" pitchFamily="18" charset="0"/>
                <a:ea typeface="Aptos" panose="020B0004020202020204" pitchFamily="34" charset="0"/>
                <a:cs typeface="Times New Roman" panose="02020603050405020304" pitchFamily="18" charset="0"/>
              </a:rPr>
              <a:t>The dataset is collected from data.gov which is a .cvs file extension.</a:t>
            </a:r>
          </a:p>
          <a:p>
            <a:pPr>
              <a:buFont typeface="Wingdings" panose="05000000000000000000" pitchFamily="2" charset="2"/>
              <a:buChar char="§"/>
            </a:pPr>
            <a:r>
              <a:rPr lang="en-US" sz="2200" kern="100">
                <a:effectLst/>
                <a:latin typeface="Times New Roman" panose="02020603050405020304" pitchFamily="18" charset="0"/>
                <a:ea typeface="Aptos" panose="020B0004020202020204" pitchFamily="34" charset="0"/>
                <a:cs typeface="Times New Roman" panose="02020603050405020304" pitchFamily="18" charset="0"/>
              </a:rPr>
              <a:t>This dataset contains 10,404 rows.</a:t>
            </a:r>
          </a:p>
          <a:p>
            <a:pPr>
              <a:buFont typeface="Wingdings" panose="05000000000000000000" pitchFamily="2" charset="2"/>
              <a:buChar char="§"/>
            </a:pPr>
            <a:r>
              <a:rPr lang="en-US" sz="2200" kern="100">
                <a:latin typeface="Times New Roman" panose="02020603050405020304" pitchFamily="18" charset="0"/>
                <a:ea typeface="Aptos" panose="020B0004020202020204" pitchFamily="34" charset="0"/>
                <a:cs typeface="Times New Roman" panose="02020603050405020304" pitchFamily="18" charset="0"/>
              </a:rPr>
              <a:t>The attributes are age, education, cognitive impairment level, confidence level, and gender etc.</a:t>
            </a:r>
          </a:p>
          <a:p>
            <a:pPr>
              <a:buFont typeface="Wingdings" panose="05000000000000000000" pitchFamily="2" charset="2"/>
              <a:buChar char="§"/>
            </a:pPr>
            <a:r>
              <a:rPr lang="en-US" sz="2200" kern="100">
                <a:latin typeface="Times New Roman" panose="02020603050405020304" pitchFamily="18" charset="0"/>
                <a:cs typeface="Times New Roman" panose="02020603050405020304" pitchFamily="18" charset="0"/>
              </a:rPr>
              <a:t>Data set link: </a:t>
            </a:r>
            <a:r>
              <a:rPr lang="en-US" sz="2200" u="sng">
                <a:effectLst/>
                <a:latin typeface="Times New Roman" panose="02020603050405020304" pitchFamily="18" charset="0"/>
                <a:ea typeface="Aptos" panose="020B0004020202020204" pitchFamily="34" charset="0"/>
                <a:cs typeface="Times New Roman" panose="02020603050405020304" pitchFamily="18" charset="0"/>
                <a:hlinkClick r:id="rId2"/>
              </a:rPr>
              <a:t>https://catalog.data.gov/dataset/mental-health-care-in-the-last-4-weeks</a:t>
            </a:r>
            <a:endParaRPr lang="en-US" sz="2200"/>
          </a:p>
        </p:txBody>
      </p:sp>
    </p:spTree>
    <p:extLst>
      <p:ext uri="{BB962C8B-B14F-4D97-AF65-F5344CB8AC3E}">
        <p14:creationId xmlns:p14="http://schemas.microsoft.com/office/powerpoint/2010/main" val="70473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866EC3-57E5-D2BA-040D-801448E54733}"/>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DATA CLEANING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9EC1618-C3EA-1DE5-512D-3B6E05B4EEB5}"/>
              </a:ext>
            </a:extLst>
          </p:cNvPr>
          <p:cNvSpPr>
            <a:spLocks noGrp="1"/>
          </p:cNvSpPr>
          <p:nvPr>
            <p:ph idx="1"/>
          </p:nvPr>
        </p:nvSpPr>
        <p:spPr>
          <a:xfrm>
            <a:off x="1115568" y="2481943"/>
            <a:ext cx="10168128" cy="3695020"/>
          </a:xfrm>
        </p:spPr>
        <p:txBody>
          <a:bodyPr>
            <a:normAutofit/>
          </a:bodyPr>
          <a:lstStyle/>
          <a:p>
            <a:pPr>
              <a:buFont typeface="Wingdings" panose="05000000000000000000" pitchFamily="2" charset="2"/>
              <a:buChar char="§"/>
            </a:pPr>
            <a:r>
              <a:rPr lang="en-US" sz="2200">
                <a:latin typeface="Times New Roman" panose="02020603050405020304" pitchFamily="18" charset="0"/>
                <a:cs typeface="Times New Roman" panose="02020603050405020304" pitchFamily="18" charset="0"/>
              </a:rPr>
              <a:t>Tools used for Exploratory Data Analysis (EDA)</a:t>
            </a:r>
          </a:p>
          <a:p>
            <a:pPr marL="0" indent="0">
              <a:buNone/>
            </a:pPr>
            <a:r>
              <a:rPr lang="en-US" sz="2200">
                <a:latin typeface="Times New Roman" panose="02020603050405020304" pitchFamily="18" charset="0"/>
                <a:cs typeface="Times New Roman" panose="02020603050405020304" pitchFamily="18" charset="0"/>
              </a:rPr>
              <a:t>    1) Python</a:t>
            </a:r>
          </a:p>
          <a:p>
            <a:pPr marL="0" indent="0">
              <a:buNone/>
            </a:pPr>
            <a:r>
              <a:rPr lang="en-US" sz="2200">
                <a:latin typeface="Times New Roman" panose="02020603050405020304" pitchFamily="18" charset="0"/>
                <a:cs typeface="Times New Roman" panose="02020603050405020304" pitchFamily="18" charset="0"/>
              </a:rPr>
              <a:t>    2) Jupyter Notebook</a:t>
            </a:r>
          </a:p>
          <a:p>
            <a:pPr>
              <a:buFont typeface="Wingdings" panose="05000000000000000000" pitchFamily="2" charset="2"/>
              <a:buChar char="§"/>
            </a:pPr>
            <a:r>
              <a:rPr lang="en-US" sz="2200">
                <a:latin typeface="Times New Roman" panose="02020603050405020304" pitchFamily="18" charset="0"/>
                <a:cs typeface="Times New Roman" panose="02020603050405020304" pitchFamily="18" charset="0"/>
              </a:rPr>
              <a:t> EDA helps us to find the structure of dataset, identify patterns and gain insights for future analysis.</a:t>
            </a:r>
          </a:p>
          <a:p>
            <a:pPr>
              <a:buFont typeface="Wingdings" panose="05000000000000000000" pitchFamily="2" charset="2"/>
              <a:buChar char="§"/>
            </a:pPr>
            <a:r>
              <a:rPr lang="en-US" sz="2200">
                <a:latin typeface="Times New Roman" panose="02020603050405020304" pitchFamily="18" charset="0"/>
                <a:cs typeface="Times New Roman" panose="02020603050405020304" pitchFamily="18" charset="0"/>
              </a:rPr>
              <a:t>After performing the EDA, the data remained same as there are no Null values.</a:t>
            </a:r>
          </a:p>
          <a:p>
            <a:pPr marL="0" indent="0">
              <a:buNone/>
            </a:pPr>
            <a:endParaRPr lang="en-US" sz="2200"/>
          </a:p>
        </p:txBody>
      </p:sp>
    </p:spTree>
    <p:extLst>
      <p:ext uri="{BB962C8B-B14F-4D97-AF65-F5344CB8AC3E}">
        <p14:creationId xmlns:p14="http://schemas.microsoft.com/office/powerpoint/2010/main" val="296424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FA0BF-BAFE-6F85-017D-393E1598C486}"/>
              </a:ext>
            </a:extLst>
          </p:cNvPr>
          <p:cNvSpPr>
            <a:spLocks noGrp="1"/>
          </p:cNvSpPr>
          <p:nvPr>
            <p:ph type="title"/>
          </p:nvPr>
        </p:nvSpPr>
        <p:spPr>
          <a:xfrm>
            <a:off x="411480" y="991443"/>
            <a:ext cx="4443154" cy="1087819"/>
          </a:xfrm>
        </p:spPr>
        <p:txBody>
          <a:bodyPr anchor="b">
            <a:normAutofit/>
          </a:bodyPr>
          <a:lstStyle/>
          <a:p>
            <a:r>
              <a:rPr lang="en-US" sz="3400" dirty="0">
                <a:latin typeface="Times New Roman" panose="02020603050405020304" pitchFamily="18" charset="0"/>
                <a:cs typeface="Times New Roman" panose="02020603050405020304" pitchFamily="18" charset="0"/>
              </a:rPr>
              <a:t>HYPOTHESIS AND VISUALIZATIONS</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5D015F-62CD-752A-5884-99820B7DABE5}"/>
              </a:ext>
            </a:extLst>
          </p:cNvPr>
          <p:cNvSpPr>
            <a:spLocks noGrp="1"/>
          </p:cNvSpPr>
          <p:nvPr>
            <p:ph idx="1"/>
          </p:nvPr>
        </p:nvSpPr>
        <p:spPr>
          <a:xfrm>
            <a:off x="411480" y="2684095"/>
            <a:ext cx="4443154" cy="3767242"/>
          </a:xfrm>
        </p:spPr>
        <p:txBody>
          <a:bodyPr>
            <a:normAutofit/>
          </a:bodyPr>
          <a:lstStyle/>
          <a:p>
            <a:pPr marL="514350" marR="0" indent="-514350" algn="just">
              <a:spcBef>
                <a:spcPts val="0"/>
              </a:spcBef>
              <a:spcAft>
                <a:spcPts val="600"/>
              </a:spcAft>
              <a:buAutoNum type="arabicParenR"/>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Does the degree of cognitive impairment in mental health and average mental health care value correlate with one another? </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Which state ranks 1</a:t>
            </a:r>
            <a:r>
              <a:rPr lang="en-US" sz="2000" kern="0" baseline="30000" dirty="0">
                <a:latin typeface="Times New Roman" panose="02020603050405020304" pitchFamily="18" charset="0"/>
                <a:ea typeface="Times New Roman" panose="02020603050405020304" pitchFamily="18" charset="0"/>
                <a:cs typeface="Times New Roman" panose="02020603050405020304" pitchFamily="18" charset="0"/>
              </a:rPr>
              <a:t>st</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in CI level?</a:t>
            </a: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a)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Map</a:t>
            </a:r>
          </a:p>
          <a:p>
            <a:pPr marR="0" algn="just">
              <a:spcBef>
                <a:spcPts val="0"/>
              </a:spcBef>
              <a:spcAft>
                <a:spcPts val="600"/>
              </a:spcAft>
              <a:buFont typeface="Wingdings" panose="05000000000000000000" pitchFamily="2" charset="2"/>
              <a:buChar char="§"/>
            </a:pPr>
            <a:r>
              <a:rPr lang="en-US" sz="1600" dirty="0">
                <a:effectLst/>
                <a:latin typeface="Times New Roman" panose="02020603050405020304" pitchFamily="18" charset="0"/>
                <a:ea typeface="Aptos" panose="020B0004020202020204" pitchFamily="34" charset="0"/>
                <a:cs typeface="Times New Roman" panose="02020603050405020304" pitchFamily="18" charset="0"/>
              </a:rPr>
              <a:t>Utah ranks 1, as it has the highest average number of values of cognitive impairment level represented the gold color</a:t>
            </a:r>
          </a:p>
          <a:p>
            <a:pPr algn="just">
              <a:spcBef>
                <a:spcPts val="0"/>
              </a:spcBef>
              <a:spcAft>
                <a:spcPts val="600"/>
              </a:spcAft>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rPr>
              <a:t>Several states in the central and eastern regions, such as Texas, Florida, and New York, have relatively lower ranks of cognitive impairment levels, shown in darker shades of orange</a:t>
            </a:r>
            <a:r>
              <a:rPr lang="en-US" sz="1800" dirty="0">
                <a:effectLst/>
                <a:latin typeface="Times New Roman" panose="02020603050405020304" pitchFamily="18" charset="0"/>
                <a:ea typeface="Times New Roman" panose="02020603050405020304" pitchFamily="18" charset="0"/>
              </a:rPr>
              <a:t>.</a:t>
            </a:r>
          </a:p>
          <a:p>
            <a:pPr marR="0">
              <a:spcBef>
                <a:spcPts val="0"/>
              </a:spcBef>
              <a:spcAft>
                <a:spcPts val="600"/>
              </a:spcAft>
              <a:buFont typeface="Wingdings" panose="05000000000000000000" pitchFamily="2" charset="2"/>
              <a:buChar char="§"/>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0"/>
              </a:spcBef>
              <a:spcAft>
                <a:spcPts val="60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spcBef>
                <a:spcPts val="0"/>
              </a:spcBef>
              <a:spcAft>
                <a:spcPts val="60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5" name="Picture 4" descr="A map of the united states&#10;&#10;Description automatically generated">
            <a:extLst>
              <a:ext uri="{FF2B5EF4-FFF2-40B4-BE49-F238E27FC236}">
                <a16:creationId xmlns:a16="http://schemas.microsoft.com/office/drawing/2014/main" id="{B68A1A3D-D2FE-6EEA-50C8-015D8FF7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915" y="1750965"/>
            <a:ext cx="6567949" cy="3637112"/>
          </a:xfrm>
          <a:prstGeom prst="rect">
            <a:avLst/>
          </a:prstGeom>
        </p:spPr>
      </p:pic>
    </p:spTree>
    <p:extLst>
      <p:ext uri="{BB962C8B-B14F-4D97-AF65-F5344CB8AC3E}">
        <p14:creationId xmlns:p14="http://schemas.microsoft.com/office/powerpoint/2010/main" val="38139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FA375BF-88BA-0277-E369-3BE57A9C6E4B}"/>
              </a:ext>
            </a:extLst>
          </p:cNvPr>
          <p:cNvSpPr>
            <a:spLocks noGrp="1"/>
          </p:cNvSpPr>
          <p:nvPr>
            <p:ph type="title"/>
          </p:nvPr>
        </p:nvSpPr>
        <p:spPr>
          <a:xfrm>
            <a:off x="411480" y="1298555"/>
            <a:ext cx="4443154" cy="864541"/>
          </a:xfrm>
        </p:spPr>
        <p:txBody>
          <a:bodyPr vert="horz" lIns="91440" tIns="45720" rIns="91440" bIns="45720" rtlCol="0" anchor="b">
            <a:normAutofit/>
          </a:bodyPr>
          <a:lstStyle/>
          <a:p>
            <a:r>
              <a:rPr lang="en-US" sz="4000" kern="1200" dirty="0">
                <a:latin typeface="Times New Roman" panose="02020603050405020304" pitchFamily="18" charset="0"/>
                <a:cs typeface="Times New Roman" panose="02020603050405020304" pitchFamily="18" charset="0"/>
              </a:rPr>
              <a:t>b) Bar Graph</a:t>
            </a: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Content Placeholder 21">
            <a:extLst>
              <a:ext uri="{FF2B5EF4-FFF2-40B4-BE49-F238E27FC236}">
                <a16:creationId xmlns:a16="http://schemas.microsoft.com/office/drawing/2014/main" id="{C46D2E0A-1CA5-7C2E-EE0E-B813A18C0364}"/>
              </a:ext>
            </a:extLst>
          </p:cNvPr>
          <p:cNvSpPr>
            <a:spLocks noGrp="1"/>
          </p:cNvSpPr>
          <p:nvPr>
            <p:ph idx="1"/>
          </p:nvPr>
        </p:nvSpPr>
        <p:spPr>
          <a:xfrm>
            <a:off x="411480" y="2684095"/>
            <a:ext cx="4443154" cy="3492868"/>
          </a:xfrm>
        </p:spPr>
        <p:txBody>
          <a:bodyPr>
            <a:normAutofit/>
          </a:bodyPr>
          <a:lstStyle/>
          <a:p>
            <a:pPr algn="just">
              <a:buFont typeface="Wingdings" panose="05000000000000000000" pitchFamily="2" charset="2"/>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The highest SUM(High CI) value is observed for District of Columbia (around 3,390) and Avg CI value is 25.68</a:t>
            </a:r>
          </a:p>
          <a:p>
            <a:pPr algn="jus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highest SUM(Low CI) value is observed for Utah (around 2,287)and Avg CI value is 17.33, followed by Oregon (around 2,284).</a:t>
            </a:r>
          </a:p>
          <a:p>
            <a:pPr>
              <a:buFont typeface="Wingdings" panose="05000000000000000000" pitchFamily="2" charset="2"/>
              <a:buChar char="§"/>
            </a:pPr>
            <a:endParaRPr lang="en-US" sz="1800" dirty="0"/>
          </a:p>
        </p:txBody>
      </p:sp>
      <p:pic>
        <p:nvPicPr>
          <p:cNvPr id="9" name="Content Placeholder 8" descr="A graph of different colored bars&#10;&#10;Description automatically generated with medium confidence">
            <a:extLst>
              <a:ext uri="{FF2B5EF4-FFF2-40B4-BE49-F238E27FC236}">
                <a16:creationId xmlns:a16="http://schemas.microsoft.com/office/drawing/2014/main" id="{B7D016C1-2C2D-9D7E-DEB6-11F6E67C0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710711"/>
            <a:ext cx="6440424" cy="3854347"/>
          </a:xfrm>
          <a:prstGeom prst="rect">
            <a:avLst/>
          </a:prstGeom>
        </p:spPr>
      </p:pic>
    </p:spTree>
    <p:extLst>
      <p:ext uri="{BB962C8B-B14F-4D97-AF65-F5344CB8AC3E}">
        <p14:creationId xmlns:p14="http://schemas.microsoft.com/office/powerpoint/2010/main" val="42257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6817F-C396-E0BD-888F-E4429EFE575C}"/>
              </a:ext>
            </a:extLst>
          </p:cNvPr>
          <p:cNvSpPr>
            <a:spLocks noGrp="1"/>
          </p:cNvSpPr>
          <p:nvPr>
            <p:ph type="title"/>
          </p:nvPr>
        </p:nvSpPr>
        <p:spPr>
          <a:xfrm>
            <a:off x="411480" y="991443"/>
            <a:ext cx="4443154" cy="1087819"/>
          </a:xfrm>
        </p:spPr>
        <p:txBody>
          <a:bodyPr anchor="b">
            <a:normAutofit/>
          </a:bodyPr>
          <a:lstStyle/>
          <a:p>
            <a:r>
              <a:rPr lang="en-US" sz="3600" dirty="0">
                <a:latin typeface="Times New Roman" panose="02020603050405020304" pitchFamily="18" charset="0"/>
                <a:cs typeface="Times New Roman" panose="02020603050405020304" pitchFamily="18" charset="0"/>
              </a:rPr>
              <a:t>c) Tree Map</a:t>
            </a:r>
          </a:p>
        </p:txBody>
      </p:sp>
      <p:sp>
        <p:nvSpPr>
          <p:cNvPr id="10" name="Rectangle 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Content Placeholder 10">
            <a:extLst>
              <a:ext uri="{FF2B5EF4-FFF2-40B4-BE49-F238E27FC236}">
                <a16:creationId xmlns:a16="http://schemas.microsoft.com/office/drawing/2014/main" id="{7B9B800E-9397-6E65-A1D5-14636DC822A1}"/>
              </a:ext>
            </a:extLst>
          </p:cNvPr>
          <p:cNvSpPr>
            <a:spLocks noGrp="1"/>
          </p:cNvSpPr>
          <p:nvPr>
            <p:ph idx="1"/>
          </p:nvPr>
        </p:nvSpPr>
        <p:spPr>
          <a:xfrm>
            <a:off x="411480" y="2510108"/>
            <a:ext cx="4443154" cy="3666855"/>
          </a:xfrm>
        </p:spPr>
        <p:txBody>
          <a:bodyPr>
            <a:normAutofit/>
          </a:bodyPr>
          <a:lstStyle/>
          <a:p>
            <a:pPr algn="just">
              <a:buFont typeface="Wingdings" panose="05000000000000000000" pitchFamily="2" charset="2"/>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For instance, Utah stands out with one of the darkest shades indicating one of the highest average values of approximately 20.083, while Hawaii is at the opposite end with one of the lightest shades and the lowest average value of approximately 11.591. </a:t>
            </a:r>
          </a:p>
          <a:p>
            <a:pPr algn="just">
              <a:buFont typeface="Wingdings" panose="05000000000000000000" pitchFamily="2" charset="2"/>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This suggests significant disparities in mental health care value across the states</a:t>
            </a:r>
            <a:endParaRPr lang="en-US" sz="1800" dirty="0">
              <a:latin typeface="Times New Roman" panose="02020603050405020304" pitchFamily="18" charset="0"/>
              <a:cs typeface="Times New Roman" panose="02020603050405020304" pitchFamily="18" charset="0"/>
            </a:endParaRPr>
          </a:p>
        </p:txBody>
      </p:sp>
      <p:pic>
        <p:nvPicPr>
          <p:cNvPr id="7" name="Content Placeholder 6" descr="A screenshot of a blue chart&#10;&#10;Description automatically generated">
            <a:extLst>
              <a:ext uri="{FF2B5EF4-FFF2-40B4-BE49-F238E27FC236}">
                <a16:creationId xmlns:a16="http://schemas.microsoft.com/office/drawing/2014/main" id="{921C1E38-13A7-2D2B-9A23-B621D8670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750965"/>
            <a:ext cx="6440424" cy="3991074"/>
          </a:xfrm>
          <a:prstGeom prst="rect">
            <a:avLst/>
          </a:prstGeom>
        </p:spPr>
      </p:pic>
    </p:spTree>
    <p:extLst>
      <p:ext uri="{BB962C8B-B14F-4D97-AF65-F5344CB8AC3E}">
        <p14:creationId xmlns:p14="http://schemas.microsoft.com/office/powerpoint/2010/main" val="161099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AD0C1D-98F4-39C4-147F-9760CCB77B2A}"/>
              </a:ext>
            </a:extLst>
          </p:cNvPr>
          <p:cNvSpPr>
            <a:spLocks noGrp="1"/>
          </p:cNvSpPr>
          <p:nvPr>
            <p:ph type="title"/>
          </p:nvPr>
        </p:nvSpPr>
        <p:spPr>
          <a:xfrm>
            <a:off x="371094" y="1547368"/>
            <a:ext cx="3438144" cy="852932"/>
          </a:xfrm>
        </p:spPr>
        <p:txBody>
          <a:bodyPr anchor="ctr">
            <a:normAutofit/>
          </a:bodyPr>
          <a:lstStyle/>
          <a:p>
            <a:r>
              <a:rPr lang="en-US" sz="4000" dirty="0">
                <a:latin typeface="Times New Roman" panose="02020603050405020304" pitchFamily="18" charset="0"/>
                <a:cs typeface="Times New Roman" panose="02020603050405020304" pitchFamily="18" charset="0"/>
              </a:rPr>
              <a:t>Dashboard</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ABB9B5-698B-11C4-2DC7-E20259B4C3DA}"/>
              </a:ext>
            </a:extLst>
          </p:cNvPr>
          <p:cNvSpPr>
            <a:spLocks noGrp="1"/>
          </p:cNvSpPr>
          <p:nvPr>
            <p:ph idx="1"/>
          </p:nvPr>
        </p:nvSpPr>
        <p:spPr>
          <a:xfrm>
            <a:off x="371094" y="2718054"/>
            <a:ext cx="3438906" cy="3207258"/>
          </a:xfrm>
        </p:spPr>
        <p:txBody>
          <a:bodyPr anchor="t">
            <a:normAutofit/>
          </a:bodyPr>
          <a:lstStyle/>
          <a:p>
            <a:pPr marL="0" indent="0">
              <a:buNone/>
            </a:pPr>
            <a:r>
              <a:rPr lang="en-US" sz="2400" kern="100" dirty="0">
                <a:latin typeface="Times New Roman" panose="02020603050405020304" pitchFamily="18" charset="0"/>
                <a:ea typeface="Aptos" panose="020B0004020202020204" pitchFamily="34" charset="0"/>
                <a:cs typeface="Times New Roman" panose="02020603050405020304" pitchFamily="18" charset="0"/>
              </a:rPr>
              <a:t>A: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Indeed, there is often a relationship between degree of cognitive impairment in mental health and average mental health care value correlate with one another. </a:t>
            </a:r>
          </a:p>
          <a:p>
            <a:pPr marL="0" indent="0">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700" dirty="0"/>
          </a:p>
        </p:txBody>
      </p:sp>
      <p:pic>
        <p:nvPicPr>
          <p:cNvPr id="5" name="Picture 4" descr="A close-up of a graph&#10;&#10;Description automatically generated">
            <a:extLst>
              <a:ext uri="{FF2B5EF4-FFF2-40B4-BE49-F238E27FC236}">
                <a16:creationId xmlns:a16="http://schemas.microsoft.com/office/drawing/2014/main" id="{E8C0338F-37E0-1658-A249-22D78967C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532477"/>
            <a:ext cx="6922008" cy="3893629"/>
          </a:xfrm>
          <a:prstGeom prst="rect">
            <a:avLst/>
          </a:prstGeom>
        </p:spPr>
      </p:pic>
    </p:spTree>
    <p:extLst>
      <p:ext uri="{BB962C8B-B14F-4D97-AF65-F5344CB8AC3E}">
        <p14:creationId xmlns:p14="http://schemas.microsoft.com/office/powerpoint/2010/main" val="44942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B89D-8923-E1BF-E125-376AB0F1C721}"/>
              </a:ext>
            </a:extLst>
          </p:cNvPr>
          <p:cNvSpPr>
            <a:spLocks noGrp="1"/>
          </p:cNvSpPr>
          <p:nvPr>
            <p:ph type="title"/>
          </p:nvPr>
        </p:nvSpPr>
        <p:spPr/>
        <p:txBody>
          <a:bodyPr>
            <a:normAutofit/>
          </a:bodyPr>
          <a:lstStyle/>
          <a:p>
            <a:r>
              <a:rPr lang="en-US" sz="3600">
                <a:latin typeface="Times New Roman" panose="02020603050405020304" pitchFamily="18" charset="0"/>
                <a:cs typeface="Times New Roman" panose="02020603050405020304" pitchFamily="18" charset="0"/>
              </a:rPr>
              <a:t>INTERACTIVE DASHBOARD </a:t>
            </a:r>
            <a:endParaRPr lang="en-US" sz="3600"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2AA59CED-9F23-50DA-7990-43EC690F92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792" y="1268106"/>
            <a:ext cx="8606595" cy="4827894"/>
          </a:xfrm>
        </p:spPr>
      </p:pic>
    </p:spTree>
    <p:extLst>
      <p:ext uri="{BB962C8B-B14F-4D97-AF65-F5344CB8AC3E}">
        <p14:creationId xmlns:p14="http://schemas.microsoft.com/office/powerpoint/2010/main" val="1978437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688</TotalTime>
  <Words>1150</Words>
  <Application>Microsoft Office PowerPoint</Application>
  <PresentationFormat>Widescreen</PresentationFormat>
  <Paragraphs>75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Calibri</vt:lpstr>
      <vt:lpstr>Times New Roman</vt:lpstr>
      <vt:lpstr>Wingdings</vt:lpstr>
      <vt:lpstr>Office Theme</vt:lpstr>
      <vt:lpstr> ANALYSIS OF MENTAL HEALTH CARE IN USA </vt:lpstr>
      <vt:lpstr>INTRODUCTION</vt:lpstr>
      <vt:lpstr>DATA SET</vt:lpstr>
      <vt:lpstr>DATA CLEANING</vt:lpstr>
      <vt:lpstr>HYPOTHESIS AND VISUALIZATIONS</vt:lpstr>
      <vt:lpstr>b) Bar Graph</vt:lpstr>
      <vt:lpstr>c) Tree Map</vt:lpstr>
      <vt:lpstr>Dashboard</vt:lpstr>
      <vt:lpstr>INTERACTIVE DASHBOARD </vt:lpstr>
      <vt:lpstr>2) Is there a statistically significant difference in average mental health values among different gender identities and education levels in the United States, as well as in the high confidence intervals for mental health care data?</vt:lpstr>
      <vt:lpstr>b) Packed Bubble chart</vt:lpstr>
      <vt:lpstr>c) Bullet Bar Graph</vt:lpstr>
      <vt:lpstr>Dashboard</vt:lpstr>
      <vt:lpstr>  3) Does the average confidence interval for mental health care data vary significantly among different racial subgroups over time? </vt:lpstr>
      <vt:lpstr>b) Scatter Plot</vt:lpstr>
      <vt:lpstr>Dashboard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MENTAL HEALTH CARE IN USA </dc:title>
  <dc:creator>Rohith Thakur</dc:creator>
  <cp:lastModifiedBy>Rohith Thakur</cp:lastModifiedBy>
  <cp:revision>1</cp:revision>
  <dcterms:created xsi:type="dcterms:W3CDTF">2024-05-08T04:22:51Z</dcterms:created>
  <dcterms:modified xsi:type="dcterms:W3CDTF">2024-05-09T02:33:24Z</dcterms:modified>
</cp:coreProperties>
</file>